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0" r:id="rId3"/>
    <p:sldId id="340" r:id="rId4"/>
    <p:sldId id="347" r:id="rId5"/>
    <p:sldId id="343" r:id="rId6"/>
    <p:sldId id="364" r:id="rId7"/>
    <p:sldId id="350" r:id="rId8"/>
    <p:sldId id="348" r:id="rId9"/>
    <p:sldId id="383" r:id="rId10"/>
    <p:sldId id="354" r:id="rId11"/>
    <p:sldId id="346" r:id="rId12"/>
    <p:sldId id="384" r:id="rId13"/>
    <p:sldId id="387" r:id="rId14"/>
    <p:sldId id="431" r:id="rId15"/>
    <p:sldId id="388" r:id="rId16"/>
    <p:sldId id="395" r:id="rId17"/>
    <p:sldId id="398" r:id="rId18"/>
    <p:sldId id="399" r:id="rId19"/>
    <p:sldId id="400" r:id="rId20"/>
    <p:sldId id="402" r:id="rId21"/>
    <p:sldId id="403" r:id="rId22"/>
    <p:sldId id="429" r:id="rId2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00"/>
    <a:srgbClr val="006600"/>
    <a:srgbClr val="993300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5" autoAdjust="0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oshi\Documents\Common%20Coil%20and%20HTS%20testT\CC%20at%206KA%20HTS%20quench%20at%20741A%20Fast%20Logger%2002-15-1750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6323187167460685E-2"/>
          <c:y val="3.618991961942257E-2"/>
          <c:w val="0.92582007036354497"/>
          <c:h val="0.93785310734463279"/>
        </c:manualLayout>
      </c:layout>
      <c:lineChart>
        <c:grouping val="standard"/>
        <c:varyColors val="0"/>
        <c:ser>
          <c:idx val="0"/>
          <c:order val="0"/>
          <c:tx>
            <c:v>Coil A Voltage (V)</c:v>
          </c:tx>
          <c:marker>
            <c:symbol val="none"/>
          </c:marker>
          <c:cat>
            <c:numRef>
              <c:f>'Fast Logger 02-15-1750'!$A$8000:$A$10010</c:f>
              <c:numCache>
                <c:formatCode>General</c:formatCode>
                <c:ptCount val="2011"/>
                <c:pt idx="0">
                  <c:v>-0.20039999999999999</c:v>
                </c:pt>
                <c:pt idx="1">
                  <c:v>-0.20030000000000001</c:v>
                </c:pt>
                <c:pt idx="2">
                  <c:v>-0.20019999999999999</c:v>
                </c:pt>
                <c:pt idx="3">
                  <c:v>-0.2001</c:v>
                </c:pt>
                <c:pt idx="4">
                  <c:v>-0.2</c:v>
                </c:pt>
                <c:pt idx="5">
                  <c:v>-0.19989999999999999</c:v>
                </c:pt>
                <c:pt idx="6">
                  <c:v>-0.19980000000000001</c:v>
                </c:pt>
                <c:pt idx="7">
                  <c:v>-0.19969999999999999</c:v>
                </c:pt>
                <c:pt idx="8">
                  <c:v>-0.1996</c:v>
                </c:pt>
                <c:pt idx="9">
                  <c:v>-0.19950000000000001</c:v>
                </c:pt>
                <c:pt idx="10">
                  <c:v>-0.19939999999999999</c:v>
                </c:pt>
                <c:pt idx="11">
                  <c:v>-0.1993</c:v>
                </c:pt>
                <c:pt idx="12">
                  <c:v>-0.19919999999999999</c:v>
                </c:pt>
                <c:pt idx="13">
                  <c:v>-0.1991</c:v>
                </c:pt>
                <c:pt idx="14">
                  <c:v>-0.19900000000000001</c:v>
                </c:pt>
                <c:pt idx="15">
                  <c:v>-0.19889999999999999</c:v>
                </c:pt>
                <c:pt idx="16">
                  <c:v>-0.1988</c:v>
                </c:pt>
                <c:pt idx="17">
                  <c:v>-0.19869999999999999</c:v>
                </c:pt>
                <c:pt idx="18">
                  <c:v>-0.1986</c:v>
                </c:pt>
                <c:pt idx="19">
                  <c:v>-0.19850000000000001</c:v>
                </c:pt>
                <c:pt idx="20">
                  <c:v>-0.19839999999999999</c:v>
                </c:pt>
                <c:pt idx="21">
                  <c:v>-0.1983</c:v>
                </c:pt>
                <c:pt idx="22">
                  <c:v>-0.19819999999999999</c:v>
                </c:pt>
                <c:pt idx="23">
                  <c:v>-0.1981</c:v>
                </c:pt>
                <c:pt idx="24">
                  <c:v>-0.19800000000000001</c:v>
                </c:pt>
                <c:pt idx="25">
                  <c:v>-0.19789999999999999</c:v>
                </c:pt>
                <c:pt idx="26">
                  <c:v>-0.1978</c:v>
                </c:pt>
                <c:pt idx="27">
                  <c:v>-0.19769999999999999</c:v>
                </c:pt>
                <c:pt idx="28">
                  <c:v>-0.1976</c:v>
                </c:pt>
                <c:pt idx="29">
                  <c:v>-0.19750000000000001</c:v>
                </c:pt>
                <c:pt idx="30">
                  <c:v>-0.19739999999999999</c:v>
                </c:pt>
                <c:pt idx="31">
                  <c:v>-0.1973</c:v>
                </c:pt>
                <c:pt idx="32">
                  <c:v>-0.19719999999999999</c:v>
                </c:pt>
                <c:pt idx="33">
                  <c:v>-0.1971</c:v>
                </c:pt>
                <c:pt idx="34">
                  <c:v>-0.19700000000000001</c:v>
                </c:pt>
                <c:pt idx="35">
                  <c:v>-0.19689999999999999</c:v>
                </c:pt>
                <c:pt idx="36">
                  <c:v>-0.1968</c:v>
                </c:pt>
                <c:pt idx="37">
                  <c:v>-0.19670000000000001</c:v>
                </c:pt>
                <c:pt idx="38">
                  <c:v>-0.1966</c:v>
                </c:pt>
                <c:pt idx="39">
                  <c:v>-0.19650000000000001</c:v>
                </c:pt>
                <c:pt idx="40">
                  <c:v>-0.19639999999999999</c:v>
                </c:pt>
                <c:pt idx="41">
                  <c:v>-0.1963</c:v>
                </c:pt>
                <c:pt idx="42">
                  <c:v>-0.19620000000000001</c:v>
                </c:pt>
                <c:pt idx="43">
                  <c:v>-0.1961</c:v>
                </c:pt>
                <c:pt idx="44">
                  <c:v>-0.19600000000000001</c:v>
                </c:pt>
                <c:pt idx="45">
                  <c:v>-0.19589999999999999</c:v>
                </c:pt>
                <c:pt idx="46">
                  <c:v>-0.1958</c:v>
                </c:pt>
                <c:pt idx="47">
                  <c:v>-0.19570000000000001</c:v>
                </c:pt>
                <c:pt idx="48">
                  <c:v>-0.1956</c:v>
                </c:pt>
                <c:pt idx="49">
                  <c:v>-0.19550000000000001</c:v>
                </c:pt>
                <c:pt idx="50">
                  <c:v>-0.19539999999999999</c:v>
                </c:pt>
                <c:pt idx="51">
                  <c:v>-0.1953</c:v>
                </c:pt>
                <c:pt idx="52">
                  <c:v>-0.19520000000000001</c:v>
                </c:pt>
                <c:pt idx="53">
                  <c:v>-0.1951</c:v>
                </c:pt>
                <c:pt idx="54">
                  <c:v>-0.19500000000000001</c:v>
                </c:pt>
                <c:pt idx="55">
                  <c:v>-0.19489999999999999</c:v>
                </c:pt>
                <c:pt idx="56">
                  <c:v>-0.1948</c:v>
                </c:pt>
                <c:pt idx="57">
                  <c:v>-0.19470000000000001</c:v>
                </c:pt>
                <c:pt idx="58">
                  <c:v>-0.1946</c:v>
                </c:pt>
                <c:pt idx="59">
                  <c:v>-0.19450000000000001</c:v>
                </c:pt>
                <c:pt idx="60">
                  <c:v>-0.19439999999999999</c:v>
                </c:pt>
                <c:pt idx="61">
                  <c:v>-0.1943</c:v>
                </c:pt>
                <c:pt idx="62">
                  <c:v>-0.19420000000000001</c:v>
                </c:pt>
                <c:pt idx="63">
                  <c:v>-0.19409999999999999</c:v>
                </c:pt>
                <c:pt idx="64">
                  <c:v>-0.19400000000000001</c:v>
                </c:pt>
                <c:pt idx="65">
                  <c:v>-0.19389999999999999</c:v>
                </c:pt>
                <c:pt idx="66">
                  <c:v>-0.1938</c:v>
                </c:pt>
                <c:pt idx="67">
                  <c:v>-0.19370000000000001</c:v>
                </c:pt>
                <c:pt idx="68">
                  <c:v>-0.19359999999999999</c:v>
                </c:pt>
                <c:pt idx="69">
                  <c:v>-0.19350000000000001</c:v>
                </c:pt>
                <c:pt idx="70">
                  <c:v>-0.19339999999999999</c:v>
                </c:pt>
                <c:pt idx="71">
                  <c:v>-0.1933</c:v>
                </c:pt>
                <c:pt idx="72">
                  <c:v>-0.19320000000000001</c:v>
                </c:pt>
                <c:pt idx="73">
                  <c:v>-0.19309999999999999</c:v>
                </c:pt>
                <c:pt idx="74">
                  <c:v>-0.193</c:v>
                </c:pt>
                <c:pt idx="75">
                  <c:v>-0.19289999999999999</c:v>
                </c:pt>
                <c:pt idx="76">
                  <c:v>-0.1928</c:v>
                </c:pt>
                <c:pt idx="77">
                  <c:v>-0.19270000000000001</c:v>
                </c:pt>
                <c:pt idx="78">
                  <c:v>-0.19259999999999999</c:v>
                </c:pt>
                <c:pt idx="79">
                  <c:v>-0.1925</c:v>
                </c:pt>
                <c:pt idx="80">
                  <c:v>-0.19239999999999999</c:v>
                </c:pt>
                <c:pt idx="81">
                  <c:v>-0.1923</c:v>
                </c:pt>
                <c:pt idx="82">
                  <c:v>-0.19220000000000001</c:v>
                </c:pt>
                <c:pt idx="83">
                  <c:v>-0.19209999999999999</c:v>
                </c:pt>
                <c:pt idx="84">
                  <c:v>-0.192</c:v>
                </c:pt>
                <c:pt idx="85">
                  <c:v>-0.19189999999999999</c:v>
                </c:pt>
                <c:pt idx="86">
                  <c:v>-0.1918</c:v>
                </c:pt>
                <c:pt idx="87">
                  <c:v>-0.19170000000000001</c:v>
                </c:pt>
                <c:pt idx="88">
                  <c:v>-0.19159999999999999</c:v>
                </c:pt>
                <c:pt idx="89">
                  <c:v>-0.1915</c:v>
                </c:pt>
                <c:pt idx="90">
                  <c:v>-0.19139999999999999</c:v>
                </c:pt>
                <c:pt idx="91">
                  <c:v>-0.1913</c:v>
                </c:pt>
                <c:pt idx="92">
                  <c:v>-0.19120000000000001</c:v>
                </c:pt>
                <c:pt idx="93">
                  <c:v>-0.19109999999999999</c:v>
                </c:pt>
                <c:pt idx="94">
                  <c:v>-0.191</c:v>
                </c:pt>
                <c:pt idx="95">
                  <c:v>-0.19089999999999999</c:v>
                </c:pt>
                <c:pt idx="96">
                  <c:v>-0.1908</c:v>
                </c:pt>
                <c:pt idx="97">
                  <c:v>-0.19070000000000001</c:v>
                </c:pt>
                <c:pt idx="98">
                  <c:v>-0.19059999999999999</c:v>
                </c:pt>
                <c:pt idx="99">
                  <c:v>-0.1905</c:v>
                </c:pt>
                <c:pt idx="100">
                  <c:v>-0.19040000000000001</c:v>
                </c:pt>
                <c:pt idx="101">
                  <c:v>-0.1903</c:v>
                </c:pt>
                <c:pt idx="102">
                  <c:v>-0.19020000000000001</c:v>
                </c:pt>
                <c:pt idx="103">
                  <c:v>-0.19009999999999999</c:v>
                </c:pt>
                <c:pt idx="104">
                  <c:v>-0.19</c:v>
                </c:pt>
                <c:pt idx="105">
                  <c:v>-0.18990000000000001</c:v>
                </c:pt>
                <c:pt idx="106">
                  <c:v>-0.1898</c:v>
                </c:pt>
                <c:pt idx="107">
                  <c:v>-0.18970000000000001</c:v>
                </c:pt>
                <c:pt idx="108">
                  <c:v>-0.18959999999999999</c:v>
                </c:pt>
                <c:pt idx="109">
                  <c:v>-0.1895</c:v>
                </c:pt>
                <c:pt idx="110">
                  <c:v>-0.18940000000000001</c:v>
                </c:pt>
                <c:pt idx="111">
                  <c:v>-0.1893</c:v>
                </c:pt>
                <c:pt idx="112">
                  <c:v>-0.18920000000000001</c:v>
                </c:pt>
                <c:pt idx="113">
                  <c:v>-0.18909999999999999</c:v>
                </c:pt>
                <c:pt idx="114">
                  <c:v>-0.189</c:v>
                </c:pt>
                <c:pt idx="115">
                  <c:v>-0.18890000000000001</c:v>
                </c:pt>
                <c:pt idx="116">
                  <c:v>-0.1888</c:v>
                </c:pt>
                <c:pt idx="117">
                  <c:v>-0.18870000000000001</c:v>
                </c:pt>
                <c:pt idx="118">
                  <c:v>-0.18859999999999999</c:v>
                </c:pt>
                <c:pt idx="119">
                  <c:v>-0.1885</c:v>
                </c:pt>
                <c:pt idx="120">
                  <c:v>-0.18840000000000001</c:v>
                </c:pt>
                <c:pt idx="121">
                  <c:v>-0.1883</c:v>
                </c:pt>
                <c:pt idx="122">
                  <c:v>-0.18820000000000001</c:v>
                </c:pt>
                <c:pt idx="123">
                  <c:v>-0.18809999999999999</c:v>
                </c:pt>
                <c:pt idx="124">
                  <c:v>-0.188</c:v>
                </c:pt>
                <c:pt idx="125">
                  <c:v>-0.18790000000000001</c:v>
                </c:pt>
                <c:pt idx="126">
                  <c:v>-0.18779999999999999</c:v>
                </c:pt>
                <c:pt idx="127">
                  <c:v>-0.18770000000000001</c:v>
                </c:pt>
                <c:pt idx="128">
                  <c:v>-0.18759999999999999</c:v>
                </c:pt>
                <c:pt idx="129">
                  <c:v>-0.1875</c:v>
                </c:pt>
                <c:pt idx="130">
                  <c:v>-0.18740000000000001</c:v>
                </c:pt>
                <c:pt idx="131">
                  <c:v>-0.18729999999999999</c:v>
                </c:pt>
                <c:pt idx="132">
                  <c:v>-0.18720000000000001</c:v>
                </c:pt>
                <c:pt idx="133">
                  <c:v>-0.18709999999999999</c:v>
                </c:pt>
                <c:pt idx="134">
                  <c:v>-0.187</c:v>
                </c:pt>
                <c:pt idx="135">
                  <c:v>-0.18690000000000001</c:v>
                </c:pt>
                <c:pt idx="136">
                  <c:v>-0.18679999999999999</c:v>
                </c:pt>
                <c:pt idx="137">
                  <c:v>-0.1867</c:v>
                </c:pt>
                <c:pt idx="138">
                  <c:v>-0.18659999999999999</c:v>
                </c:pt>
                <c:pt idx="139">
                  <c:v>-0.1865</c:v>
                </c:pt>
                <c:pt idx="140">
                  <c:v>-0.18640000000000001</c:v>
                </c:pt>
                <c:pt idx="141">
                  <c:v>-0.18629999999999999</c:v>
                </c:pt>
                <c:pt idx="142">
                  <c:v>-0.1862</c:v>
                </c:pt>
                <c:pt idx="143">
                  <c:v>-0.18609999999999999</c:v>
                </c:pt>
                <c:pt idx="144">
                  <c:v>-0.186</c:v>
                </c:pt>
                <c:pt idx="145">
                  <c:v>-0.18590000000000001</c:v>
                </c:pt>
                <c:pt idx="146">
                  <c:v>-0.18579999999999999</c:v>
                </c:pt>
                <c:pt idx="147">
                  <c:v>-0.1857</c:v>
                </c:pt>
                <c:pt idx="148">
                  <c:v>-0.18559999999999999</c:v>
                </c:pt>
                <c:pt idx="149">
                  <c:v>-0.1855</c:v>
                </c:pt>
                <c:pt idx="150">
                  <c:v>-0.18540000000000001</c:v>
                </c:pt>
                <c:pt idx="151">
                  <c:v>-0.18529999999999999</c:v>
                </c:pt>
                <c:pt idx="152">
                  <c:v>-0.1852</c:v>
                </c:pt>
                <c:pt idx="153">
                  <c:v>-0.18509999999999999</c:v>
                </c:pt>
                <c:pt idx="154">
                  <c:v>-0.185</c:v>
                </c:pt>
                <c:pt idx="155">
                  <c:v>-0.18490000000000001</c:v>
                </c:pt>
                <c:pt idx="156">
                  <c:v>-0.18479999999999999</c:v>
                </c:pt>
                <c:pt idx="157">
                  <c:v>-0.1847</c:v>
                </c:pt>
                <c:pt idx="158">
                  <c:v>-0.18459999999999999</c:v>
                </c:pt>
                <c:pt idx="159">
                  <c:v>-0.1845</c:v>
                </c:pt>
                <c:pt idx="160">
                  <c:v>-0.18440000000000001</c:v>
                </c:pt>
                <c:pt idx="161">
                  <c:v>-0.18429999999999999</c:v>
                </c:pt>
                <c:pt idx="162">
                  <c:v>-0.1842</c:v>
                </c:pt>
                <c:pt idx="163">
                  <c:v>-0.18410000000000001</c:v>
                </c:pt>
                <c:pt idx="164">
                  <c:v>-0.184</c:v>
                </c:pt>
                <c:pt idx="165">
                  <c:v>-0.18390000000000001</c:v>
                </c:pt>
                <c:pt idx="166">
                  <c:v>-0.18379999999999999</c:v>
                </c:pt>
                <c:pt idx="167">
                  <c:v>-0.1837</c:v>
                </c:pt>
                <c:pt idx="168">
                  <c:v>-0.18360000000000001</c:v>
                </c:pt>
                <c:pt idx="169">
                  <c:v>-0.1835</c:v>
                </c:pt>
                <c:pt idx="170">
                  <c:v>-0.18340000000000001</c:v>
                </c:pt>
                <c:pt idx="171">
                  <c:v>-0.18329999999999999</c:v>
                </c:pt>
                <c:pt idx="172">
                  <c:v>-0.1832</c:v>
                </c:pt>
                <c:pt idx="173">
                  <c:v>-0.18310000000000001</c:v>
                </c:pt>
                <c:pt idx="174">
                  <c:v>-0.183</c:v>
                </c:pt>
                <c:pt idx="175">
                  <c:v>-0.18290000000000001</c:v>
                </c:pt>
                <c:pt idx="176">
                  <c:v>-0.18279999999999999</c:v>
                </c:pt>
                <c:pt idx="177">
                  <c:v>-0.1827</c:v>
                </c:pt>
                <c:pt idx="178">
                  <c:v>-0.18260000000000001</c:v>
                </c:pt>
                <c:pt idx="179">
                  <c:v>-0.1825</c:v>
                </c:pt>
                <c:pt idx="180">
                  <c:v>-0.18240000000000001</c:v>
                </c:pt>
                <c:pt idx="181">
                  <c:v>-0.18229999999999999</c:v>
                </c:pt>
                <c:pt idx="182">
                  <c:v>-0.1822</c:v>
                </c:pt>
                <c:pt idx="183">
                  <c:v>-0.18210000000000001</c:v>
                </c:pt>
                <c:pt idx="184">
                  <c:v>-0.182</c:v>
                </c:pt>
                <c:pt idx="185">
                  <c:v>-0.18190000000000001</c:v>
                </c:pt>
                <c:pt idx="186">
                  <c:v>-0.18179999999999999</c:v>
                </c:pt>
                <c:pt idx="187">
                  <c:v>-0.1817</c:v>
                </c:pt>
                <c:pt idx="188">
                  <c:v>-0.18160000000000001</c:v>
                </c:pt>
                <c:pt idx="189">
                  <c:v>-0.18149999999999999</c:v>
                </c:pt>
                <c:pt idx="190">
                  <c:v>-0.18140000000000001</c:v>
                </c:pt>
                <c:pt idx="191">
                  <c:v>-0.18129999999999999</c:v>
                </c:pt>
                <c:pt idx="192">
                  <c:v>-0.1812</c:v>
                </c:pt>
                <c:pt idx="193">
                  <c:v>-0.18110000000000001</c:v>
                </c:pt>
                <c:pt idx="194">
                  <c:v>-0.18099999999999999</c:v>
                </c:pt>
                <c:pt idx="195">
                  <c:v>-0.18090000000000001</c:v>
                </c:pt>
                <c:pt idx="196">
                  <c:v>-0.18079999999999999</c:v>
                </c:pt>
                <c:pt idx="197">
                  <c:v>-0.1807</c:v>
                </c:pt>
                <c:pt idx="198">
                  <c:v>-0.18060000000000001</c:v>
                </c:pt>
                <c:pt idx="199">
                  <c:v>-0.18049999999999999</c:v>
                </c:pt>
                <c:pt idx="200">
                  <c:v>-0.1804</c:v>
                </c:pt>
                <c:pt idx="201">
                  <c:v>-0.18029999999999999</c:v>
                </c:pt>
                <c:pt idx="202">
                  <c:v>-0.1802</c:v>
                </c:pt>
                <c:pt idx="203">
                  <c:v>-0.18010000000000001</c:v>
                </c:pt>
                <c:pt idx="204">
                  <c:v>-0.18</c:v>
                </c:pt>
                <c:pt idx="205">
                  <c:v>-0.1799</c:v>
                </c:pt>
                <c:pt idx="206">
                  <c:v>-0.17979999999999999</c:v>
                </c:pt>
                <c:pt idx="207">
                  <c:v>-0.1797</c:v>
                </c:pt>
                <c:pt idx="208">
                  <c:v>-0.17960000000000001</c:v>
                </c:pt>
                <c:pt idx="209">
                  <c:v>-0.17949999999999999</c:v>
                </c:pt>
                <c:pt idx="210">
                  <c:v>-0.1794</c:v>
                </c:pt>
                <c:pt idx="211">
                  <c:v>-0.17929999999999999</c:v>
                </c:pt>
                <c:pt idx="212">
                  <c:v>-0.1792</c:v>
                </c:pt>
                <c:pt idx="213">
                  <c:v>-0.17910000000000001</c:v>
                </c:pt>
                <c:pt idx="214">
                  <c:v>-0.17899999999999999</c:v>
                </c:pt>
                <c:pt idx="215">
                  <c:v>-0.1789</c:v>
                </c:pt>
                <c:pt idx="216">
                  <c:v>-0.17879999999999999</c:v>
                </c:pt>
                <c:pt idx="217">
                  <c:v>-0.1787</c:v>
                </c:pt>
                <c:pt idx="218">
                  <c:v>-0.17860000000000001</c:v>
                </c:pt>
                <c:pt idx="219">
                  <c:v>-0.17849999999999999</c:v>
                </c:pt>
                <c:pt idx="220">
                  <c:v>-0.1784</c:v>
                </c:pt>
                <c:pt idx="221">
                  <c:v>-0.17829999999999999</c:v>
                </c:pt>
                <c:pt idx="222">
                  <c:v>-0.1782</c:v>
                </c:pt>
                <c:pt idx="223">
                  <c:v>-0.17810000000000001</c:v>
                </c:pt>
                <c:pt idx="224">
                  <c:v>-0.17799999999999999</c:v>
                </c:pt>
                <c:pt idx="225">
                  <c:v>-0.1779</c:v>
                </c:pt>
                <c:pt idx="226">
                  <c:v>-0.17780000000000001</c:v>
                </c:pt>
                <c:pt idx="227">
                  <c:v>-0.1777</c:v>
                </c:pt>
                <c:pt idx="228">
                  <c:v>-0.17760000000000001</c:v>
                </c:pt>
                <c:pt idx="229">
                  <c:v>-0.17749999999999999</c:v>
                </c:pt>
                <c:pt idx="230">
                  <c:v>-0.1774</c:v>
                </c:pt>
                <c:pt idx="231">
                  <c:v>-0.17730000000000001</c:v>
                </c:pt>
                <c:pt idx="232">
                  <c:v>-0.1772</c:v>
                </c:pt>
                <c:pt idx="233">
                  <c:v>-0.17710000000000001</c:v>
                </c:pt>
                <c:pt idx="234">
                  <c:v>-0.17699999999999999</c:v>
                </c:pt>
                <c:pt idx="235">
                  <c:v>-0.1769</c:v>
                </c:pt>
                <c:pt idx="236">
                  <c:v>-0.17680000000000001</c:v>
                </c:pt>
                <c:pt idx="237">
                  <c:v>-0.1767</c:v>
                </c:pt>
                <c:pt idx="238">
                  <c:v>-0.17660000000000001</c:v>
                </c:pt>
                <c:pt idx="239">
                  <c:v>-0.17649999999999999</c:v>
                </c:pt>
                <c:pt idx="240">
                  <c:v>-0.1764</c:v>
                </c:pt>
                <c:pt idx="241">
                  <c:v>-0.17630000000000001</c:v>
                </c:pt>
                <c:pt idx="242">
                  <c:v>-0.1762</c:v>
                </c:pt>
                <c:pt idx="243">
                  <c:v>-0.17610000000000001</c:v>
                </c:pt>
                <c:pt idx="244">
                  <c:v>-0.17599999999999999</c:v>
                </c:pt>
                <c:pt idx="245">
                  <c:v>-0.1759</c:v>
                </c:pt>
                <c:pt idx="246">
                  <c:v>-0.17580000000000001</c:v>
                </c:pt>
                <c:pt idx="247">
                  <c:v>-0.1757</c:v>
                </c:pt>
                <c:pt idx="248">
                  <c:v>-0.17560000000000001</c:v>
                </c:pt>
                <c:pt idx="249">
                  <c:v>-0.17549999999999999</c:v>
                </c:pt>
                <c:pt idx="250">
                  <c:v>-0.1754</c:v>
                </c:pt>
                <c:pt idx="251">
                  <c:v>-0.17530000000000001</c:v>
                </c:pt>
                <c:pt idx="252">
                  <c:v>-0.17519999999999999</c:v>
                </c:pt>
                <c:pt idx="253">
                  <c:v>-0.17510000000000001</c:v>
                </c:pt>
                <c:pt idx="254">
                  <c:v>-0.17499999999999999</c:v>
                </c:pt>
                <c:pt idx="255">
                  <c:v>-0.1749</c:v>
                </c:pt>
                <c:pt idx="256">
                  <c:v>-0.17480000000000001</c:v>
                </c:pt>
                <c:pt idx="257">
                  <c:v>-0.17469999999999999</c:v>
                </c:pt>
                <c:pt idx="258">
                  <c:v>-0.17460000000000001</c:v>
                </c:pt>
                <c:pt idx="259">
                  <c:v>-0.17449999999999999</c:v>
                </c:pt>
                <c:pt idx="260">
                  <c:v>-0.1744</c:v>
                </c:pt>
                <c:pt idx="261">
                  <c:v>-0.17430000000000001</c:v>
                </c:pt>
                <c:pt idx="262">
                  <c:v>-0.17419999999999999</c:v>
                </c:pt>
                <c:pt idx="263">
                  <c:v>-0.1741</c:v>
                </c:pt>
                <c:pt idx="264">
                  <c:v>-0.17399999999999999</c:v>
                </c:pt>
                <c:pt idx="265">
                  <c:v>-0.1739</c:v>
                </c:pt>
                <c:pt idx="266">
                  <c:v>-0.17380000000000001</c:v>
                </c:pt>
                <c:pt idx="267">
                  <c:v>-0.17369999999999999</c:v>
                </c:pt>
                <c:pt idx="268">
                  <c:v>-0.1736</c:v>
                </c:pt>
                <c:pt idx="269">
                  <c:v>-0.17349999999999999</c:v>
                </c:pt>
                <c:pt idx="270">
                  <c:v>-0.1734</c:v>
                </c:pt>
                <c:pt idx="271">
                  <c:v>-0.17330000000000001</c:v>
                </c:pt>
                <c:pt idx="272">
                  <c:v>-0.17319999999999999</c:v>
                </c:pt>
                <c:pt idx="273">
                  <c:v>-0.1731</c:v>
                </c:pt>
                <c:pt idx="274">
                  <c:v>-0.17299999999999999</c:v>
                </c:pt>
                <c:pt idx="275">
                  <c:v>-0.1729</c:v>
                </c:pt>
                <c:pt idx="276">
                  <c:v>-0.17280000000000001</c:v>
                </c:pt>
                <c:pt idx="277">
                  <c:v>-0.17269999999999999</c:v>
                </c:pt>
                <c:pt idx="278">
                  <c:v>-0.1726</c:v>
                </c:pt>
                <c:pt idx="279">
                  <c:v>-0.17249999999999999</c:v>
                </c:pt>
                <c:pt idx="280">
                  <c:v>-0.1724</c:v>
                </c:pt>
                <c:pt idx="281">
                  <c:v>-0.17230000000000001</c:v>
                </c:pt>
                <c:pt idx="282">
                  <c:v>-0.17219999999999999</c:v>
                </c:pt>
                <c:pt idx="283">
                  <c:v>-0.1721</c:v>
                </c:pt>
                <c:pt idx="284">
                  <c:v>-0.17199999999999999</c:v>
                </c:pt>
                <c:pt idx="285">
                  <c:v>-0.1719</c:v>
                </c:pt>
                <c:pt idx="286">
                  <c:v>-0.17180000000000001</c:v>
                </c:pt>
                <c:pt idx="287">
                  <c:v>-0.17169999999999999</c:v>
                </c:pt>
                <c:pt idx="288">
                  <c:v>-0.1716</c:v>
                </c:pt>
                <c:pt idx="289">
                  <c:v>-0.17150000000000001</c:v>
                </c:pt>
                <c:pt idx="290">
                  <c:v>-0.1714</c:v>
                </c:pt>
                <c:pt idx="291">
                  <c:v>-0.17130000000000001</c:v>
                </c:pt>
                <c:pt idx="292">
                  <c:v>-0.17119999999999999</c:v>
                </c:pt>
                <c:pt idx="293">
                  <c:v>-0.1711</c:v>
                </c:pt>
                <c:pt idx="294">
                  <c:v>-0.17100000000000001</c:v>
                </c:pt>
                <c:pt idx="295">
                  <c:v>-0.1709</c:v>
                </c:pt>
                <c:pt idx="296">
                  <c:v>-0.17080000000000001</c:v>
                </c:pt>
                <c:pt idx="297">
                  <c:v>-0.17069999999999999</c:v>
                </c:pt>
                <c:pt idx="298">
                  <c:v>-0.1706</c:v>
                </c:pt>
                <c:pt idx="299">
                  <c:v>-0.17050000000000001</c:v>
                </c:pt>
                <c:pt idx="300">
                  <c:v>-0.1704</c:v>
                </c:pt>
                <c:pt idx="301">
                  <c:v>-0.17030000000000001</c:v>
                </c:pt>
                <c:pt idx="302">
                  <c:v>-0.17019999999999999</c:v>
                </c:pt>
                <c:pt idx="303">
                  <c:v>-0.1701</c:v>
                </c:pt>
                <c:pt idx="304">
                  <c:v>-0.17</c:v>
                </c:pt>
                <c:pt idx="305">
                  <c:v>-0.1699</c:v>
                </c:pt>
                <c:pt idx="306">
                  <c:v>-0.16980000000000001</c:v>
                </c:pt>
                <c:pt idx="307">
                  <c:v>-0.16969999999999999</c:v>
                </c:pt>
                <c:pt idx="308">
                  <c:v>-0.1696</c:v>
                </c:pt>
                <c:pt idx="309">
                  <c:v>-0.16950000000000001</c:v>
                </c:pt>
                <c:pt idx="310">
                  <c:v>-0.1694</c:v>
                </c:pt>
                <c:pt idx="311">
                  <c:v>-0.16930000000000001</c:v>
                </c:pt>
                <c:pt idx="312">
                  <c:v>-0.16919999999999999</c:v>
                </c:pt>
                <c:pt idx="313">
                  <c:v>-0.1691</c:v>
                </c:pt>
                <c:pt idx="314">
                  <c:v>-0.16900000000000001</c:v>
                </c:pt>
                <c:pt idx="315">
                  <c:v>-0.16889999999999999</c:v>
                </c:pt>
                <c:pt idx="316">
                  <c:v>-0.16880000000000001</c:v>
                </c:pt>
                <c:pt idx="317">
                  <c:v>-0.16869999999999999</c:v>
                </c:pt>
                <c:pt idx="318">
                  <c:v>-0.1686</c:v>
                </c:pt>
                <c:pt idx="319">
                  <c:v>-0.16850000000000001</c:v>
                </c:pt>
                <c:pt idx="320">
                  <c:v>-0.16839999999999999</c:v>
                </c:pt>
                <c:pt idx="321">
                  <c:v>-0.16830000000000001</c:v>
                </c:pt>
                <c:pt idx="322">
                  <c:v>-0.16819999999999999</c:v>
                </c:pt>
                <c:pt idx="323">
                  <c:v>-0.1681</c:v>
                </c:pt>
                <c:pt idx="324">
                  <c:v>-0.16800000000000001</c:v>
                </c:pt>
                <c:pt idx="325">
                  <c:v>-0.16789999999999999</c:v>
                </c:pt>
                <c:pt idx="326">
                  <c:v>-0.1678</c:v>
                </c:pt>
                <c:pt idx="327">
                  <c:v>-0.16769999999999999</c:v>
                </c:pt>
                <c:pt idx="328">
                  <c:v>-0.1676</c:v>
                </c:pt>
                <c:pt idx="329">
                  <c:v>-0.16750000000000001</c:v>
                </c:pt>
                <c:pt idx="330">
                  <c:v>-0.16739999999999999</c:v>
                </c:pt>
                <c:pt idx="331">
                  <c:v>-0.1673</c:v>
                </c:pt>
                <c:pt idx="332">
                  <c:v>-0.16719999999999999</c:v>
                </c:pt>
                <c:pt idx="333">
                  <c:v>-0.1671</c:v>
                </c:pt>
                <c:pt idx="334">
                  <c:v>-0.16700000000000001</c:v>
                </c:pt>
                <c:pt idx="335">
                  <c:v>-0.16689999999999999</c:v>
                </c:pt>
                <c:pt idx="336">
                  <c:v>-0.1668</c:v>
                </c:pt>
                <c:pt idx="337">
                  <c:v>-0.16669999999999999</c:v>
                </c:pt>
                <c:pt idx="338">
                  <c:v>-0.1666</c:v>
                </c:pt>
                <c:pt idx="339">
                  <c:v>-0.16650000000000001</c:v>
                </c:pt>
                <c:pt idx="340">
                  <c:v>-0.16639999999999999</c:v>
                </c:pt>
                <c:pt idx="341">
                  <c:v>-0.1663</c:v>
                </c:pt>
                <c:pt idx="342">
                  <c:v>-0.16619999999999999</c:v>
                </c:pt>
                <c:pt idx="343">
                  <c:v>-0.1661</c:v>
                </c:pt>
                <c:pt idx="344">
                  <c:v>-0.16600000000000001</c:v>
                </c:pt>
                <c:pt idx="345">
                  <c:v>-0.16589999999999999</c:v>
                </c:pt>
                <c:pt idx="346">
                  <c:v>-0.1658</c:v>
                </c:pt>
                <c:pt idx="347">
                  <c:v>-0.16569999999999999</c:v>
                </c:pt>
                <c:pt idx="348">
                  <c:v>-0.1656</c:v>
                </c:pt>
                <c:pt idx="349">
                  <c:v>-0.16550000000000001</c:v>
                </c:pt>
                <c:pt idx="350">
                  <c:v>-0.16539999999999999</c:v>
                </c:pt>
                <c:pt idx="351">
                  <c:v>-0.1653</c:v>
                </c:pt>
                <c:pt idx="352">
                  <c:v>-0.16520000000000001</c:v>
                </c:pt>
                <c:pt idx="353">
                  <c:v>-0.1651</c:v>
                </c:pt>
                <c:pt idx="354">
                  <c:v>-0.16500000000000001</c:v>
                </c:pt>
                <c:pt idx="355">
                  <c:v>-0.16489999999999999</c:v>
                </c:pt>
                <c:pt idx="356">
                  <c:v>-0.1648</c:v>
                </c:pt>
                <c:pt idx="357">
                  <c:v>-0.16470000000000001</c:v>
                </c:pt>
                <c:pt idx="358">
                  <c:v>-0.1646</c:v>
                </c:pt>
                <c:pt idx="359">
                  <c:v>-0.16450000000000001</c:v>
                </c:pt>
                <c:pt idx="360">
                  <c:v>-0.16439999999999999</c:v>
                </c:pt>
                <c:pt idx="361">
                  <c:v>-0.1643</c:v>
                </c:pt>
                <c:pt idx="362">
                  <c:v>-0.16420000000000001</c:v>
                </c:pt>
                <c:pt idx="363">
                  <c:v>-0.1641</c:v>
                </c:pt>
                <c:pt idx="364">
                  <c:v>-0.16400000000000001</c:v>
                </c:pt>
                <c:pt idx="365">
                  <c:v>-0.16389999999999999</c:v>
                </c:pt>
                <c:pt idx="366">
                  <c:v>-0.1638</c:v>
                </c:pt>
                <c:pt idx="367">
                  <c:v>-0.16370000000000001</c:v>
                </c:pt>
                <c:pt idx="368">
                  <c:v>-0.1636</c:v>
                </c:pt>
                <c:pt idx="369">
                  <c:v>-0.16350000000000001</c:v>
                </c:pt>
                <c:pt idx="370">
                  <c:v>-0.16339999999999999</c:v>
                </c:pt>
                <c:pt idx="371">
                  <c:v>-0.1633</c:v>
                </c:pt>
                <c:pt idx="372">
                  <c:v>-0.16320000000000001</c:v>
                </c:pt>
                <c:pt idx="373">
                  <c:v>-0.16309999999999999</c:v>
                </c:pt>
                <c:pt idx="374">
                  <c:v>-0.16300000000000001</c:v>
                </c:pt>
                <c:pt idx="375">
                  <c:v>-0.16289999999999999</c:v>
                </c:pt>
                <c:pt idx="376">
                  <c:v>-0.1628</c:v>
                </c:pt>
                <c:pt idx="377">
                  <c:v>-0.16270000000000001</c:v>
                </c:pt>
                <c:pt idx="378">
                  <c:v>-0.16259999999999999</c:v>
                </c:pt>
                <c:pt idx="379">
                  <c:v>-0.16250000000000001</c:v>
                </c:pt>
                <c:pt idx="380">
                  <c:v>-0.16239999999999999</c:v>
                </c:pt>
                <c:pt idx="381">
                  <c:v>-0.1623</c:v>
                </c:pt>
                <c:pt idx="382">
                  <c:v>-0.16220000000000001</c:v>
                </c:pt>
                <c:pt idx="383">
                  <c:v>-0.16209999999999999</c:v>
                </c:pt>
                <c:pt idx="384">
                  <c:v>-0.16200000000000001</c:v>
                </c:pt>
                <c:pt idx="385">
                  <c:v>-0.16189999999999999</c:v>
                </c:pt>
                <c:pt idx="386">
                  <c:v>-0.1618</c:v>
                </c:pt>
                <c:pt idx="387">
                  <c:v>-0.16170000000000001</c:v>
                </c:pt>
                <c:pt idx="388">
                  <c:v>-0.16159999999999999</c:v>
                </c:pt>
                <c:pt idx="389">
                  <c:v>-0.1615</c:v>
                </c:pt>
                <c:pt idx="390">
                  <c:v>-0.16139999999999999</c:v>
                </c:pt>
                <c:pt idx="391">
                  <c:v>-0.1613</c:v>
                </c:pt>
                <c:pt idx="392">
                  <c:v>-0.16120000000000001</c:v>
                </c:pt>
                <c:pt idx="393">
                  <c:v>-0.16109999999999999</c:v>
                </c:pt>
                <c:pt idx="394">
                  <c:v>-0.161</c:v>
                </c:pt>
                <c:pt idx="395">
                  <c:v>-0.16089999999999999</c:v>
                </c:pt>
                <c:pt idx="396">
                  <c:v>-0.1608</c:v>
                </c:pt>
                <c:pt idx="397">
                  <c:v>-0.16070000000000001</c:v>
                </c:pt>
                <c:pt idx="398">
                  <c:v>-0.16059999999999999</c:v>
                </c:pt>
                <c:pt idx="399">
                  <c:v>-0.1605</c:v>
                </c:pt>
                <c:pt idx="400">
                  <c:v>-0.16039999999999999</c:v>
                </c:pt>
                <c:pt idx="401">
                  <c:v>-0.1603</c:v>
                </c:pt>
                <c:pt idx="402">
                  <c:v>-0.16020000000000001</c:v>
                </c:pt>
                <c:pt idx="403">
                  <c:v>-0.16009999999999999</c:v>
                </c:pt>
                <c:pt idx="404">
                  <c:v>-0.16</c:v>
                </c:pt>
                <c:pt idx="405">
                  <c:v>-0.15989999999999999</c:v>
                </c:pt>
                <c:pt idx="406">
                  <c:v>-0.1598</c:v>
                </c:pt>
                <c:pt idx="407">
                  <c:v>-0.15970000000000001</c:v>
                </c:pt>
                <c:pt idx="408">
                  <c:v>-0.15959999999999999</c:v>
                </c:pt>
                <c:pt idx="409">
                  <c:v>-0.1595</c:v>
                </c:pt>
                <c:pt idx="410">
                  <c:v>-0.15939999999999999</c:v>
                </c:pt>
                <c:pt idx="411">
                  <c:v>-0.1593</c:v>
                </c:pt>
                <c:pt idx="412">
                  <c:v>-0.15920000000000001</c:v>
                </c:pt>
                <c:pt idx="413">
                  <c:v>-0.15909999999999999</c:v>
                </c:pt>
                <c:pt idx="414">
                  <c:v>-0.159</c:v>
                </c:pt>
                <c:pt idx="415">
                  <c:v>-0.15890000000000001</c:v>
                </c:pt>
                <c:pt idx="416">
                  <c:v>-0.1588</c:v>
                </c:pt>
                <c:pt idx="417">
                  <c:v>-0.15870000000000001</c:v>
                </c:pt>
                <c:pt idx="418">
                  <c:v>-0.15859999999999999</c:v>
                </c:pt>
                <c:pt idx="419">
                  <c:v>-0.1585</c:v>
                </c:pt>
                <c:pt idx="420">
                  <c:v>-0.15840000000000001</c:v>
                </c:pt>
                <c:pt idx="421">
                  <c:v>-0.1583</c:v>
                </c:pt>
                <c:pt idx="422">
                  <c:v>-0.15820000000000001</c:v>
                </c:pt>
                <c:pt idx="423">
                  <c:v>-0.15809999999999999</c:v>
                </c:pt>
                <c:pt idx="424">
                  <c:v>-0.158</c:v>
                </c:pt>
                <c:pt idx="425">
                  <c:v>-0.15790000000000001</c:v>
                </c:pt>
                <c:pt idx="426">
                  <c:v>-0.1578</c:v>
                </c:pt>
                <c:pt idx="427">
                  <c:v>-0.15770000000000001</c:v>
                </c:pt>
                <c:pt idx="428">
                  <c:v>-0.15759999999999999</c:v>
                </c:pt>
                <c:pt idx="429">
                  <c:v>-0.1575</c:v>
                </c:pt>
                <c:pt idx="430">
                  <c:v>-0.15740000000000001</c:v>
                </c:pt>
                <c:pt idx="431">
                  <c:v>-0.1573</c:v>
                </c:pt>
                <c:pt idx="432">
                  <c:v>-0.15720000000000001</c:v>
                </c:pt>
                <c:pt idx="433">
                  <c:v>-0.15709999999999999</c:v>
                </c:pt>
                <c:pt idx="434">
                  <c:v>-0.157</c:v>
                </c:pt>
                <c:pt idx="435">
                  <c:v>-0.15690000000000001</c:v>
                </c:pt>
                <c:pt idx="436">
                  <c:v>-0.15679999999999999</c:v>
                </c:pt>
                <c:pt idx="437">
                  <c:v>-0.15670000000000001</c:v>
                </c:pt>
                <c:pt idx="438">
                  <c:v>-0.15659999999999999</c:v>
                </c:pt>
                <c:pt idx="439">
                  <c:v>-0.1565</c:v>
                </c:pt>
                <c:pt idx="440">
                  <c:v>-0.15640000000000001</c:v>
                </c:pt>
                <c:pt idx="441">
                  <c:v>-0.15629999999999999</c:v>
                </c:pt>
                <c:pt idx="442">
                  <c:v>-0.15620000000000001</c:v>
                </c:pt>
                <c:pt idx="443">
                  <c:v>-0.15609999999999999</c:v>
                </c:pt>
                <c:pt idx="444">
                  <c:v>-0.156</c:v>
                </c:pt>
                <c:pt idx="445">
                  <c:v>-0.15590000000000001</c:v>
                </c:pt>
                <c:pt idx="446">
                  <c:v>-0.15579999999999999</c:v>
                </c:pt>
                <c:pt idx="447">
                  <c:v>-0.15570000000000001</c:v>
                </c:pt>
                <c:pt idx="448">
                  <c:v>-0.15559999999999999</c:v>
                </c:pt>
                <c:pt idx="449">
                  <c:v>-0.1555</c:v>
                </c:pt>
                <c:pt idx="450">
                  <c:v>-0.15540000000000001</c:v>
                </c:pt>
                <c:pt idx="451">
                  <c:v>-0.15529999999999999</c:v>
                </c:pt>
                <c:pt idx="452">
                  <c:v>-0.1552</c:v>
                </c:pt>
                <c:pt idx="453">
                  <c:v>-0.15509999999999999</c:v>
                </c:pt>
                <c:pt idx="454">
                  <c:v>-0.155</c:v>
                </c:pt>
                <c:pt idx="455">
                  <c:v>-0.15490000000000001</c:v>
                </c:pt>
                <c:pt idx="456">
                  <c:v>-0.15479999999999999</c:v>
                </c:pt>
                <c:pt idx="457">
                  <c:v>-0.1547</c:v>
                </c:pt>
                <c:pt idx="458">
                  <c:v>-0.15459999999999999</c:v>
                </c:pt>
                <c:pt idx="459">
                  <c:v>-0.1545</c:v>
                </c:pt>
                <c:pt idx="460">
                  <c:v>-0.15440000000000001</c:v>
                </c:pt>
                <c:pt idx="461">
                  <c:v>-0.15429999999999999</c:v>
                </c:pt>
                <c:pt idx="462">
                  <c:v>-0.1542</c:v>
                </c:pt>
                <c:pt idx="463">
                  <c:v>-0.15409999999999999</c:v>
                </c:pt>
                <c:pt idx="464">
                  <c:v>-0.154</c:v>
                </c:pt>
                <c:pt idx="465">
                  <c:v>-0.15390000000000001</c:v>
                </c:pt>
                <c:pt idx="466">
                  <c:v>-0.15379999999999999</c:v>
                </c:pt>
                <c:pt idx="467">
                  <c:v>-0.1537</c:v>
                </c:pt>
                <c:pt idx="468">
                  <c:v>-0.15359999999999999</c:v>
                </c:pt>
                <c:pt idx="469">
                  <c:v>-0.1535</c:v>
                </c:pt>
                <c:pt idx="470">
                  <c:v>-0.15340000000000001</c:v>
                </c:pt>
                <c:pt idx="471">
                  <c:v>-0.15329999999999999</c:v>
                </c:pt>
                <c:pt idx="472">
                  <c:v>-0.1532</c:v>
                </c:pt>
                <c:pt idx="473">
                  <c:v>-0.15310000000000001</c:v>
                </c:pt>
                <c:pt idx="474">
                  <c:v>-0.153</c:v>
                </c:pt>
                <c:pt idx="475">
                  <c:v>-0.15290000000000001</c:v>
                </c:pt>
                <c:pt idx="476">
                  <c:v>-0.15279999999999999</c:v>
                </c:pt>
                <c:pt idx="477">
                  <c:v>-0.1527</c:v>
                </c:pt>
                <c:pt idx="478">
                  <c:v>-0.15260000000000001</c:v>
                </c:pt>
                <c:pt idx="479">
                  <c:v>-0.1525</c:v>
                </c:pt>
                <c:pt idx="480">
                  <c:v>-0.15240000000000001</c:v>
                </c:pt>
                <c:pt idx="481">
                  <c:v>-0.15229999999999999</c:v>
                </c:pt>
                <c:pt idx="482">
                  <c:v>-0.1522</c:v>
                </c:pt>
                <c:pt idx="483">
                  <c:v>-0.15210000000000001</c:v>
                </c:pt>
                <c:pt idx="484">
                  <c:v>-0.152</c:v>
                </c:pt>
                <c:pt idx="485">
                  <c:v>-0.15190000000000001</c:v>
                </c:pt>
                <c:pt idx="486">
                  <c:v>-0.15179999999999999</c:v>
                </c:pt>
                <c:pt idx="487">
                  <c:v>-0.1517</c:v>
                </c:pt>
                <c:pt idx="488">
                  <c:v>-0.15160000000000001</c:v>
                </c:pt>
                <c:pt idx="489">
                  <c:v>-0.1515</c:v>
                </c:pt>
                <c:pt idx="490">
                  <c:v>-0.15140000000000001</c:v>
                </c:pt>
                <c:pt idx="491">
                  <c:v>-0.15129999999999999</c:v>
                </c:pt>
                <c:pt idx="492">
                  <c:v>-0.1512</c:v>
                </c:pt>
                <c:pt idx="493">
                  <c:v>-0.15110000000000001</c:v>
                </c:pt>
                <c:pt idx="494">
                  <c:v>-0.151</c:v>
                </c:pt>
                <c:pt idx="495">
                  <c:v>-0.15090000000000001</c:v>
                </c:pt>
                <c:pt idx="496">
                  <c:v>-0.15079999999999999</c:v>
                </c:pt>
                <c:pt idx="497">
                  <c:v>-0.1507</c:v>
                </c:pt>
                <c:pt idx="498">
                  <c:v>-0.15060000000000001</c:v>
                </c:pt>
                <c:pt idx="499">
                  <c:v>-0.15049999999999999</c:v>
                </c:pt>
                <c:pt idx="500">
                  <c:v>-0.15040000000000001</c:v>
                </c:pt>
                <c:pt idx="501">
                  <c:v>-0.15029999999999999</c:v>
                </c:pt>
                <c:pt idx="502">
                  <c:v>-0.1502</c:v>
                </c:pt>
                <c:pt idx="503">
                  <c:v>-0.15010000000000001</c:v>
                </c:pt>
                <c:pt idx="504">
                  <c:v>-0.15</c:v>
                </c:pt>
                <c:pt idx="505">
                  <c:v>-0.14990000000000001</c:v>
                </c:pt>
                <c:pt idx="506">
                  <c:v>-0.14979999999999999</c:v>
                </c:pt>
                <c:pt idx="507">
                  <c:v>-0.1497</c:v>
                </c:pt>
                <c:pt idx="508">
                  <c:v>-0.14960000000000001</c:v>
                </c:pt>
                <c:pt idx="509">
                  <c:v>-0.14949999999999999</c:v>
                </c:pt>
                <c:pt idx="510">
                  <c:v>-0.14940000000000001</c:v>
                </c:pt>
                <c:pt idx="511">
                  <c:v>-0.14929999999999999</c:v>
                </c:pt>
                <c:pt idx="512">
                  <c:v>-0.1492</c:v>
                </c:pt>
                <c:pt idx="513">
                  <c:v>-0.14910000000000001</c:v>
                </c:pt>
                <c:pt idx="514">
                  <c:v>-0.14899999999999999</c:v>
                </c:pt>
                <c:pt idx="515">
                  <c:v>-0.1489</c:v>
                </c:pt>
                <c:pt idx="516">
                  <c:v>-0.14879999999999999</c:v>
                </c:pt>
                <c:pt idx="517">
                  <c:v>-0.1487</c:v>
                </c:pt>
                <c:pt idx="518">
                  <c:v>-0.14860000000000001</c:v>
                </c:pt>
                <c:pt idx="519">
                  <c:v>-0.14849999999999999</c:v>
                </c:pt>
                <c:pt idx="520">
                  <c:v>-0.1484</c:v>
                </c:pt>
                <c:pt idx="521">
                  <c:v>-0.14829999999999999</c:v>
                </c:pt>
                <c:pt idx="522">
                  <c:v>-0.1482</c:v>
                </c:pt>
                <c:pt idx="523">
                  <c:v>-0.14810000000000001</c:v>
                </c:pt>
                <c:pt idx="524">
                  <c:v>-0.14799999999999999</c:v>
                </c:pt>
                <c:pt idx="525">
                  <c:v>-0.1479</c:v>
                </c:pt>
                <c:pt idx="526">
                  <c:v>-0.14779999999999999</c:v>
                </c:pt>
                <c:pt idx="527">
                  <c:v>-0.1477</c:v>
                </c:pt>
                <c:pt idx="528">
                  <c:v>-0.14760000000000001</c:v>
                </c:pt>
                <c:pt idx="529">
                  <c:v>-0.14749999999999999</c:v>
                </c:pt>
                <c:pt idx="530">
                  <c:v>-0.1474</c:v>
                </c:pt>
                <c:pt idx="531">
                  <c:v>-0.14729999999999999</c:v>
                </c:pt>
                <c:pt idx="532">
                  <c:v>-0.1472</c:v>
                </c:pt>
                <c:pt idx="533">
                  <c:v>-0.14710000000000001</c:v>
                </c:pt>
                <c:pt idx="534">
                  <c:v>-0.14699999999999999</c:v>
                </c:pt>
                <c:pt idx="535">
                  <c:v>-0.1469</c:v>
                </c:pt>
                <c:pt idx="536">
                  <c:v>-0.14680000000000001</c:v>
                </c:pt>
                <c:pt idx="537">
                  <c:v>-0.1467</c:v>
                </c:pt>
                <c:pt idx="538">
                  <c:v>-0.14660000000000001</c:v>
                </c:pt>
                <c:pt idx="539">
                  <c:v>-0.14649999999999999</c:v>
                </c:pt>
                <c:pt idx="540">
                  <c:v>-0.1464</c:v>
                </c:pt>
                <c:pt idx="541">
                  <c:v>-0.14630000000000001</c:v>
                </c:pt>
                <c:pt idx="542">
                  <c:v>-0.1462</c:v>
                </c:pt>
                <c:pt idx="543">
                  <c:v>-0.14610000000000001</c:v>
                </c:pt>
                <c:pt idx="544">
                  <c:v>-0.14599999999999999</c:v>
                </c:pt>
                <c:pt idx="545">
                  <c:v>-0.1459</c:v>
                </c:pt>
                <c:pt idx="546">
                  <c:v>-0.14580000000000001</c:v>
                </c:pt>
                <c:pt idx="547">
                  <c:v>-0.1457</c:v>
                </c:pt>
                <c:pt idx="548">
                  <c:v>-0.14560000000000001</c:v>
                </c:pt>
                <c:pt idx="549">
                  <c:v>-0.14549999999999999</c:v>
                </c:pt>
                <c:pt idx="550">
                  <c:v>-0.1454</c:v>
                </c:pt>
                <c:pt idx="551">
                  <c:v>-0.14530000000000001</c:v>
                </c:pt>
                <c:pt idx="552">
                  <c:v>-0.1452</c:v>
                </c:pt>
                <c:pt idx="553">
                  <c:v>-0.14510000000000001</c:v>
                </c:pt>
                <c:pt idx="554">
                  <c:v>-0.14499999999999999</c:v>
                </c:pt>
                <c:pt idx="555">
                  <c:v>-0.1449</c:v>
                </c:pt>
                <c:pt idx="556">
                  <c:v>-0.14480000000000001</c:v>
                </c:pt>
                <c:pt idx="557">
                  <c:v>-0.1447</c:v>
                </c:pt>
                <c:pt idx="558">
                  <c:v>-0.14460000000000001</c:v>
                </c:pt>
                <c:pt idx="559">
                  <c:v>-0.14449999999999999</c:v>
                </c:pt>
                <c:pt idx="560">
                  <c:v>-0.1444</c:v>
                </c:pt>
                <c:pt idx="561">
                  <c:v>-0.14430000000000001</c:v>
                </c:pt>
                <c:pt idx="562">
                  <c:v>-0.14419999999999999</c:v>
                </c:pt>
                <c:pt idx="563">
                  <c:v>-0.14410000000000001</c:v>
                </c:pt>
                <c:pt idx="564">
                  <c:v>-0.14399999999999999</c:v>
                </c:pt>
                <c:pt idx="565">
                  <c:v>-0.1439</c:v>
                </c:pt>
                <c:pt idx="566">
                  <c:v>-0.14380000000000001</c:v>
                </c:pt>
                <c:pt idx="567">
                  <c:v>-0.14369999999999999</c:v>
                </c:pt>
                <c:pt idx="568">
                  <c:v>-0.14360000000000001</c:v>
                </c:pt>
                <c:pt idx="569">
                  <c:v>-0.14349999999999999</c:v>
                </c:pt>
                <c:pt idx="570">
                  <c:v>-0.1434</c:v>
                </c:pt>
                <c:pt idx="571">
                  <c:v>-0.14330000000000001</c:v>
                </c:pt>
                <c:pt idx="572">
                  <c:v>-0.14319999999999999</c:v>
                </c:pt>
                <c:pt idx="573">
                  <c:v>-0.1431</c:v>
                </c:pt>
                <c:pt idx="574">
                  <c:v>-0.14299999999999999</c:v>
                </c:pt>
                <c:pt idx="575">
                  <c:v>-0.1429</c:v>
                </c:pt>
                <c:pt idx="576">
                  <c:v>-0.14280000000000001</c:v>
                </c:pt>
                <c:pt idx="577">
                  <c:v>-0.14269999999999999</c:v>
                </c:pt>
                <c:pt idx="578">
                  <c:v>-0.1426</c:v>
                </c:pt>
                <c:pt idx="579">
                  <c:v>-0.14249999999999999</c:v>
                </c:pt>
                <c:pt idx="580">
                  <c:v>-0.1424</c:v>
                </c:pt>
                <c:pt idx="581">
                  <c:v>-0.14230000000000001</c:v>
                </c:pt>
                <c:pt idx="582">
                  <c:v>-0.14219999999999999</c:v>
                </c:pt>
                <c:pt idx="583">
                  <c:v>-0.1421</c:v>
                </c:pt>
                <c:pt idx="584">
                  <c:v>-0.14199999999999999</c:v>
                </c:pt>
                <c:pt idx="585">
                  <c:v>-0.1419</c:v>
                </c:pt>
                <c:pt idx="586">
                  <c:v>-0.14180000000000001</c:v>
                </c:pt>
                <c:pt idx="587">
                  <c:v>-0.14169999999999999</c:v>
                </c:pt>
                <c:pt idx="588">
                  <c:v>-0.1416</c:v>
                </c:pt>
                <c:pt idx="589">
                  <c:v>-0.14149999999999999</c:v>
                </c:pt>
                <c:pt idx="590">
                  <c:v>-0.1414</c:v>
                </c:pt>
                <c:pt idx="591">
                  <c:v>-0.14130000000000001</c:v>
                </c:pt>
                <c:pt idx="592">
                  <c:v>-0.14119999999999999</c:v>
                </c:pt>
                <c:pt idx="593">
                  <c:v>-0.1411</c:v>
                </c:pt>
                <c:pt idx="594">
                  <c:v>-0.14099999999999999</c:v>
                </c:pt>
                <c:pt idx="595">
                  <c:v>-0.1409</c:v>
                </c:pt>
                <c:pt idx="596">
                  <c:v>-0.14080000000000001</c:v>
                </c:pt>
                <c:pt idx="597">
                  <c:v>-0.14069999999999999</c:v>
                </c:pt>
                <c:pt idx="598">
                  <c:v>-0.1406</c:v>
                </c:pt>
                <c:pt idx="599">
                  <c:v>-0.14050000000000001</c:v>
                </c:pt>
                <c:pt idx="600">
                  <c:v>-0.1404</c:v>
                </c:pt>
                <c:pt idx="601">
                  <c:v>-0.14030000000000001</c:v>
                </c:pt>
                <c:pt idx="602">
                  <c:v>-0.14019999999999999</c:v>
                </c:pt>
                <c:pt idx="603">
                  <c:v>-0.1401</c:v>
                </c:pt>
                <c:pt idx="604">
                  <c:v>-0.14000000000000001</c:v>
                </c:pt>
                <c:pt idx="605">
                  <c:v>-0.1399</c:v>
                </c:pt>
                <c:pt idx="606">
                  <c:v>-0.13980000000000001</c:v>
                </c:pt>
                <c:pt idx="607">
                  <c:v>-0.13969999999999999</c:v>
                </c:pt>
                <c:pt idx="608">
                  <c:v>-0.1396</c:v>
                </c:pt>
                <c:pt idx="609">
                  <c:v>-0.13950000000000001</c:v>
                </c:pt>
                <c:pt idx="610">
                  <c:v>-0.1394</c:v>
                </c:pt>
                <c:pt idx="611">
                  <c:v>-0.13930000000000001</c:v>
                </c:pt>
                <c:pt idx="612">
                  <c:v>-0.13919999999999999</c:v>
                </c:pt>
                <c:pt idx="613">
                  <c:v>-0.1391</c:v>
                </c:pt>
                <c:pt idx="614">
                  <c:v>-0.13900000000000001</c:v>
                </c:pt>
                <c:pt idx="615">
                  <c:v>-0.1389</c:v>
                </c:pt>
                <c:pt idx="616">
                  <c:v>-0.13880000000000001</c:v>
                </c:pt>
                <c:pt idx="617">
                  <c:v>-0.13869999999999999</c:v>
                </c:pt>
                <c:pt idx="618">
                  <c:v>-0.1386</c:v>
                </c:pt>
                <c:pt idx="619">
                  <c:v>-0.13850000000000001</c:v>
                </c:pt>
                <c:pt idx="620">
                  <c:v>-0.1384</c:v>
                </c:pt>
                <c:pt idx="621">
                  <c:v>-0.13830000000000001</c:v>
                </c:pt>
                <c:pt idx="622">
                  <c:v>-0.13819999999999999</c:v>
                </c:pt>
                <c:pt idx="623">
                  <c:v>-0.1381</c:v>
                </c:pt>
                <c:pt idx="624">
                  <c:v>-0.13800000000000001</c:v>
                </c:pt>
                <c:pt idx="625">
                  <c:v>-0.13789999999999999</c:v>
                </c:pt>
                <c:pt idx="626">
                  <c:v>-0.13780000000000001</c:v>
                </c:pt>
                <c:pt idx="627">
                  <c:v>-0.13769999999999999</c:v>
                </c:pt>
                <c:pt idx="628">
                  <c:v>-0.1376</c:v>
                </c:pt>
                <c:pt idx="629">
                  <c:v>-0.13750000000000001</c:v>
                </c:pt>
                <c:pt idx="630">
                  <c:v>-0.13739999999999999</c:v>
                </c:pt>
                <c:pt idx="631">
                  <c:v>-0.13730000000000001</c:v>
                </c:pt>
                <c:pt idx="632">
                  <c:v>-0.13719999999999999</c:v>
                </c:pt>
                <c:pt idx="633">
                  <c:v>-0.1371</c:v>
                </c:pt>
                <c:pt idx="634">
                  <c:v>-0.13700000000000001</c:v>
                </c:pt>
                <c:pt idx="635">
                  <c:v>-0.13689999999999999</c:v>
                </c:pt>
                <c:pt idx="636">
                  <c:v>-0.1368</c:v>
                </c:pt>
                <c:pt idx="637">
                  <c:v>-0.13669999999999999</c:v>
                </c:pt>
                <c:pt idx="638">
                  <c:v>-0.1366</c:v>
                </c:pt>
                <c:pt idx="639">
                  <c:v>-0.13650000000000001</c:v>
                </c:pt>
                <c:pt idx="640">
                  <c:v>-0.13639999999999999</c:v>
                </c:pt>
                <c:pt idx="641">
                  <c:v>-0.1363</c:v>
                </c:pt>
                <c:pt idx="642">
                  <c:v>-0.13619999999999999</c:v>
                </c:pt>
                <c:pt idx="643">
                  <c:v>-0.1361</c:v>
                </c:pt>
                <c:pt idx="644">
                  <c:v>-0.13600000000000001</c:v>
                </c:pt>
                <c:pt idx="645">
                  <c:v>-0.13589999999999999</c:v>
                </c:pt>
                <c:pt idx="646">
                  <c:v>-0.1358</c:v>
                </c:pt>
                <c:pt idx="647">
                  <c:v>-0.13569999999999999</c:v>
                </c:pt>
                <c:pt idx="648">
                  <c:v>-0.1356</c:v>
                </c:pt>
                <c:pt idx="649">
                  <c:v>-0.13550000000000001</c:v>
                </c:pt>
                <c:pt idx="650">
                  <c:v>-0.13539999999999999</c:v>
                </c:pt>
                <c:pt idx="651">
                  <c:v>-0.1353</c:v>
                </c:pt>
                <c:pt idx="652">
                  <c:v>-0.13519999999999999</c:v>
                </c:pt>
                <c:pt idx="653">
                  <c:v>-0.1351</c:v>
                </c:pt>
                <c:pt idx="654">
                  <c:v>-0.13500000000000001</c:v>
                </c:pt>
                <c:pt idx="655">
                  <c:v>-0.13489999999999999</c:v>
                </c:pt>
                <c:pt idx="656">
                  <c:v>-0.1348</c:v>
                </c:pt>
                <c:pt idx="657">
                  <c:v>-0.13469999999999999</c:v>
                </c:pt>
                <c:pt idx="658">
                  <c:v>-0.1346</c:v>
                </c:pt>
                <c:pt idx="659">
                  <c:v>-0.13450000000000001</c:v>
                </c:pt>
                <c:pt idx="660">
                  <c:v>-0.13439999999999999</c:v>
                </c:pt>
                <c:pt idx="661">
                  <c:v>-0.1343</c:v>
                </c:pt>
                <c:pt idx="662">
                  <c:v>-0.13420000000000001</c:v>
                </c:pt>
                <c:pt idx="663">
                  <c:v>-0.1341</c:v>
                </c:pt>
                <c:pt idx="664">
                  <c:v>-0.13400000000000001</c:v>
                </c:pt>
                <c:pt idx="665">
                  <c:v>-0.13389999999999999</c:v>
                </c:pt>
                <c:pt idx="666">
                  <c:v>-0.1338</c:v>
                </c:pt>
                <c:pt idx="667">
                  <c:v>-0.13370000000000001</c:v>
                </c:pt>
                <c:pt idx="668">
                  <c:v>-0.1336</c:v>
                </c:pt>
                <c:pt idx="669">
                  <c:v>-0.13350000000000001</c:v>
                </c:pt>
                <c:pt idx="670">
                  <c:v>-0.13339999999999999</c:v>
                </c:pt>
                <c:pt idx="671">
                  <c:v>-0.1333</c:v>
                </c:pt>
                <c:pt idx="672">
                  <c:v>-0.13320000000000001</c:v>
                </c:pt>
                <c:pt idx="673">
                  <c:v>-0.1331</c:v>
                </c:pt>
                <c:pt idx="674">
                  <c:v>-0.13300000000000001</c:v>
                </c:pt>
                <c:pt idx="675">
                  <c:v>-0.13289999999999999</c:v>
                </c:pt>
                <c:pt idx="676">
                  <c:v>-0.1328</c:v>
                </c:pt>
                <c:pt idx="677">
                  <c:v>-0.13270000000000001</c:v>
                </c:pt>
                <c:pt idx="678">
                  <c:v>-0.1326</c:v>
                </c:pt>
                <c:pt idx="679">
                  <c:v>-0.13250000000000001</c:v>
                </c:pt>
                <c:pt idx="680">
                  <c:v>-0.13239999999999999</c:v>
                </c:pt>
                <c:pt idx="681">
                  <c:v>-0.1323</c:v>
                </c:pt>
                <c:pt idx="682">
                  <c:v>-0.13220000000000001</c:v>
                </c:pt>
                <c:pt idx="683">
                  <c:v>-0.1321</c:v>
                </c:pt>
                <c:pt idx="684">
                  <c:v>-0.13200000000000001</c:v>
                </c:pt>
                <c:pt idx="685">
                  <c:v>-0.13189999999999999</c:v>
                </c:pt>
                <c:pt idx="686">
                  <c:v>-0.1318</c:v>
                </c:pt>
                <c:pt idx="687">
                  <c:v>-0.13170000000000001</c:v>
                </c:pt>
                <c:pt idx="688">
                  <c:v>-0.13159999999999999</c:v>
                </c:pt>
                <c:pt idx="689">
                  <c:v>-0.13150000000000001</c:v>
                </c:pt>
                <c:pt idx="690">
                  <c:v>-0.13139999999999999</c:v>
                </c:pt>
                <c:pt idx="691">
                  <c:v>-0.1313</c:v>
                </c:pt>
                <c:pt idx="692">
                  <c:v>-0.13120000000000001</c:v>
                </c:pt>
                <c:pt idx="693">
                  <c:v>-0.13109999999999999</c:v>
                </c:pt>
                <c:pt idx="694">
                  <c:v>-0.13100000000000001</c:v>
                </c:pt>
                <c:pt idx="695">
                  <c:v>-0.13089999999999999</c:v>
                </c:pt>
                <c:pt idx="696">
                  <c:v>-0.1308</c:v>
                </c:pt>
                <c:pt idx="697">
                  <c:v>-0.13070000000000001</c:v>
                </c:pt>
                <c:pt idx="698">
                  <c:v>-0.13059999999999999</c:v>
                </c:pt>
                <c:pt idx="699">
                  <c:v>-0.1305</c:v>
                </c:pt>
                <c:pt idx="700">
                  <c:v>-0.13039999999999999</c:v>
                </c:pt>
                <c:pt idx="701">
                  <c:v>-0.1303</c:v>
                </c:pt>
                <c:pt idx="702">
                  <c:v>-0.13020000000000001</c:v>
                </c:pt>
                <c:pt idx="703">
                  <c:v>-0.13009999999999999</c:v>
                </c:pt>
                <c:pt idx="704">
                  <c:v>-0.13</c:v>
                </c:pt>
                <c:pt idx="705">
                  <c:v>-0.12989999999999999</c:v>
                </c:pt>
                <c:pt idx="706">
                  <c:v>-0.1298</c:v>
                </c:pt>
                <c:pt idx="707">
                  <c:v>-0.12970000000000001</c:v>
                </c:pt>
                <c:pt idx="708">
                  <c:v>-0.12959999999999999</c:v>
                </c:pt>
                <c:pt idx="709">
                  <c:v>-0.1295</c:v>
                </c:pt>
                <c:pt idx="710">
                  <c:v>-0.12939999999999999</c:v>
                </c:pt>
                <c:pt idx="711">
                  <c:v>-0.1293</c:v>
                </c:pt>
                <c:pt idx="712">
                  <c:v>-0.12920000000000001</c:v>
                </c:pt>
                <c:pt idx="713">
                  <c:v>-0.12909999999999999</c:v>
                </c:pt>
                <c:pt idx="714">
                  <c:v>-0.129</c:v>
                </c:pt>
                <c:pt idx="715">
                  <c:v>-0.12889999999999999</c:v>
                </c:pt>
                <c:pt idx="716">
                  <c:v>-0.1288</c:v>
                </c:pt>
                <c:pt idx="717">
                  <c:v>-0.12870000000000001</c:v>
                </c:pt>
                <c:pt idx="718">
                  <c:v>-0.12859999999999999</c:v>
                </c:pt>
                <c:pt idx="719">
                  <c:v>-0.1285</c:v>
                </c:pt>
                <c:pt idx="720">
                  <c:v>-0.12839999999999999</c:v>
                </c:pt>
                <c:pt idx="721">
                  <c:v>-0.1283</c:v>
                </c:pt>
                <c:pt idx="722">
                  <c:v>-0.12820000000000001</c:v>
                </c:pt>
                <c:pt idx="723">
                  <c:v>-0.12809999999999999</c:v>
                </c:pt>
                <c:pt idx="724">
                  <c:v>-0.128</c:v>
                </c:pt>
                <c:pt idx="725">
                  <c:v>-0.12790000000000001</c:v>
                </c:pt>
                <c:pt idx="726">
                  <c:v>-0.1278</c:v>
                </c:pt>
                <c:pt idx="727">
                  <c:v>-0.12770000000000001</c:v>
                </c:pt>
                <c:pt idx="728">
                  <c:v>-0.12759999999999999</c:v>
                </c:pt>
                <c:pt idx="729">
                  <c:v>-0.1275</c:v>
                </c:pt>
                <c:pt idx="730">
                  <c:v>-0.12740000000000001</c:v>
                </c:pt>
                <c:pt idx="731">
                  <c:v>-0.1273</c:v>
                </c:pt>
                <c:pt idx="732">
                  <c:v>-0.12720000000000001</c:v>
                </c:pt>
                <c:pt idx="733">
                  <c:v>-0.12709999999999999</c:v>
                </c:pt>
                <c:pt idx="734">
                  <c:v>-0.127</c:v>
                </c:pt>
                <c:pt idx="735">
                  <c:v>-0.12690000000000001</c:v>
                </c:pt>
                <c:pt idx="736">
                  <c:v>-0.1268</c:v>
                </c:pt>
                <c:pt idx="737">
                  <c:v>-0.12670000000000001</c:v>
                </c:pt>
                <c:pt idx="738">
                  <c:v>-0.12659999999999999</c:v>
                </c:pt>
                <c:pt idx="739">
                  <c:v>-0.1265</c:v>
                </c:pt>
                <c:pt idx="740">
                  <c:v>-0.12640000000000001</c:v>
                </c:pt>
                <c:pt idx="741">
                  <c:v>-0.1263</c:v>
                </c:pt>
                <c:pt idx="742">
                  <c:v>-0.12620000000000001</c:v>
                </c:pt>
                <c:pt idx="743">
                  <c:v>-0.12609999999999999</c:v>
                </c:pt>
                <c:pt idx="744">
                  <c:v>-0.126</c:v>
                </c:pt>
                <c:pt idx="745">
                  <c:v>-0.12590000000000001</c:v>
                </c:pt>
                <c:pt idx="746">
                  <c:v>-0.1258</c:v>
                </c:pt>
                <c:pt idx="747">
                  <c:v>-0.12570000000000001</c:v>
                </c:pt>
                <c:pt idx="748">
                  <c:v>-0.12559999999999999</c:v>
                </c:pt>
                <c:pt idx="749">
                  <c:v>-0.1255</c:v>
                </c:pt>
                <c:pt idx="750">
                  <c:v>-0.12540000000000001</c:v>
                </c:pt>
                <c:pt idx="751">
                  <c:v>-0.12529999999999999</c:v>
                </c:pt>
                <c:pt idx="752">
                  <c:v>-0.12520000000000001</c:v>
                </c:pt>
                <c:pt idx="753">
                  <c:v>-0.12509999999999999</c:v>
                </c:pt>
                <c:pt idx="754">
                  <c:v>-0.125</c:v>
                </c:pt>
                <c:pt idx="755">
                  <c:v>-0.1249</c:v>
                </c:pt>
                <c:pt idx="756">
                  <c:v>-0.12479999999999999</c:v>
                </c:pt>
                <c:pt idx="757">
                  <c:v>-0.12470000000000001</c:v>
                </c:pt>
                <c:pt idx="758">
                  <c:v>-0.1246</c:v>
                </c:pt>
                <c:pt idx="759">
                  <c:v>-0.1245</c:v>
                </c:pt>
                <c:pt idx="760">
                  <c:v>-0.1244</c:v>
                </c:pt>
                <c:pt idx="761">
                  <c:v>-0.12429999999999999</c:v>
                </c:pt>
                <c:pt idx="762">
                  <c:v>-0.1242</c:v>
                </c:pt>
                <c:pt idx="763">
                  <c:v>-0.1241</c:v>
                </c:pt>
                <c:pt idx="764">
                  <c:v>-0.124</c:v>
                </c:pt>
                <c:pt idx="765">
                  <c:v>-0.1239</c:v>
                </c:pt>
                <c:pt idx="766">
                  <c:v>-0.12379999999999999</c:v>
                </c:pt>
                <c:pt idx="767">
                  <c:v>-0.1237</c:v>
                </c:pt>
                <c:pt idx="768">
                  <c:v>-0.1236</c:v>
                </c:pt>
                <c:pt idx="769">
                  <c:v>-0.1235</c:v>
                </c:pt>
                <c:pt idx="770">
                  <c:v>-0.1234</c:v>
                </c:pt>
                <c:pt idx="771">
                  <c:v>-0.12330000000000001</c:v>
                </c:pt>
                <c:pt idx="772">
                  <c:v>-0.1232</c:v>
                </c:pt>
                <c:pt idx="773">
                  <c:v>-0.1231</c:v>
                </c:pt>
                <c:pt idx="774">
                  <c:v>-0.123</c:v>
                </c:pt>
                <c:pt idx="775">
                  <c:v>-0.1229</c:v>
                </c:pt>
                <c:pt idx="776">
                  <c:v>-0.12280000000000001</c:v>
                </c:pt>
                <c:pt idx="777">
                  <c:v>-0.1227</c:v>
                </c:pt>
                <c:pt idx="778">
                  <c:v>-0.1226</c:v>
                </c:pt>
                <c:pt idx="779">
                  <c:v>-0.1225</c:v>
                </c:pt>
                <c:pt idx="780">
                  <c:v>-0.12239999999999999</c:v>
                </c:pt>
                <c:pt idx="781">
                  <c:v>-0.12230000000000001</c:v>
                </c:pt>
                <c:pt idx="782">
                  <c:v>-0.1222</c:v>
                </c:pt>
                <c:pt idx="783">
                  <c:v>-0.1221</c:v>
                </c:pt>
                <c:pt idx="784">
                  <c:v>-0.122</c:v>
                </c:pt>
                <c:pt idx="785">
                  <c:v>-0.12189999999999999</c:v>
                </c:pt>
                <c:pt idx="786">
                  <c:v>-0.12180000000000001</c:v>
                </c:pt>
                <c:pt idx="787">
                  <c:v>-0.1217</c:v>
                </c:pt>
                <c:pt idx="788">
                  <c:v>-0.1216</c:v>
                </c:pt>
                <c:pt idx="789">
                  <c:v>-0.1215</c:v>
                </c:pt>
                <c:pt idx="790">
                  <c:v>-0.12139999999999999</c:v>
                </c:pt>
                <c:pt idx="791">
                  <c:v>-0.12130000000000001</c:v>
                </c:pt>
                <c:pt idx="792">
                  <c:v>-0.1212</c:v>
                </c:pt>
                <c:pt idx="793">
                  <c:v>-0.1211</c:v>
                </c:pt>
                <c:pt idx="794">
                  <c:v>-0.121</c:v>
                </c:pt>
                <c:pt idx="795">
                  <c:v>-0.12089999999999999</c:v>
                </c:pt>
                <c:pt idx="796">
                  <c:v>-0.1208</c:v>
                </c:pt>
                <c:pt idx="797">
                  <c:v>-0.1207</c:v>
                </c:pt>
                <c:pt idx="798">
                  <c:v>-0.1206</c:v>
                </c:pt>
                <c:pt idx="799">
                  <c:v>-0.1205</c:v>
                </c:pt>
                <c:pt idx="800">
                  <c:v>-0.12039999999999999</c:v>
                </c:pt>
                <c:pt idx="801">
                  <c:v>-0.1203</c:v>
                </c:pt>
                <c:pt idx="802">
                  <c:v>-0.1202</c:v>
                </c:pt>
                <c:pt idx="803">
                  <c:v>-0.1201</c:v>
                </c:pt>
                <c:pt idx="804">
                  <c:v>-0.12</c:v>
                </c:pt>
                <c:pt idx="805">
                  <c:v>-0.11990000000000001</c:v>
                </c:pt>
                <c:pt idx="806">
                  <c:v>-0.1198</c:v>
                </c:pt>
                <c:pt idx="807">
                  <c:v>-0.1197</c:v>
                </c:pt>
                <c:pt idx="808">
                  <c:v>-0.1196</c:v>
                </c:pt>
                <c:pt idx="809">
                  <c:v>-0.1195</c:v>
                </c:pt>
                <c:pt idx="810">
                  <c:v>-0.11940000000000001</c:v>
                </c:pt>
                <c:pt idx="811">
                  <c:v>-0.1193</c:v>
                </c:pt>
                <c:pt idx="812">
                  <c:v>-0.1192</c:v>
                </c:pt>
                <c:pt idx="813">
                  <c:v>-0.1191</c:v>
                </c:pt>
                <c:pt idx="814">
                  <c:v>-0.11899999999999999</c:v>
                </c:pt>
                <c:pt idx="815">
                  <c:v>-0.11890000000000001</c:v>
                </c:pt>
                <c:pt idx="816">
                  <c:v>-0.1188</c:v>
                </c:pt>
                <c:pt idx="817">
                  <c:v>-0.1187</c:v>
                </c:pt>
                <c:pt idx="818">
                  <c:v>-0.1186</c:v>
                </c:pt>
                <c:pt idx="819">
                  <c:v>-0.11849999999999999</c:v>
                </c:pt>
                <c:pt idx="820">
                  <c:v>-0.11840000000000001</c:v>
                </c:pt>
                <c:pt idx="821">
                  <c:v>-0.1183</c:v>
                </c:pt>
                <c:pt idx="822">
                  <c:v>-0.1182</c:v>
                </c:pt>
                <c:pt idx="823">
                  <c:v>-0.1181</c:v>
                </c:pt>
                <c:pt idx="824">
                  <c:v>-0.11799999999999999</c:v>
                </c:pt>
                <c:pt idx="825">
                  <c:v>-0.1179</c:v>
                </c:pt>
                <c:pt idx="826">
                  <c:v>-0.1178</c:v>
                </c:pt>
                <c:pt idx="827">
                  <c:v>-0.1177</c:v>
                </c:pt>
                <c:pt idx="828">
                  <c:v>-0.1176</c:v>
                </c:pt>
                <c:pt idx="829">
                  <c:v>-0.11749999999999999</c:v>
                </c:pt>
                <c:pt idx="830">
                  <c:v>-0.1174</c:v>
                </c:pt>
                <c:pt idx="831">
                  <c:v>-0.1173</c:v>
                </c:pt>
                <c:pt idx="832">
                  <c:v>-0.1172</c:v>
                </c:pt>
                <c:pt idx="833">
                  <c:v>-0.1171</c:v>
                </c:pt>
                <c:pt idx="834">
                  <c:v>-0.11700000000000001</c:v>
                </c:pt>
                <c:pt idx="835">
                  <c:v>-0.1169</c:v>
                </c:pt>
                <c:pt idx="836">
                  <c:v>-0.1168</c:v>
                </c:pt>
                <c:pt idx="837">
                  <c:v>-0.1167</c:v>
                </c:pt>
                <c:pt idx="838">
                  <c:v>-0.1166</c:v>
                </c:pt>
                <c:pt idx="839">
                  <c:v>-0.11650000000000001</c:v>
                </c:pt>
                <c:pt idx="840">
                  <c:v>-0.1164</c:v>
                </c:pt>
                <c:pt idx="841">
                  <c:v>-0.1163</c:v>
                </c:pt>
                <c:pt idx="842">
                  <c:v>-0.1162</c:v>
                </c:pt>
                <c:pt idx="843">
                  <c:v>-0.11609999999999999</c:v>
                </c:pt>
                <c:pt idx="844">
                  <c:v>-0.11600000000000001</c:v>
                </c:pt>
                <c:pt idx="845">
                  <c:v>-0.1159</c:v>
                </c:pt>
                <c:pt idx="846">
                  <c:v>-0.1158</c:v>
                </c:pt>
                <c:pt idx="847">
                  <c:v>-0.1157</c:v>
                </c:pt>
                <c:pt idx="848">
                  <c:v>-0.11559999999999999</c:v>
                </c:pt>
                <c:pt idx="849">
                  <c:v>-0.11550000000000001</c:v>
                </c:pt>
                <c:pt idx="850">
                  <c:v>-0.1154</c:v>
                </c:pt>
                <c:pt idx="851">
                  <c:v>-0.1153</c:v>
                </c:pt>
                <c:pt idx="852">
                  <c:v>-0.1152</c:v>
                </c:pt>
                <c:pt idx="853">
                  <c:v>-0.11509999999999999</c:v>
                </c:pt>
                <c:pt idx="854">
                  <c:v>-0.115</c:v>
                </c:pt>
                <c:pt idx="855">
                  <c:v>-0.1149</c:v>
                </c:pt>
                <c:pt idx="856">
                  <c:v>-0.1148</c:v>
                </c:pt>
                <c:pt idx="857">
                  <c:v>-0.1147</c:v>
                </c:pt>
                <c:pt idx="858">
                  <c:v>-0.11459999999999999</c:v>
                </c:pt>
                <c:pt idx="859">
                  <c:v>-0.1145</c:v>
                </c:pt>
                <c:pt idx="860">
                  <c:v>-0.1144</c:v>
                </c:pt>
                <c:pt idx="861">
                  <c:v>-0.1143</c:v>
                </c:pt>
                <c:pt idx="862">
                  <c:v>-0.1142</c:v>
                </c:pt>
                <c:pt idx="863">
                  <c:v>-0.11409999999999999</c:v>
                </c:pt>
                <c:pt idx="864">
                  <c:v>-0.114</c:v>
                </c:pt>
                <c:pt idx="865">
                  <c:v>-0.1139</c:v>
                </c:pt>
                <c:pt idx="866">
                  <c:v>-0.1138</c:v>
                </c:pt>
                <c:pt idx="867">
                  <c:v>-0.1137</c:v>
                </c:pt>
                <c:pt idx="868">
                  <c:v>-0.11360000000000001</c:v>
                </c:pt>
                <c:pt idx="869">
                  <c:v>-0.1135</c:v>
                </c:pt>
                <c:pt idx="870">
                  <c:v>-0.1134</c:v>
                </c:pt>
                <c:pt idx="871">
                  <c:v>-0.1133</c:v>
                </c:pt>
                <c:pt idx="872">
                  <c:v>-0.1132</c:v>
                </c:pt>
                <c:pt idx="873">
                  <c:v>-0.11310000000000001</c:v>
                </c:pt>
                <c:pt idx="874">
                  <c:v>-0.113</c:v>
                </c:pt>
                <c:pt idx="875">
                  <c:v>-0.1129</c:v>
                </c:pt>
                <c:pt idx="876">
                  <c:v>-0.1128</c:v>
                </c:pt>
                <c:pt idx="877">
                  <c:v>-0.11269999999999999</c:v>
                </c:pt>
                <c:pt idx="878">
                  <c:v>-0.11260000000000001</c:v>
                </c:pt>
                <c:pt idx="879">
                  <c:v>-0.1125</c:v>
                </c:pt>
                <c:pt idx="880">
                  <c:v>-0.1124</c:v>
                </c:pt>
                <c:pt idx="881">
                  <c:v>-0.1123</c:v>
                </c:pt>
                <c:pt idx="882">
                  <c:v>-0.11219999999999999</c:v>
                </c:pt>
                <c:pt idx="883">
                  <c:v>-0.11210000000000001</c:v>
                </c:pt>
                <c:pt idx="884">
                  <c:v>-0.112</c:v>
                </c:pt>
                <c:pt idx="885">
                  <c:v>-0.1119</c:v>
                </c:pt>
                <c:pt idx="886">
                  <c:v>-0.1118</c:v>
                </c:pt>
                <c:pt idx="887">
                  <c:v>-0.11169999999999999</c:v>
                </c:pt>
                <c:pt idx="888">
                  <c:v>-0.1116</c:v>
                </c:pt>
                <c:pt idx="889">
                  <c:v>-0.1115</c:v>
                </c:pt>
                <c:pt idx="890">
                  <c:v>-0.1114</c:v>
                </c:pt>
                <c:pt idx="891">
                  <c:v>-0.1113</c:v>
                </c:pt>
                <c:pt idx="892">
                  <c:v>-0.11119999999999999</c:v>
                </c:pt>
                <c:pt idx="893">
                  <c:v>-0.1111</c:v>
                </c:pt>
                <c:pt idx="894">
                  <c:v>-0.111</c:v>
                </c:pt>
                <c:pt idx="895">
                  <c:v>-0.1109</c:v>
                </c:pt>
                <c:pt idx="896">
                  <c:v>-0.1108</c:v>
                </c:pt>
                <c:pt idx="897">
                  <c:v>-0.11070000000000001</c:v>
                </c:pt>
                <c:pt idx="898">
                  <c:v>-0.1106</c:v>
                </c:pt>
                <c:pt idx="899">
                  <c:v>-0.1105</c:v>
                </c:pt>
                <c:pt idx="900">
                  <c:v>-0.1104</c:v>
                </c:pt>
                <c:pt idx="901">
                  <c:v>-0.1103</c:v>
                </c:pt>
                <c:pt idx="902">
                  <c:v>-0.11020000000000001</c:v>
                </c:pt>
                <c:pt idx="903">
                  <c:v>-0.1101</c:v>
                </c:pt>
                <c:pt idx="904">
                  <c:v>-0.11</c:v>
                </c:pt>
                <c:pt idx="905">
                  <c:v>-0.1099</c:v>
                </c:pt>
                <c:pt idx="906">
                  <c:v>-0.10979999999999999</c:v>
                </c:pt>
                <c:pt idx="907">
                  <c:v>-0.10970000000000001</c:v>
                </c:pt>
                <c:pt idx="908">
                  <c:v>-0.1096</c:v>
                </c:pt>
                <c:pt idx="909">
                  <c:v>-0.1095</c:v>
                </c:pt>
                <c:pt idx="910">
                  <c:v>-0.1094</c:v>
                </c:pt>
                <c:pt idx="911">
                  <c:v>-0.10929999999999999</c:v>
                </c:pt>
                <c:pt idx="912">
                  <c:v>-0.10920000000000001</c:v>
                </c:pt>
                <c:pt idx="913">
                  <c:v>-0.1091</c:v>
                </c:pt>
                <c:pt idx="914">
                  <c:v>-0.109</c:v>
                </c:pt>
                <c:pt idx="915">
                  <c:v>-0.1089</c:v>
                </c:pt>
                <c:pt idx="916">
                  <c:v>-0.10879999999999999</c:v>
                </c:pt>
                <c:pt idx="917">
                  <c:v>-0.1087</c:v>
                </c:pt>
                <c:pt idx="918">
                  <c:v>-0.1086</c:v>
                </c:pt>
                <c:pt idx="919">
                  <c:v>-0.1085</c:v>
                </c:pt>
                <c:pt idx="920">
                  <c:v>-0.1084</c:v>
                </c:pt>
                <c:pt idx="921">
                  <c:v>-0.10829999999999999</c:v>
                </c:pt>
                <c:pt idx="922">
                  <c:v>-0.1082</c:v>
                </c:pt>
                <c:pt idx="923">
                  <c:v>-0.1081</c:v>
                </c:pt>
                <c:pt idx="924">
                  <c:v>-0.108</c:v>
                </c:pt>
                <c:pt idx="925">
                  <c:v>-0.1079</c:v>
                </c:pt>
                <c:pt idx="926">
                  <c:v>-0.10780000000000001</c:v>
                </c:pt>
                <c:pt idx="927">
                  <c:v>-0.1077</c:v>
                </c:pt>
                <c:pt idx="928">
                  <c:v>-0.1076</c:v>
                </c:pt>
                <c:pt idx="929">
                  <c:v>-0.1075</c:v>
                </c:pt>
                <c:pt idx="930">
                  <c:v>-0.1074</c:v>
                </c:pt>
                <c:pt idx="931">
                  <c:v>-0.10730000000000001</c:v>
                </c:pt>
                <c:pt idx="932">
                  <c:v>-0.1072</c:v>
                </c:pt>
                <c:pt idx="933">
                  <c:v>-0.1071</c:v>
                </c:pt>
                <c:pt idx="934">
                  <c:v>-0.107</c:v>
                </c:pt>
                <c:pt idx="935">
                  <c:v>-0.1069</c:v>
                </c:pt>
                <c:pt idx="936">
                  <c:v>-0.10680000000000001</c:v>
                </c:pt>
                <c:pt idx="937">
                  <c:v>-0.1067</c:v>
                </c:pt>
                <c:pt idx="938">
                  <c:v>-0.1066</c:v>
                </c:pt>
                <c:pt idx="939">
                  <c:v>-0.1065</c:v>
                </c:pt>
                <c:pt idx="940">
                  <c:v>-0.10639999999999999</c:v>
                </c:pt>
                <c:pt idx="941">
                  <c:v>-0.10630000000000001</c:v>
                </c:pt>
                <c:pt idx="942">
                  <c:v>-0.1062</c:v>
                </c:pt>
                <c:pt idx="943">
                  <c:v>-0.1061</c:v>
                </c:pt>
                <c:pt idx="944">
                  <c:v>-0.106</c:v>
                </c:pt>
                <c:pt idx="945">
                  <c:v>-0.10589999999999999</c:v>
                </c:pt>
                <c:pt idx="946">
                  <c:v>-0.10580000000000001</c:v>
                </c:pt>
                <c:pt idx="947">
                  <c:v>-0.1057</c:v>
                </c:pt>
                <c:pt idx="948">
                  <c:v>-0.1056</c:v>
                </c:pt>
                <c:pt idx="949">
                  <c:v>-0.1055</c:v>
                </c:pt>
                <c:pt idx="950">
                  <c:v>-0.10539999999999999</c:v>
                </c:pt>
                <c:pt idx="951">
                  <c:v>-0.1053</c:v>
                </c:pt>
                <c:pt idx="952">
                  <c:v>-0.1052</c:v>
                </c:pt>
                <c:pt idx="953">
                  <c:v>-0.1051</c:v>
                </c:pt>
                <c:pt idx="954">
                  <c:v>-0.105</c:v>
                </c:pt>
                <c:pt idx="955">
                  <c:v>-0.10489999999999999</c:v>
                </c:pt>
                <c:pt idx="956">
                  <c:v>-0.1048</c:v>
                </c:pt>
                <c:pt idx="957">
                  <c:v>-0.1047</c:v>
                </c:pt>
                <c:pt idx="958">
                  <c:v>-0.1046</c:v>
                </c:pt>
                <c:pt idx="959">
                  <c:v>-0.1045</c:v>
                </c:pt>
                <c:pt idx="960">
                  <c:v>-0.10440000000000001</c:v>
                </c:pt>
                <c:pt idx="961">
                  <c:v>-0.1043</c:v>
                </c:pt>
                <c:pt idx="962">
                  <c:v>-0.1042</c:v>
                </c:pt>
                <c:pt idx="963">
                  <c:v>-0.1041</c:v>
                </c:pt>
                <c:pt idx="964">
                  <c:v>-0.104</c:v>
                </c:pt>
                <c:pt idx="965">
                  <c:v>-0.10390000000000001</c:v>
                </c:pt>
                <c:pt idx="966">
                  <c:v>-0.1038</c:v>
                </c:pt>
                <c:pt idx="967">
                  <c:v>-0.1037</c:v>
                </c:pt>
                <c:pt idx="968">
                  <c:v>-0.1036</c:v>
                </c:pt>
                <c:pt idx="969">
                  <c:v>-0.10349999999999999</c:v>
                </c:pt>
                <c:pt idx="970">
                  <c:v>-0.10340000000000001</c:v>
                </c:pt>
                <c:pt idx="971">
                  <c:v>-0.1033</c:v>
                </c:pt>
                <c:pt idx="972">
                  <c:v>-0.1032</c:v>
                </c:pt>
                <c:pt idx="973">
                  <c:v>-0.1031</c:v>
                </c:pt>
                <c:pt idx="974">
                  <c:v>-0.10299999999999999</c:v>
                </c:pt>
                <c:pt idx="975">
                  <c:v>-0.10290000000000001</c:v>
                </c:pt>
                <c:pt idx="976">
                  <c:v>-0.1028</c:v>
                </c:pt>
                <c:pt idx="977">
                  <c:v>-0.1027</c:v>
                </c:pt>
                <c:pt idx="978">
                  <c:v>-0.1026</c:v>
                </c:pt>
                <c:pt idx="979">
                  <c:v>-0.10249999999999999</c:v>
                </c:pt>
                <c:pt idx="980">
                  <c:v>-0.1024</c:v>
                </c:pt>
                <c:pt idx="981">
                  <c:v>-0.1023</c:v>
                </c:pt>
                <c:pt idx="982">
                  <c:v>-0.1022</c:v>
                </c:pt>
                <c:pt idx="983">
                  <c:v>-0.1021</c:v>
                </c:pt>
                <c:pt idx="984">
                  <c:v>-0.10199999999999999</c:v>
                </c:pt>
                <c:pt idx="985">
                  <c:v>-0.1019</c:v>
                </c:pt>
                <c:pt idx="986">
                  <c:v>-0.1018</c:v>
                </c:pt>
                <c:pt idx="987">
                  <c:v>-0.1017</c:v>
                </c:pt>
                <c:pt idx="988">
                  <c:v>-0.1016</c:v>
                </c:pt>
                <c:pt idx="989">
                  <c:v>-0.10150000000000001</c:v>
                </c:pt>
                <c:pt idx="990">
                  <c:v>-0.1014</c:v>
                </c:pt>
                <c:pt idx="991">
                  <c:v>-0.1013</c:v>
                </c:pt>
                <c:pt idx="992">
                  <c:v>-0.1012</c:v>
                </c:pt>
                <c:pt idx="993">
                  <c:v>-0.1011</c:v>
                </c:pt>
                <c:pt idx="994">
                  <c:v>-0.10100000000000001</c:v>
                </c:pt>
                <c:pt idx="995">
                  <c:v>-0.1009</c:v>
                </c:pt>
                <c:pt idx="996">
                  <c:v>-0.1008</c:v>
                </c:pt>
                <c:pt idx="997">
                  <c:v>-0.1007</c:v>
                </c:pt>
                <c:pt idx="998">
                  <c:v>-0.10059999999999999</c:v>
                </c:pt>
                <c:pt idx="999">
                  <c:v>-0.10050000000000001</c:v>
                </c:pt>
                <c:pt idx="1000">
                  <c:v>-0.1004</c:v>
                </c:pt>
                <c:pt idx="1001">
                  <c:v>-0.1003</c:v>
                </c:pt>
                <c:pt idx="1002">
                  <c:v>-0.1002</c:v>
                </c:pt>
                <c:pt idx="1003">
                  <c:v>-0.10009999999999999</c:v>
                </c:pt>
                <c:pt idx="1004">
                  <c:v>-0.1</c:v>
                </c:pt>
                <c:pt idx="1005">
                  <c:v>-9.9900000000000003E-2</c:v>
                </c:pt>
                <c:pt idx="1006">
                  <c:v>-9.98E-2</c:v>
                </c:pt>
                <c:pt idx="1007">
                  <c:v>-9.9699999999999997E-2</c:v>
                </c:pt>
                <c:pt idx="1008">
                  <c:v>-9.9599999999999994E-2</c:v>
                </c:pt>
                <c:pt idx="1009">
                  <c:v>-9.9500000000000005E-2</c:v>
                </c:pt>
                <c:pt idx="1010">
                  <c:v>-9.9400000000000002E-2</c:v>
                </c:pt>
                <c:pt idx="1011">
                  <c:v>-9.9299999999999999E-2</c:v>
                </c:pt>
                <c:pt idx="1012">
                  <c:v>-9.9199999999999997E-2</c:v>
                </c:pt>
                <c:pt idx="1013">
                  <c:v>-9.9099999999999994E-2</c:v>
                </c:pt>
                <c:pt idx="1014">
                  <c:v>-9.9000000000000005E-2</c:v>
                </c:pt>
                <c:pt idx="1015">
                  <c:v>-9.8900000000000002E-2</c:v>
                </c:pt>
                <c:pt idx="1016">
                  <c:v>-9.8799999999999999E-2</c:v>
                </c:pt>
                <c:pt idx="1017">
                  <c:v>-9.8699999999999996E-2</c:v>
                </c:pt>
                <c:pt idx="1018">
                  <c:v>-9.8599999999999993E-2</c:v>
                </c:pt>
                <c:pt idx="1019">
                  <c:v>-9.8500000000000004E-2</c:v>
                </c:pt>
                <c:pt idx="1020">
                  <c:v>-9.8400000000000001E-2</c:v>
                </c:pt>
                <c:pt idx="1021">
                  <c:v>-9.8299999999999998E-2</c:v>
                </c:pt>
                <c:pt idx="1022">
                  <c:v>-9.8199999999999996E-2</c:v>
                </c:pt>
                <c:pt idx="1023">
                  <c:v>-9.8100000000000007E-2</c:v>
                </c:pt>
                <c:pt idx="1024">
                  <c:v>-9.8000000000000004E-2</c:v>
                </c:pt>
                <c:pt idx="1025">
                  <c:v>-9.7900000000000001E-2</c:v>
                </c:pt>
                <c:pt idx="1026">
                  <c:v>-9.7799999999999998E-2</c:v>
                </c:pt>
                <c:pt idx="1027">
                  <c:v>-9.7699999999999995E-2</c:v>
                </c:pt>
                <c:pt idx="1028">
                  <c:v>-9.7600000000000006E-2</c:v>
                </c:pt>
                <c:pt idx="1029">
                  <c:v>-9.7500000000000003E-2</c:v>
                </c:pt>
                <c:pt idx="1030">
                  <c:v>-9.74E-2</c:v>
                </c:pt>
                <c:pt idx="1031">
                  <c:v>-9.7299999999999998E-2</c:v>
                </c:pt>
                <c:pt idx="1032">
                  <c:v>-9.7199999999999995E-2</c:v>
                </c:pt>
                <c:pt idx="1033">
                  <c:v>-9.7100000000000006E-2</c:v>
                </c:pt>
                <c:pt idx="1034">
                  <c:v>-9.7000000000000003E-2</c:v>
                </c:pt>
                <c:pt idx="1035">
                  <c:v>-9.69E-2</c:v>
                </c:pt>
                <c:pt idx="1036">
                  <c:v>-9.6799999999999997E-2</c:v>
                </c:pt>
                <c:pt idx="1037">
                  <c:v>-9.6699999999999994E-2</c:v>
                </c:pt>
                <c:pt idx="1038">
                  <c:v>-9.6600000000000005E-2</c:v>
                </c:pt>
                <c:pt idx="1039">
                  <c:v>-9.6500000000000002E-2</c:v>
                </c:pt>
                <c:pt idx="1040">
                  <c:v>-9.64E-2</c:v>
                </c:pt>
                <c:pt idx="1041">
                  <c:v>-9.6299999999999997E-2</c:v>
                </c:pt>
                <c:pt idx="1042">
                  <c:v>-9.6199999999999994E-2</c:v>
                </c:pt>
                <c:pt idx="1043">
                  <c:v>-9.6100000000000005E-2</c:v>
                </c:pt>
                <c:pt idx="1044">
                  <c:v>-9.6000000000000002E-2</c:v>
                </c:pt>
                <c:pt idx="1045">
                  <c:v>-9.5899999999999999E-2</c:v>
                </c:pt>
                <c:pt idx="1046">
                  <c:v>-9.5799999999999996E-2</c:v>
                </c:pt>
                <c:pt idx="1047">
                  <c:v>-9.5699999999999993E-2</c:v>
                </c:pt>
                <c:pt idx="1048">
                  <c:v>-9.5600000000000004E-2</c:v>
                </c:pt>
                <c:pt idx="1049">
                  <c:v>-9.5500000000000002E-2</c:v>
                </c:pt>
                <c:pt idx="1050">
                  <c:v>-9.5399999999999999E-2</c:v>
                </c:pt>
                <c:pt idx="1051">
                  <c:v>-9.5299999999999996E-2</c:v>
                </c:pt>
                <c:pt idx="1052">
                  <c:v>-9.5200000000000007E-2</c:v>
                </c:pt>
                <c:pt idx="1053">
                  <c:v>-9.5100000000000004E-2</c:v>
                </c:pt>
                <c:pt idx="1054">
                  <c:v>-9.5000000000000001E-2</c:v>
                </c:pt>
                <c:pt idx="1055">
                  <c:v>-9.4899999999999998E-2</c:v>
                </c:pt>
                <c:pt idx="1056">
                  <c:v>-9.4799999999999995E-2</c:v>
                </c:pt>
                <c:pt idx="1057">
                  <c:v>-9.4700000000000006E-2</c:v>
                </c:pt>
                <c:pt idx="1058">
                  <c:v>-9.4600000000000004E-2</c:v>
                </c:pt>
                <c:pt idx="1059">
                  <c:v>-9.4500000000000001E-2</c:v>
                </c:pt>
                <c:pt idx="1060">
                  <c:v>-9.4399999999999998E-2</c:v>
                </c:pt>
                <c:pt idx="1061">
                  <c:v>-9.4299999999999995E-2</c:v>
                </c:pt>
                <c:pt idx="1062">
                  <c:v>-9.4200000000000006E-2</c:v>
                </c:pt>
                <c:pt idx="1063">
                  <c:v>-9.4100000000000003E-2</c:v>
                </c:pt>
                <c:pt idx="1064">
                  <c:v>-9.4E-2</c:v>
                </c:pt>
                <c:pt idx="1065">
                  <c:v>-9.3899999999999997E-2</c:v>
                </c:pt>
                <c:pt idx="1066">
                  <c:v>-9.3799999999999994E-2</c:v>
                </c:pt>
                <c:pt idx="1067">
                  <c:v>-9.3700000000000006E-2</c:v>
                </c:pt>
                <c:pt idx="1068">
                  <c:v>-9.3600000000000003E-2</c:v>
                </c:pt>
                <c:pt idx="1069">
                  <c:v>-9.35E-2</c:v>
                </c:pt>
                <c:pt idx="1070">
                  <c:v>-9.3399999999999997E-2</c:v>
                </c:pt>
                <c:pt idx="1071">
                  <c:v>-9.3299999999999994E-2</c:v>
                </c:pt>
                <c:pt idx="1072">
                  <c:v>-9.3200000000000005E-2</c:v>
                </c:pt>
                <c:pt idx="1073">
                  <c:v>-9.3100000000000002E-2</c:v>
                </c:pt>
                <c:pt idx="1074">
                  <c:v>-9.2999999999999999E-2</c:v>
                </c:pt>
                <c:pt idx="1075">
                  <c:v>-9.2899999999999996E-2</c:v>
                </c:pt>
                <c:pt idx="1076">
                  <c:v>-9.2799999999999994E-2</c:v>
                </c:pt>
                <c:pt idx="1077">
                  <c:v>-9.2700000000000005E-2</c:v>
                </c:pt>
                <c:pt idx="1078">
                  <c:v>-9.2600000000000002E-2</c:v>
                </c:pt>
                <c:pt idx="1079">
                  <c:v>-9.2499999999999999E-2</c:v>
                </c:pt>
                <c:pt idx="1080">
                  <c:v>-9.2399999999999996E-2</c:v>
                </c:pt>
                <c:pt idx="1081">
                  <c:v>-9.2299999999999993E-2</c:v>
                </c:pt>
                <c:pt idx="1082">
                  <c:v>-9.2200000000000004E-2</c:v>
                </c:pt>
                <c:pt idx="1083">
                  <c:v>-9.2100000000000001E-2</c:v>
                </c:pt>
                <c:pt idx="1084">
                  <c:v>-9.1999999999999998E-2</c:v>
                </c:pt>
                <c:pt idx="1085">
                  <c:v>-9.1899999999999996E-2</c:v>
                </c:pt>
                <c:pt idx="1086">
                  <c:v>-9.1800000000000007E-2</c:v>
                </c:pt>
                <c:pt idx="1087">
                  <c:v>-9.1700000000000004E-2</c:v>
                </c:pt>
                <c:pt idx="1088">
                  <c:v>-9.1600000000000001E-2</c:v>
                </c:pt>
                <c:pt idx="1089">
                  <c:v>-9.1499999999999998E-2</c:v>
                </c:pt>
                <c:pt idx="1090">
                  <c:v>-9.1399999999999995E-2</c:v>
                </c:pt>
                <c:pt idx="1091">
                  <c:v>-9.1300000000000006E-2</c:v>
                </c:pt>
                <c:pt idx="1092">
                  <c:v>-9.1200000000000003E-2</c:v>
                </c:pt>
                <c:pt idx="1093">
                  <c:v>-9.11E-2</c:v>
                </c:pt>
                <c:pt idx="1094">
                  <c:v>-9.0999999999999998E-2</c:v>
                </c:pt>
                <c:pt idx="1095">
                  <c:v>-9.0899999999999995E-2</c:v>
                </c:pt>
                <c:pt idx="1096">
                  <c:v>-9.0800000000000006E-2</c:v>
                </c:pt>
                <c:pt idx="1097">
                  <c:v>-9.0700000000000003E-2</c:v>
                </c:pt>
                <c:pt idx="1098">
                  <c:v>-9.06E-2</c:v>
                </c:pt>
                <c:pt idx="1099">
                  <c:v>-9.0499999999999997E-2</c:v>
                </c:pt>
                <c:pt idx="1100">
                  <c:v>-9.0399999999999994E-2</c:v>
                </c:pt>
                <c:pt idx="1101">
                  <c:v>-9.0300000000000005E-2</c:v>
                </c:pt>
                <c:pt idx="1102">
                  <c:v>-9.0200000000000002E-2</c:v>
                </c:pt>
                <c:pt idx="1103">
                  <c:v>-9.01E-2</c:v>
                </c:pt>
                <c:pt idx="1104">
                  <c:v>-0.09</c:v>
                </c:pt>
                <c:pt idx="1105">
                  <c:v>-8.9899999999999994E-2</c:v>
                </c:pt>
                <c:pt idx="1106">
                  <c:v>-8.9800000000000005E-2</c:v>
                </c:pt>
                <c:pt idx="1107">
                  <c:v>-8.9700000000000002E-2</c:v>
                </c:pt>
                <c:pt idx="1108">
                  <c:v>-8.9599999999999999E-2</c:v>
                </c:pt>
                <c:pt idx="1109">
                  <c:v>-8.9499999999999996E-2</c:v>
                </c:pt>
                <c:pt idx="1110">
                  <c:v>-8.9399999999999993E-2</c:v>
                </c:pt>
                <c:pt idx="1111">
                  <c:v>-8.9300000000000004E-2</c:v>
                </c:pt>
                <c:pt idx="1112">
                  <c:v>-8.9200000000000002E-2</c:v>
                </c:pt>
                <c:pt idx="1113">
                  <c:v>-8.9099999999999999E-2</c:v>
                </c:pt>
                <c:pt idx="1114">
                  <c:v>-8.8999999999999996E-2</c:v>
                </c:pt>
                <c:pt idx="1115">
                  <c:v>-8.8900000000000007E-2</c:v>
                </c:pt>
                <c:pt idx="1116">
                  <c:v>-8.8800000000000004E-2</c:v>
                </c:pt>
                <c:pt idx="1117">
                  <c:v>-8.8700000000000001E-2</c:v>
                </c:pt>
                <c:pt idx="1118">
                  <c:v>-8.8599999999999998E-2</c:v>
                </c:pt>
                <c:pt idx="1119">
                  <c:v>-8.8499999999999995E-2</c:v>
                </c:pt>
                <c:pt idx="1120">
                  <c:v>-8.8400000000000006E-2</c:v>
                </c:pt>
                <c:pt idx="1121">
                  <c:v>-8.8300000000000003E-2</c:v>
                </c:pt>
                <c:pt idx="1122">
                  <c:v>-8.8200000000000001E-2</c:v>
                </c:pt>
                <c:pt idx="1123">
                  <c:v>-8.8099999999999998E-2</c:v>
                </c:pt>
                <c:pt idx="1124">
                  <c:v>-8.7999999999999995E-2</c:v>
                </c:pt>
                <c:pt idx="1125">
                  <c:v>-8.7900000000000006E-2</c:v>
                </c:pt>
                <c:pt idx="1126">
                  <c:v>-8.7800000000000003E-2</c:v>
                </c:pt>
                <c:pt idx="1127">
                  <c:v>-8.77E-2</c:v>
                </c:pt>
                <c:pt idx="1128">
                  <c:v>-8.7599999999999997E-2</c:v>
                </c:pt>
                <c:pt idx="1129">
                  <c:v>-8.7499999999999994E-2</c:v>
                </c:pt>
                <c:pt idx="1130">
                  <c:v>-8.7400000000000005E-2</c:v>
                </c:pt>
                <c:pt idx="1131">
                  <c:v>-8.7300000000000003E-2</c:v>
                </c:pt>
                <c:pt idx="1132">
                  <c:v>-8.72E-2</c:v>
                </c:pt>
                <c:pt idx="1133">
                  <c:v>-8.7099999999999997E-2</c:v>
                </c:pt>
                <c:pt idx="1134">
                  <c:v>-8.6999999999999994E-2</c:v>
                </c:pt>
                <c:pt idx="1135">
                  <c:v>-8.6900000000000005E-2</c:v>
                </c:pt>
                <c:pt idx="1136">
                  <c:v>-8.6800000000000002E-2</c:v>
                </c:pt>
                <c:pt idx="1137">
                  <c:v>-8.6699999999999999E-2</c:v>
                </c:pt>
                <c:pt idx="1138">
                  <c:v>-8.6599999999999996E-2</c:v>
                </c:pt>
                <c:pt idx="1139">
                  <c:v>-8.6499999999999994E-2</c:v>
                </c:pt>
                <c:pt idx="1140">
                  <c:v>-8.6400000000000005E-2</c:v>
                </c:pt>
                <c:pt idx="1141">
                  <c:v>-8.6300000000000002E-2</c:v>
                </c:pt>
                <c:pt idx="1142">
                  <c:v>-8.6199999999999999E-2</c:v>
                </c:pt>
                <c:pt idx="1143">
                  <c:v>-8.6099999999999996E-2</c:v>
                </c:pt>
                <c:pt idx="1144">
                  <c:v>-8.5999999999999993E-2</c:v>
                </c:pt>
                <c:pt idx="1145">
                  <c:v>-8.5900000000000004E-2</c:v>
                </c:pt>
                <c:pt idx="1146">
                  <c:v>-8.5800000000000001E-2</c:v>
                </c:pt>
                <c:pt idx="1147">
                  <c:v>-8.5699999999999998E-2</c:v>
                </c:pt>
                <c:pt idx="1148">
                  <c:v>-8.5599999999999996E-2</c:v>
                </c:pt>
                <c:pt idx="1149">
                  <c:v>-8.5500000000000007E-2</c:v>
                </c:pt>
                <c:pt idx="1150">
                  <c:v>-8.5400000000000004E-2</c:v>
                </c:pt>
                <c:pt idx="1151">
                  <c:v>-8.5300000000000001E-2</c:v>
                </c:pt>
                <c:pt idx="1152">
                  <c:v>-8.5199999999999998E-2</c:v>
                </c:pt>
                <c:pt idx="1153">
                  <c:v>-8.5099999999999995E-2</c:v>
                </c:pt>
                <c:pt idx="1154">
                  <c:v>-8.5000000000000006E-2</c:v>
                </c:pt>
                <c:pt idx="1155">
                  <c:v>-8.4900000000000003E-2</c:v>
                </c:pt>
                <c:pt idx="1156">
                  <c:v>-8.48E-2</c:v>
                </c:pt>
                <c:pt idx="1157">
                  <c:v>-8.4699999999999998E-2</c:v>
                </c:pt>
                <c:pt idx="1158">
                  <c:v>-8.4599999999999995E-2</c:v>
                </c:pt>
                <c:pt idx="1159">
                  <c:v>-8.4500000000000006E-2</c:v>
                </c:pt>
                <c:pt idx="1160">
                  <c:v>-8.4400000000000003E-2</c:v>
                </c:pt>
                <c:pt idx="1161">
                  <c:v>-8.43E-2</c:v>
                </c:pt>
                <c:pt idx="1162">
                  <c:v>-8.4199999999999997E-2</c:v>
                </c:pt>
                <c:pt idx="1163">
                  <c:v>-8.4099999999999994E-2</c:v>
                </c:pt>
                <c:pt idx="1164">
                  <c:v>-8.4000000000000005E-2</c:v>
                </c:pt>
                <c:pt idx="1165">
                  <c:v>-8.3900000000000002E-2</c:v>
                </c:pt>
                <c:pt idx="1166">
                  <c:v>-8.3799999999999999E-2</c:v>
                </c:pt>
                <c:pt idx="1167">
                  <c:v>-8.3699999999999997E-2</c:v>
                </c:pt>
                <c:pt idx="1168">
                  <c:v>-8.3599999999999994E-2</c:v>
                </c:pt>
                <c:pt idx="1169">
                  <c:v>-8.3500000000000005E-2</c:v>
                </c:pt>
                <c:pt idx="1170">
                  <c:v>-8.3400000000000002E-2</c:v>
                </c:pt>
                <c:pt idx="1171">
                  <c:v>-8.3299999999999999E-2</c:v>
                </c:pt>
                <c:pt idx="1172">
                  <c:v>-8.3199999999999996E-2</c:v>
                </c:pt>
                <c:pt idx="1173">
                  <c:v>-8.3099999999999993E-2</c:v>
                </c:pt>
                <c:pt idx="1174">
                  <c:v>-8.3000000000000004E-2</c:v>
                </c:pt>
                <c:pt idx="1175">
                  <c:v>-8.2900000000000001E-2</c:v>
                </c:pt>
                <c:pt idx="1176">
                  <c:v>-8.2799999999999999E-2</c:v>
                </c:pt>
                <c:pt idx="1177">
                  <c:v>-8.2699999999999996E-2</c:v>
                </c:pt>
                <c:pt idx="1178">
                  <c:v>-8.2600000000000007E-2</c:v>
                </c:pt>
                <c:pt idx="1179">
                  <c:v>-8.2500000000000004E-2</c:v>
                </c:pt>
                <c:pt idx="1180">
                  <c:v>-8.2400000000000001E-2</c:v>
                </c:pt>
                <c:pt idx="1181">
                  <c:v>-8.2299999999999998E-2</c:v>
                </c:pt>
                <c:pt idx="1182">
                  <c:v>-8.2199999999999995E-2</c:v>
                </c:pt>
                <c:pt idx="1183">
                  <c:v>-8.2100000000000006E-2</c:v>
                </c:pt>
                <c:pt idx="1184">
                  <c:v>-8.2000000000000003E-2</c:v>
                </c:pt>
                <c:pt idx="1185">
                  <c:v>-8.1900000000000001E-2</c:v>
                </c:pt>
                <c:pt idx="1186">
                  <c:v>-8.1799999999999998E-2</c:v>
                </c:pt>
                <c:pt idx="1187">
                  <c:v>-8.1699999999999995E-2</c:v>
                </c:pt>
                <c:pt idx="1188">
                  <c:v>-8.1600000000000006E-2</c:v>
                </c:pt>
                <c:pt idx="1189">
                  <c:v>-8.1500000000000003E-2</c:v>
                </c:pt>
                <c:pt idx="1190">
                  <c:v>-8.14E-2</c:v>
                </c:pt>
                <c:pt idx="1191">
                  <c:v>-8.1299999999999997E-2</c:v>
                </c:pt>
                <c:pt idx="1192">
                  <c:v>-8.1199999999999994E-2</c:v>
                </c:pt>
                <c:pt idx="1193">
                  <c:v>-8.1100000000000005E-2</c:v>
                </c:pt>
                <c:pt idx="1194">
                  <c:v>-8.1000000000000003E-2</c:v>
                </c:pt>
                <c:pt idx="1195">
                  <c:v>-8.09E-2</c:v>
                </c:pt>
                <c:pt idx="1196">
                  <c:v>-8.0799999999999997E-2</c:v>
                </c:pt>
                <c:pt idx="1197">
                  <c:v>-8.0699999999999994E-2</c:v>
                </c:pt>
                <c:pt idx="1198">
                  <c:v>-8.0600000000000005E-2</c:v>
                </c:pt>
                <c:pt idx="1199">
                  <c:v>-8.0500000000000002E-2</c:v>
                </c:pt>
                <c:pt idx="1200">
                  <c:v>-8.0399999999999999E-2</c:v>
                </c:pt>
                <c:pt idx="1201">
                  <c:v>-8.0299999999999996E-2</c:v>
                </c:pt>
                <c:pt idx="1202">
                  <c:v>-8.0199999999999994E-2</c:v>
                </c:pt>
                <c:pt idx="1203">
                  <c:v>-8.0100000000000005E-2</c:v>
                </c:pt>
                <c:pt idx="1204">
                  <c:v>-0.08</c:v>
                </c:pt>
                <c:pt idx="1205">
                  <c:v>-7.9899999999999999E-2</c:v>
                </c:pt>
                <c:pt idx="1206">
                  <c:v>-7.9799999999999996E-2</c:v>
                </c:pt>
                <c:pt idx="1207">
                  <c:v>-7.9699999999999993E-2</c:v>
                </c:pt>
                <c:pt idx="1208">
                  <c:v>-7.9600000000000004E-2</c:v>
                </c:pt>
                <c:pt idx="1209">
                  <c:v>-7.9500000000000001E-2</c:v>
                </c:pt>
                <c:pt idx="1210">
                  <c:v>-7.9399999999999998E-2</c:v>
                </c:pt>
                <c:pt idx="1211">
                  <c:v>-7.9299999999999995E-2</c:v>
                </c:pt>
                <c:pt idx="1212">
                  <c:v>-7.9200000000000007E-2</c:v>
                </c:pt>
                <c:pt idx="1213">
                  <c:v>-7.9100000000000004E-2</c:v>
                </c:pt>
                <c:pt idx="1214">
                  <c:v>-7.9000000000000001E-2</c:v>
                </c:pt>
                <c:pt idx="1215">
                  <c:v>-7.8899999999999998E-2</c:v>
                </c:pt>
                <c:pt idx="1216">
                  <c:v>-7.8799999999999995E-2</c:v>
                </c:pt>
                <c:pt idx="1217">
                  <c:v>-7.8700000000000006E-2</c:v>
                </c:pt>
                <c:pt idx="1218">
                  <c:v>-7.8600000000000003E-2</c:v>
                </c:pt>
                <c:pt idx="1219">
                  <c:v>-7.85E-2</c:v>
                </c:pt>
                <c:pt idx="1220">
                  <c:v>-7.8399999999999997E-2</c:v>
                </c:pt>
                <c:pt idx="1221">
                  <c:v>-7.8299999999999995E-2</c:v>
                </c:pt>
                <c:pt idx="1222">
                  <c:v>-7.8200000000000006E-2</c:v>
                </c:pt>
                <c:pt idx="1223">
                  <c:v>-7.8100000000000003E-2</c:v>
                </c:pt>
                <c:pt idx="1224">
                  <c:v>-7.8E-2</c:v>
                </c:pt>
                <c:pt idx="1225">
                  <c:v>-7.7899999999999997E-2</c:v>
                </c:pt>
                <c:pt idx="1226">
                  <c:v>-7.7799999999999994E-2</c:v>
                </c:pt>
                <c:pt idx="1227">
                  <c:v>-7.7700000000000005E-2</c:v>
                </c:pt>
                <c:pt idx="1228">
                  <c:v>-7.7600000000000002E-2</c:v>
                </c:pt>
                <c:pt idx="1229">
                  <c:v>-7.7499999999999999E-2</c:v>
                </c:pt>
                <c:pt idx="1230">
                  <c:v>-7.7399999999999997E-2</c:v>
                </c:pt>
                <c:pt idx="1231">
                  <c:v>-7.7299999999999994E-2</c:v>
                </c:pt>
                <c:pt idx="1232">
                  <c:v>-7.7200000000000005E-2</c:v>
                </c:pt>
                <c:pt idx="1233">
                  <c:v>-7.7100000000000002E-2</c:v>
                </c:pt>
                <c:pt idx="1234">
                  <c:v>-7.6999999999999999E-2</c:v>
                </c:pt>
                <c:pt idx="1235">
                  <c:v>-7.6899999999999996E-2</c:v>
                </c:pt>
                <c:pt idx="1236">
                  <c:v>-7.6799999999999993E-2</c:v>
                </c:pt>
                <c:pt idx="1237">
                  <c:v>-7.6700000000000004E-2</c:v>
                </c:pt>
                <c:pt idx="1238">
                  <c:v>-7.6600000000000001E-2</c:v>
                </c:pt>
                <c:pt idx="1239">
                  <c:v>-7.6499999999999999E-2</c:v>
                </c:pt>
                <c:pt idx="1240">
                  <c:v>-7.6399999999999996E-2</c:v>
                </c:pt>
                <c:pt idx="1241">
                  <c:v>-7.6300000000000007E-2</c:v>
                </c:pt>
                <c:pt idx="1242">
                  <c:v>-7.6200000000000004E-2</c:v>
                </c:pt>
                <c:pt idx="1243">
                  <c:v>-7.6100000000000001E-2</c:v>
                </c:pt>
                <c:pt idx="1244">
                  <c:v>-7.5999999999999998E-2</c:v>
                </c:pt>
                <c:pt idx="1245">
                  <c:v>-7.5899999999999995E-2</c:v>
                </c:pt>
                <c:pt idx="1246">
                  <c:v>-7.5800000000000006E-2</c:v>
                </c:pt>
                <c:pt idx="1247">
                  <c:v>-7.5700000000000003E-2</c:v>
                </c:pt>
                <c:pt idx="1248">
                  <c:v>-7.5600000000000001E-2</c:v>
                </c:pt>
                <c:pt idx="1249">
                  <c:v>-7.5499999999999998E-2</c:v>
                </c:pt>
                <c:pt idx="1250">
                  <c:v>-7.5399999999999995E-2</c:v>
                </c:pt>
                <c:pt idx="1251">
                  <c:v>-7.5300000000000006E-2</c:v>
                </c:pt>
                <c:pt idx="1252">
                  <c:v>-7.5200000000000003E-2</c:v>
                </c:pt>
                <c:pt idx="1253">
                  <c:v>-7.51E-2</c:v>
                </c:pt>
                <c:pt idx="1254">
                  <c:v>-7.4999999999999997E-2</c:v>
                </c:pt>
                <c:pt idx="1255">
                  <c:v>-7.4899999999999994E-2</c:v>
                </c:pt>
                <c:pt idx="1256">
                  <c:v>-7.4800000000000005E-2</c:v>
                </c:pt>
                <c:pt idx="1257">
                  <c:v>-7.4700000000000003E-2</c:v>
                </c:pt>
                <c:pt idx="1258">
                  <c:v>-7.46E-2</c:v>
                </c:pt>
                <c:pt idx="1259">
                  <c:v>-7.4499999999999997E-2</c:v>
                </c:pt>
                <c:pt idx="1260">
                  <c:v>-7.4399999999999994E-2</c:v>
                </c:pt>
                <c:pt idx="1261">
                  <c:v>-7.4300000000000005E-2</c:v>
                </c:pt>
                <c:pt idx="1262">
                  <c:v>-7.4200000000000002E-2</c:v>
                </c:pt>
                <c:pt idx="1263">
                  <c:v>-7.4099999999999999E-2</c:v>
                </c:pt>
                <c:pt idx="1264">
                  <c:v>-7.3999999999999996E-2</c:v>
                </c:pt>
                <c:pt idx="1265">
                  <c:v>-7.3899999999999993E-2</c:v>
                </c:pt>
                <c:pt idx="1266">
                  <c:v>-7.3800000000000004E-2</c:v>
                </c:pt>
                <c:pt idx="1267">
                  <c:v>-7.3700000000000002E-2</c:v>
                </c:pt>
                <c:pt idx="1268">
                  <c:v>-7.3599999999999999E-2</c:v>
                </c:pt>
                <c:pt idx="1269">
                  <c:v>-7.3499999999999996E-2</c:v>
                </c:pt>
                <c:pt idx="1270">
                  <c:v>-7.3400000000000007E-2</c:v>
                </c:pt>
                <c:pt idx="1271">
                  <c:v>-7.3300000000000004E-2</c:v>
                </c:pt>
                <c:pt idx="1272">
                  <c:v>-7.3200000000000001E-2</c:v>
                </c:pt>
                <c:pt idx="1273">
                  <c:v>-7.3099999999999998E-2</c:v>
                </c:pt>
                <c:pt idx="1274">
                  <c:v>-7.2999999999999995E-2</c:v>
                </c:pt>
                <c:pt idx="1275">
                  <c:v>-7.2900000000000006E-2</c:v>
                </c:pt>
                <c:pt idx="1276">
                  <c:v>-7.2800000000000004E-2</c:v>
                </c:pt>
                <c:pt idx="1277">
                  <c:v>-7.2700000000000001E-2</c:v>
                </c:pt>
                <c:pt idx="1278">
                  <c:v>-7.2599999999999998E-2</c:v>
                </c:pt>
                <c:pt idx="1279">
                  <c:v>-7.2499999999999995E-2</c:v>
                </c:pt>
                <c:pt idx="1280">
                  <c:v>-7.2400000000000006E-2</c:v>
                </c:pt>
                <c:pt idx="1281">
                  <c:v>-7.2300000000000003E-2</c:v>
                </c:pt>
                <c:pt idx="1282">
                  <c:v>-7.22E-2</c:v>
                </c:pt>
                <c:pt idx="1283">
                  <c:v>-7.2099999999999997E-2</c:v>
                </c:pt>
                <c:pt idx="1284">
                  <c:v>-7.1999999999999995E-2</c:v>
                </c:pt>
                <c:pt idx="1285">
                  <c:v>-7.1900000000000006E-2</c:v>
                </c:pt>
                <c:pt idx="1286">
                  <c:v>-7.1800000000000003E-2</c:v>
                </c:pt>
                <c:pt idx="1287">
                  <c:v>-7.17E-2</c:v>
                </c:pt>
                <c:pt idx="1288">
                  <c:v>-7.1599999999999997E-2</c:v>
                </c:pt>
                <c:pt idx="1289">
                  <c:v>-7.1499999999999994E-2</c:v>
                </c:pt>
                <c:pt idx="1290">
                  <c:v>-7.1400000000000005E-2</c:v>
                </c:pt>
                <c:pt idx="1291">
                  <c:v>-7.1300000000000002E-2</c:v>
                </c:pt>
                <c:pt idx="1292">
                  <c:v>-7.1199999999999999E-2</c:v>
                </c:pt>
                <c:pt idx="1293">
                  <c:v>-7.1099999999999997E-2</c:v>
                </c:pt>
                <c:pt idx="1294">
                  <c:v>-7.0999999999999994E-2</c:v>
                </c:pt>
                <c:pt idx="1295">
                  <c:v>-7.0900000000000005E-2</c:v>
                </c:pt>
                <c:pt idx="1296">
                  <c:v>-7.0800000000000002E-2</c:v>
                </c:pt>
                <c:pt idx="1297">
                  <c:v>-7.0699999999999999E-2</c:v>
                </c:pt>
                <c:pt idx="1298">
                  <c:v>-7.0599999999999996E-2</c:v>
                </c:pt>
                <c:pt idx="1299">
                  <c:v>-7.0499999999999993E-2</c:v>
                </c:pt>
                <c:pt idx="1300">
                  <c:v>-7.0400000000000004E-2</c:v>
                </c:pt>
                <c:pt idx="1301">
                  <c:v>-7.0300000000000001E-2</c:v>
                </c:pt>
                <c:pt idx="1302">
                  <c:v>-7.0199999999999999E-2</c:v>
                </c:pt>
                <c:pt idx="1303">
                  <c:v>-7.0099999999999996E-2</c:v>
                </c:pt>
                <c:pt idx="1304">
                  <c:v>-7.0000000000000007E-2</c:v>
                </c:pt>
                <c:pt idx="1305">
                  <c:v>-6.9900000000000004E-2</c:v>
                </c:pt>
                <c:pt idx="1306">
                  <c:v>-6.9800000000000001E-2</c:v>
                </c:pt>
                <c:pt idx="1307">
                  <c:v>-6.9699999999999998E-2</c:v>
                </c:pt>
                <c:pt idx="1308">
                  <c:v>-6.9599999999999995E-2</c:v>
                </c:pt>
                <c:pt idx="1309">
                  <c:v>-6.9500000000000006E-2</c:v>
                </c:pt>
                <c:pt idx="1310">
                  <c:v>-6.9400000000000003E-2</c:v>
                </c:pt>
                <c:pt idx="1311">
                  <c:v>-6.93E-2</c:v>
                </c:pt>
                <c:pt idx="1312">
                  <c:v>-6.9199999999999998E-2</c:v>
                </c:pt>
                <c:pt idx="1313">
                  <c:v>-6.9099999999999995E-2</c:v>
                </c:pt>
                <c:pt idx="1314">
                  <c:v>-6.9000000000000006E-2</c:v>
                </c:pt>
                <c:pt idx="1315">
                  <c:v>-6.8900000000000003E-2</c:v>
                </c:pt>
                <c:pt idx="1316">
                  <c:v>-6.88E-2</c:v>
                </c:pt>
                <c:pt idx="1317">
                  <c:v>-6.8699999999999997E-2</c:v>
                </c:pt>
                <c:pt idx="1318">
                  <c:v>-6.8599999999999994E-2</c:v>
                </c:pt>
                <c:pt idx="1319">
                  <c:v>-6.8500000000000005E-2</c:v>
                </c:pt>
                <c:pt idx="1320">
                  <c:v>-6.8400000000000002E-2</c:v>
                </c:pt>
                <c:pt idx="1321">
                  <c:v>-6.83E-2</c:v>
                </c:pt>
                <c:pt idx="1322">
                  <c:v>-6.8199999999999997E-2</c:v>
                </c:pt>
                <c:pt idx="1323">
                  <c:v>-6.8099999999999994E-2</c:v>
                </c:pt>
                <c:pt idx="1324">
                  <c:v>-6.8000000000000005E-2</c:v>
                </c:pt>
                <c:pt idx="1325">
                  <c:v>-6.7900000000000002E-2</c:v>
                </c:pt>
                <c:pt idx="1326">
                  <c:v>-6.7799999999999999E-2</c:v>
                </c:pt>
                <c:pt idx="1327">
                  <c:v>-6.7699999999999996E-2</c:v>
                </c:pt>
                <c:pt idx="1328">
                  <c:v>-6.7599999999999993E-2</c:v>
                </c:pt>
                <c:pt idx="1329">
                  <c:v>-6.7500000000000004E-2</c:v>
                </c:pt>
                <c:pt idx="1330">
                  <c:v>-6.7400000000000002E-2</c:v>
                </c:pt>
                <c:pt idx="1331">
                  <c:v>-6.7299999999999999E-2</c:v>
                </c:pt>
                <c:pt idx="1332">
                  <c:v>-6.7199999999999996E-2</c:v>
                </c:pt>
                <c:pt idx="1333">
                  <c:v>-6.7100000000000007E-2</c:v>
                </c:pt>
                <c:pt idx="1334">
                  <c:v>-6.7000000000000004E-2</c:v>
                </c:pt>
                <c:pt idx="1335">
                  <c:v>-6.6900000000000001E-2</c:v>
                </c:pt>
                <c:pt idx="1336">
                  <c:v>-6.6799999999999998E-2</c:v>
                </c:pt>
                <c:pt idx="1337">
                  <c:v>-6.6699999999999995E-2</c:v>
                </c:pt>
                <c:pt idx="1338">
                  <c:v>-6.6600000000000006E-2</c:v>
                </c:pt>
                <c:pt idx="1339">
                  <c:v>-6.6500000000000004E-2</c:v>
                </c:pt>
                <c:pt idx="1340">
                  <c:v>-6.6400000000000001E-2</c:v>
                </c:pt>
                <c:pt idx="1341">
                  <c:v>-6.6299999999999998E-2</c:v>
                </c:pt>
                <c:pt idx="1342">
                  <c:v>-6.6199999999999995E-2</c:v>
                </c:pt>
                <c:pt idx="1343">
                  <c:v>-6.6100000000000006E-2</c:v>
                </c:pt>
                <c:pt idx="1344">
                  <c:v>-6.6000000000000003E-2</c:v>
                </c:pt>
                <c:pt idx="1345">
                  <c:v>-6.59E-2</c:v>
                </c:pt>
                <c:pt idx="1346">
                  <c:v>-6.5799999999999997E-2</c:v>
                </c:pt>
                <c:pt idx="1347">
                  <c:v>-6.5699999999999995E-2</c:v>
                </c:pt>
                <c:pt idx="1348">
                  <c:v>-6.5600000000000006E-2</c:v>
                </c:pt>
                <c:pt idx="1349">
                  <c:v>-6.5500000000000003E-2</c:v>
                </c:pt>
                <c:pt idx="1350">
                  <c:v>-6.54E-2</c:v>
                </c:pt>
                <c:pt idx="1351">
                  <c:v>-6.5299999999999997E-2</c:v>
                </c:pt>
                <c:pt idx="1352">
                  <c:v>-6.5199999999999994E-2</c:v>
                </c:pt>
                <c:pt idx="1353">
                  <c:v>-6.5100000000000005E-2</c:v>
                </c:pt>
                <c:pt idx="1354">
                  <c:v>-6.5000000000000002E-2</c:v>
                </c:pt>
                <c:pt idx="1355">
                  <c:v>-6.4899999999999999E-2</c:v>
                </c:pt>
                <c:pt idx="1356">
                  <c:v>-6.4799999999999996E-2</c:v>
                </c:pt>
                <c:pt idx="1357">
                  <c:v>-6.4699999999999994E-2</c:v>
                </c:pt>
                <c:pt idx="1358">
                  <c:v>-6.4600000000000005E-2</c:v>
                </c:pt>
                <c:pt idx="1359">
                  <c:v>-6.4500000000000002E-2</c:v>
                </c:pt>
                <c:pt idx="1360">
                  <c:v>-6.4399999999999999E-2</c:v>
                </c:pt>
                <c:pt idx="1361">
                  <c:v>-6.4299999999999996E-2</c:v>
                </c:pt>
                <c:pt idx="1362">
                  <c:v>-6.4199999999999993E-2</c:v>
                </c:pt>
                <c:pt idx="1363">
                  <c:v>-6.4100000000000004E-2</c:v>
                </c:pt>
                <c:pt idx="1364">
                  <c:v>-6.4000000000000001E-2</c:v>
                </c:pt>
                <c:pt idx="1365">
                  <c:v>-6.3899999999999998E-2</c:v>
                </c:pt>
                <c:pt idx="1366">
                  <c:v>-6.3799999999999996E-2</c:v>
                </c:pt>
                <c:pt idx="1367">
                  <c:v>-6.3700000000000007E-2</c:v>
                </c:pt>
                <c:pt idx="1368">
                  <c:v>-6.3600000000000004E-2</c:v>
                </c:pt>
                <c:pt idx="1369">
                  <c:v>-6.3500000000000001E-2</c:v>
                </c:pt>
                <c:pt idx="1370">
                  <c:v>-6.3399999999999998E-2</c:v>
                </c:pt>
                <c:pt idx="1371">
                  <c:v>-6.3299999999999995E-2</c:v>
                </c:pt>
                <c:pt idx="1372">
                  <c:v>-6.3200000000000006E-2</c:v>
                </c:pt>
                <c:pt idx="1373">
                  <c:v>-6.3100000000000003E-2</c:v>
                </c:pt>
                <c:pt idx="1374">
                  <c:v>-6.3E-2</c:v>
                </c:pt>
                <c:pt idx="1375">
                  <c:v>-6.2899999999999998E-2</c:v>
                </c:pt>
                <c:pt idx="1376">
                  <c:v>-6.2799999999999995E-2</c:v>
                </c:pt>
                <c:pt idx="1377">
                  <c:v>-6.2700000000000006E-2</c:v>
                </c:pt>
                <c:pt idx="1378">
                  <c:v>-6.2600000000000003E-2</c:v>
                </c:pt>
                <c:pt idx="1379">
                  <c:v>-6.25E-2</c:v>
                </c:pt>
                <c:pt idx="1380">
                  <c:v>-6.2399999999999997E-2</c:v>
                </c:pt>
                <c:pt idx="1381">
                  <c:v>-6.2300000000000001E-2</c:v>
                </c:pt>
                <c:pt idx="1382">
                  <c:v>-6.2199999999999998E-2</c:v>
                </c:pt>
                <c:pt idx="1383">
                  <c:v>-6.2100000000000002E-2</c:v>
                </c:pt>
                <c:pt idx="1384">
                  <c:v>-6.2E-2</c:v>
                </c:pt>
                <c:pt idx="1385">
                  <c:v>-6.1899999999999997E-2</c:v>
                </c:pt>
                <c:pt idx="1386">
                  <c:v>-6.1800000000000001E-2</c:v>
                </c:pt>
                <c:pt idx="1387">
                  <c:v>-6.1699999999999998E-2</c:v>
                </c:pt>
                <c:pt idx="1388">
                  <c:v>-6.1600000000000002E-2</c:v>
                </c:pt>
                <c:pt idx="1389">
                  <c:v>-6.1499999999999999E-2</c:v>
                </c:pt>
                <c:pt idx="1390">
                  <c:v>-6.1400000000000003E-2</c:v>
                </c:pt>
                <c:pt idx="1391">
                  <c:v>-6.13E-2</c:v>
                </c:pt>
                <c:pt idx="1392">
                  <c:v>-6.1199999999999997E-2</c:v>
                </c:pt>
                <c:pt idx="1393">
                  <c:v>-6.1100000000000002E-2</c:v>
                </c:pt>
                <c:pt idx="1394">
                  <c:v>-6.0999999999999999E-2</c:v>
                </c:pt>
                <c:pt idx="1395">
                  <c:v>-6.0900000000000003E-2</c:v>
                </c:pt>
                <c:pt idx="1396">
                  <c:v>-6.08E-2</c:v>
                </c:pt>
                <c:pt idx="1397">
                  <c:v>-6.0699999999999997E-2</c:v>
                </c:pt>
                <c:pt idx="1398">
                  <c:v>-6.0600000000000001E-2</c:v>
                </c:pt>
                <c:pt idx="1399">
                  <c:v>-6.0499999999999998E-2</c:v>
                </c:pt>
                <c:pt idx="1400">
                  <c:v>-6.0400000000000002E-2</c:v>
                </c:pt>
                <c:pt idx="1401">
                  <c:v>-6.0299999999999999E-2</c:v>
                </c:pt>
                <c:pt idx="1402">
                  <c:v>-6.0199999999999997E-2</c:v>
                </c:pt>
                <c:pt idx="1403">
                  <c:v>-6.0100000000000001E-2</c:v>
                </c:pt>
                <c:pt idx="1404">
                  <c:v>-0.06</c:v>
                </c:pt>
                <c:pt idx="1405">
                  <c:v>-5.9900000000000002E-2</c:v>
                </c:pt>
                <c:pt idx="1406">
                  <c:v>-5.9799999999999999E-2</c:v>
                </c:pt>
                <c:pt idx="1407">
                  <c:v>-5.9700000000000003E-2</c:v>
                </c:pt>
                <c:pt idx="1408">
                  <c:v>-5.96E-2</c:v>
                </c:pt>
                <c:pt idx="1409">
                  <c:v>-5.9499999999999997E-2</c:v>
                </c:pt>
                <c:pt idx="1410">
                  <c:v>-5.9400000000000001E-2</c:v>
                </c:pt>
                <c:pt idx="1411">
                  <c:v>-5.9299999999999999E-2</c:v>
                </c:pt>
                <c:pt idx="1412">
                  <c:v>-5.9200000000000003E-2</c:v>
                </c:pt>
                <c:pt idx="1413">
                  <c:v>-5.91E-2</c:v>
                </c:pt>
                <c:pt idx="1414">
                  <c:v>-5.8999999999999997E-2</c:v>
                </c:pt>
                <c:pt idx="1415">
                  <c:v>-5.8900000000000001E-2</c:v>
                </c:pt>
                <c:pt idx="1416">
                  <c:v>-5.8799999999999998E-2</c:v>
                </c:pt>
                <c:pt idx="1417">
                  <c:v>-5.8700000000000002E-2</c:v>
                </c:pt>
                <c:pt idx="1418">
                  <c:v>-5.8599999999999999E-2</c:v>
                </c:pt>
                <c:pt idx="1419">
                  <c:v>-5.8500000000000003E-2</c:v>
                </c:pt>
                <c:pt idx="1420">
                  <c:v>-5.8400000000000001E-2</c:v>
                </c:pt>
                <c:pt idx="1421">
                  <c:v>-5.8299999999999998E-2</c:v>
                </c:pt>
                <c:pt idx="1422">
                  <c:v>-5.8200000000000002E-2</c:v>
                </c:pt>
                <c:pt idx="1423">
                  <c:v>-5.8099999999999999E-2</c:v>
                </c:pt>
                <c:pt idx="1424">
                  <c:v>-5.8000000000000003E-2</c:v>
                </c:pt>
                <c:pt idx="1425">
                  <c:v>-5.79E-2</c:v>
                </c:pt>
                <c:pt idx="1426">
                  <c:v>-5.7799999999999997E-2</c:v>
                </c:pt>
                <c:pt idx="1427">
                  <c:v>-5.7700000000000001E-2</c:v>
                </c:pt>
                <c:pt idx="1428">
                  <c:v>-5.7599999999999998E-2</c:v>
                </c:pt>
                <c:pt idx="1429">
                  <c:v>-5.7500000000000002E-2</c:v>
                </c:pt>
                <c:pt idx="1430">
                  <c:v>-5.74E-2</c:v>
                </c:pt>
                <c:pt idx="1431">
                  <c:v>-5.7299999999999997E-2</c:v>
                </c:pt>
                <c:pt idx="1432">
                  <c:v>-5.7200000000000001E-2</c:v>
                </c:pt>
                <c:pt idx="1433">
                  <c:v>-5.7099999999999998E-2</c:v>
                </c:pt>
                <c:pt idx="1434">
                  <c:v>-5.7000000000000002E-2</c:v>
                </c:pt>
                <c:pt idx="1435">
                  <c:v>-5.6899999999999999E-2</c:v>
                </c:pt>
                <c:pt idx="1436">
                  <c:v>-5.6800000000000003E-2</c:v>
                </c:pt>
                <c:pt idx="1437">
                  <c:v>-5.67E-2</c:v>
                </c:pt>
                <c:pt idx="1438">
                  <c:v>-5.6599999999999998E-2</c:v>
                </c:pt>
                <c:pt idx="1439">
                  <c:v>-5.6500000000000002E-2</c:v>
                </c:pt>
                <c:pt idx="1440">
                  <c:v>-5.6399999999999999E-2</c:v>
                </c:pt>
                <c:pt idx="1441">
                  <c:v>-5.6300000000000003E-2</c:v>
                </c:pt>
                <c:pt idx="1442">
                  <c:v>-5.62E-2</c:v>
                </c:pt>
                <c:pt idx="1443">
                  <c:v>-5.6099999999999997E-2</c:v>
                </c:pt>
                <c:pt idx="1444">
                  <c:v>-5.6000000000000001E-2</c:v>
                </c:pt>
                <c:pt idx="1445">
                  <c:v>-5.5899999999999998E-2</c:v>
                </c:pt>
                <c:pt idx="1446">
                  <c:v>-5.5800000000000002E-2</c:v>
                </c:pt>
                <c:pt idx="1447">
                  <c:v>-5.57E-2</c:v>
                </c:pt>
                <c:pt idx="1448">
                  <c:v>-5.5599999999999997E-2</c:v>
                </c:pt>
                <c:pt idx="1449">
                  <c:v>-5.5500000000000001E-2</c:v>
                </c:pt>
                <c:pt idx="1450">
                  <c:v>-5.5399999999999998E-2</c:v>
                </c:pt>
                <c:pt idx="1451">
                  <c:v>-5.5300000000000002E-2</c:v>
                </c:pt>
                <c:pt idx="1452">
                  <c:v>-5.5199999999999999E-2</c:v>
                </c:pt>
                <c:pt idx="1453">
                  <c:v>-5.5100000000000003E-2</c:v>
                </c:pt>
                <c:pt idx="1454">
                  <c:v>-5.5E-2</c:v>
                </c:pt>
                <c:pt idx="1455">
                  <c:v>-5.4899999999999997E-2</c:v>
                </c:pt>
                <c:pt idx="1456">
                  <c:v>-5.4800000000000001E-2</c:v>
                </c:pt>
                <c:pt idx="1457">
                  <c:v>-5.4699999999999999E-2</c:v>
                </c:pt>
                <c:pt idx="1458">
                  <c:v>-5.4600000000000003E-2</c:v>
                </c:pt>
                <c:pt idx="1459">
                  <c:v>-5.45E-2</c:v>
                </c:pt>
                <c:pt idx="1460">
                  <c:v>-5.4399999999999997E-2</c:v>
                </c:pt>
                <c:pt idx="1461">
                  <c:v>-5.4300000000000001E-2</c:v>
                </c:pt>
                <c:pt idx="1462">
                  <c:v>-5.4199999999999998E-2</c:v>
                </c:pt>
                <c:pt idx="1463">
                  <c:v>-5.4100000000000002E-2</c:v>
                </c:pt>
                <c:pt idx="1464">
                  <c:v>-5.3999999999999999E-2</c:v>
                </c:pt>
                <c:pt idx="1465">
                  <c:v>-5.3900000000000003E-2</c:v>
                </c:pt>
                <c:pt idx="1466">
                  <c:v>-5.3800000000000001E-2</c:v>
                </c:pt>
                <c:pt idx="1467">
                  <c:v>-5.3699999999999998E-2</c:v>
                </c:pt>
                <c:pt idx="1468">
                  <c:v>-5.3600000000000002E-2</c:v>
                </c:pt>
                <c:pt idx="1469">
                  <c:v>-5.3499999999999999E-2</c:v>
                </c:pt>
                <c:pt idx="1470">
                  <c:v>-5.3400000000000003E-2</c:v>
                </c:pt>
                <c:pt idx="1471">
                  <c:v>-5.33E-2</c:v>
                </c:pt>
                <c:pt idx="1472">
                  <c:v>-5.3199999999999997E-2</c:v>
                </c:pt>
                <c:pt idx="1473">
                  <c:v>-5.3100000000000001E-2</c:v>
                </c:pt>
                <c:pt idx="1474">
                  <c:v>-5.2999999999999999E-2</c:v>
                </c:pt>
                <c:pt idx="1475">
                  <c:v>-5.2900000000000003E-2</c:v>
                </c:pt>
                <c:pt idx="1476">
                  <c:v>-5.28E-2</c:v>
                </c:pt>
                <c:pt idx="1477">
                  <c:v>-5.2699999999999997E-2</c:v>
                </c:pt>
                <c:pt idx="1478">
                  <c:v>-5.2600000000000001E-2</c:v>
                </c:pt>
                <c:pt idx="1479">
                  <c:v>-5.2499999999999998E-2</c:v>
                </c:pt>
                <c:pt idx="1480">
                  <c:v>-5.2400000000000002E-2</c:v>
                </c:pt>
                <c:pt idx="1481">
                  <c:v>-5.2299999999999999E-2</c:v>
                </c:pt>
                <c:pt idx="1482">
                  <c:v>-5.2200000000000003E-2</c:v>
                </c:pt>
                <c:pt idx="1483">
                  <c:v>-5.21E-2</c:v>
                </c:pt>
                <c:pt idx="1484">
                  <c:v>-5.1999999999999998E-2</c:v>
                </c:pt>
                <c:pt idx="1485">
                  <c:v>-5.1900000000000002E-2</c:v>
                </c:pt>
                <c:pt idx="1486">
                  <c:v>-5.1799999999999999E-2</c:v>
                </c:pt>
                <c:pt idx="1487">
                  <c:v>-5.1700000000000003E-2</c:v>
                </c:pt>
                <c:pt idx="1488">
                  <c:v>-5.16E-2</c:v>
                </c:pt>
                <c:pt idx="1489">
                  <c:v>-5.1499999999999997E-2</c:v>
                </c:pt>
                <c:pt idx="1490">
                  <c:v>-5.1400000000000001E-2</c:v>
                </c:pt>
                <c:pt idx="1491">
                  <c:v>-5.1299999999999998E-2</c:v>
                </c:pt>
                <c:pt idx="1492">
                  <c:v>-5.1200000000000002E-2</c:v>
                </c:pt>
                <c:pt idx="1493">
                  <c:v>-5.11E-2</c:v>
                </c:pt>
                <c:pt idx="1494">
                  <c:v>-5.0999999999999997E-2</c:v>
                </c:pt>
                <c:pt idx="1495">
                  <c:v>-5.0900000000000001E-2</c:v>
                </c:pt>
                <c:pt idx="1496">
                  <c:v>-5.0799999999999998E-2</c:v>
                </c:pt>
                <c:pt idx="1497">
                  <c:v>-5.0700000000000002E-2</c:v>
                </c:pt>
                <c:pt idx="1498">
                  <c:v>-5.0599999999999999E-2</c:v>
                </c:pt>
                <c:pt idx="1499">
                  <c:v>-5.0500000000000003E-2</c:v>
                </c:pt>
                <c:pt idx="1500">
                  <c:v>-5.04E-2</c:v>
                </c:pt>
                <c:pt idx="1501">
                  <c:v>-5.0299999999999997E-2</c:v>
                </c:pt>
                <c:pt idx="1502">
                  <c:v>-5.0200000000000002E-2</c:v>
                </c:pt>
                <c:pt idx="1503">
                  <c:v>-5.0099999999999999E-2</c:v>
                </c:pt>
                <c:pt idx="1504">
                  <c:v>-0.05</c:v>
                </c:pt>
                <c:pt idx="1505">
                  <c:v>-4.99E-2</c:v>
                </c:pt>
                <c:pt idx="1506">
                  <c:v>-4.9799999999999997E-2</c:v>
                </c:pt>
                <c:pt idx="1507">
                  <c:v>-4.9700000000000001E-2</c:v>
                </c:pt>
                <c:pt idx="1508">
                  <c:v>-4.9599999999999998E-2</c:v>
                </c:pt>
                <c:pt idx="1509">
                  <c:v>-4.9500000000000002E-2</c:v>
                </c:pt>
                <c:pt idx="1510">
                  <c:v>-4.9399999999999999E-2</c:v>
                </c:pt>
                <c:pt idx="1511">
                  <c:v>-4.9299999999999997E-2</c:v>
                </c:pt>
                <c:pt idx="1512">
                  <c:v>-4.9200000000000001E-2</c:v>
                </c:pt>
                <c:pt idx="1513">
                  <c:v>-4.9099999999999998E-2</c:v>
                </c:pt>
                <c:pt idx="1514">
                  <c:v>-4.9000000000000002E-2</c:v>
                </c:pt>
                <c:pt idx="1515">
                  <c:v>-4.8899999999999999E-2</c:v>
                </c:pt>
                <c:pt idx="1516">
                  <c:v>-4.8800000000000003E-2</c:v>
                </c:pt>
                <c:pt idx="1517">
                  <c:v>-4.87E-2</c:v>
                </c:pt>
                <c:pt idx="1518">
                  <c:v>-4.8599999999999997E-2</c:v>
                </c:pt>
                <c:pt idx="1519">
                  <c:v>-4.8500000000000001E-2</c:v>
                </c:pt>
                <c:pt idx="1520">
                  <c:v>-4.8399999999999999E-2</c:v>
                </c:pt>
                <c:pt idx="1521">
                  <c:v>-4.8300000000000003E-2</c:v>
                </c:pt>
                <c:pt idx="1522">
                  <c:v>-4.82E-2</c:v>
                </c:pt>
                <c:pt idx="1523">
                  <c:v>-4.8099999999999997E-2</c:v>
                </c:pt>
                <c:pt idx="1524">
                  <c:v>-4.8000000000000001E-2</c:v>
                </c:pt>
                <c:pt idx="1525">
                  <c:v>-4.7899999999999998E-2</c:v>
                </c:pt>
                <c:pt idx="1526">
                  <c:v>-4.7800000000000002E-2</c:v>
                </c:pt>
                <c:pt idx="1527">
                  <c:v>-4.7699999999999999E-2</c:v>
                </c:pt>
                <c:pt idx="1528">
                  <c:v>-4.7600000000000003E-2</c:v>
                </c:pt>
                <c:pt idx="1529">
                  <c:v>-4.7500000000000001E-2</c:v>
                </c:pt>
                <c:pt idx="1530">
                  <c:v>-4.7399999999999998E-2</c:v>
                </c:pt>
                <c:pt idx="1531">
                  <c:v>-4.7300000000000002E-2</c:v>
                </c:pt>
                <c:pt idx="1532">
                  <c:v>-4.7199999999999999E-2</c:v>
                </c:pt>
                <c:pt idx="1533">
                  <c:v>-4.7100000000000003E-2</c:v>
                </c:pt>
                <c:pt idx="1534">
                  <c:v>-4.7E-2</c:v>
                </c:pt>
                <c:pt idx="1535">
                  <c:v>-4.6899999999999997E-2</c:v>
                </c:pt>
                <c:pt idx="1536">
                  <c:v>-4.6800000000000001E-2</c:v>
                </c:pt>
                <c:pt idx="1537">
                  <c:v>-4.6699999999999998E-2</c:v>
                </c:pt>
                <c:pt idx="1538">
                  <c:v>-4.6600000000000003E-2</c:v>
                </c:pt>
                <c:pt idx="1539">
                  <c:v>-4.65E-2</c:v>
                </c:pt>
                <c:pt idx="1540">
                  <c:v>-4.6399999999999997E-2</c:v>
                </c:pt>
                <c:pt idx="1541">
                  <c:v>-4.6300000000000001E-2</c:v>
                </c:pt>
                <c:pt idx="1542">
                  <c:v>-4.6199999999999998E-2</c:v>
                </c:pt>
                <c:pt idx="1543">
                  <c:v>-4.6100000000000002E-2</c:v>
                </c:pt>
                <c:pt idx="1544">
                  <c:v>-4.5999999999999999E-2</c:v>
                </c:pt>
                <c:pt idx="1545">
                  <c:v>-4.5900000000000003E-2</c:v>
                </c:pt>
                <c:pt idx="1546">
                  <c:v>-4.58E-2</c:v>
                </c:pt>
                <c:pt idx="1547">
                  <c:v>-4.5699999999999998E-2</c:v>
                </c:pt>
                <c:pt idx="1548">
                  <c:v>-4.5600000000000002E-2</c:v>
                </c:pt>
                <c:pt idx="1549">
                  <c:v>-4.5499999999999999E-2</c:v>
                </c:pt>
                <c:pt idx="1550">
                  <c:v>-4.5400000000000003E-2</c:v>
                </c:pt>
                <c:pt idx="1551">
                  <c:v>-4.53E-2</c:v>
                </c:pt>
                <c:pt idx="1552">
                  <c:v>-4.5199999999999997E-2</c:v>
                </c:pt>
                <c:pt idx="1553">
                  <c:v>-4.5100000000000001E-2</c:v>
                </c:pt>
                <c:pt idx="1554">
                  <c:v>-4.4999999999999998E-2</c:v>
                </c:pt>
                <c:pt idx="1555">
                  <c:v>-4.4900000000000002E-2</c:v>
                </c:pt>
                <c:pt idx="1556">
                  <c:v>-4.48E-2</c:v>
                </c:pt>
                <c:pt idx="1557">
                  <c:v>-4.4699999999999997E-2</c:v>
                </c:pt>
                <c:pt idx="1558">
                  <c:v>-4.4600000000000001E-2</c:v>
                </c:pt>
                <c:pt idx="1559">
                  <c:v>-4.4499999999999998E-2</c:v>
                </c:pt>
                <c:pt idx="1560">
                  <c:v>-4.4400000000000002E-2</c:v>
                </c:pt>
                <c:pt idx="1561">
                  <c:v>-4.4299999999999999E-2</c:v>
                </c:pt>
                <c:pt idx="1562">
                  <c:v>-4.4200000000000003E-2</c:v>
                </c:pt>
                <c:pt idx="1563">
                  <c:v>-4.41E-2</c:v>
                </c:pt>
                <c:pt idx="1564">
                  <c:v>-4.3999999999999997E-2</c:v>
                </c:pt>
                <c:pt idx="1565">
                  <c:v>-4.3900000000000002E-2</c:v>
                </c:pt>
                <c:pt idx="1566">
                  <c:v>-4.3799999999999999E-2</c:v>
                </c:pt>
                <c:pt idx="1567">
                  <c:v>-4.3700000000000003E-2</c:v>
                </c:pt>
                <c:pt idx="1568">
                  <c:v>-4.36E-2</c:v>
                </c:pt>
                <c:pt idx="1569">
                  <c:v>-4.3499999999999997E-2</c:v>
                </c:pt>
                <c:pt idx="1570">
                  <c:v>-4.3400000000000001E-2</c:v>
                </c:pt>
                <c:pt idx="1571">
                  <c:v>-4.3299999999999998E-2</c:v>
                </c:pt>
                <c:pt idx="1572">
                  <c:v>-4.3200000000000002E-2</c:v>
                </c:pt>
                <c:pt idx="1573">
                  <c:v>-4.3099999999999999E-2</c:v>
                </c:pt>
                <c:pt idx="1574">
                  <c:v>-4.2999999999999997E-2</c:v>
                </c:pt>
                <c:pt idx="1575">
                  <c:v>-4.2900000000000001E-2</c:v>
                </c:pt>
                <c:pt idx="1576">
                  <c:v>-4.2799999999999998E-2</c:v>
                </c:pt>
                <c:pt idx="1577">
                  <c:v>-4.2700000000000002E-2</c:v>
                </c:pt>
                <c:pt idx="1578">
                  <c:v>-4.2599999999999999E-2</c:v>
                </c:pt>
                <c:pt idx="1579">
                  <c:v>-4.2500000000000003E-2</c:v>
                </c:pt>
                <c:pt idx="1580">
                  <c:v>-4.24E-2</c:v>
                </c:pt>
                <c:pt idx="1581">
                  <c:v>-4.2299999999999997E-2</c:v>
                </c:pt>
                <c:pt idx="1582">
                  <c:v>-4.2200000000000001E-2</c:v>
                </c:pt>
                <c:pt idx="1583">
                  <c:v>-4.2099999999999999E-2</c:v>
                </c:pt>
                <c:pt idx="1584">
                  <c:v>-4.2000000000000003E-2</c:v>
                </c:pt>
                <c:pt idx="1585">
                  <c:v>-4.19E-2</c:v>
                </c:pt>
                <c:pt idx="1586">
                  <c:v>-4.1799999999999997E-2</c:v>
                </c:pt>
                <c:pt idx="1587">
                  <c:v>-4.1700000000000001E-2</c:v>
                </c:pt>
                <c:pt idx="1588">
                  <c:v>-4.1599999999999998E-2</c:v>
                </c:pt>
                <c:pt idx="1589">
                  <c:v>-4.1500000000000002E-2</c:v>
                </c:pt>
                <c:pt idx="1590">
                  <c:v>-4.1399999999999999E-2</c:v>
                </c:pt>
                <c:pt idx="1591">
                  <c:v>-4.1300000000000003E-2</c:v>
                </c:pt>
                <c:pt idx="1592">
                  <c:v>-4.1200000000000001E-2</c:v>
                </c:pt>
                <c:pt idx="1593">
                  <c:v>-4.1099999999999998E-2</c:v>
                </c:pt>
                <c:pt idx="1594">
                  <c:v>-4.1000000000000002E-2</c:v>
                </c:pt>
                <c:pt idx="1595">
                  <c:v>-4.0899999999999999E-2</c:v>
                </c:pt>
                <c:pt idx="1596">
                  <c:v>-4.0800000000000003E-2</c:v>
                </c:pt>
                <c:pt idx="1597">
                  <c:v>-4.07E-2</c:v>
                </c:pt>
                <c:pt idx="1598">
                  <c:v>-4.0599999999999997E-2</c:v>
                </c:pt>
                <c:pt idx="1599">
                  <c:v>-4.0500000000000001E-2</c:v>
                </c:pt>
                <c:pt idx="1600">
                  <c:v>-4.0399999999999998E-2</c:v>
                </c:pt>
                <c:pt idx="1601">
                  <c:v>-4.0300000000000002E-2</c:v>
                </c:pt>
                <c:pt idx="1602">
                  <c:v>-4.02E-2</c:v>
                </c:pt>
                <c:pt idx="1603">
                  <c:v>-4.0099999999999997E-2</c:v>
                </c:pt>
                <c:pt idx="1604">
                  <c:v>-0.04</c:v>
                </c:pt>
                <c:pt idx="1605">
                  <c:v>-3.9899999999999998E-2</c:v>
                </c:pt>
                <c:pt idx="1606">
                  <c:v>-3.9800000000000002E-2</c:v>
                </c:pt>
                <c:pt idx="1607">
                  <c:v>-3.9699999999999999E-2</c:v>
                </c:pt>
                <c:pt idx="1608">
                  <c:v>-3.9600000000000003E-2</c:v>
                </c:pt>
                <c:pt idx="1609">
                  <c:v>-3.95E-2</c:v>
                </c:pt>
                <c:pt idx="1610">
                  <c:v>-3.9399999999999998E-2</c:v>
                </c:pt>
                <c:pt idx="1611">
                  <c:v>-3.9300000000000002E-2</c:v>
                </c:pt>
                <c:pt idx="1612">
                  <c:v>-3.9199999999999999E-2</c:v>
                </c:pt>
                <c:pt idx="1613">
                  <c:v>-3.9100000000000003E-2</c:v>
                </c:pt>
                <c:pt idx="1614">
                  <c:v>-3.9E-2</c:v>
                </c:pt>
                <c:pt idx="1615">
                  <c:v>-3.8899999999999997E-2</c:v>
                </c:pt>
                <c:pt idx="1616">
                  <c:v>-3.8800000000000001E-2</c:v>
                </c:pt>
                <c:pt idx="1617">
                  <c:v>-3.8699999999999998E-2</c:v>
                </c:pt>
                <c:pt idx="1618">
                  <c:v>-3.8600000000000002E-2</c:v>
                </c:pt>
                <c:pt idx="1619">
                  <c:v>-3.85E-2</c:v>
                </c:pt>
                <c:pt idx="1620">
                  <c:v>-3.8399999999999997E-2</c:v>
                </c:pt>
                <c:pt idx="1621">
                  <c:v>-3.8300000000000001E-2</c:v>
                </c:pt>
                <c:pt idx="1622">
                  <c:v>-3.8199999999999998E-2</c:v>
                </c:pt>
                <c:pt idx="1623">
                  <c:v>-3.8100000000000002E-2</c:v>
                </c:pt>
                <c:pt idx="1624">
                  <c:v>-3.7999999999999999E-2</c:v>
                </c:pt>
                <c:pt idx="1625">
                  <c:v>-3.7900000000000003E-2</c:v>
                </c:pt>
                <c:pt idx="1626">
                  <c:v>-3.78E-2</c:v>
                </c:pt>
                <c:pt idx="1627">
                  <c:v>-3.7699999999999997E-2</c:v>
                </c:pt>
                <c:pt idx="1628">
                  <c:v>-3.7600000000000001E-2</c:v>
                </c:pt>
                <c:pt idx="1629">
                  <c:v>-3.7499999999999999E-2</c:v>
                </c:pt>
                <c:pt idx="1630">
                  <c:v>-3.7400000000000003E-2</c:v>
                </c:pt>
                <c:pt idx="1631">
                  <c:v>-3.73E-2</c:v>
                </c:pt>
                <c:pt idx="1632">
                  <c:v>-3.7199999999999997E-2</c:v>
                </c:pt>
                <c:pt idx="1633">
                  <c:v>-3.7100000000000001E-2</c:v>
                </c:pt>
                <c:pt idx="1634">
                  <c:v>-3.6999999999999998E-2</c:v>
                </c:pt>
                <c:pt idx="1635">
                  <c:v>-3.6900000000000002E-2</c:v>
                </c:pt>
                <c:pt idx="1636">
                  <c:v>-3.6799999999999999E-2</c:v>
                </c:pt>
                <c:pt idx="1637">
                  <c:v>-3.6700000000000003E-2</c:v>
                </c:pt>
                <c:pt idx="1638">
                  <c:v>-3.6600000000000001E-2</c:v>
                </c:pt>
                <c:pt idx="1639">
                  <c:v>-3.6499999999999998E-2</c:v>
                </c:pt>
                <c:pt idx="1640">
                  <c:v>-3.6400000000000002E-2</c:v>
                </c:pt>
                <c:pt idx="1641">
                  <c:v>-3.6299999999999999E-2</c:v>
                </c:pt>
                <c:pt idx="1642">
                  <c:v>-3.6200000000000003E-2</c:v>
                </c:pt>
                <c:pt idx="1643">
                  <c:v>-3.61E-2</c:v>
                </c:pt>
                <c:pt idx="1644">
                  <c:v>-3.5999999999999997E-2</c:v>
                </c:pt>
                <c:pt idx="1645">
                  <c:v>-3.5900000000000001E-2</c:v>
                </c:pt>
                <c:pt idx="1646">
                  <c:v>-3.5799999999999998E-2</c:v>
                </c:pt>
                <c:pt idx="1647">
                  <c:v>-3.5700000000000003E-2</c:v>
                </c:pt>
                <c:pt idx="1648">
                  <c:v>-3.56E-2</c:v>
                </c:pt>
                <c:pt idx="1649">
                  <c:v>-3.5499999999999997E-2</c:v>
                </c:pt>
                <c:pt idx="1650">
                  <c:v>-3.5400000000000001E-2</c:v>
                </c:pt>
                <c:pt idx="1651">
                  <c:v>-3.5299999999999998E-2</c:v>
                </c:pt>
                <c:pt idx="1652">
                  <c:v>-3.5200000000000002E-2</c:v>
                </c:pt>
                <c:pt idx="1653">
                  <c:v>-3.5099999999999999E-2</c:v>
                </c:pt>
                <c:pt idx="1654">
                  <c:v>-3.5000000000000003E-2</c:v>
                </c:pt>
                <c:pt idx="1655">
                  <c:v>-3.49E-2</c:v>
                </c:pt>
                <c:pt idx="1656">
                  <c:v>-3.4799999999999998E-2</c:v>
                </c:pt>
                <c:pt idx="1657">
                  <c:v>-3.4700000000000002E-2</c:v>
                </c:pt>
                <c:pt idx="1658">
                  <c:v>-3.4599999999999999E-2</c:v>
                </c:pt>
                <c:pt idx="1659">
                  <c:v>-3.4500000000000003E-2</c:v>
                </c:pt>
                <c:pt idx="1660">
                  <c:v>-3.44E-2</c:v>
                </c:pt>
                <c:pt idx="1661">
                  <c:v>-3.4299999999999997E-2</c:v>
                </c:pt>
                <c:pt idx="1662">
                  <c:v>-3.4200000000000001E-2</c:v>
                </c:pt>
                <c:pt idx="1663">
                  <c:v>-3.4099999999999998E-2</c:v>
                </c:pt>
                <c:pt idx="1664">
                  <c:v>-3.4000000000000002E-2</c:v>
                </c:pt>
                <c:pt idx="1665">
                  <c:v>-3.39E-2</c:v>
                </c:pt>
                <c:pt idx="1666">
                  <c:v>-3.3799999999999997E-2</c:v>
                </c:pt>
                <c:pt idx="1667">
                  <c:v>-3.3700000000000001E-2</c:v>
                </c:pt>
                <c:pt idx="1668">
                  <c:v>-3.3599999999999998E-2</c:v>
                </c:pt>
                <c:pt idx="1669">
                  <c:v>-3.3500000000000002E-2</c:v>
                </c:pt>
                <c:pt idx="1670">
                  <c:v>-3.3399999999999999E-2</c:v>
                </c:pt>
                <c:pt idx="1671">
                  <c:v>-3.3300000000000003E-2</c:v>
                </c:pt>
                <c:pt idx="1672">
                  <c:v>-3.32E-2</c:v>
                </c:pt>
                <c:pt idx="1673">
                  <c:v>-3.3099999999999997E-2</c:v>
                </c:pt>
                <c:pt idx="1674">
                  <c:v>-3.3000000000000002E-2</c:v>
                </c:pt>
                <c:pt idx="1675">
                  <c:v>-3.2899999999999999E-2</c:v>
                </c:pt>
                <c:pt idx="1676">
                  <c:v>-3.2800000000000003E-2</c:v>
                </c:pt>
                <c:pt idx="1677">
                  <c:v>-3.27E-2</c:v>
                </c:pt>
                <c:pt idx="1678">
                  <c:v>-3.2599999999999997E-2</c:v>
                </c:pt>
                <c:pt idx="1679">
                  <c:v>-3.2500000000000001E-2</c:v>
                </c:pt>
                <c:pt idx="1680">
                  <c:v>-3.2399999999999998E-2</c:v>
                </c:pt>
                <c:pt idx="1681">
                  <c:v>-3.2300000000000002E-2</c:v>
                </c:pt>
                <c:pt idx="1682">
                  <c:v>-3.2199999999999999E-2</c:v>
                </c:pt>
                <c:pt idx="1683">
                  <c:v>-3.2099999999999997E-2</c:v>
                </c:pt>
                <c:pt idx="1684">
                  <c:v>-3.2000000000000001E-2</c:v>
                </c:pt>
                <c:pt idx="1685">
                  <c:v>-3.1899999999999998E-2</c:v>
                </c:pt>
                <c:pt idx="1686">
                  <c:v>-3.1800000000000002E-2</c:v>
                </c:pt>
                <c:pt idx="1687">
                  <c:v>-3.1699999999999999E-2</c:v>
                </c:pt>
                <c:pt idx="1688">
                  <c:v>-3.1600000000000003E-2</c:v>
                </c:pt>
                <c:pt idx="1689">
                  <c:v>-3.15E-2</c:v>
                </c:pt>
                <c:pt idx="1690">
                  <c:v>-3.1399999999999997E-2</c:v>
                </c:pt>
                <c:pt idx="1691">
                  <c:v>-3.1300000000000001E-2</c:v>
                </c:pt>
                <c:pt idx="1692">
                  <c:v>-3.1199999999999999E-2</c:v>
                </c:pt>
                <c:pt idx="1693">
                  <c:v>-3.1099999999999999E-2</c:v>
                </c:pt>
                <c:pt idx="1694">
                  <c:v>-3.1E-2</c:v>
                </c:pt>
                <c:pt idx="1695">
                  <c:v>-3.09E-2</c:v>
                </c:pt>
                <c:pt idx="1696">
                  <c:v>-3.0800000000000001E-2</c:v>
                </c:pt>
                <c:pt idx="1697">
                  <c:v>-3.0700000000000002E-2</c:v>
                </c:pt>
                <c:pt idx="1698">
                  <c:v>-3.0599999999999999E-2</c:v>
                </c:pt>
                <c:pt idx="1699">
                  <c:v>-3.0499999999999999E-2</c:v>
                </c:pt>
                <c:pt idx="1700">
                  <c:v>-3.04E-2</c:v>
                </c:pt>
                <c:pt idx="1701">
                  <c:v>-3.0300000000000001E-2</c:v>
                </c:pt>
                <c:pt idx="1702">
                  <c:v>-3.0200000000000001E-2</c:v>
                </c:pt>
                <c:pt idx="1703">
                  <c:v>-3.0099999999999998E-2</c:v>
                </c:pt>
                <c:pt idx="1704">
                  <c:v>-0.03</c:v>
                </c:pt>
                <c:pt idx="1705">
                  <c:v>-2.9899999999999999E-2</c:v>
                </c:pt>
                <c:pt idx="1706">
                  <c:v>-2.98E-2</c:v>
                </c:pt>
                <c:pt idx="1707">
                  <c:v>-2.9700000000000001E-2</c:v>
                </c:pt>
                <c:pt idx="1708">
                  <c:v>-2.9600000000000001E-2</c:v>
                </c:pt>
                <c:pt idx="1709">
                  <c:v>-2.9499999999999998E-2</c:v>
                </c:pt>
                <c:pt idx="1710">
                  <c:v>-2.9399999999999999E-2</c:v>
                </c:pt>
                <c:pt idx="1711">
                  <c:v>-2.93E-2</c:v>
                </c:pt>
                <c:pt idx="1712">
                  <c:v>-2.92E-2</c:v>
                </c:pt>
                <c:pt idx="1713">
                  <c:v>-2.9100000000000001E-2</c:v>
                </c:pt>
                <c:pt idx="1714">
                  <c:v>-2.9000000000000001E-2</c:v>
                </c:pt>
                <c:pt idx="1715">
                  <c:v>-2.8899999999999999E-2</c:v>
                </c:pt>
                <c:pt idx="1716">
                  <c:v>-2.8799999999999999E-2</c:v>
                </c:pt>
                <c:pt idx="1717">
                  <c:v>-2.87E-2</c:v>
                </c:pt>
                <c:pt idx="1718">
                  <c:v>-2.86E-2</c:v>
                </c:pt>
                <c:pt idx="1719">
                  <c:v>-2.8500000000000001E-2</c:v>
                </c:pt>
                <c:pt idx="1720">
                  <c:v>-2.8400000000000002E-2</c:v>
                </c:pt>
                <c:pt idx="1721">
                  <c:v>-2.8299999999999999E-2</c:v>
                </c:pt>
                <c:pt idx="1722">
                  <c:v>-2.8199999999999999E-2</c:v>
                </c:pt>
                <c:pt idx="1723">
                  <c:v>-2.81E-2</c:v>
                </c:pt>
                <c:pt idx="1724">
                  <c:v>-2.8000000000000001E-2</c:v>
                </c:pt>
                <c:pt idx="1725">
                  <c:v>-2.7900000000000001E-2</c:v>
                </c:pt>
                <c:pt idx="1726">
                  <c:v>-2.7799999999999998E-2</c:v>
                </c:pt>
                <c:pt idx="1727">
                  <c:v>-2.7699999999999999E-2</c:v>
                </c:pt>
                <c:pt idx="1728">
                  <c:v>-2.76E-2</c:v>
                </c:pt>
                <c:pt idx="1729">
                  <c:v>-2.75E-2</c:v>
                </c:pt>
                <c:pt idx="1730">
                  <c:v>-2.7400000000000001E-2</c:v>
                </c:pt>
                <c:pt idx="1731">
                  <c:v>-2.7300000000000001E-2</c:v>
                </c:pt>
                <c:pt idx="1732">
                  <c:v>-2.7199999999999998E-2</c:v>
                </c:pt>
                <c:pt idx="1733">
                  <c:v>-2.7099999999999999E-2</c:v>
                </c:pt>
                <c:pt idx="1734">
                  <c:v>-2.7E-2</c:v>
                </c:pt>
                <c:pt idx="1735">
                  <c:v>-2.69E-2</c:v>
                </c:pt>
                <c:pt idx="1736">
                  <c:v>-2.6800000000000001E-2</c:v>
                </c:pt>
                <c:pt idx="1737">
                  <c:v>-2.6700000000000002E-2</c:v>
                </c:pt>
                <c:pt idx="1738">
                  <c:v>-2.6599999999999999E-2</c:v>
                </c:pt>
                <c:pt idx="1739">
                  <c:v>-2.6499999999999999E-2</c:v>
                </c:pt>
                <c:pt idx="1740">
                  <c:v>-2.64E-2</c:v>
                </c:pt>
                <c:pt idx="1741">
                  <c:v>-2.63E-2</c:v>
                </c:pt>
                <c:pt idx="1742">
                  <c:v>-2.6200000000000001E-2</c:v>
                </c:pt>
                <c:pt idx="1743">
                  <c:v>-2.6100000000000002E-2</c:v>
                </c:pt>
                <c:pt idx="1744">
                  <c:v>-2.5999999999999999E-2</c:v>
                </c:pt>
                <c:pt idx="1745">
                  <c:v>-2.5899999999999999E-2</c:v>
                </c:pt>
                <c:pt idx="1746">
                  <c:v>-2.58E-2</c:v>
                </c:pt>
                <c:pt idx="1747">
                  <c:v>-2.5700000000000001E-2</c:v>
                </c:pt>
                <c:pt idx="1748">
                  <c:v>-2.5600000000000001E-2</c:v>
                </c:pt>
                <c:pt idx="1749">
                  <c:v>-2.5499999999999998E-2</c:v>
                </c:pt>
                <c:pt idx="1750">
                  <c:v>-2.5399999999999999E-2</c:v>
                </c:pt>
                <c:pt idx="1751">
                  <c:v>-2.53E-2</c:v>
                </c:pt>
                <c:pt idx="1752">
                  <c:v>-2.52E-2</c:v>
                </c:pt>
                <c:pt idx="1753">
                  <c:v>-2.5100000000000001E-2</c:v>
                </c:pt>
                <c:pt idx="1754">
                  <c:v>-2.5000000000000001E-2</c:v>
                </c:pt>
                <c:pt idx="1755">
                  <c:v>-2.4899999999999999E-2</c:v>
                </c:pt>
                <c:pt idx="1756">
                  <c:v>-2.4799999999999999E-2</c:v>
                </c:pt>
                <c:pt idx="1757">
                  <c:v>-2.47E-2</c:v>
                </c:pt>
                <c:pt idx="1758">
                  <c:v>-2.46E-2</c:v>
                </c:pt>
                <c:pt idx="1759">
                  <c:v>-2.4500000000000001E-2</c:v>
                </c:pt>
                <c:pt idx="1760">
                  <c:v>-2.4400000000000002E-2</c:v>
                </c:pt>
                <c:pt idx="1761">
                  <c:v>-2.4299999999999999E-2</c:v>
                </c:pt>
                <c:pt idx="1762">
                  <c:v>-2.4199999999999999E-2</c:v>
                </c:pt>
                <c:pt idx="1763">
                  <c:v>-2.41E-2</c:v>
                </c:pt>
                <c:pt idx="1764">
                  <c:v>-2.4E-2</c:v>
                </c:pt>
                <c:pt idx="1765">
                  <c:v>-2.3900000000000001E-2</c:v>
                </c:pt>
                <c:pt idx="1766">
                  <c:v>-2.3800000000000002E-2</c:v>
                </c:pt>
                <c:pt idx="1767">
                  <c:v>-2.3699999999999999E-2</c:v>
                </c:pt>
                <c:pt idx="1768">
                  <c:v>-2.3599999999999999E-2</c:v>
                </c:pt>
                <c:pt idx="1769">
                  <c:v>-2.35E-2</c:v>
                </c:pt>
                <c:pt idx="1770">
                  <c:v>-2.3400000000000001E-2</c:v>
                </c:pt>
                <c:pt idx="1771">
                  <c:v>-2.3300000000000001E-2</c:v>
                </c:pt>
                <c:pt idx="1772">
                  <c:v>-2.3199999999999998E-2</c:v>
                </c:pt>
                <c:pt idx="1773">
                  <c:v>-2.3099999999999999E-2</c:v>
                </c:pt>
                <c:pt idx="1774">
                  <c:v>-2.3E-2</c:v>
                </c:pt>
                <c:pt idx="1775">
                  <c:v>-2.29E-2</c:v>
                </c:pt>
                <c:pt idx="1776">
                  <c:v>-2.2800000000000001E-2</c:v>
                </c:pt>
                <c:pt idx="1777">
                  <c:v>-2.2700000000000001E-2</c:v>
                </c:pt>
                <c:pt idx="1778">
                  <c:v>-2.2599999999999999E-2</c:v>
                </c:pt>
                <c:pt idx="1779">
                  <c:v>-2.2499999999999999E-2</c:v>
                </c:pt>
                <c:pt idx="1780">
                  <c:v>-2.24E-2</c:v>
                </c:pt>
                <c:pt idx="1781">
                  <c:v>-2.23E-2</c:v>
                </c:pt>
                <c:pt idx="1782">
                  <c:v>-2.2200000000000001E-2</c:v>
                </c:pt>
                <c:pt idx="1783">
                  <c:v>-2.2100000000000002E-2</c:v>
                </c:pt>
                <c:pt idx="1784">
                  <c:v>-2.1999999999999999E-2</c:v>
                </c:pt>
                <c:pt idx="1785">
                  <c:v>-2.1899999999999999E-2</c:v>
                </c:pt>
                <c:pt idx="1786">
                  <c:v>-2.18E-2</c:v>
                </c:pt>
                <c:pt idx="1787">
                  <c:v>-2.1700000000000001E-2</c:v>
                </c:pt>
                <c:pt idx="1788">
                  <c:v>-2.1600000000000001E-2</c:v>
                </c:pt>
                <c:pt idx="1789">
                  <c:v>-2.1499999999999998E-2</c:v>
                </c:pt>
                <c:pt idx="1790">
                  <c:v>-2.1399999999999999E-2</c:v>
                </c:pt>
                <c:pt idx="1791">
                  <c:v>-2.1299999999999999E-2</c:v>
                </c:pt>
                <c:pt idx="1792">
                  <c:v>-2.12E-2</c:v>
                </c:pt>
                <c:pt idx="1793">
                  <c:v>-2.1100000000000001E-2</c:v>
                </c:pt>
                <c:pt idx="1794">
                  <c:v>-2.1000000000000001E-2</c:v>
                </c:pt>
                <c:pt idx="1795">
                  <c:v>-2.0899999999999998E-2</c:v>
                </c:pt>
                <c:pt idx="1796">
                  <c:v>-2.0799999999999999E-2</c:v>
                </c:pt>
                <c:pt idx="1797">
                  <c:v>-2.07E-2</c:v>
                </c:pt>
                <c:pt idx="1798">
                  <c:v>-2.06E-2</c:v>
                </c:pt>
                <c:pt idx="1799">
                  <c:v>-2.0500000000000001E-2</c:v>
                </c:pt>
                <c:pt idx="1800">
                  <c:v>-2.0400000000000001E-2</c:v>
                </c:pt>
                <c:pt idx="1801">
                  <c:v>-2.0299999999999999E-2</c:v>
                </c:pt>
                <c:pt idx="1802">
                  <c:v>-2.0199999999999999E-2</c:v>
                </c:pt>
                <c:pt idx="1803">
                  <c:v>-2.01E-2</c:v>
                </c:pt>
                <c:pt idx="1804">
                  <c:v>-0.02</c:v>
                </c:pt>
                <c:pt idx="1805">
                  <c:v>-1.9900000000000001E-2</c:v>
                </c:pt>
                <c:pt idx="1806">
                  <c:v>-1.9800000000000002E-2</c:v>
                </c:pt>
                <c:pt idx="1807">
                  <c:v>-1.9699999999999999E-2</c:v>
                </c:pt>
                <c:pt idx="1808">
                  <c:v>-1.9599999999999999E-2</c:v>
                </c:pt>
                <c:pt idx="1809">
                  <c:v>-1.95E-2</c:v>
                </c:pt>
                <c:pt idx="1810">
                  <c:v>-1.9400000000000001E-2</c:v>
                </c:pt>
                <c:pt idx="1811">
                  <c:v>-1.9300000000000001E-2</c:v>
                </c:pt>
                <c:pt idx="1812">
                  <c:v>-1.9199999999999998E-2</c:v>
                </c:pt>
                <c:pt idx="1813">
                  <c:v>-1.9099999999999999E-2</c:v>
                </c:pt>
                <c:pt idx="1814">
                  <c:v>-1.9E-2</c:v>
                </c:pt>
                <c:pt idx="1815">
                  <c:v>-1.89E-2</c:v>
                </c:pt>
                <c:pt idx="1816">
                  <c:v>-1.8800000000000001E-2</c:v>
                </c:pt>
                <c:pt idx="1817">
                  <c:v>-1.8700000000000001E-2</c:v>
                </c:pt>
                <c:pt idx="1818">
                  <c:v>-1.8599999999999998E-2</c:v>
                </c:pt>
                <c:pt idx="1819">
                  <c:v>-1.8499999999999999E-2</c:v>
                </c:pt>
                <c:pt idx="1820">
                  <c:v>-1.84E-2</c:v>
                </c:pt>
                <c:pt idx="1821">
                  <c:v>-1.83E-2</c:v>
                </c:pt>
                <c:pt idx="1822">
                  <c:v>-1.8200000000000001E-2</c:v>
                </c:pt>
                <c:pt idx="1823">
                  <c:v>-1.8100000000000002E-2</c:v>
                </c:pt>
                <c:pt idx="1824">
                  <c:v>-1.7999999999999999E-2</c:v>
                </c:pt>
                <c:pt idx="1825">
                  <c:v>-1.7899999999999999E-2</c:v>
                </c:pt>
                <c:pt idx="1826">
                  <c:v>-1.78E-2</c:v>
                </c:pt>
                <c:pt idx="1827">
                  <c:v>-1.77E-2</c:v>
                </c:pt>
                <c:pt idx="1828">
                  <c:v>-1.7600000000000001E-2</c:v>
                </c:pt>
                <c:pt idx="1829">
                  <c:v>-1.7500000000000002E-2</c:v>
                </c:pt>
                <c:pt idx="1830">
                  <c:v>-1.7399999999999999E-2</c:v>
                </c:pt>
                <c:pt idx="1831">
                  <c:v>-1.7299999999999999E-2</c:v>
                </c:pt>
                <c:pt idx="1832">
                  <c:v>-1.72E-2</c:v>
                </c:pt>
                <c:pt idx="1833">
                  <c:v>-1.7100000000000001E-2</c:v>
                </c:pt>
                <c:pt idx="1834">
                  <c:v>-1.7000000000000001E-2</c:v>
                </c:pt>
                <c:pt idx="1835">
                  <c:v>-1.6899999999999998E-2</c:v>
                </c:pt>
                <c:pt idx="1836">
                  <c:v>-1.6799999999999999E-2</c:v>
                </c:pt>
                <c:pt idx="1837">
                  <c:v>-1.67E-2</c:v>
                </c:pt>
                <c:pt idx="1838">
                  <c:v>-1.66E-2</c:v>
                </c:pt>
                <c:pt idx="1839">
                  <c:v>-1.6500000000000001E-2</c:v>
                </c:pt>
                <c:pt idx="1840">
                  <c:v>-1.6400000000000001E-2</c:v>
                </c:pt>
                <c:pt idx="1841">
                  <c:v>-1.6299999999999999E-2</c:v>
                </c:pt>
                <c:pt idx="1842">
                  <c:v>-1.6199999999999999E-2</c:v>
                </c:pt>
                <c:pt idx="1843">
                  <c:v>-1.61E-2</c:v>
                </c:pt>
                <c:pt idx="1844">
                  <c:v>-1.6E-2</c:v>
                </c:pt>
                <c:pt idx="1845">
                  <c:v>-1.5900000000000001E-2</c:v>
                </c:pt>
                <c:pt idx="1846">
                  <c:v>-1.5800000000000002E-2</c:v>
                </c:pt>
                <c:pt idx="1847">
                  <c:v>-1.5699999999999999E-2</c:v>
                </c:pt>
                <c:pt idx="1848">
                  <c:v>-1.5599999999999999E-2</c:v>
                </c:pt>
                <c:pt idx="1849">
                  <c:v>-1.55E-2</c:v>
                </c:pt>
                <c:pt idx="1850">
                  <c:v>-1.54E-2</c:v>
                </c:pt>
                <c:pt idx="1851">
                  <c:v>-1.5299999999999999E-2</c:v>
                </c:pt>
                <c:pt idx="1852">
                  <c:v>-1.52E-2</c:v>
                </c:pt>
                <c:pt idx="1853">
                  <c:v>-1.5100000000000001E-2</c:v>
                </c:pt>
                <c:pt idx="1854">
                  <c:v>-1.4999999999999999E-2</c:v>
                </c:pt>
                <c:pt idx="1855">
                  <c:v>-1.49E-2</c:v>
                </c:pt>
                <c:pt idx="1856">
                  <c:v>-1.4800000000000001E-2</c:v>
                </c:pt>
                <c:pt idx="1857">
                  <c:v>-1.47E-2</c:v>
                </c:pt>
                <c:pt idx="1858">
                  <c:v>-1.46E-2</c:v>
                </c:pt>
                <c:pt idx="1859">
                  <c:v>-1.4500000000000001E-2</c:v>
                </c:pt>
                <c:pt idx="1860">
                  <c:v>-1.44E-2</c:v>
                </c:pt>
                <c:pt idx="1861">
                  <c:v>-1.43E-2</c:v>
                </c:pt>
                <c:pt idx="1862">
                  <c:v>-1.4200000000000001E-2</c:v>
                </c:pt>
                <c:pt idx="1863">
                  <c:v>-1.41E-2</c:v>
                </c:pt>
                <c:pt idx="1864">
                  <c:v>-1.4E-2</c:v>
                </c:pt>
                <c:pt idx="1865">
                  <c:v>-1.3899999999999999E-2</c:v>
                </c:pt>
                <c:pt idx="1866">
                  <c:v>-1.38E-2</c:v>
                </c:pt>
                <c:pt idx="1867">
                  <c:v>-1.37E-2</c:v>
                </c:pt>
                <c:pt idx="1868">
                  <c:v>-1.3599999999999999E-2</c:v>
                </c:pt>
                <c:pt idx="1869">
                  <c:v>-1.35E-2</c:v>
                </c:pt>
                <c:pt idx="1870">
                  <c:v>-1.34E-2</c:v>
                </c:pt>
                <c:pt idx="1871">
                  <c:v>-1.3299999999999999E-2</c:v>
                </c:pt>
                <c:pt idx="1872">
                  <c:v>-1.32E-2</c:v>
                </c:pt>
                <c:pt idx="1873">
                  <c:v>-1.3100000000000001E-2</c:v>
                </c:pt>
                <c:pt idx="1874">
                  <c:v>-1.2999999999999999E-2</c:v>
                </c:pt>
                <c:pt idx="1875">
                  <c:v>-1.29E-2</c:v>
                </c:pt>
                <c:pt idx="1876">
                  <c:v>-1.2800000000000001E-2</c:v>
                </c:pt>
                <c:pt idx="1877">
                  <c:v>-1.2699999999999999E-2</c:v>
                </c:pt>
                <c:pt idx="1878">
                  <c:v>-1.26E-2</c:v>
                </c:pt>
                <c:pt idx="1879">
                  <c:v>-1.2500000000000001E-2</c:v>
                </c:pt>
                <c:pt idx="1880">
                  <c:v>-1.24E-2</c:v>
                </c:pt>
                <c:pt idx="1881">
                  <c:v>-1.23E-2</c:v>
                </c:pt>
                <c:pt idx="1882">
                  <c:v>-1.2200000000000001E-2</c:v>
                </c:pt>
                <c:pt idx="1883">
                  <c:v>-1.21E-2</c:v>
                </c:pt>
                <c:pt idx="1884">
                  <c:v>-1.2E-2</c:v>
                </c:pt>
                <c:pt idx="1885">
                  <c:v>-1.1900000000000001E-2</c:v>
                </c:pt>
                <c:pt idx="1886">
                  <c:v>-1.18E-2</c:v>
                </c:pt>
                <c:pt idx="1887">
                  <c:v>-1.17E-2</c:v>
                </c:pt>
                <c:pt idx="1888">
                  <c:v>-1.1599999999999999E-2</c:v>
                </c:pt>
                <c:pt idx="1889">
                  <c:v>-1.15E-2</c:v>
                </c:pt>
                <c:pt idx="1890">
                  <c:v>-1.14E-2</c:v>
                </c:pt>
                <c:pt idx="1891">
                  <c:v>-1.1299999999999999E-2</c:v>
                </c:pt>
                <c:pt idx="1892">
                  <c:v>-1.12E-2</c:v>
                </c:pt>
                <c:pt idx="1893">
                  <c:v>-1.11E-2</c:v>
                </c:pt>
                <c:pt idx="1894">
                  <c:v>-1.0999999999999999E-2</c:v>
                </c:pt>
                <c:pt idx="1895">
                  <c:v>-1.09E-2</c:v>
                </c:pt>
                <c:pt idx="1896">
                  <c:v>-1.0800000000000001E-2</c:v>
                </c:pt>
                <c:pt idx="1897">
                  <c:v>-1.0699999999999999E-2</c:v>
                </c:pt>
                <c:pt idx="1898">
                  <c:v>-1.06E-2</c:v>
                </c:pt>
                <c:pt idx="1899">
                  <c:v>-1.0500000000000001E-2</c:v>
                </c:pt>
                <c:pt idx="1900">
                  <c:v>-1.04E-2</c:v>
                </c:pt>
                <c:pt idx="1901">
                  <c:v>-1.03E-2</c:v>
                </c:pt>
                <c:pt idx="1902">
                  <c:v>-1.0200000000000001E-2</c:v>
                </c:pt>
                <c:pt idx="1903">
                  <c:v>-1.01E-2</c:v>
                </c:pt>
                <c:pt idx="1904">
                  <c:v>-0.01</c:v>
                </c:pt>
                <c:pt idx="1905">
                  <c:v>-9.9000000000000008E-3</c:v>
                </c:pt>
                <c:pt idx="1906">
                  <c:v>-9.7999999999999997E-3</c:v>
                </c:pt>
                <c:pt idx="1907">
                  <c:v>-9.7000000000000003E-3</c:v>
                </c:pt>
                <c:pt idx="1908">
                  <c:v>-9.5999999999999992E-3</c:v>
                </c:pt>
                <c:pt idx="1909">
                  <c:v>-9.4999999999999998E-3</c:v>
                </c:pt>
                <c:pt idx="1910">
                  <c:v>-9.4000000000000004E-3</c:v>
                </c:pt>
                <c:pt idx="1911">
                  <c:v>-9.2999999999999992E-3</c:v>
                </c:pt>
                <c:pt idx="1912">
                  <c:v>-9.1999999999999998E-3</c:v>
                </c:pt>
                <c:pt idx="1913">
                  <c:v>-9.1000000000000004E-3</c:v>
                </c:pt>
                <c:pt idx="1914">
                  <c:v>-8.9999999999999993E-3</c:v>
                </c:pt>
                <c:pt idx="1915">
                  <c:v>-8.8999999999999999E-3</c:v>
                </c:pt>
                <c:pt idx="1916">
                  <c:v>-8.8000000000000005E-3</c:v>
                </c:pt>
                <c:pt idx="1917">
                  <c:v>-8.6999999999999994E-3</c:v>
                </c:pt>
                <c:pt idx="1918">
                  <c:v>-8.6E-3</c:v>
                </c:pt>
                <c:pt idx="1919">
                  <c:v>-8.5000000000000006E-3</c:v>
                </c:pt>
                <c:pt idx="1920">
                  <c:v>-8.3999999999999995E-3</c:v>
                </c:pt>
                <c:pt idx="1921">
                  <c:v>-8.3000000000000001E-3</c:v>
                </c:pt>
                <c:pt idx="1922">
                  <c:v>-8.2000000000000007E-3</c:v>
                </c:pt>
                <c:pt idx="1923">
                  <c:v>-8.0999999999999996E-3</c:v>
                </c:pt>
                <c:pt idx="1924">
                  <c:v>-8.0000000000000002E-3</c:v>
                </c:pt>
                <c:pt idx="1925">
                  <c:v>-7.9000000000000008E-3</c:v>
                </c:pt>
                <c:pt idx="1926">
                  <c:v>-7.7999999999999996E-3</c:v>
                </c:pt>
                <c:pt idx="1927">
                  <c:v>-7.7000000000000002E-3</c:v>
                </c:pt>
                <c:pt idx="1928">
                  <c:v>-7.6E-3</c:v>
                </c:pt>
                <c:pt idx="1929">
                  <c:v>-7.4999999999999997E-3</c:v>
                </c:pt>
                <c:pt idx="1930">
                  <c:v>-7.4000000000000003E-3</c:v>
                </c:pt>
                <c:pt idx="1931">
                  <c:v>-7.3000000000000001E-3</c:v>
                </c:pt>
                <c:pt idx="1932">
                  <c:v>-7.1999999999999998E-3</c:v>
                </c:pt>
                <c:pt idx="1933">
                  <c:v>-7.1000000000000004E-3</c:v>
                </c:pt>
                <c:pt idx="1934">
                  <c:v>-7.0000000000000001E-3</c:v>
                </c:pt>
                <c:pt idx="1935">
                  <c:v>-6.8999999999999999E-3</c:v>
                </c:pt>
                <c:pt idx="1936">
                  <c:v>-6.7999999999999996E-3</c:v>
                </c:pt>
                <c:pt idx="1937">
                  <c:v>-6.7000000000000002E-3</c:v>
                </c:pt>
                <c:pt idx="1938">
                  <c:v>-6.6E-3</c:v>
                </c:pt>
                <c:pt idx="1939">
                  <c:v>-6.4999999999999997E-3</c:v>
                </c:pt>
                <c:pt idx="1940">
                  <c:v>-6.4000000000000003E-3</c:v>
                </c:pt>
                <c:pt idx="1941">
                  <c:v>-6.3E-3</c:v>
                </c:pt>
                <c:pt idx="1942">
                  <c:v>-6.1999999999999998E-3</c:v>
                </c:pt>
                <c:pt idx="1943">
                  <c:v>-6.1000000000000004E-3</c:v>
                </c:pt>
                <c:pt idx="1944">
                  <c:v>-6.0000000000000001E-3</c:v>
                </c:pt>
                <c:pt idx="1945">
                  <c:v>-5.8999999999999999E-3</c:v>
                </c:pt>
                <c:pt idx="1946">
                  <c:v>-5.7999999999999996E-3</c:v>
                </c:pt>
                <c:pt idx="1947">
                  <c:v>-5.7000000000000002E-3</c:v>
                </c:pt>
                <c:pt idx="1948">
                  <c:v>-5.5999999999999999E-3</c:v>
                </c:pt>
                <c:pt idx="1949">
                  <c:v>-5.4999999999999997E-3</c:v>
                </c:pt>
                <c:pt idx="1950">
                  <c:v>-5.4000000000000003E-3</c:v>
                </c:pt>
                <c:pt idx="1951">
                  <c:v>-5.3E-3</c:v>
                </c:pt>
                <c:pt idx="1952">
                  <c:v>-5.1999999999999998E-3</c:v>
                </c:pt>
                <c:pt idx="1953">
                  <c:v>-5.1000000000000004E-3</c:v>
                </c:pt>
                <c:pt idx="1954">
                  <c:v>-5.0000000000000001E-3</c:v>
                </c:pt>
                <c:pt idx="1955">
                  <c:v>-4.8999999999999998E-3</c:v>
                </c:pt>
                <c:pt idx="1956">
                  <c:v>-4.7999999999999996E-3</c:v>
                </c:pt>
                <c:pt idx="1957">
                  <c:v>-4.7000000000000002E-3</c:v>
                </c:pt>
                <c:pt idx="1958">
                  <c:v>-4.5999999999999999E-3</c:v>
                </c:pt>
                <c:pt idx="1959">
                  <c:v>-4.4999999999999997E-3</c:v>
                </c:pt>
                <c:pt idx="1960">
                  <c:v>-4.4000000000000003E-3</c:v>
                </c:pt>
                <c:pt idx="1961">
                  <c:v>-4.3E-3</c:v>
                </c:pt>
                <c:pt idx="1962">
                  <c:v>-4.1999999999999997E-3</c:v>
                </c:pt>
                <c:pt idx="1963">
                  <c:v>-4.1000000000000003E-3</c:v>
                </c:pt>
                <c:pt idx="1964">
                  <c:v>-4.0000000000000001E-3</c:v>
                </c:pt>
                <c:pt idx="1965">
                  <c:v>-3.8999999999999998E-3</c:v>
                </c:pt>
                <c:pt idx="1966">
                  <c:v>-3.8E-3</c:v>
                </c:pt>
                <c:pt idx="1967">
                  <c:v>-3.7000000000000002E-3</c:v>
                </c:pt>
                <c:pt idx="1968">
                  <c:v>-3.5999999999999999E-3</c:v>
                </c:pt>
                <c:pt idx="1969">
                  <c:v>-3.5000000000000001E-3</c:v>
                </c:pt>
                <c:pt idx="1970">
                  <c:v>-3.3999999999999998E-3</c:v>
                </c:pt>
                <c:pt idx="1971">
                  <c:v>-3.3E-3</c:v>
                </c:pt>
                <c:pt idx="1972">
                  <c:v>-3.2000000000000002E-3</c:v>
                </c:pt>
                <c:pt idx="1973">
                  <c:v>-3.0999999999999999E-3</c:v>
                </c:pt>
                <c:pt idx="1974">
                  <c:v>-3.0000000000000001E-3</c:v>
                </c:pt>
                <c:pt idx="1975">
                  <c:v>-2.8999999999999998E-3</c:v>
                </c:pt>
                <c:pt idx="1976">
                  <c:v>-2.8E-3</c:v>
                </c:pt>
                <c:pt idx="1977">
                  <c:v>-2.7000000000000001E-3</c:v>
                </c:pt>
                <c:pt idx="1978">
                  <c:v>-2.5999999999999999E-3</c:v>
                </c:pt>
                <c:pt idx="1979">
                  <c:v>-2.5000000000000001E-3</c:v>
                </c:pt>
                <c:pt idx="1980">
                  <c:v>-2.3999999999999998E-3</c:v>
                </c:pt>
                <c:pt idx="1981">
                  <c:v>-2.3E-3</c:v>
                </c:pt>
                <c:pt idx="1982">
                  <c:v>-2.2000000000000001E-3</c:v>
                </c:pt>
                <c:pt idx="1983">
                  <c:v>-2.0999999999999999E-3</c:v>
                </c:pt>
                <c:pt idx="1984">
                  <c:v>-2E-3</c:v>
                </c:pt>
                <c:pt idx="1985">
                  <c:v>-1.9E-3</c:v>
                </c:pt>
                <c:pt idx="1986">
                  <c:v>-1.8E-3</c:v>
                </c:pt>
                <c:pt idx="1987">
                  <c:v>-1.6999999999999999E-3</c:v>
                </c:pt>
                <c:pt idx="1988">
                  <c:v>-1.6000000000000001E-3</c:v>
                </c:pt>
                <c:pt idx="1989">
                  <c:v>-1.5E-3</c:v>
                </c:pt>
                <c:pt idx="1990">
                  <c:v>-1.4E-3</c:v>
                </c:pt>
                <c:pt idx="1991">
                  <c:v>-1.2999999999999999E-3</c:v>
                </c:pt>
                <c:pt idx="1992">
                  <c:v>-1.1999999999999999E-3</c:v>
                </c:pt>
                <c:pt idx="1993">
                  <c:v>-1.1000000000000001E-3</c:v>
                </c:pt>
                <c:pt idx="1994">
                  <c:v>-1E-3</c:v>
                </c:pt>
                <c:pt idx="1995">
                  <c:v>-8.9999999999999998E-4</c:v>
                </c:pt>
                <c:pt idx="1996">
                  <c:v>-8.0000000000000004E-4</c:v>
                </c:pt>
                <c:pt idx="1997">
                  <c:v>-6.9999999999999999E-4</c:v>
                </c:pt>
                <c:pt idx="1998">
                  <c:v>-5.9999999999999995E-4</c:v>
                </c:pt>
                <c:pt idx="1999">
                  <c:v>-5.0000000000000001E-4</c:v>
                </c:pt>
                <c:pt idx="2000">
                  <c:v>-4.0000000000000002E-4</c:v>
                </c:pt>
                <c:pt idx="2001">
                  <c:v>-2.9999999999999997E-4</c:v>
                </c:pt>
                <c:pt idx="2002">
                  <c:v>-2.0000000000000001E-4</c:v>
                </c:pt>
                <c:pt idx="2003">
                  <c:v>-1E-4</c:v>
                </c:pt>
                <c:pt idx="2004">
                  <c:v>0</c:v>
                </c:pt>
                <c:pt idx="2005">
                  <c:v>1E-4</c:v>
                </c:pt>
                <c:pt idx="2006">
                  <c:v>2.0000000000000001E-4</c:v>
                </c:pt>
                <c:pt idx="2007">
                  <c:v>2.9999999999999997E-4</c:v>
                </c:pt>
                <c:pt idx="2008">
                  <c:v>4.0000000000000002E-4</c:v>
                </c:pt>
                <c:pt idx="2009">
                  <c:v>5.0000000000000001E-4</c:v>
                </c:pt>
                <c:pt idx="2010">
                  <c:v>5.9999999999999995E-4</c:v>
                </c:pt>
              </c:numCache>
            </c:numRef>
          </c:cat>
          <c:val>
            <c:numRef>
              <c:f>'Fast Logger 02-15-1750'!$BH$8000:$BH$10010</c:f>
              <c:numCache>
                <c:formatCode>General</c:formatCode>
                <c:ptCount val="2011"/>
                <c:pt idx="0">
                  <c:v>-7.7977000000000003E-3</c:v>
                </c:pt>
                <c:pt idx="1">
                  <c:v>-7.1592000000000001E-3</c:v>
                </c:pt>
                <c:pt idx="2">
                  <c:v>-8.1169999999999992E-3</c:v>
                </c:pt>
                <c:pt idx="3">
                  <c:v>-9.3941000000000007E-3</c:v>
                </c:pt>
                <c:pt idx="4">
                  <c:v>-9.7134000000000005E-3</c:v>
                </c:pt>
                <c:pt idx="5">
                  <c:v>-6.8399000000000003E-3</c:v>
                </c:pt>
                <c:pt idx="6">
                  <c:v>-6.5206999999999999E-3</c:v>
                </c:pt>
                <c:pt idx="7">
                  <c:v>-6.8399000000000003E-3</c:v>
                </c:pt>
                <c:pt idx="8">
                  <c:v>-6.8399000000000003E-3</c:v>
                </c:pt>
                <c:pt idx="9">
                  <c:v>-5.5629E-3</c:v>
                </c:pt>
                <c:pt idx="10">
                  <c:v>-5.2436000000000002E-3</c:v>
                </c:pt>
                <c:pt idx="11">
                  <c:v>-5.2436000000000002E-3</c:v>
                </c:pt>
                <c:pt idx="12">
                  <c:v>-4.2858000000000002E-3</c:v>
                </c:pt>
                <c:pt idx="13">
                  <c:v>-3.6472000000000002E-3</c:v>
                </c:pt>
                <c:pt idx="14">
                  <c:v>-3.9665000000000004E-3</c:v>
                </c:pt>
                <c:pt idx="15">
                  <c:v>-2.6894000000000002E-3</c:v>
                </c:pt>
                <c:pt idx="16">
                  <c:v>-2.0509E-3</c:v>
                </c:pt>
                <c:pt idx="17">
                  <c:v>-2.3701E-3</c:v>
                </c:pt>
                <c:pt idx="18">
                  <c:v>-2.3701E-3</c:v>
                </c:pt>
                <c:pt idx="19">
                  <c:v>-3.0087E-3</c:v>
                </c:pt>
                <c:pt idx="20">
                  <c:v>-2.3701E-3</c:v>
                </c:pt>
                <c:pt idx="21">
                  <c:v>-2.6894000000000002E-3</c:v>
                </c:pt>
                <c:pt idx="22">
                  <c:v>-3.9665000000000004E-3</c:v>
                </c:pt>
                <c:pt idx="23">
                  <c:v>-4.2858000000000002E-3</c:v>
                </c:pt>
                <c:pt idx="24">
                  <c:v>-5.2436000000000002E-3</c:v>
                </c:pt>
                <c:pt idx="25">
                  <c:v>-5.5629E-3</c:v>
                </c:pt>
                <c:pt idx="26">
                  <c:v>-5.8821000000000003E-3</c:v>
                </c:pt>
                <c:pt idx="27">
                  <c:v>-6.5206999999999999E-3</c:v>
                </c:pt>
                <c:pt idx="28">
                  <c:v>-8.1169999999999992E-3</c:v>
                </c:pt>
                <c:pt idx="29">
                  <c:v>-8.7556000000000005E-3</c:v>
                </c:pt>
                <c:pt idx="30">
                  <c:v>-1.0032599999999999E-2</c:v>
                </c:pt>
                <c:pt idx="31">
                  <c:v>-1.06712E-2</c:v>
                </c:pt>
                <c:pt idx="32">
                  <c:v>-7.7977000000000003E-3</c:v>
                </c:pt>
                <c:pt idx="33">
                  <c:v>-8.4363000000000007E-3</c:v>
                </c:pt>
                <c:pt idx="34">
                  <c:v>-6.5206999999999999E-3</c:v>
                </c:pt>
                <c:pt idx="35">
                  <c:v>-7.1592000000000001E-3</c:v>
                </c:pt>
                <c:pt idx="36">
                  <c:v>-8.4363000000000007E-3</c:v>
                </c:pt>
                <c:pt idx="37">
                  <c:v>-7.4784999999999999E-3</c:v>
                </c:pt>
                <c:pt idx="38">
                  <c:v>-5.5629E-3</c:v>
                </c:pt>
                <c:pt idx="39">
                  <c:v>-5.8821000000000003E-3</c:v>
                </c:pt>
                <c:pt idx="40">
                  <c:v>-5.5629E-3</c:v>
                </c:pt>
                <c:pt idx="41">
                  <c:v>-5.2436000000000002E-3</c:v>
                </c:pt>
                <c:pt idx="42">
                  <c:v>-4.6049999999999997E-3</c:v>
                </c:pt>
                <c:pt idx="43">
                  <c:v>-4.2858000000000002E-3</c:v>
                </c:pt>
                <c:pt idx="44">
                  <c:v>-3.3279999999999998E-3</c:v>
                </c:pt>
                <c:pt idx="45">
                  <c:v>-3.0087E-3</c:v>
                </c:pt>
                <c:pt idx="46">
                  <c:v>-3.3279999999999998E-3</c:v>
                </c:pt>
                <c:pt idx="47">
                  <c:v>-3.0087E-3</c:v>
                </c:pt>
                <c:pt idx="48">
                  <c:v>-4.2858000000000002E-3</c:v>
                </c:pt>
                <c:pt idx="49">
                  <c:v>-4.6049999999999997E-3</c:v>
                </c:pt>
                <c:pt idx="50">
                  <c:v>-3.9665000000000004E-3</c:v>
                </c:pt>
                <c:pt idx="51">
                  <c:v>-4.6049999999999997E-3</c:v>
                </c:pt>
                <c:pt idx="52">
                  <c:v>-5.5629E-3</c:v>
                </c:pt>
                <c:pt idx="53">
                  <c:v>-6.2014000000000001E-3</c:v>
                </c:pt>
                <c:pt idx="54">
                  <c:v>-7.1592000000000001E-3</c:v>
                </c:pt>
                <c:pt idx="55">
                  <c:v>-7.4784999999999999E-3</c:v>
                </c:pt>
                <c:pt idx="56">
                  <c:v>-8.1169999999999992E-3</c:v>
                </c:pt>
                <c:pt idx="57">
                  <c:v>-9.0747999999999992E-3</c:v>
                </c:pt>
                <c:pt idx="58">
                  <c:v>-9.7134000000000005E-3</c:v>
                </c:pt>
                <c:pt idx="59">
                  <c:v>-1.0032599999999999E-2</c:v>
                </c:pt>
                <c:pt idx="60">
                  <c:v>-1.06712E-2</c:v>
                </c:pt>
                <c:pt idx="61">
                  <c:v>-6.8399000000000003E-3</c:v>
                </c:pt>
                <c:pt idx="62">
                  <c:v>-6.8399000000000003E-3</c:v>
                </c:pt>
                <c:pt idx="63">
                  <c:v>-7.7977000000000003E-3</c:v>
                </c:pt>
                <c:pt idx="64">
                  <c:v>-6.8399000000000003E-3</c:v>
                </c:pt>
                <c:pt idx="65">
                  <c:v>-7.1592000000000001E-3</c:v>
                </c:pt>
                <c:pt idx="66">
                  <c:v>-5.8821000000000003E-3</c:v>
                </c:pt>
                <c:pt idx="67">
                  <c:v>-5.2436000000000002E-3</c:v>
                </c:pt>
                <c:pt idx="68">
                  <c:v>-4.6049999999999997E-3</c:v>
                </c:pt>
                <c:pt idx="69">
                  <c:v>-3.9665000000000004E-3</c:v>
                </c:pt>
                <c:pt idx="70">
                  <c:v>-3.9665000000000004E-3</c:v>
                </c:pt>
                <c:pt idx="71">
                  <c:v>-3.3279999999999998E-3</c:v>
                </c:pt>
                <c:pt idx="72">
                  <c:v>-3.0087E-3</c:v>
                </c:pt>
                <c:pt idx="73">
                  <c:v>-2.6894000000000002E-3</c:v>
                </c:pt>
                <c:pt idx="74">
                  <c:v>-1.7316E-3</c:v>
                </c:pt>
                <c:pt idx="75">
                  <c:v>-2.6894000000000002E-3</c:v>
                </c:pt>
                <c:pt idx="76">
                  <c:v>-3.0087E-3</c:v>
                </c:pt>
                <c:pt idx="77">
                  <c:v>-2.3701E-3</c:v>
                </c:pt>
                <c:pt idx="78">
                  <c:v>-4.9243000000000004E-3</c:v>
                </c:pt>
                <c:pt idx="79">
                  <c:v>-4.2858000000000002E-3</c:v>
                </c:pt>
                <c:pt idx="80">
                  <c:v>-4.2858000000000002E-3</c:v>
                </c:pt>
                <c:pt idx="81">
                  <c:v>-4.9243000000000004E-3</c:v>
                </c:pt>
                <c:pt idx="82">
                  <c:v>-5.8821000000000003E-3</c:v>
                </c:pt>
                <c:pt idx="83">
                  <c:v>-7.4784999999999999E-3</c:v>
                </c:pt>
                <c:pt idx="84">
                  <c:v>-8.4363000000000007E-3</c:v>
                </c:pt>
                <c:pt idx="85">
                  <c:v>-9.7134000000000005E-3</c:v>
                </c:pt>
                <c:pt idx="86">
                  <c:v>-1.0032599999999999E-2</c:v>
                </c:pt>
                <c:pt idx="87">
                  <c:v>-1.0351900000000001E-2</c:v>
                </c:pt>
                <c:pt idx="88">
                  <c:v>-8.4363000000000007E-3</c:v>
                </c:pt>
                <c:pt idx="89">
                  <c:v>-5.8821000000000003E-3</c:v>
                </c:pt>
                <c:pt idx="90">
                  <c:v>-8.4363000000000007E-3</c:v>
                </c:pt>
                <c:pt idx="91">
                  <c:v>-7.1592000000000001E-3</c:v>
                </c:pt>
                <c:pt idx="92">
                  <c:v>-6.2014000000000001E-3</c:v>
                </c:pt>
                <c:pt idx="93">
                  <c:v>-6.2014000000000001E-3</c:v>
                </c:pt>
                <c:pt idx="94">
                  <c:v>-5.8821000000000003E-3</c:v>
                </c:pt>
                <c:pt idx="95">
                  <c:v>-5.2436000000000002E-3</c:v>
                </c:pt>
                <c:pt idx="96">
                  <c:v>-5.5629E-3</c:v>
                </c:pt>
                <c:pt idx="97">
                  <c:v>-4.6049999999999997E-3</c:v>
                </c:pt>
                <c:pt idx="98">
                  <c:v>-3.6472000000000002E-3</c:v>
                </c:pt>
                <c:pt idx="99">
                  <c:v>-3.9665000000000004E-3</c:v>
                </c:pt>
                <c:pt idx="100">
                  <c:v>-3.0087E-3</c:v>
                </c:pt>
                <c:pt idx="101">
                  <c:v>-3.6472000000000002E-3</c:v>
                </c:pt>
                <c:pt idx="102">
                  <c:v>-3.6472000000000002E-3</c:v>
                </c:pt>
                <c:pt idx="103">
                  <c:v>-3.6472000000000002E-3</c:v>
                </c:pt>
                <c:pt idx="104">
                  <c:v>-3.9665000000000004E-3</c:v>
                </c:pt>
                <c:pt idx="105">
                  <c:v>-4.2858000000000002E-3</c:v>
                </c:pt>
                <c:pt idx="106">
                  <c:v>-4.9243000000000004E-3</c:v>
                </c:pt>
                <c:pt idx="107">
                  <c:v>-6.2014000000000001E-3</c:v>
                </c:pt>
                <c:pt idx="108">
                  <c:v>-6.2014000000000001E-3</c:v>
                </c:pt>
                <c:pt idx="109">
                  <c:v>-7.4784999999999999E-3</c:v>
                </c:pt>
                <c:pt idx="110">
                  <c:v>-7.7977000000000003E-3</c:v>
                </c:pt>
                <c:pt idx="111">
                  <c:v>-8.7556000000000005E-3</c:v>
                </c:pt>
                <c:pt idx="112">
                  <c:v>-8.7556000000000005E-3</c:v>
                </c:pt>
                <c:pt idx="113">
                  <c:v>-1.09905E-2</c:v>
                </c:pt>
                <c:pt idx="114">
                  <c:v>-1.1309700000000001E-2</c:v>
                </c:pt>
                <c:pt idx="115">
                  <c:v>-1.06712E-2</c:v>
                </c:pt>
                <c:pt idx="116">
                  <c:v>-8.7556000000000005E-3</c:v>
                </c:pt>
                <c:pt idx="117">
                  <c:v>-7.1592000000000001E-3</c:v>
                </c:pt>
                <c:pt idx="118">
                  <c:v>-8.7556000000000005E-3</c:v>
                </c:pt>
                <c:pt idx="119">
                  <c:v>-8.4363000000000007E-3</c:v>
                </c:pt>
                <c:pt idx="120">
                  <c:v>-8.1169999999999992E-3</c:v>
                </c:pt>
                <c:pt idx="121">
                  <c:v>-7.1592000000000001E-3</c:v>
                </c:pt>
                <c:pt idx="122">
                  <c:v>-6.2014000000000001E-3</c:v>
                </c:pt>
                <c:pt idx="123">
                  <c:v>-5.5629E-3</c:v>
                </c:pt>
                <c:pt idx="124">
                  <c:v>-5.2436000000000002E-3</c:v>
                </c:pt>
                <c:pt idx="125">
                  <c:v>-4.9243000000000004E-3</c:v>
                </c:pt>
                <c:pt idx="126">
                  <c:v>-4.6049999999999997E-3</c:v>
                </c:pt>
                <c:pt idx="127">
                  <c:v>-3.9665000000000004E-3</c:v>
                </c:pt>
                <c:pt idx="128">
                  <c:v>-3.3279999999999998E-3</c:v>
                </c:pt>
                <c:pt idx="129">
                  <c:v>-3.3279999999999998E-3</c:v>
                </c:pt>
                <c:pt idx="130">
                  <c:v>-3.6472000000000002E-3</c:v>
                </c:pt>
                <c:pt idx="131">
                  <c:v>-3.6472000000000002E-3</c:v>
                </c:pt>
                <c:pt idx="132">
                  <c:v>-3.9665000000000004E-3</c:v>
                </c:pt>
                <c:pt idx="133">
                  <c:v>-4.9243000000000004E-3</c:v>
                </c:pt>
                <c:pt idx="134">
                  <c:v>-3.9665000000000004E-3</c:v>
                </c:pt>
                <c:pt idx="135">
                  <c:v>-5.5629E-3</c:v>
                </c:pt>
                <c:pt idx="136">
                  <c:v>-5.8821000000000003E-3</c:v>
                </c:pt>
                <c:pt idx="137">
                  <c:v>-7.1592000000000001E-3</c:v>
                </c:pt>
                <c:pt idx="138">
                  <c:v>-7.4784999999999999E-3</c:v>
                </c:pt>
                <c:pt idx="139">
                  <c:v>-8.1169999999999992E-3</c:v>
                </c:pt>
                <c:pt idx="140">
                  <c:v>-9.0747999999999992E-3</c:v>
                </c:pt>
                <c:pt idx="141">
                  <c:v>-9.7134000000000005E-3</c:v>
                </c:pt>
                <c:pt idx="142">
                  <c:v>-1.0351900000000001E-2</c:v>
                </c:pt>
                <c:pt idx="143">
                  <c:v>-7.1592000000000001E-3</c:v>
                </c:pt>
                <c:pt idx="144">
                  <c:v>-8.4363000000000007E-3</c:v>
                </c:pt>
                <c:pt idx="145">
                  <c:v>-6.2014000000000001E-3</c:v>
                </c:pt>
                <c:pt idx="146">
                  <c:v>-7.7977000000000003E-3</c:v>
                </c:pt>
                <c:pt idx="147">
                  <c:v>-7.1592000000000001E-3</c:v>
                </c:pt>
                <c:pt idx="148">
                  <c:v>-7.1592000000000001E-3</c:v>
                </c:pt>
                <c:pt idx="149">
                  <c:v>-6.8399000000000003E-3</c:v>
                </c:pt>
                <c:pt idx="150">
                  <c:v>-6.5206999999999999E-3</c:v>
                </c:pt>
                <c:pt idx="151">
                  <c:v>-5.2436000000000002E-3</c:v>
                </c:pt>
                <c:pt idx="152">
                  <c:v>-3.6472000000000002E-3</c:v>
                </c:pt>
                <c:pt idx="153">
                  <c:v>-3.9665000000000004E-3</c:v>
                </c:pt>
                <c:pt idx="154">
                  <c:v>-3.6472000000000002E-3</c:v>
                </c:pt>
                <c:pt idx="155">
                  <c:v>-3.3279999999999998E-3</c:v>
                </c:pt>
                <c:pt idx="156">
                  <c:v>-3.6472000000000002E-3</c:v>
                </c:pt>
                <c:pt idx="157">
                  <c:v>-3.3279999999999998E-3</c:v>
                </c:pt>
                <c:pt idx="158">
                  <c:v>-2.6894000000000002E-3</c:v>
                </c:pt>
                <c:pt idx="159">
                  <c:v>-3.0087E-3</c:v>
                </c:pt>
                <c:pt idx="160">
                  <c:v>-3.6472000000000002E-3</c:v>
                </c:pt>
                <c:pt idx="161">
                  <c:v>-3.9665000000000004E-3</c:v>
                </c:pt>
                <c:pt idx="162">
                  <c:v>-4.9243000000000004E-3</c:v>
                </c:pt>
                <c:pt idx="163">
                  <c:v>-5.2436000000000002E-3</c:v>
                </c:pt>
                <c:pt idx="164">
                  <c:v>-5.2436000000000002E-3</c:v>
                </c:pt>
                <c:pt idx="165">
                  <c:v>-5.8821000000000003E-3</c:v>
                </c:pt>
                <c:pt idx="166">
                  <c:v>-7.1592000000000001E-3</c:v>
                </c:pt>
                <c:pt idx="167">
                  <c:v>-8.1169999999999992E-3</c:v>
                </c:pt>
                <c:pt idx="168">
                  <c:v>-8.4363000000000007E-3</c:v>
                </c:pt>
                <c:pt idx="169">
                  <c:v>-9.0747999999999992E-3</c:v>
                </c:pt>
                <c:pt idx="170">
                  <c:v>-1.06712E-2</c:v>
                </c:pt>
                <c:pt idx="171">
                  <c:v>-1.0032599999999999E-2</c:v>
                </c:pt>
                <c:pt idx="172">
                  <c:v>-4.9243000000000004E-3</c:v>
                </c:pt>
                <c:pt idx="173">
                  <c:v>-7.4784999999999999E-3</c:v>
                </c:pt>
                <c:pt idx="174">
                  <c:v>-9.0747999999999992E-3</c:v>
                </c:pt>
                <c:pt idx="175">
                  <c:v>-7.7977000000000003E-3</c:v>
                </c:pt>
                <c:pt idx="176">
                  <c:v>-7.4784999999999999E-3</c:v>
                </c:pt>
                <c:pt idx="177">
                  <c:v>-6.5206999999999999E-3</c:v>
                </c:pt>
                <c:pt idx="178">
                  <c:v>-6.5206999999999999E-3</c:v>
                </c:pt>
                <c:pt idx="179">
                  <c:v>-6.5206999999999999E-3</c:v>
                </c:pt>
                <c:pt idx="180">
                  <c:v>-6.2014000000000001E-3</c:v>
                </c:pt>
                <c:pt idx="181">
                  <c:v>-5.5629E-3</c:v>
                </c:pt>
                <c:pt idx="182">
                  <c:v>-4.9243000000000004E-3</c:v>
                </c:pt>
                <c:pt idx="183">
                  <c:v>-4.2858000000000002E-3</c:v>
                </c:pt>
                <c:pt idx="184">
                  <c:v>-5.8821000000000003E-3</c:v>
                </c:pt>
                <c:pt idx="185">
                  <c:v>-4.9243000000000004E-3</c:v>
                </c:pt>
                <c:pt idx="186">
                  <c:v>-5.8821000000000003E-3</c:v>
                </c:pt>
                <c:pt idx="187">
                  <c:v>-5.8821000000000003E-3</c:v>
                </c:pt>
                <c:pt idx="188">
                  <c:v>-4.9243000000000004E-3</c:v>
                </c:pt>
                <c:pt idx="189">
                  <c:v>-5.8821000000000003E-3</c:v>
                </c:pt>
                <c:pt idx="190">
                  <c:v>-6.8399000000000003E-3</c:v>
                </c:pt>
                <c:pt idx="191">
                  <c:v>-6.8399000000000003E-3</c:v>
                </c:pt>
                <c:pt idx="192">
                  <c:v>-8.1169999999999992E-3</c:v>
                </c:pt>
                <c:pt idx="193">
                  <c:v>-8.4363000000000007E-3</c:v>
                </c:pt>
                <c:pt idx="194">
                  <c:v>-8.1169999999999992E-3</c:v>
                </c:pt>
                <c:pt idx="195">
                  <c:v>-9.7134000000000005E-3</c:v>
                </c:pt>
                <c:pt idx="196">
                  <c:v>-1.06712E-2</c:v>
                </c:pt>
                <c:pt idx="197">
                  <c:v>-1.2267500000000001E-2</c:v>
                </c:pt>
                <c:pt idx="198">
                  <c:v>-1.25868E-2</c:v>
                </c:pt>
                <c:pt idx="199">
                  <c:v>-1.0351900000000001E-2</c:v>
                </c:pt>
                <c:pt idx="200">
                  <c:v>-1.1309700000000001E-2</c:v>
                </c:pt>
                <c:pt idx="201">
                  <c:v>-8.4363000000000007E-3</c:v>
                </c:pt>
                <c:pt idx="202">
                  <c:v>-1.0032599999999999E-2</c:v>
                </c:pt>
                <c:pt idx="203">
                  <c:v>-9.7134000000000005E-3</c:v>
                </c:pt>
                <c:pt idx="204">
                  <c:v>-8.7556000000000005E-3</c:v>
                </c:pt>
                <c:pt idx="205">
                  <c:v>-8.1169999999999992E-3</c:v>
                </c:pt>
                <c:pt idx="206">
                  <c:v>-7.4784999999999999E-3</c:v>
                </c:pt>
                <c:pt idx="207">
                  <c:v>-6.2014000000000001E-3</c:v>
                </c:pt>
                <c:pt idx="208">
                  <c:v>-6.8399000000000003E-3</c:v>
                </c:pt>
                <c:pt idx="209">
                  <c:v>-6.2014000000000001E-3</c:v>
                </c:pt>
                <c:pt idx="210">
                  <c:v>-5.8821000000000003E-3</c:v>
                </c:pt>
                <c:pt idx="211">
                  <c:v>-5.2436000000000002E-3</c:v>
                </c:pt>
                <c:pt idx="212">
                  <c:v>-4.9243000000000004E-3</c:v>
                </c:pt>
                <c:pt idx="213">
                  <c:v>-4.9243000000000004E-3</c:v>
                </c:pt>
                <c:pt idx="214">
                  <c:v>-5.2436000000000002E-3</c:v>
                </c:pt>
                <c:pt idx="215">
                  <c:v>-5.5629E-3</c:v>
                </c:pt>
                <c:pt idx="216">
                  <c:v>-6.2014000000000001E-3</c:v>
                </c:pt>
                <c:pt idx="217">
                  <c:v>-6.2014000000000001E-3</c:v>
                </c:pt>
                <c:pt idx="218">
                  <c:v>-6.5206999999999999E-3</c:v>
                </c:pt>
                <c:pt idx="219">
                  <c:v>-7.1592000000000001E-3</c:v>
                </c:pt>
                <c:pt idx="220">
                  <c:v>-7.7977000000000003E-3</c:v>
                </c:pt>
                <c:pt idx="221">
                  <c:v>-9.0747999999999992E-3</c:v>
                </c:pt>
                <c:pt idx="222">
                  <c:v>-9.7134000000000005E-3</c:v>
                </c:pt>
                <c:pt idx="223">
                  <c:v>-1.0032599999999999E-2</c:v>
                </c:pt>
                <c:pt idx="224">
                  <c:v>-1.06712E-2</c:v>
                </c:pt>
                <c:pt idx="225">
                  <c:v>-1.1309700000000001E-2</c:v>
                </c:pt>
                <c:pt idx="226">
                  <c:v>-1.25868E-2</c:v>
                </c:pt>
                <c:pt idx="227">
                  <c:v>-1.25868E-2</c:v>
                </c:pt>
                <c:pt idx="228">
                  <c:v>-5.2436000000000002E-3</c:v>
                </c:pt>
                <c:pt idx="229">
                  <c:v>-9.3941000000000007E-3</c:v>
                </c:pt>
                <c:pt idx="230">
                  <c:v>-9.3941000000000007E-3</c:v>
                </c:pt>
                <c:pt idx="231">
                  <c:v>-9.0747999999999992E-3</c:v>
                </c:pt>
                <c:pt idx="232">
                  <c:v>-8.4363000000000007E-3</c:v>
                </c:pt>
                <c:pt idx="233">
                  <c:v>-8.4363000000000007E-3</c:v>
                </c:pt>
                <c:pt idx="234">
                  <c:v>-7.1592000000000001E-3</c:v>
                </c:pt>
                <c:pt idx="235">
                  <c:v>-6.8399000000000003E-3</c:v>
                </c:pt>
                <c:pt idx="236">
                  <c:v>-6.2014000000000001E-3</c:v>
                </c:pt>
                <c:pt idx="237">
                  <c:v>-5.5629E-3</c:v>
                </c:pt>
                <c:pt idx="238">
                  <c:v>-5.2436000000000002E-3</c:v>
                </c:pt>
                <c:pt idx="239">
                  <c:v>-5.5629E-3</c:v>
                </c:pt>
                <c:pt idx="240">
                  <c:v>-4.6049999999999997E-3</c:v>
                </c:pt>
                <c:pt idx="241">
                  <c:v>-4.6049999999999997E-3</c:v>
                </c:pt>
                <c:pt idx="242">
                  <c:v>-4.9243000000000004E-3</c:v>
                </c:pt>
                <c:pt idx="243">
                  <c:v>-4.9243000000000004E-3</c:v>
                </c:pt>
                <c:pt idx="244">
                  <c:v>-5.2436000000000002E-3</c:v>
                </c:pt>
                <c:pt idx="245">
                  <c:v>-6.2014000000000001E-3</c:v>
                </c:pt>
                <c:pt idx="246">
                  <c:v>-6.8399000000000003E-3</c:v>
                </c:pt>
                <c:pt idx="247">
                  <c:v>-7.1592000000000001E-3</c:v>
                </c:pt>
                <c:pt idx="248">
                  <c:v>-7.4784999999999999E-3</c:v>
                </c:pt>
                <c:pt idx="249">
                  <c:v>-8.4363000000000007E-3</c:v>
                </c:pt>
                <c:pt idx="250">
                  <c:v>-9.3941000000000007E-3</c:v>
                </c:pt>
                <c:pt idx="251">
                  <c:v>-1.06712E-2</c:v>
                </c:pt>
                <c:pt idx="252">
                  <c:v>-1.19483E-2</c:v>
                </c:pt>
                <c:pt idx="253">
                  <c:v>-1.19483E-2</c:v>
                </c:pt>
                <c:pt idx="254">
                  <c:v>-1.19483E-2</c:v>
                </c:pt>
                <c:pt idx="255">
                  <c:v>-1.06712E-2</c:v>
                </c:pt>
                <c:pt idx="256">
                  <c:v>-8.4363000000000007E-3</c:v>
                </c:pt>
                <c:pt idx="257">
                  <c:v>-9.7134000000000005E-3</c:v>
                </c:pt>
                <c:pt idx="258">
                  <c:v>-9.0747999999999992E-3</c:v>
                </c:pt>
                <c:pt idx="259">
                  <c:v>-9.0747999999999992E-3</c:v>
                </c:pt>
                <c:pt idx="260">
                  <c:v>-8.1169999999999992E-3</c:v>
                </c:pt>
                <c:pt idx="261">
                  <c:v>-7.1592000000000001E-3</c:v>
                </c:pt>
                <c:pt idx="262">
                  <c:v>-7.7977000000000003E-3</c:v>
                </c:pt>
                <c:pt idx="263">
                  <c:v>-8.1169999999999992E-3</c:v>
                </c:pt>
                <c:pt idx="264">
                  <c:v>-6.5206999999999999E-3</c:v>
                </c:pt>
                <c:pt idx="265">
                  <c:v>-6.2014000000000001E-3</c:v>
                </c:pt>
                <c:pt idx="266">
                  <c:v>-5.8821000000000003E-3</c:v>
                </c:pt>
                <c:pt idx="267">
                  <c:v>-5.8821000000000003E-3</c:v>
                </c:pt>
                <c:pt idx="268">
                  <c:v>-5.8821000000000003E-3</c:v>
                </c:pt>
                <c:pt idx="269">
                  <c:v>-6.2014000000000001E-3</c:v>
                </c:pt>
                <c:pt idx="270">
                  <c:v>-6.2014000000000001E-3</c:v>
                </c:pt>
                <c:pt idx="271">
                  <c:v>-6.5206999999999999E-3</c:v>
                </c:pt>
                <c:pt idx="272">
                  <c:v>-6.5206999999999999E-3</c:v>
                </c:pt>
                <c:pt idx="273">
                  <c:v>-7.4784999999999999E-3</c:v>
                </c:pt>
                <c:pt idx="274">
                  <c:v>-8.4363000000000007E-3</c:v>
                </c:pt>
                <c:pt idx="275">
                  <c:v>-9.0747999999999992E-3</c:v>
                </c:pt>
                <c:pt idx="276">
                  <c:v>-1.0032599999999999E-2</c:v>
                </c:pt>
                <c:pt idx="277">
                  <c:v>-9.7134000000000005E-3</c:v>
                </c:pt>
                <c:pt idx="278">
                  <c:v>-1.1309700000000001E-2</c:v>
                </c:pt>
                <c:pt idx="279">
                  <c:v>-1.2267500000000001E-2</c:v>
                </c:pt>
                <c:pt idx="280">
                  <c:v>-1.2267500000000001E-2</c:v>
                </c:pt>
                <c:pt idx="281">
                  <c:v>-1.38639E-2</c:v>
                </c:pt>
                <c:pt idx="282">
                  <c:v>-1.41832E-2</c:v>
                </c:pt>
                <c:pt idx="283">
                  <c:v>-6.8399000000000003E-3</c:v>
                </c:pt>
                <c:pt idx="284">
                  <c:v>-1.0032599999999999E-2</c:v>
                </c:pt>
                <c:pt idx="285">
                  <c:v>-1.0351900000000001E-2</c:v>
                </c:pt>
                <c:pt idx="286">
                  <c:v>-9.3941000000000007E-3</c:v>
                </c:pt>
                <c:pt idx="287">
                  <c:v>-1.0351900000000001E-2</c:v>
                </c:pt>
                <c:pt idx="288">
                  <c:v>-8.7556000000000005E-3</c:v>
                </c:pt>
                <c:pt idx="289">
                  <c:v>-8.4363000000000007E-3</c:v>
                </c:pt>
                <c:pt idx="290">
                  <c:v>-7.4784999999999999E-3</c:v>
                </c:pt>
                <c:pt idx="291">
                  <c:v>-7.7977000000000003E-3</c:v>
                </c:pt>
                <c:pt idx="292">
                  <c:v>-6.8399000000000003E-3</c:v>
                </c:pt>
                <c:pt idx="293">
                  <c:v>-6.8399000000000003E-3</c:v>
                </c:pt>
                <c:pt idx="294">
                  <c:v>-6.2014000000000001E-3</c:v>
                </c:pt>
                <c:pt idx="295">
                  <c:v>-6.2014000000000001E-3</c:v>
                </c:pt>
                <c:pt idx="296">
                  <c:v>-6.2014000000000001E-3</c:v>
                </c:pt>
                <c:pt idx="297">
                  <c:v>-5.8821000000000003E-3</c:v>
                </c:pt>
                <c:pt idx="298">
                  <c:v>-6.5206999999999999E-3</c:v>
                </c:pt>
                <c:pt idx="299">
                  <c:v>-6.8399000000000003E-3</c:v>
                </c:pt>
                <c:pt idx="300">
                  <c:v>-7.7977000000000003E-3</c:v>
                </c:pt>
                <c:pt idx="301">
                  <c:v>-7.4784999999999999E-3</c:v>
                </c:pt>
                <c:pt idx="302">
                  <c:v>-7.7977000000000003E-3</c:v>
                </c:pt>
                <c:pt idx="303">
                  <c:v>-8.7556000000000005E-3</c:v>
                </c:pt>
                <c:pt idx="304">
                  <c:v>-9.7134000000000005E-3</c:v>
                </c:pt>
                <c:pt idx="305">
                  <c:v>-1.09905E-2</c:v>
                </c:pt>
                <c:pt idx="306">
                  <c:v>-1.19483E-2</c:v>
                </c:pt>
                <c:pt idx="307">
                  <c:v>-1.1309700000000001E-2</c:v>
                </c:pt>
                <c:pt idx="308">
                  <c:v>-1.25868E-2</c:v>
                </c:pt>
                <c:pt idx="309">
                  <c:v>-1.32254E-2</c:v>
                </c:pt>
                <c:pt idx="310">
                  <c:v>-8.4363000000000007E-3</c:v>
                </c:pt>
                <c:pt idx="311">
                  <c:v>-1.2267500000000001E-2</c:v>
                </c:pt>
                <c:pt idx="312">
                  <c:v>-8.7556000000000005E-3</c:v>
                </c:pt>
                <c:pt idx="313">
                  <c:v>-1.06712E-2</c:v>
                </c:pt>
                <c:pt idx="314">
                  <c:v>-9.3941000000000007E-3</c:v>
                </c:pt>
                <c:pt idx="315">
                  <c:v>-9.0747999999999992E-3</c:v>
                </c:pt>
                <c:pt idx="316">
                  <c:v>-8.7556000000000005E-3</c:v>
                </c:pt>
                <c:pt idx="317">
                  <c:v>-8.7556000000000005E-3</c:v>
                </c:pt>
                <c:pt idx="318">
                  <c:v>-7.4784999999999999E-3</c:v>
                </c:pt>
                <c:pt idx="319">
                  <c:v>-6.5206999999999999E-3</c:v>
                </c:pt>
                <c:pt idx="320">
                  <c:v>-6.2014000000000001E-3</c:v>
                </c:pt>
                <c:pt idx="321">
                  <c:v>-6.2014000000000001E-3</c:v>
                </c:pt>
                <c:pt idx="322">
                  <c:v>-7.1592000000000001E-3</c:v>
                </c:pt>
                <c:pt idx="323">
                  <c:v>-6.2014000000000001E-3</c:v>
                </c:pt>
                <c:pt idx="324">
                  <c:v>-6.2014000000000001E-3</c:v>
                </c:pt>
                <c:pt idx="325">
                  <c:v>-6.2014000000000001E-3</c:v>
                </c:pt>
                <c:pt idx="326">
                  <c:v>-5.5629E-3</c:v>
                </c:pt>
                <c:pt idx="327">
                  <c:v>-6.2014000000000001E-3</c:v>
                </c:pt>
                <c:pt idx="328">
                  <c:v>-7.4784999999999999E-3</c:v>
                </c:pt>
                <c:pt idx="329">
                  <c:v>-7.4784999999999999E-3</c:v>
                </c:pt>
                <c:pt idx="330">
                  <c:v>-7.4784999999999999E-3</c:v>
                </c:pt>
                <c:pt idx="331">
                  <c:v>-8.1169999999999992E-3</c:v>
                </c:pt>
                <c:pt idx="332">
                  <c:v>-8.7556000000000005E-3</c:v>
                </c:pt>
                <c:pt idx="333">
                  <c:v>-9.7134000000000005E-3</c:v>
                </c:pt>
                <c:pt idx="334">
                  <c:v>-1.1309700000000001E-2</c:v>
                </c:pt>
                <c:pt idx="335">
                  <c:v>-1.19483E-2</c:v>
                </c:pt>
                <c:pt idx="336">
                  <c:v>-1.29061E-2</c:v>
                </c:pt>
                <c:pt idx="337">
                  <c:v>-1.41832E-2</c:v>
                </c:pt>
                <c:pt idx="338">
                  <c:v>-1.41832E-2</c:v>
                </c:pt>
                <c:pt idx="339">
                  <c:v>-9.0747999999999992E-3</c:v>
                </c:pt>
                <c:pt idx="340">
                  <c:v>-1.1309700000000001E-2</c:v>
                </c:pt>
                <c:pt idx="341">
                  <c:v>-1.2267500000000001E-2</c:v>
                </c:pt>
                <c:pt idx="342">
                  <c:v>-1.1309700000000001E-2</c:v>
                </c:pt>
                <c:pt idx="343">
                  <c:v>-1.0351900000000001E-2</c:v>
                </c:pt>
                <c:pt idx="344">
                  <c:v>-9.3941000000000007E-3</c:v>
                </c:pt>
                <c:pt idx="345">
                  <c:v>-9.0747999999999992E-3</c:v>
                </c:pt>
                <c:pt idx="346">
                  <c:v>-1.0032599999999999E-2</c:v>
                </c:pt>
                <c:pt idx="347">
                  <c:v>-8.4363000000000007E-3</c:v>
                </c:pt>
                <c:pt idx="348">
                  <c:v>-8.7556000000000005E-3</c:v>
                </c:pt>
                <c:pt idx="349">
                  <c:v>-7.4784999999999999E-3</c:v>
                </c:pt>
                <c:pt idx="350">
                  <c:v>-7.1592000000000001E-3</c:v>
                </c:pt>
                <c:pt idx="351">
                  <c:v>-7.1592000000000001E-3</c:v>
                </c:pt>
                <c:pt idx="352">
                  <c:v>-8.4363000000000007E-3</c:v>
                </c:pt>
                <c:pt idx="353">
                  <c:v>-8.1169999999999992E-3</c:v>
                </c:pt>
                <c:pt idx="354">
                  <c:v>-7.1592000000000001E-3</c:v>
                </c:pt>
                <c:pt idx="355">
                  <c:v>-7.7977000000000003E-3</c:v>
                </c:pt>
                <c:pt idx="356">
                  <c:v>-8.7556000000000005E-3</c:v>
                </c:pt>
                <c:pt idx="357">
                  <c:v>-8.4363000000000007E-3</c:v>
                </c:pt>
                <c:pt idx="358">
                  <c:v>-9.3941000000000007E-3</c:v>
                </c:pt>
                <c:pt idx="359">
                  <c:v>-1.1309700000000001E-2</c:v>
                </c:pt>
                <c:pt idx="360">
                  <c:v>-1.1629E-2</c:v>
                </c:pt>
                <c:pt idx="361">
                  <c:v>-1.29061E-2</c:v>
                </c:pt>
                <c:pt idx="362">
                  <c:v>-1.29061E-2</c:v>
                </c:pt>
                <c:pt idx="363">
                  <c:v>-1.41832E-2</c:v>
                </c:pt>
                <c:pt idx="364">
                  <c:v>-1.54603E-2</c:v>
                </c:pt>
                <c:pt idx="365">
                  <c:v>-1.54603E-2</c:v>
                </c:pt>
                <c:pt idx="366">
                  <c:v>-1.41832E-2</c:v>
                </c:pt>
                <c:pt idx="367">
                  <c:v>-1.09905E-2</c:v>
                </c:pt>
                <c:pt idx="368">
                  <c:v>-1.29061E-2</c:v>
                </c:pt>
                <c:pt idx="369">
                  <c:v>-1.29061E-2</c:v>
                </c:pt>
                <c:pt idx="370">
                  <c:v>-1.29061E-2</c:v>
                </c:pt>
                <c:pt idx="371">
                  <c:v>-1.19483E-2</c:v>
                </c:pt>
                <c:pt idx="372">
                  <c:v>-1.09905E-2</c:v>
                </c:pt>
                <c:pt idx="373">
                  <c:v>-1.0032599999999999E-2</c:v>
                </c:pt>
                <c:pt idx="374">
                  <c:v>-1.0032599999999999E-2</c:v>
                </c:pt>
                <c:pt idx="375">
                  <c:v>-1.0032599999999999E-2</c:v>
                </c:pt>
                <c:pt idx="376">
                  <c:v>-9.0747999999999992E-3</c:v>
                </c:pt>
                <c:pt idx="377">
                  <c:v>-8.7556000000000005E-3</c:v>
                </c:pt>
                <c:pt idx="378">
                  <c:v>-8.7556000000000005E-3</c:v>
                </c:pt>
                <c:pt idx="379">
                  <c:v>-8.1169999999999992E-3</c:v>
                </c:pt>
                <c:pt idx="380">
                  <c:v>-8.1169999999999992E-3</c:v>
                </c:pt>
                <c:pt idx="381">
                  <c:v>-8.7556000000000005E-3</c:v>
                </c:pt>
                <c:pt idx="382">
                  <c:v>-9.3941000000000007E-3</c:v>
                </c:pt>
                <c:pt idx="383">
                  <c:v>-9.7134000000000005E-3</c:v>
                </c:pt>
                <c:pt idx="384">
                  <c:v>-9.3941000000000007E-3</c:v>
                </c:pt>
                <c:pt idx="385">
                  <c:v>-9.7134000000000005E-3</c:v>
                </c:pt>
                <c:pt idx="386">
                  <c:v>-1.0032599999999999E-2</c:v>
                </c:pt>
                <c:pt idx="387">
                  <c:v>-1.1629E-2</c:v>
                </c:pt>
                <c:pt idx="388">
                  <c:v>-1.2267500000000001E-2</c:v>
                </c:pt>
                <c:pt idx="389">
                  <c:v>-1.29061E-2</c:v>
                </c:pt>
                <c:pt idx="390">
                  <c:v>-1.38639E-2</c:v>
                </c:pt>
                <c:pt idx="391">
                  <c:v>-1.38639E-2</c:v>
                </c:pt>
                <c:pt idx="392">
                  <c:v>-1.48217E-2</c:v>
                </c:pt>
                <c:pt idx="393">
                  <c:v>-1.5779499999999998E-2</c:v>
                </c:pt>
                <c:pt idx="394">
                  <c:v>-1.54603E-2</c:v>
                </c:pt>
                <c:pt idx="395">
                  <c:v>-1.2267500000000001E-2</c:v>
                </c:pt>
                <c:pt idx="396">
                  <c:v>-1.25868E-2</c:v>
                </c:pt>
                <c:pt idx="397">
                  <c:v>-1.29061E-2</c:v>
                </c:pt>
                <c:pt idx="398">
                  <c:v>-1.2267500000000001E-2</c:v>
                </c:pt>
                <c:pt idx="399">
                  <c:v>-1.09905E-2</c:v>
                </c:pt>
                <c:pt idx="400">
                  <c:v>-1.09905E-2</c:v>
                </c:pt>
                <c:pt idx="401">
                  <c:v>-1.06712E-2</c:v>
                </c:pt>
                <c:pt idx="402">
                  <c:v>-1.0032599999999999E-2</c:v>
                </c:pt>
                <c:pt idx="403">
                  <c:v>-9.0747999999999992E-3</c:v>
                </c:pt>
                <c:pt idx="404">
                  <c:v>-8.1169999999999992E-3</c:v>
                </c:pt>
                <c:pt idx="405">
                  <c:v>-8.4363000000000007E-3</c:v>
                </c:pt>
                <c:pt idx="406">
                  <c:v>-8.7556000000000005E-3</c:v>
                </c:pt>
                <c:pt idx="407">
                  <c:v>-9.0747999999999992E-3</c:v>
                </c:pt>
                <c:pt idx="408">
                  <c:v>-8.7556000000000005E-3</c:v>
                </c:pt>
                <c:pt idx="409">
                  <c:v>-8.4363000000000007E-3</c:v>
                </c:pt>
                <c:pt idx="410">
                  <c:v>-9.0747999999999992E-3</c:v>
                </c:pt>
                <c:pt idx="411">
                  <c:v>-9.7134000000000005E-3</c:v>
                </c:pt>
                <c:pt idx="412">
                  <c:v>-1.0032599999999999E-2</c:v>
                </c:pt>
                <c:pt idx="413">
                  <c:v>-1.06712E-2</c:v>
                </c:pt>
                <c:pt idx="414">
                  <c:v>-1.09905E-2</c:v>
                </c:pt>
                <c:pt idx="415">
                  <c:v>-1.1309700000000001E-2</c:v>
                </c:pt>
                <c:pt idx="416">
                  <c:v>-1.1629E-2</c:v>
                </c:pt>
                <c:pt idx="417">
                  <c:v>-1.32254E-2</c:v>
                </c:pt>
                <c:pt idx="418">
                  <c:v>-1.54603E-2</c:v>
                </c:pt>
                <c:pt idx="419">
                  <c:v>-1.5141E-2</c:v>
                </c:pt>
                <c:pt idx="420">
                  <c:v>-1.60988E-2</c:v>
                </c:pt>
                <c:pt idx="421">
                  <c:v>-1.29061E-2</c:v>
                </c:pt>
                <c:pt idx="422">
                  <c:v>-1.54603E-2</c:v>
                </c:pt>
                <c:pt idx="423">
                  <c:v>-1.32254E-2</c:v>
                </c:pt>
                <c:pt idx="424">
                  <c:v>-1.32254E-2</c:v>
                </c:pt>
                <c:pt idx="425">
                  <c:v>-1.38639E-2</c:v>
                </c:pt>
                <c:pt idx="426">
                  <c:v>-1.2267500000000001E-2</c:v>
                </c:pt>
                <c:pt idx="427">
                  <c:v>-1.1629E-2</c:v>
                </c:pt>
                <c:pt idx="428">
                  <c:v>-1.1309700000000001E-2</c:v>
                </c:pt>
                <c:pt idx="429">
                  <c:v>-1.06712E-2</c:v>
                </c:pt>
                <c:pt idx="430">
                  <c:v>-9.7134000000000005E-3</c:v>
                </c:pt>
                <c:pt idx="431">
                  <c:v>-1.0351900000000001E-2</c:v>
                </c:pt>
                <c:pt idx="432">
                  <c:v>-9.3941000000000007E-3</c:v>
                </c:pt>
                <c:pt idx="433">
                  <c:v>-9.3941000000000007E-3</c:v>
                </c:pt>
                <c:pt idx="434">
                  <c:v>-9.3941000000000007E-3</c:v>
                </c:pt>
                <c:pt idx="435">
                  <c:v>-9.3941000000000007E-3</c:v>
                </c:pt>
                <c:pt idx="436">
                  <c:v>-1.0351900000000001E-2</c:v>
                </c:pt>
                <c:pt idx="437">
                  <c:v>-9.7134000000000005E-3</c:v>
                </c:pt>
                <c:pt idx="438">
                  <c:v>-9.0747999999999992E-3</c:v>
                </c:pt>
                <c:pt idx="439">
                  <c:v>-1.0032599999999999E-2</c:v>
                </c:pt>
                <c:pt idx="440">
                  <c:v>-1.09905E-2</c:v>
                </c:pt>
                <c:pt idx="441">
                  <c:v>-1.19483E-2</c:v>
                </c:pt>
                <c:pt idx="442">
                  <c:v>-1.25868E-2</c:v>
                </c:pt>
                <c:pt idx="443">
                  <c:v>-1.38639E-2</c:v>
                </c:pt>
                <c:pt idx="444">
                  <c:v>-1.45024E-2</c:v>
                </c:pt>
                <c:pt idx="445">
                  <c:v>-1.45024E-2</c:v>
                </c:pt>
                <c:pt idx="446">
                  <c:v>-1.73759E-2</c:v>
                </c:pt>
                <c:pt idx="447">
                  <c:v>-1.67373E-2</c:v>
                </c:pt>
                <c:pt idx="448">
                  <c:v>-1.8652999999999999E-2</c:v>
                </c:pt>
                <c:pt idx="449">
                  <c:v>-1.8333700000000001E-2</c:v>
                </c:pt>
                <c:pt idx="450">
                  <c:v>-1.2267500000000001E-2</c:v>
                </c:pt>
                <c:pt idx="451">
                  <c:v>-1.38639E-2</c:v>
                </c:pt>
                <c:pt idx="452">
                  <c:v>-1.48217E-2</c:v>
                </c:pt>
                <c:pt idx="453">
                  <c:v>-1.45024E-2</c:v>
                </c:pt>
                <c:pt idx="454">
                  <c:v>-1.32254E-2</c:v>
                </c:pt>
                <c:pt idx="455">
                  <c:v>-1.29061E-2</c:v>
                </c:pt>
                <c:pt idx="456">
                  <c:v>-1.2267500000000001E-2</c:v>
                </c:pt>
                <c:pt idx="457">
                  <c:v>-1.1309700000000001E-2</c:v>
                </c:pt>
                <c:pt idx="458">
                  <c:v>-1.1309700000000001E-2</c:v>
                </c:pt>
                <c:pt idx="459">
                  <c:v>-1.09905E-2</c:v>
                </c:pt>
                <c:pt idx="460">
                  <c:v>-1.0032599999999999E-2</c:v>
                </c:pt>
                <c:pt idx="461">
                  <c:v>-1.0032599999999999E-2</c:v>
                </c:pt>
                <c:pt idx="462">
                  <c:v>-9.7134000000000005E-3</c:v>
                </c:pt>
                <c:pt idx="463">
                  <c:v>-9.3941000000000007E-3</c:v>
                </c:pt>
                <c:pt idx="464">
                  <c:v>-9.3941000000000007E-3</c:v>
                </c:pt>
                <c:pt idx="465">
                  <c:v>-1.0351900000000001E-2</c:v>
                </c:pt>
                <c:pt idx="466">
                  <c:v>-1.09905E-2</c:v>
                </c:pt>
                <c:pt idx="467">
                  <c:v>-1.1309700000000001E-2</c:v>
                </c:pt>
                <c:pt idx="468">
                  <c:v>-1.19483E-2</c:v>
                </c:pt>
                <c:pt idx="469">
                  <c:v>-1.25868E-2</c:v>
                </c:pt>
                <c:pt idx="470">
                  <c:v>-1.25868E-2</c:v>
                </c:pt>
                <c:pt idx="471">
                  <c:v>-1.35446E-2</c:v>
                </c:pt>
                <c:pt idx="472">
                  <c:v>-1.45024E-2</c:v>
                </c:pt>
                <c:pt idx="473">
                  <c:v>-1.5779499999999998E-2</c:v>
                </c:pt>
                <c:pt idx="474">
                  <c:v>-1.54603E-2</c:v>
                </c:pt>
                <c:pt idx="475">
                  <c:v>-1.67373E-2</c:v>
                </c:pt>
                <c:pt idx="476">
                  <c:v>-1.73759E-2</c:v>
                </c:pt>
                <c:pt idx="477">
                  <c:v>-1.41832E-2</c:v>
                </c:pt>
                <c:pt idx="478">
                  <c:v>-1.5779499999999998E-2</c:v>
                </c:pt>
                <c:pt idx="479">
                  <c:v>-1.41832E-2</c:v>
                </c:pt>
                <c:pt idx="480">
                  <c:v>-1.45024E-2</c:v>
                </c:pt>
                <c:pt idx="481">
                  <c:v>-1.32254E-2</c:v>
                </c:pt>
                <c:pt idx="482">
                  <c:v>-1.2267500000000001E-2</c:v>
                </c:pt>
                <c:pt idx="483">
                  <c:v>-1.29061E-2</c:v>
                </c:pt>
                <c:pt idx="484">
                  <c:v>-1.2267500000000001E-2</c:v>
                </c:pt>
                <c:pt idx="485">
                  <c:v>-1.19483E-2</c:v>
                </c:pt>
                <c:pt idx="486">
                  <c:v>-1.06712E-2</c:v>
                </c:pt>
                <c:pt idx="487">
                  <c:v>-1.0032599999999999E-2</c:v>
                </c:pt>
                <c:pt idx="488">
                  <c:v>-1.0032599999999999E-2</c:v>
                </c:pt>
                <c:pt idx="489">
                  <c:v>-1.06712E-2</c:v>
                </c:pt>
                <c:pt idx="490">
                  <c:v>-1.0032599999999999E-2</c:v>
                </c:pt>
                <c:pt idx="491">
                  <c:v>-1.0351900000000001E-2</c:v>
                </c:pt>
                <c:pt idx="492">
                  <c:v>-1.0032599999999999E-2</c:v>
                </c:pt>
                <c:pt idx="493">
                  <c:v>-1.0032599999999999E-2</c:v>
                </c:pt>
                <c:pt idx="494">
                  <c:v>-1.09905E-2</c:v>
                </c:pt>
                <c:pt idx="495">
                  <c:v>-1.19483E-2</c:v>
                </c:pt>
                <c:pt idx="496">
                  <c:v>-1.25868E-2</c:v>
                </c:pt>
                <c:pt idx="497">
                  <c:v>-1.2267500000000001E-2</c:v>
                </c:pt>
                <c:pt idx="498">
                  <c:v>-1.35446E-2</c:v>
                </c:pt>
                <c:pt idx="499">
                  <c:v>-1.45024E-2</c:v>
                </c:pt>
                <c:pt idx="500">
                  <c:v>-1.5141E-2</c:v>
                </c:pt>
                <c:pt idx="501">
                  <c:v>-1.60988E-2</c:v>
                </c:pt>
                <c:pt idx="502">
                  <c:v>-1.73759E-2</c:v>
                </c:pt>
                <c:pt idx="503">
                  <c:v>-1.80144E-2</c:v>
                </c:pt>
                <c:pt idx="504">
                  <c:v>-1.7695099999999998E-2</c:v>
                </c:pt>
                <c:pt idx="505">
                  <c:v>-1.73759E-2</c:v>
                </c:pt>
                <c:pt idx="506">
                  <c:v>-1.45024E-2</c:v>
                </c:pt>
                <c:pt idx="507">
                  <c:v>-1.54603E-2</c:v>
                </c:pt>
                <c:pt idx="508">
                  <c:v>-1.5779499999999998E-2</c:v>
                </c:pt>
                <c:pt idx="509">
                  <c:v>-1.5141E-2</c:v>
                </c:pt>
                <c:pt idx="510">
                  <c:v>-1.38639E-2</c:v>
                </c:pt>
                <c:pt idx="511">
                  <c:v>-1.35446E-2</c:v>
                </c:pt>
                <c:pt idx="512">
                  <c:v>-1.35446E-2</c:v>
                </c:pt>
                <c:pt idx="513">
                  <c:v>-1.35446E-2</c:v>
                </c:pt>
                <c:pt idx="514">
                  <c:v>-1.29061E-2</c:v>
                </c:pt>
                <c:pt idx="515">
                  <c:v>-1.19483E-2</c:v>
                </c:pt>
                <c:pt idx="516">
                  <c:v>-1.1309700000000001E-2</c:v>
                </c:pt>
                <c:pt idx="517">
                  <c:v>-1.1309700000000001E-2</c:v>
                </c:pt>
                <c:pt idx="518">
                  <c:v>-1.1629E-2</c:v>
                </c:pt>
                <c:pt idx="519">
                  <c:v>-1.25868E-2</c:v>
                </c:pt>
                <c:pt idx="520">
                  <c:v>-1.2267500000000001E-2</c:v>
                </c:pt>
                <c:pt idx="521">
                  <c:v>-1.25868E-2</c:v>
                </c:pt>
                <c:pt idx="522">
                  <c:v>-1.25868E-2</c:v>
                </c:pt>
                <c:pt idx="523">
                  <c:v>-1.32254E-2</c:v>
                </c:pt>
                <c:pt idx="524">
                  <c:v>-1.38639E-2</c:v>
                </c:pt>
                <c:pt idx="525">
                  <c:v>-1.48217E-2</c:v>
                </c:pt>
                <c:pt idx="526">
                  <c:v>-1.60988E-2</c:v>
                </c:pt>
                <c:pt idx="527">
                  <c:v>-1.6418100000000001E-2</c:v>
                </c:pt>
                <c:pt idx="528">
                  <c:v>-1.7056600000000002E-2</c:v>
                </c:pt>
                <c:pt idx="529">
                  <c:v>-1.7695099999999998E-2</c:v>
                </c:pt>
                <c:pt idx="530">
                  <c:v>-1.8333700000000001E-2</c:v>
                </c:pt>
                <c:pt idx="531">
                  <c:v>-1.92915E-2</c:v>
                </c:pt>
                <c:pt idx="532">
                  <c:v>-1.8333700000000001E-2</c:v>
                </c:pt>
                <c:pt idx="533">
                  <c:v>-1.9610800000000001E-2</c:v>
                </c:pt>
                <c:pt idx="534">
                  <c:v>-1.54603E-2</c:v>
                </c:pt>
                <c:pt idx="535">
                  <c:v>-1.67373E-2</c:v>
                </c:pt>
                <c:pt idx="536">
                  <c:v>-1.7056600000000002E-2</c:v>
                </c:pt>
                <c:pt idx="537">
                  <c:v>-1.73759E-2</c:v>
                </c:pt>
                <c:pt idx="538">
                  <c:v>-1.60988E-2</c:v>
                </c:pt>
                <c:pt idx="539">
                  <c:v>-1.5779499999999998E-2</c:v>
                </c:pt>
                <c:pt idx="540">
                  <c:v>-1.48217E-2</c:v>
                </c:pt>
                <c:pt idx="541">
                  <c:v>-1.41832E-2</c:v>
                </c:pt>
                <c:pt idx="542">
                  <c:v>-1.35446E-2</c:v>
                </c:pt>
                <c:pt idx="543">
                  <c:v>-1.38639E-2</c:v>
                </c:pt>
                <c:pt idx="544">
                  <c:v>-1.32254E-2</c:v>
                </c:pt>
                <c:pt idx="545">
                  <c:v>-1.32254E-2</c:v>
                </c:pt>
                <c:pt idx="546">
                  <c:v>-1.25868E-2</c:v>
                </c:pt>
                <c:pt idx="547">
                  <c:v>-1.2267500000000001E-2</c:v>
                </c:pt>
                <c:pt idx="548">
                  <c:v>-1.32254E-2</c:v>
                </c:pt>
                <c:pt idx="549">
                  <c:v>-1.38639E-2</c:v>
                </c:pt>
                <c:pt idx="550">
                  <c:v>-1.5141E-2</c:v>
                </c:pt>
                <c:pt idx="551">
                  <c:v>-1.41832E-2</c:v>
                </c:pt>
                <c:pt idx="552">
                  <c:v>-1.45024E-2</c:v>
                </c:pt>
                <c:pt idx="553">
                  <c:v>-1.5779499999999998E-2</c:v>
                </c:pt>
                <c:pt idx="554">
                  <c:v>-1.6418100000000001E-2</c:v>
                </c:pt>
                <c:pt idx="555">
                  <c:v>-1.73759E-2</c:v>
                </c:pt>
                <c:pt idx="556">
                  <c:v>-1.8652999999999999E-2</c:v>
                </c:pt>
                <c:pt idx="557">
                  <c:v>-1.92915E-2</c:v>
                </c:pt>
                <c:pt idx="558">
                  <c:v>-1.9610800000000001E-2</c:v>
                </c:pt>
                <c:pt idx="559">
                  <c:v>-2.0249300000000001E-2</c:v>
                </c:pt>
                <c:pt idx="560">
                  <c:v>-1.9610800000000001E-2</c:v>
                </c:pt>
                <c:pt idx="561">
                  <c:v>-1.7695099999999998E-2</c:v>
                </c:pt>
                <c:pt idx="562">
                  <c:v>-1.80144E-2</c:v>
                </c:pt>
                <c:pt idx="563">
                  <c:v>-1.73759E-2</c:v>
                </c:pt>
                <c:pt idx="564">
                  <c:v>-1.73759E-2</c:v>
                </c:pt>
                <c:pt idx="565">
                  <c:v>-1.67373E-2</c:v>
                </c:pt>
                <c:pt idx="566">
                  <c:v>-1.54603E-2</c:v>
                </c:pt>
                <c:pt idx="567">
                  <c:v>-1.5779499999999998E-2</c:v>
                </c:pt>
                <c:pt idx="568">
                  <c:v>-1.5779499999999998E-2</c:v>
                </c:pt>
                <c:pt idx="569">
                  <c:v>-1.38639E-2</c:v>
                </c:pt>
                <c:pt idx="570">
                  <c:v>-1.38639E-2</c:v>
                </c:pt>
                <c:pt idx="571">
                  <c:v>-1.41832E-2</c:v>
                </c:pt>
                <c:pt idx="572">
                  <c:v>-1.32254E-2</c:v>
                </c:pt>
                <c:pt idx="573">
                  <c:v>-1.38639E-2</c:v>
                </c:pt>
                <c:pt idx="574">
                  <c:v>-1.41832E-2</c:v>
                </c:pt>
                <c:pt idx="575">
                  <c:v>-1.29061E-2</c:v>
                </c:pt>
                <c:pt idx="576">
                  <c:v>-1.32254E-2</c:v>
                </c:pt>
                <c:pt idx="577">
                  <c:v>-1.38639E-2</c:v>
                </c:pt>
                <c:pt idx="578">
                  <c:v>-1.41832E-2</c:v>
                </c:pt>
                <c:pt idx="579">
                  <c:v>-1.5141E-2</c:v>
                </c:pt>
                <c:pt idx="580">
                  <c:v>-1.6418100000000001E-2</c:v>
                </c:pt>
                <c:pt idx="581">
                  <c:v>-1.67373E-2</c:v>
                </c:pt>
                <c:pt idx="582">
                  <c:v>-1.7056600000000002E-2</c:v>
                </c:pt>
                <c:pt idx="583">
                  <c:v>-1.8333700000000001E-2</c:v>
                </c:pt>
                <c:pt idx="584">
                  <c:v>-1.92915E-2</c:v>
                </c:pt>
                <c:pt idx="585">
                  <c:v>-2.12071E-2</c:v>
                </c:pt>
                <c:pt idx="586">
                  <c:v>-2.12071E-2</c:v>
                </c:pt>
                <c:pt idx="587">
                  <c:v>-2.2803500000000001E-2</c:v>
                </c:pt>
                <c:pt idx="588">
                  <c:v>-1.8972200000000002E-2</c:v>
                </c:pt>
                <c:pt idx="589">
                  <c:v>-1.92915E-2</c:v>
                </c:pt>
                <c:pt idx="590">
                  <c:v>-1.8972200000000002E-2</c:v>
                </c:pt>
                <c:pt idx="591">
                  <c:v>-1.9610800000000001E-2</c:v>
                </c:pt>
                <c:pt idx="592">
                  <c:v>-1.8652999999999999E-2</c:v>
                </c:pt>
                <c:pt idx="593">
                  <c:v>-1.7056600000000002E-2</c:v>
                </c:pt>
                <c:pt idx="594">
                  <c:v>-1.7056600000000002E-2</c:v>
                </c:pt>
                <c:pt idx="595">
                  <c:v>-1.6418100000000001E-2</c:v>
                </c:pt>
                <c:pt idx="596">
                  <c:v>-1.6418100000000001E-2</c:v>
                </c:pt>
                <c:pt idx="597">
                  <c:v>-1.60988E-2</c:v>
                </c:pt>
                <c:pt idx="598">
                  <c:v>-1.60988E-2</c:v>
                </c:pt>
                <c:pt idx="599">
                  <c:v>-1.5141E-2</c:v>
                </c:pt>
                <c:pt idx="600">
                  <c:v>-1.45024E-2</c:v>
                </c:pt>
                <c:pt idx="601">
                  <c:v>-1.54603E-2</c:v>
                </c:pt>
                <c:pt idx="602">
                  <c:v>-1.54603E-2</c:v>
                </c:pt>
                <c:pt idx="603">
                  <c:v>-1.5141E-2</c:v>
                </c:pt>
                <c:pt idx="604">
                  <c:v>-1.5779499999999998E-2</c:v>
                </c:pt>
                <c:pt idx="605">
                  <c:v>-1.6418100000000001E-2</c:v>
                </c:pt>
                <c:pt idx="606">
                  <c:v>-1.6418100000000001E-2</c:v>
                </c:pt>
                <c:pt idx="607">
                  <c:v>-1.7056600000000002E-2</c:v>
                </c:pt>
                <c:pt idx="608">
                  <c:v>-1.7695099999999998E-2</c:v>
                </c:pt>
                <c:pt idx="609">
                  <c:v>-1.8652999999999999E-2</c:v>
                </c:pt>
                <c:pt idx="610">
                  <c:v>-1.993E-2</c:v>
                </c:pt>
                <c:pt idx="611">
                  <c:v>-2.0887900000000001E-2</c:v>
                </c:pt>
                <c:pt idx="612">
                  <c:v>-2.1526400000000001E-2</c:v>
                </c:pt>
                <c:pt idx="613">
                  <c:v>-2.2803500000000001E-2</c:v>
                </c:pt>
                <c:pt idx="614">
                  <c:v>-2.3442000000000001E-2</c:v>
                </c:pt>
                <c:pt idx="615">
                  <c:v>-2.4399799999999999E-2</c:v>
                </c:pt>
                <c:pt idx="616">
                  <c:v>-2.1526400000000001E-2</c:v>
                </c:pt>
                <c:pt idx="617">
                  <c:v>-1.8652999999999999E-2</c:v>
                </c:pt>
                <c:pt idx="618">
                  <c:v>-2.0568599999999999E-2</c:v>
                </c:pt>
                <c:pt idx="619">
                  <c:v>-2.0249300000000001E-2</c:v>
                </c:pt>
                <c:pt idx="620">
                  <c:v>-1.9610800000000001E-2</c:v>
                </c:pt>
                <c:pt idx="621">
                  <c:v>-1.8972200000000002E-2</c:v>
                </c:pt>
                <c:pt idx="622">
                  <c:v>-1.92915E-2</c:v>
                </c:pt>
                <c:pt idx="623">
                  <c:v>-1.7695099999999998E-2</c:v>
                </c:pt>
                <c:pt idx="624">
                  <c:v>-1.73759E-2</c:v>
                </c:pt>
                <c:pt idx="625">
                  <c:v>-1.7056600000000002E-2</c:v>
                </c:pt>
                <c:pt idx="626">
                  <c:v>-1.7056600000000002E-2</c:v>
                </c:pt>
                <c:pt idx="627">
                  <c:v>-1.5779499999999998E-2</c:v>
                </c:pt>
                <c:pt idx="628">
                  <c:v>-1.5779499999999998E-2</c:v>
                </c:pt>
                <c:pt idx="629">
                  <c:v>-1.5779499999999998E-2</c:v>
                </c:pt>
                <c:pt idx="630">
                  <c:v>-1.5141E-2</c:v>
                </c:pt>
                <c:pt idx="631">
                  <c:v>-1.60988E-2</c:v>
                </c:pt>
                <c:pt idx="632">
                  <c:v>-1.6418100000000001E-2</c:v>
                </c:pt>
                <c:pt idx="633">
                  <c:v>-1.73759E-2</c:v>
                </c:pt>
                <c:pt idx="634">
                  <c:v>-1.7695099999999998E-2</c:v>
                </c:pt>
                <c:pt idx="635">
                  <c:v>-1.7695099999999998E-2</c:v>
                </c:pt>
                <c:pt idx="636">
                  <c:v>-1.8333700000000001E-2</c:v>
                </c:pt>
                <c:pt idx="637">
                  <c:v>-1.8652999999999999E-2</c:v>
                </c:pt>
                <c:pt idx="638">
                  <c:v>-1.9610800000000001E-2</c:v>
                </c:pt>
                <c:pt idx="639">
                  <c:v>-2.0887900000000001E-2</c:v>
                </c:pt>
                <c:pt idx="640">
                  <c:v>-2.1526400000000001E-2</c:v>
                </c:pt>
                <c:pt idx="641">
                  <c:v>-2.2164900000000001E-2</c:v>
                </c:pt>
                <c:pt idx="642">
                  <c:v>-2.2803500000000001E-2</c:v>
                </c:pt>
                <c:pt idx="643">
                  <c:v>-2.3442000000000001E-2</c:v>
                </c:pt>
                <c:pt idx="644">
                  <c:v>-2.1526400000000001E-2</c:v>
                </c:pt>
                <c:pt idx="645">
                  <c:v>-1.8972200000000002E-2</c:v>
                </c:pt>
                <c:pt idx="646">
                  <c:v>-2.12071E-2</c:v>
                </c:pt>
                <c:pt idx="647">
                  <c:v>-2.0249300000000001E-2</c:v>
                </c:pt>
                <c:pt idx="648">
                  <c:v>-1.9610800000000001E-2</c:v>
                </c:pt>
                <c:pt idx="649">
                  <c:v>-1.8972200000000002E-2</c:v>
                </c:pt>
                <c:pt idx="650">
                  <c:v>-1.8972200000000002E-2</c:v>
                </c:pt>
                <c:pt idx="651">
                  <c:v>-1.8972200000000002E-2</c:v>
                </c:pt>
                <c:pt idx="652">
                  <c:v>-1.7695099999999998E-2</c:v>
                </c:pt>
                <c:pt idx="653">
                  <c:v>-1.6418100000000001E-2</c:v>
                </c:pt>
                <c:pt idx="654">
                  <c:v>-1.6418100000000001E-2</c:v>
                </c:pt>
                <c:pt idx="655">
                  <c:v>-1.6418100000000001E-2</c:v>
                </c:pt>
                <c:pt idx="656">
                  <c:v>-1.6418100000000001E-2</c:v>
                </c:pt>
                <c:pt idx="657">
                  <c:v>-1.73759E-2</c:v>
                </c:pt>
                <c:pt idx="658">
                  <c:v>-1.6418100000000001E-2</c:v>
                </c:pt>
                <c:pt idx="659">
                  <c:v>-1.67373E-2</c:v>
                </c:pt>
                <c:pt idx="660">
                  <c:v>-1.7056600000000002E-2</c:v>
                </c:pt>
                <c:pt idx="661">
                  <c:v>-1.7056600000000002E-2</c:v>
                </c:pt>
                <c:pt idx="662">
                  <c:v>-1.8333700000000001E-2</c:v>
                </c:pt>
                <c:pt idx="663">
                  <c:v>-1.8972200000000002E-2</c:v>
                </c:pt>
                <c:pt idx="664">
                  <c:v>-1.92915E-2</c:v>
                </c:pt>
                <c:pt idx="665">
                  <c:v>-2.0568599999999999E-2</c:v>
                </c:pt>
                <c:pt idx="666">
                  <c:v>-2.12071E-2</c:v>
                </c:pt>
                <c:pt idx="667">
                  <c:v>-2.12071E-2</c:v>
                </c:pt>
                <c:pt idx="668">
                  <c:v>-2.2803500000000001E-2</c:v>
                </c:pt>
                <c:pt idx="669">
                  <c:v>-2.3761299999999999E-2</c:v>
                </c:pt>
                <c:pt idx="670">
                  <c:v>-2.5038399999999999E-2</c:v>
                </c:pt>
                <c:pt idx="671">
                  <c:v>-2.4080600000000001E-2</c:v>
                </c:pt>
                <c:pt idx="672">
                  <c:v>-2.12071E-2</c:v>
                </c:pt>
                <c:pt idx="673">
                  <c:v>-2.0887900000000001E-2</c:v>
                </c:pt>
                <c:pt idx="674">
                  <c:v>-2.2164900000000001E-2</c:v>
                </c:pt>
                <c:pt idx="675">
                  <c:v>-2.1845699999999999E-2</c:v>
                </c:pt>
                <c:pt idx="676">
                  <c:v>-2.2164900000000001E-2</c:v>
                </c:pt>
                <c:pt idx="677">
                  <c:v>-2.0887900000000001E-2</c:v>
                </c:pt>
                <c:pt idx="678">
                  <c:v>-2.0249300000000001E-2</c:v>
                </c:pt>
                <c:pt idx="679">
                  <c:v>-2.12071E-2</c:v>
                </c:pt>
                <c:pt idx="680">
                  <c:v>-1.92915E-2</c:v>
                </c:pt>
                <c:pt idx="681">
                  <c:v>-1.993E-2</c:v>
                </c:pt>
                <c:pt idx="682">
                  <c:v>-1.8972200000000002E-2</c:v>
                </c:pt>
                <c:pt idx="683">
                  <c:v>-1.8652999999999999E-2</c:v>
                </c:pt>
                <c:pt idx="684">
                  <c:v>-1.8652999999999999E-2</c:v>
                </c:pt>
                <c:pt idx="685">
                  <c:v>-1.8972200000000002E-2</c:v>
                </c:pt>
                <c:pt idx="686">
                  <c:v>-1.8652999999999999E-2</c:v>
                </c:pt>
                <c:pt idx="687">
                  <c:v>-1.993E-2</c:v>
                </c:pt>
                <c:pt idx="688">
                  <c:v>-2.0249300000000001E-2</c:v>
                </c:pt>
                <c:pt idx="689">
                  <c:v>-1.92915E-2</c:v>
                </c:pt>
                <c:pt idx="690">
                  <c:v>-2.2164900000000001E-2</c:v>
                </c:pt>
                <c:pt idx="691">
                  <c:v>-2.1526400000000001E-2</c:v>
                </c:pt>
                <c:pt idx="692">
                  <c:v>-2.2164900000000001E-2</c:v>
                </c:pt>
                <c:pt idx="693">
                  <c:v>-2.3122799999999999E-2</c:v>
                </c:pt>
                <c:pt idx="694">
                  <c:v>-2.3761299999999999E-2</c:v>
                </c:pt>
                <c:pt idx="695">
                  <c:v>-2.4080600000000001E-2</c:v>
                </c:pt>
                <c:pt idx="696">
                  <c:v>-2.5357600000000001E-2</c:v>
                </c:pt>
                <c:pt idx="697">
                  <c:v>-2.5996200000000001E-2</c:v>
                </c:pt>
                <c:pt idx="698">
                  <c:v>-2.5996200000000001E-2</c:v>
                </c:pt>
                <c:pt idx="699">
                  <c:v>-2.5357600000000001E-2</c:v>
                </c:pt>
                <c:pt idx="700">
                  <c:v>-2.5676899999999999E-2</c:v>
                </c:pt>
                <c:pt idx="701">
                  <c:v>-2.4080600000000001E-2</c:v>
                </c:pt>
                <c:pt idx="702">
                  <c:v>-2.4080600000000001E-2</c:v>
                </c:pt>
                <c:pt idx="703">
                  <c:v>-2.4080600000000001E-2</c:v>
                </c:pt>
                <c:pt idx="704">
                  <c:v>-2.3442000000000001E-2</c:v>
                </c:pt>
                <c:pt idx="705">
                  <c:v>-2.3122799999999999E-2</c:v>
                </c:pt>
                <c:pt idx="706">
                  <c:v>-2.3122799999999999E-2</c:v>
                </c:pt>
                <c:pt idx="707">
                  <c:v>-2.1845699999999999E-2</c:v>
                </c:pt>
                <c:pt idx="708">
                  <c:v>-2.1526400000000001E-2</c:v>
                </c:pt>
                <c:pt idx="709">
                  <c:v>-2.0887900000000001E-2</c:v>
                </c:pt>
                <c:pt idx="710">
                  <c:v>-2.1526400000000001E-2</c:v>
                </c:pt>
                <c:pt idx="711">
                  <c:v>-2.0249300000000001E-2</c:v>
                </c:pt>
                <c:pt idx="712">
                  <c:v>-2.0568599999999999E-2</c:v>
                </c:pt>
                <c:pt idx="713">
                  <c:v>-1.993E-2</c:v>
                </c:pt>
                <c:pt idx="714">
                  <c:v>-2.0249300000000001E-2</c:v>
                </c:pt>
                <c:pt idx="715">
                  <c:v>-2.0568599999999999E-2</c:v>
                </c:pt>
                <c:pt idx="716">
                  <c:v>-2.1526400000000001E-2</c:v>
                </c:pt>
                <c:pt idx="717">
                  <c:v>-2.1526400000000001E-2</c:v>
                </c:pt>
                <c:pt idx="718">
                  <c:v>-2.2164900000000001E-2</c:v>
                </c:pt>
                <c:pt idx="719">
                  <c:v>-2.2164900000000001E-2</c:v>
                </c:pt>
                <c:pt idx="720">
                  <c:v>-2.2803500000000001E-2</c:v>
                </c:pt>
                <c:pt idx="721">
                  <c:v>-2.4719100000000001E-2</c:v>
                </c:pt>
                <c:pt idx="722">
                  <c:v>-2.4719100000000001E-2</c:v>
                </c:pt>
                <c:pt idx="723">
                  <c:v>-2.5996200000000001E-2</c:v>
                </c:pt>
                <c:pt idx="724">
                  <c:v>-2.6315499999999999E-2</c:v>
                </c:pt>
                <c:pt idx="725">
                  <c:v>-2.72733E-2</c:v>
                </c:pt>
                <c:pt idx="726">
                  <c:v>-2.79118E-2</c:v>
                </c:pt>
                <c:pt idx="727">
                  <c:v>-2.7592499999999999E-2</c:v>
                </c:pt>
                <c:pt idx="728">
                  <c:v>-2.1845699999999999E-2</c:v>
                </c:pt>
                <c:pt idx="729">
                  <c:v>-2.5357600000000001E-2</c:v>
                </c:pt>
                <c:pt idx="730">
                  <c:v>-2.5996200000000001E-2</c:v>
                </c:pt>
                <c:pt idx="731">
                  <c:v>-2.5357600000000001E-2</c:v>
                </c:pt>
                <c:pt idx="732">
                  <c:v>-2.3761299999999999E-2</c:v>
                </c:pt>
                <c:pt idx="733">
                  <c:v>-2.3442000000000001E-2</c:v>
                </c:pt>
                <c:pt idx="734">
                  <c:v>-2.3122799999999999E-2</c:v>
                </c:pt>
                <c:pt idx="735">
                  <c:v>-2.3761299999999999E-2</c:v>
                </c:pt>
                <c:pt idx="736">
                  <c:v>-2.2164900000000001E-2</c:v>
                </c:pt>
                <c:pt idx="737">
                  <c:v>-2.12071E-2</c:v>
                </c:pt>
                <c:pt idx="738">
                  <c:v>-2.12071E-2</c:v>
                </c:pt>
                <c:pt idx="739">
                  <c:v>-2.0249300000000001E-2</c:v>
                </c:pt>
                <c:pt idx="740">
                  <c:v>-2.1526400000000001E-2</c:v>
                </c:pt>
                <c:pt idx="741">
                  <c:v>-2.1526400000000001E-2</c:v>
                </c:pt>
                <c:pt idx="742">
                  <c:v>-2.12071E-2</c:v>
                </c:pt>
                <c:pt idx="743">
                  <c:v>-2.12071E-2</c:v>
                </c:pt>
                <c:pt idx="744">
                  <c:v>-2.1845699999999999E-2</c:v>
                </c:pt>
                <c:pt idx="745">
                  <c:v>-2.2164900000000001E-2</c:v>
                </c:pt>
                <c:pt idx="746">
                  <c:v>-2.3442000000000001E-2</c:v>
                </c:pt>
                <c:pt idx="747">
                  <c:v>-2.3761299999999999E-2</c:v>
                </c:pt>
                <c:pt idx="748">
                  <c:v>-2.5038399999999999E-2</c:v>
                </c:pt>
                <c:pt idx="749">
                  <c:v>-2.4719100000000001E-2</c:v>
                </c:pt>
                <c:pt idx="750">
                  <c:v>-2.6315499999999999E-2</c:v>
                </c:pt>
                <c:pt idx="751">
                  <c:v>-2.79118E-2</c:v>
                </c:pt>
                <c:pt idx="752">
                  <c:v>-2.8231099999999999E-2</c:v>
                </c:pt>
                <c:pt idx="753">
                  <c:v>-2.9508199999999998E-2</c:v>
                </c:pt>
                <c:pt idx="754">
                  <c:v>-2.98274E-2</c:v>
                </c:pt>
                <c:pt idx="755">
                  <c:v>-2.79118E-2</c:v>
                </c:pt>
                <c:pt idx="756">
                  <c:v>-2.3761299999999999E-2</c:v>
                </c:pt>
                <c:pt idx="757">
                  <c:v>-2.72733E-2</c:v>
                </c:pt>
                <c:pt idx="758">
                  <c:v>-2.72733E-2</c:v>
                </c:pt>
                <c:pt idx="759">
                  <c:v>-2.6634700000000001E-2</c:v>
                </c:pt>
                <c:pt idx="760">
                  <c:v>-2.5996200000000001E-2</c:v>
                </c:pt>
                <c:pt idx="761">
                  <c:v>-2.5038399999999999E-2</c:v>
                </c:pt>
                <c:pt idx="762">
                  <c:v>-2.4080600000000001E-2</c:v>
                </c:pt>
                <c:pt idx="763">
                  <c:v>-2.4399799999999999E-2</c:v>
                </c:pt>
                <c:pt idx="764">
                  <c:v>-2.4080600000000001E-2</c:v>
                </c:pt>
                <c:pt idx="765">
                  <c:v>-2.4080600000000001E-2</c:v>
                </c:pt>
                <c:pt idx="766">
                  <c:v>-2.3761299999999999E-2</c:v>
                </c:pt>
                <c:pt idx="767">
                  <c:v>-2.3122799999999999E-2</c:v>
                </c:pt>
                <c:pt idx="768">
                  <c:v>-2.2803500000000001E-2</c:v>
                </c:pt>
                <c:pt idx="769">
                  <c:v>-2.3761299999999999E-2</c:v>
                </c:pt>
                <c:pt idx="770">
                  <c:v>-2.3761299999999999E-2</c:v>
                </c:pt>
                <c:pt idx="771">
                  <c:v>-2.4399799999999999E-2</c:v>
                </c:pt>
                <c:pt idx="772">
                  <c:v>-2.4719100000000001E-2</c:v>
                </c:pt>
                <c:pt idx="773">
                  <c:v>-2.4399799999999999E-2</c:v>
                </c:pt>
                <c:pt idx="774">
                  <c:v>-2.5676899999999999E-2</c:v>
                </c:pt>
                <c:pt idx="775">
                  <c:v>-2.6315499999999999E-2</c:v>
                </c:pt>
                <c:pt idx="776">
                  <c:v>-2.72733E-2</c:v>
                </c:pt>
                <c:pt idx="777">
                  <c:v>-2.85504E-2</c:v>
                </c:pt>
                <c:pt idx="778">
                  <c:v>-2.91889E-2</c:v>
                </c:pt>
                <c:pt idx="779">
                  <c:v>-3.0146699999999998E-2</c:v>
                </c:pt>
                <c:pt idx="780">
                  <c:v>-3.11045E-2</c:v>
                </c:pt>
                <c:pt idx="781">
                  <c:v>-3.2062300000000002E-2</c:v>
                </c:pt>
                <c:pt idx="782">
                  <c:v>-3.1743100000000003E-2</c:v>
                </c:pt>
                <c:pt idx="783">
                  <c:v>-2.5357600000000001E-2</c:v>
                </c:pt>
                <c:pt idx="784">
                  <c:v>-2.8869599999999999E-2</c:v>
                </c:pt>
                <c:pt idx="785">
                  <c:v>-2.9508199999999998E-2</c:v>
                </c:pt>
                <c:pt idx="786">
                  <c:v>-2.9508199999999998E-2</c:v>
                </c:pt>
                <c:pt idx="787">
                  <c:v>-2.85504E-2</c:v>
                </c:pt>
                <c:pt idx="788">
                  <c:v>-2.6953999999999999E-2</c:v>
                </c:pt>
                <c:pt idx="789">
                  <c:v>-2.72733E-2</c:v>
                </c:pt>
                <c:pt idx="790">
                  <c:v>-2.6953999999999999E-2</c:v>
                </c:pt>
                <c:pt idx="791">
                  <c:v>-2.5357600000000001E-2</c:v>
                </c:pt>
                <c:pt idx="792">
                  <c:v>-2.5038399999999999E-2</c:v>
                </c:pt>
                <c:pt idx="793">
                  <c:v>-2.4399799999999999E-2</c:v>
                </c:pt>
                <c:pt idx="794">
                  <c:v>-2.5357600000000001E-2</c:v>
                </c:pt>
                <c:pt idx="795">
                  <c:v>-2.5038399999999999E-2</c:v>
                </c:pt>
                <c:pt idx="796">
                  <c:v>-2.4719100000000001E-2</c:v>
                </c:pt>
                <c:pt idx="797">
                  <c:v>-2.4719100000000001E-2</c:v>
                </c:pt>
                <c:pt idx="798">
                  <c:v>-2.4080600000000001E-2</c:v>
                </c:pt>
                <c:pt idx="799">
                  <c:v>-2.4719100000000001E-2</c:v>
                </c:pt>
                <c:pt idx="800">
                  <c:v>-2.5038399999999999E-2</c:v>
                </c:pt>
                <c:pt idx="801">
                  <c:v>-2.6634700000000001E-2</c:v>
                </c:pt>
                <c:pt idx="802">
                  <c:v>-2.6634700000000001E-2</c:v>
                </c:pt>
                <c:pt idx="803">
                  <c:v>-2.72733E-2</c:v>
                </c:pt>
                <c:pt idx="804">
                  <c:v>-2.8231099999999999E-2</c:v>
                </c:pt>
                <c:pt idx="805">
                  <c:v>-2.8869599999999999E-2</c:v>
                </c:pt>
                <c:pt idx="806">
                  <c:v>-3.0785300000000002E-2</c:v>
                </c:pt>
                <c:pt idx="807">
                  <c:v>-3.11045E-2</c:v>
                </c:pt>
                <c:pt idx="808">
                  <c:v>-3.2062300000000002E-2</c:v>
                </c:pt>
                <c:pt idx="809">
                  <c:v>-3.2381600000000003E-2</c:v>
                </c:pt>
                <c:pt idx="810">
                  <c:v>-2.79118E-2</c:v>
                </c:pt>
                <c:pt idx="811">
                  <c:v>-3.0466E-2</c:v>
                </c:pt>
                <c:pt idx="812">
                  <c:v>-2.79118E-2</c:v>
                </c:pt>
                <c:pt idx="813">
                  <c:v>-3.0785300000000002E-2</c:v>
                </c:pt>
                <c:pt idx="814">
                  <c:v>-2.8869599999999999E-2</c:v>
                </c:pt>
                <c:pt idx="815">
                  <c:v>-2.91889E-2</c:v>
                </c:pt>
                <c:pt idx="816">
                  <c:v>-2.72733E-2</c:v>
                </c:pt>
                <c:pt idx="817">
                  <c:v>-2.72733E-2</c:v>
                </c:pt>
                <c:pt idx="818">
                  <c:v>-2.79118E-2</c:v>
                </c:pt>
                <c:pt idx="819">
                  <c:v>-2.72733E-2</c:v>
                </c:pt>
                <c:pt idx="820">
                  <c:v>-2.6315499999999999E-2</c:v>
                </c:pt>
                <c:pt idx="821">
                  <c:v>-2.5676899999999999E-2</c:v>
                </c:pt>
                <c:pt idx="822">
                  <c:v>-2.5357600000000001E-2</c:v>
                </c:pt>
                <c:pt idx="823">
                  <c:v>-2.5676899999999999E-2</c:v>
                </c:pt>
                <c:pt idx="824">
                  <c:v>-2.6634700000000001E-2</c:v>
                </c:pt>
                <c:pt idx="825">
                  <c:v>-2.5996200000000001E-2</c:v>
                </c:pt>
                <c:pt idx="826">
                  <c:v>-2.5676899999999999E-2</c:v>
                </c:pt>
                <c:pt idx="827">
                  <c:v>-2.6634700000000001E-2</c:v>
                </c:pt>
                <c:pt idx="828">
                  <c:v>-2.6634700000000001E-2</c:v>
                </c:pt>
                <c:pt idx="829">
                  <c:v>-2.79118E-2</c:v>
                </c:pt>
                <c:pt idx="830">
                  <c:v>-2.8231099999999999E-2</c:v>
                </c:pt>
                <c:pt idx="831">
                  <c:v>-2.8869599999999999E-2</c:v>
                </c:pt>
                <c:pt idx="832">
                  <c:v>-2.91889E-2</c:v>
                </c:pt>
                <c:pt idx="833">
                  <c:v>-3.0785300000000002E-2</c:v>
                </c:pt>
                <c:pt idx="834">
                  <c:v>-3.0466E-2</c:v>
                </c:pt>
                <c:pt idx="835">
                  <c:v>-3.2381600000000003E-2</c:v>
                </c:pt>
                <c:pt idx="836">
                  <c:v>-3.30202E-2</c:v>
                </c:pt>
                <c:pt idx="837">
                  <c:v>-3.4935800000000003E-2</c:v>
                </c:pt>
                <c:pt idx="838">
                  <c:v>-3.42972E-2</c:v>
                </c:pt>
                <c:pt idx="839">
                  <c:v>-2.72733E-2</c:v>
                </c:pt>
                <c:pt idx="840">
                  <c:v>-3.11045E-2</c:v>
                </c:pt>
                <c:pt idx="841">
                  <c:v>-3.2062300000000002E-2</c:v>
                </c:pt>
                <c:pt idx="842">
                  <c:v>-3.1423800000000002E-2</c:v>
                </c:pt>
                <c:pt idx="843">
                  <c:v>-3.1743100000000003E-2</c:v>
                </c:pt>
                <c:pt idx="844">
                  <c:v>-3.0466E-2</c:v>
                </c:pt>
                <c:pt idx="845">
                  <c:v>-2.98274E-2</c:v>
                </c:pt>
                <c:pt idx="846">
                  <c:v>-2.98274E-2</c:v>
                </c:pt>
                <c:pt idx="847">
                  <c:v>-2.9508199999999998E-2</c:v>
                </c:pt>
                <c:pt idx="848">
                  <c:v>-2.9508199999999998E-2</c:v>
                </c:pt>
                <c:pt idx="849">
                  <c:v>-3.0146699999999998E-2</c:v>
                </c:pt>
                <c:pt idx="850">
                  <c:v>-2.8231099999999999E-2</c:v>
                </c:pt>
                <c:pt idx="851">
                  <c:v>-2.91889E-2</c:v>
                </c:pt>
                <c:pt idx="852">
                  <c:v>-2.9508199999999998E-2</c:v>
                </c:pt>
                <c:pt idx="853">
                  <c:v>-2.9508199999999998E-2</c:v>
                </c:pt>
                <c:pt idx="854">
                  <c:v>-2.98274E-2</c:v>
                </c:pt>
                <c:pt idx="855">
                  <c:v>-3.0466E-2</c:v>
                </c:pt>
                <c:pt idx="856">
                  <c:v>-3.0785300000000002E-2</c:v>
                </c:pt>
                <c:pt idx="857">
                  <c:v>-3.0785300000000002E-2</c:v>
                </c:pt>
                <c:pt idx="858">
                  <c:v>-3.1423800000000002E-2</c:v>
                </c:pt>
                <c:pt idx="859">
                  <c:v>-3.2062300000000002E-2</c:v>
                </c:pt>
                <c:pt idx="860">
                  <c:v>-3.36587E-2</c:v>
                </c:pt>
                <c:pt idx="861">
                  <c:v>-3.36587E-2</c:v>
                </c:pt>
                <c:pt idx="862">
                  <c:v>-3.5255000000000002E-2</c:v>
                </c:pt>
                <c:pt idx="863">
                  <c:v>-3.5255000000000002E-2</c:v>
                </c:pt>
                <c:pt idx="864">
                  <c:v>-3.8767000000000003E-2</c:v>
                </c:pt>
                <c:pt idx="865">
                  <c:v>-3.6851399999999999E-2</c:v>
                </c:pt>
                <c:pt idx="866">
                  <c:v>-3.6212899999999999E-2</c:v>
                </c:pt>
                <c:pt idx="867">
                  <c:v>-3.2062300000000002E-2</c:v>
                </c:pt>
                <c:pt idx="868">
                  <c:v>-3.42972E-2</c:v>
                </c:pt>
                <c:pt idx="869">
                  <c:v>-3.4616500000000001E-2</c:v>
                </c:pt>
                <c:pt idx="870">
                  <c:v>-3.3978000000000001E-2</c:v>
                </c:pt>
                <c:pt idx="871">
                  <c:v>-3.36587E-2</c:v>
                </c:pt>
                <c:pt idx="872">
                  <c:v>-3.30202E-2</c:v>
                </c:pt>
                <c:pt idx="873">
                  <c:v>-3.36587E-2</c:v>
                </c:pt>
                <c:pt idx="874">
                  <c:v>-3.2700899999999998E-2</c:v>
                </c:pt>
                <c:pt idx="875">
                  <c:v>-3.2062300000000002E-2</c:v>
                </c:pt>
                <c:pt idx="876">
                  <c:v>-3.11045E-2</c:v>
                </c:pt>
                <c:pt idx="877">
                  <c:v>-3.11045E-2</c:v>
                </c:pt>
                <c:pt idx="878">
                  <c:v>-3.1423800000000002E-2</c:v>
                </c:pt>
                <c:pt idx="879">
                  <c:v>-3.11045E-2</c:v>
                </c:pt>
                <c:pt idx="880">
                  <c:v>-3.0785300000000002E-2</c:v>
                </c:pt>
                <c:pt idx="881">
                  <c:v>-3.0146699999999998E-2</c:v>
                </c:pt>
                <c:pt idx="882">
                  <c:v>-3.1423800000000002E-2</c:v>
                </c:pt>
                <c:pt idx="883">
                  <c:v>-3.1743100000000003E-2</c:v>
                </c:pt>
                <c:pt idx="884">
                  <c:v>-3.2062300000000002E-2</c:v>
                </c:pt>
                <c:pt idx="885">
                  <c:v>-3.30202E-2</c:v>
                </c:pt>
                <c:pt idx="886">
                  <c:v>-3.36587E-2</c:v>
                </c:pt>
                <c:pt idx="887">
                  <c:v>-3.3339399999999998E-2</c:v>
                </c:pt>
                <c:pt idx="888">
                  <c:v>-3.4616500000000001E-2</c:v>
                </c:pt>
                <c:pt idx="889">
                  <c:v>-3.5893599999999998E-2</c:v>
                </c:pt>
                <c:pt idx="890">
                  <c:v>-3.6851399999999999E-2</c:v>
                </c:pt>
                <c:pt idx="891">
                  <c:v>-3.74899E-2</c:v>
                </c:pt>
                <c:pt idx="892">
                  <c:v>-3.8128500000000003E-2</c:v>
                </c:pt>
                <c:pt idx="893">
                  <c:v>-3.9086299999999997E-2</c:v>
                </c:pt>
                <c:pt idx="894">
                  <c:v>-3.8767000000000003E-2</c:v>
                </c:pt>
                <c:pt idx="895">
                  <c:v>-3.5255000000000002E-2</c:v>
                </c:pt>
                <c:pt idx="896">
                  <c:v>-3.6851399999999999E-2</c:v>
                </c:pt>
                <c:pt idx="897">
                  <c:v>-3.6212899999999999E-2</c:v>
                </c:pt>
                <c:pt idx="898">
                  <c:v>-3.6532099999999998E-2</c:v>
                </c:pt>
                <c:pt idx="899">
                  <c:v>-3.3978000000000001E-2</c:v>
                </c:pt>
                <c:pt idx="900">
                  <c:v>-3.42972E-2</c:v>
                </c:pt>
                <c:pt idx="901">
                  <c:v>-3.4616500000000001E-2</c:v>
                </c:pt>
                <c:pt idx="902">
                  <c:v>-3.3339399999999998E-2</c:v>
                </c:pt>
                <c:pt idx="903">
                  <c:v>-3.30202E-2</c:v>
                </c:pt>
                <c:pt idx="904">
                  <c:v>-3.2381600000000003E-2</c:v>
                </c:pt>
                <c:pt idx="905">
                  <c:v>-3.1743100000000003E-2</c:v>
                </c:pt>
                <c:pt idx="906">
                  <c:v>-3.11045E-2</c:v>
                </c:pt>
                <c:pt idx="907">
                  <c:v>-3.2381600000000003E-2</c:v>
                </c:pt>
                <c:pt idx="908">
                  <c:v>-3.2700899999999998E-2</c:v>
                </c:pt>
                <c:pt idx="909">
                  <c:v>-3.2381600000000003E-2</c:v>
                </c:pt>
                <c:pt idx="910">
                  <c:v>-3.3339399999999998E-2</c:v>
                </c:pt>
                <c:pt idx="911">
                  <c:v>-3.2700899999999998E-2</c:v>
                </c:pt>
                <c:pt idx="912">
                  <c:v>-3.3339399999999998E-2</c:v>
                </c:pt>
                <c:pt idx="913">
                  <c:v>-3.4935800000000003E-2</c:v>
                </c:pt>
                <c:pt idx="914">
                  <c:v>-3.5574300000000003E-2</c:v>
                </c:pt>
                <c:pt idx="915">
                  <c:v>-3.6212899999999999E-2</c:v>
                </c:pt>
                <c:pt idx="916">
                  <c:v>-3.6851399999999999E-2</c:v>
                </c:pt>
                <c:pt idx="917">
                  <c:v>-3.74899E-2</c:v>
                </c:pt>
                <c:pt idx="918">
                  <c:v>-3.8447799999999997E-2</c:v>
                </c:pt>
                <c:pt idx="919">
                  <c:v>-3.9405599999999999E-2</c:v>
                </c:pt>
                <c:pt idx="920">
                  <c:v>-4.1001900000000001E-2</c:v>
                </c:pt>
                <c:pt idx="921">
                  <c:v>-3.8447799999999997E-2</c:v>
                </c:pt>
                <c:pt idx="922">
                  <c:v>-4.0044099999999999E-2</c:v>
                </c:pt>
                <c:pt idx="923">
                  <c:v>-3.6851399999999999E-2</c:v>
                </c:pt>
                <c:pt idx="924">
                  <c:v>-3.9086299999999997E-2</c:v>
                </c:pt>
                <c:pt idx="925">
                  <c:v>-3.7809200000000001E-2</c:v>
                </c:pt>
                <c:pt idx="926">
                  <c:v>-3.8128500000000003E-2</c:v>
                </c:pt>
                <c:pt idx="927">
                  <c:v>-3.74899E-2</c:v>
                </c:pt>
                <c:pt idx="928">
                  <c:v>-3.6212899999999999E-2</c:v>
                </c:pt>
                <c:pt idx="929">
                  <c:v>-3.5893599999999998E-2</c:v>
                </c:pt>
                <c:pt idx="930">
                  <c:v>-3.5574300000000003E-2</c:v>
                </c:pt>
                <c:pt idx="931">
                  <c:v>-3.5255000000000002E-2</c:v>
                </c:pt>
                <c:pt idx="932">
                  <c:v>-3.5574300000000003E-2</c:v>
                </c:pt>
                <c:pt idx="933">
                  <c:v>-3.4616500000000001E-2</c:v>
                </c:pt>
                <c:pt idx="934">
                  <c:v>-3.4935800000000003E-2</c:v>
                </c:pt>
                <c:pt idx="935">
                  <c:v>-3.42972E-2</c:v>
                </c:pt>
                <c:pt idx="936">
                  <c:v>-3.5255000000000002E-2</c:v>
                </c:pt>
                <c:pt idx="937">
                  <c:v>-3.4935800000000003E-2</c:v>
                </c:pt>
                <c:pt idx="938">
                  <c:v>-3.6212899999999999E-2</c:v>
                </c:pt>
                <c:pt idx="939">
                  <c:v>-3.6532099999999998E-2</c:v>
                </c:pt>
                <c:pt idx="940">
                  <c:v>-3.6851399999999999E-2</c:v>
                </c:pt>
                <c:pt idx="941">
                  <c:v>-3.74899E-2</c:v>
                </c:pt>
                <c:pt idx="942">
                  <c:v>-3.7809200000000001E-2</c:v>
                </c:pt>
                <c:pt idx="943">
                  <c:v>-3.9724799999999998E-2</c:v>
                </c:pt>
                <c:pt idx="944">
                  <c:v>-4.0044099999999999E-2</c:v>
                </c:pt>
                <c:pt idx="945">
                  <c:v>-4.1959700000000003E-2</c:v>
                </c:pt>
                <c:pt idx="946">
                  <c:v>-4.1959700000000003E-2</c:v>
                </c:pt>
                <c:pt idx="947">
                  <c:v>-4.35561E-2</c:v>
                </c:pt>
                <c:pt idx="948">
                  <c:v>-4.4194600000000001E-2</c:v>
                </c:pt>
                <c:pt idx="949">
                  <c:v>-4.5152400000000002E-2</c:v>
                </c:pt>
                <c:pt idx="950">
                  <c:v>-3.9405599999999999E-2</c:v>
                </c:pt>
                <c:pt idx="951">
                  <c:v>-4.1001900000000001E-2</c:v>
                </c:pt>
                <c:pt idx="952">
                  <c:v>-4.0682700000000002E-2</c:v>
                </c:pt>
                <c:pt idx="953">
                  <c:v>-4.0363400000000001E-2</c:v>
                </c:pt>
                <c:pt idx="954">
                  <c:v>-3.9405599999999999E-2</c:v>
                </c:pt>
                <c:pt idx="955">
                  <c:v>-3.9405599999999999E-2</c:v>
                </c:pt>
                <c:pt idx="956">
                  <c:v>-3.9086299999999997E-2</c:v>
                </c:pt>
                <c:pt idx="957">
                  <c:v>-3.8767000000000003E-2</c:v>
                </c:pt>
                <c:pt idx="958">
                  <c:v>-3.8447799999999997E-2</c:v>
                </c:pt>
                <c:pt idx="959">
                  <c:v>-3.74899E-2</c:v>
                </c:pt>
                <c:pt idx="960">
                  <c:v>-3.6851399999999999E-2</c:v>
                </c:pt>
                <c:pt idx="961">
                  <c:v>-3.6851399999999999E-2</c:v>
                </c:pt>
                <c:pt idx="962">
                  <c:v>-3.7809200000000001E-2</c:v>
                </c:pt>
                <c:pt idx="963">
                  <c:v>-3.7170700000000001E-2</c:v>
                </c:pt>
                <c:pt idx="964">
                  <c:v>-3.7170700000000001E-2</c:v>
                </c:pt>
                <c:pt idx="965">
                  <c:v>-3.74899E-2</c:v>
                </c:pt>
                <c:pt idx="966">
                  <c:v>-3.7170700000000001E-2</c:v>
                </c:pt>
                <c:pt idx="967">
                  <c:v>-3.8767000000000003E-2</c:v>
                </c:pt>
                <c:pt idx="968">
                  <c:v>-3.9405599999999999E-2</c:v>
                </c:pt>
                <c:pt idx="969">
                  <c:v>-4.0044099999999999E-2</c:v>
                </c:pt>
                <c:pt idx="970">
                  <c:v>-4.0363400000000001E-2</c:v>
                </c:pt>
                <c:pt idx="971">
                  <c:v>-4.1001900000000001E-2</c:v>
                </c:pt>
                <c:pt idx="972">
                  <c:v>-4.1959700000000003E-2</c:v>
                </c:pt>
                <c:pt idx="973">
                  <c:v>-4.2598299999999999E-2</c:v>
                </c:pt>
                <c:pt idx="974">
                  <c:v>-4.4194600000000001E-2</c:v>
                </c:pt>
                <c:pt idx="975">
                  <c:v>-4.4833199999999997E-2</c:v>
                </c:pt>
                <c:pt idx="976">
                  <c:v>-4.4833199999999997E-2</c:v>
                </c:pt>
                <c:pt idx="977">
                  <c:v>-4.1321200000000002E-2</c:v>
                </c:pt>
                <c:pt idx="978">
                  <c:v>-4.3236799999999999E-2</c:v>
                </c:pt>
                <c:pt idx="979">
                  <c:v>-4.2278999999999997E-2</c:v>
                </c:pt>
                <c:pt idx="980">
                  <c:v>-4.2598299999999999E-2</c:v>
                </c:pt>
                <c:pt idx="981">
                  <c:v>-4.1959700000000003E-2</c:v>
                </c:pt>
                <c:pt idx="982">
                  <c:v>-4.1321200000000002E-2</c:v>
                </c:pt>
                <c:pt idx="983">
                  <c:v>-4.0682700000000002E-2</c:v>
                </c:pt>
                <c:pt idx="984">
                  <c:v>-3.9405599999999999E-2</c:v>
                </c:pt>
                <c:pt idx="985">
                  <c:v>-4.0044099999999999E-2</c:v>
                </c:pt>
                <c:pt idx="986">
                  <c:v>-4.0363400000000001E-2</c:v>
                </c:pt>
                <c:pt idx="987">
                  <c:v>-3.9405599999999999E-2</c:v>
                </c:pt>
                <c:pt idx="988">
                  <c:v>-3.9086299999999997E-2</c:v>
                </c:pt>
                <c:pt idx="989">
                  <c:v>-3.8447799999999997E-2</c:v>
                </c:pt>
                <c:pt idx="990">
                  <c:v>-3.8447799999999997E-2</c:v>
                </c:pt>
                <c:pt idx="991">
                  <c:v>-3.9405599999999999E-2</c:v>
                </c:pt>
                <c:pt idx="992">
                  <c:v>-3.8767000000000003E-2</c:v>
                </c:pt>
                <c:pt idx="993">
                  <c:v>-3.9724799999999998E-2</c:v>
                </c:pt>
                <c:pt idx="994">
                  <c:v>-3.9724799999999998E-2</c:v>
                </c:pt>
                <c:pt idx="995">
                  <c:v>-3.9724799999999998E-2</c:v>
                </c:pt>
                <c:pt idx="996">
                  <c:v>-4.1001900000000001E-2</c:v>
                </c:pt>
                <c:pt idx="997">
                  <c:v>-4.1321200000000002E-2</c:v>
                </c:pt>
                <c:pt idx="998">
                  <c:v>-4.2598299999999999E-2</c:v>
                </c:pt>
                <c:pt idx="999">
                  <c:v>-4.2598299999999999E-2</c:v>
                </c:pt>
                <c:pt idx="1000">
                  <c:v>-4.3875400000000002E-2</c:v>
                </c:pt>
                <c:pt idx="1001">
                  <c:v>-4.5471699999999997E-2</c:v>
                </c:pt>
                <c:pt idx="1002">
                  <c:v>-4.4833199999999997E-2</c:v>
                </c:pt>
                <c:pt idx="1003">
                  <c:v>-4.73873E-2</c:v>
                </c:pt>
                <c:pt idx="1004">
                  <c:v>-4.8025900000000003E-2</c:v>
                </c:pt>
                <c:pt idx="1005">
                  <c:v>-4.8345199999999998E-2</c:v>
                </c:pt>
                <c:pt idx="1006">
                  <c:v>-4.3875400000000002E-2</c:v>
                </c:pt>
                <c:pt idx="1007">
                  <c:v>-4.4194600000000001E-2</c:v>
                </c:pt>
                <c:pt idx="1008">
                  <c:v>-4.5790999999999998E-2</c:v>
                </c:pt>
                <c:pt idx="1009">
                  <c:v>-4.5790999999999998E-2</c:v>
                </c:pt>
                <c:pt idx="1010">
                  <c:v>-4.4513900000000002E-2</c:v>
                </c:pt>
                <c:pt idx="1011">
                  <c:v>-4.4513900000000002E-2</c:v>
                </c:pt>
                <c:pt idx="1012">
                  <c:v>-4.35561E-2</c:v>
                </c:pt>
                <c:pt idx="1013">
                  <c:v>-4.35561E-2</c:v>
                </c:pt>
                <c:pt idx="1014">
                  <c:v>-4.35561E-2</c:v>
                </c:pt>
                <c:pt idx="1015">
                  <c:v>-4.3236799999999999E-2</c:v>
                </c:pt>
                <c:pt idx="1016">
                  <c:v>-4.35561E-2</c:v>
                </c:pt>
                <c:pt idx="1017">
                  <c:v>-4.3236799999999999E-2</c:v>
                </c:pt>
                <c:pt idx="1018">
                  <c:v>-4.2917499999999997E-2</c:v>
                </c:pt>
                <c:pt idx="1019">
                  <c:v>-4.3236799999999999E-2</c:v>
                </c:pt>
                <c:pt idx="1020">
                  <c:v>-4.3236799999999999E-2</c:v>
                </c:pt>
                <c:pt idx="1021">
                  <c:v>-4.35561E-2</c:v>
                </c:pt>
                <c:pt idx="1022">
                  <c:v>-4.4833199999999997E-2</c:v>
                </c:pt>
                <c:pt idx="1023">
                  <c:v>-4.4513900000000002E-2</c:v>
                </c:pt>
                <c:pt idx="1024">
                  <c:v>-4.4833199999999997E-2</c:v>
                </c:pt>
                <c:pt idx="1025">
                  <c:v>-4.5152400000000002E-2</c:v>
                </c:pt>
                <c:pt idx="1026">
                  <c:v>-4.6429499999999999E-2</c:v>
                </c:pt>
                <c:pt idx="1027">
                  <c:v>-4.7706600000000002E-2</c:v>
                </c:pt>
                <c:pt idx="1028">
                  <c:v>-4.8664399999999997E-2</c:v>
                </c:pt>
                <c:pt idx="1029">
                  <c:v>-4.9622199999999998E-2</c:v>
                </c:pt>
                <c:pt idx="1030">
                  <c:v>-5.058E-2</c:v>
                </c:pt>
                <c:pt idx="1031">
                  <c:v>-5.058E-2</c:v>
                </c:pt>
                <c:pt idx="1032">
                  <c:v>-4.99415E-2</c:v>
                </c:pt>
                <c:pt idx="1033">
                  <c:v>-5.058E-2</c:v>
                </c:pt>
                <c:pt idx="1034">
                  <c:v>-4.73873E-2</c:v>
                </c:pt>
                <c:pt idx="1035">
                  <c:v>-4.8983699999999998E-2</c:v>
                </c:pt>
                <c:pt idx="1036">
                  <c:v>-4.8983699999999998E-2</c:v>
                </c:pt>
                <c:pt idx="1037">
                  <c:v>-4.8664399999999997E-2</c:v>
                </c:pt>
                <c:pt idx="1038">
                  <c:v>-4.8664399999999997E-2</c:v>
                </c:pt>
                <c:pt idx="1039">
                  <c:v>-4.8025900000000003E-2</c:v>
                </c:pt>
                <c:pt idx="1040">
                  <c:v>-4.73873E-2</c:v>
                </c:pt>
                <c:pt idx="1041">
                  <c:v>-4.7068100000000002E-2</c:v>
                </c:pt>
                <c:pt idx="1042">
                  <c:v>-4.6429499999999999E-2</c:v>
                </c:pt>
                <c:pt idx="1043">
                  <c:v>-4.61103E-2</c:v>
                </c:pt>
                <c:pt idx="1044">
                  <c:v>-4.5471699999999997E-2</c:v>
                </c:pt>
                <c:pt idx="1045">
                  <c:v>-4.5152400000000002E-2</c:v>
                </c:pt>
                <c:pt idx="1046">
                  <c:v>-4.61103E-2</c:v>
                </c:pt>
                <c:pt idx="1047">
                  <c:v>-4.5471699999999997E-2</c:v>
                </c:pt>
                <c:pt idx="1048">
                  <c:v>-4.5152400000000002E-2</c:v>
                </c:pt>
                <c:pt idx="1049">
                  <c:v>-4.5790999999999998E-2</c:v>
                </c:pt>
                <c:pt idx="1050">
                  <c:v>-4.67488E-2</c:v>
                </c:pt>
                <c:pt idx="1051">
                  <c:v>-4.7706600000000002E-2</c:v>
                </c:pt>
                <c:pt idx="1052">
                  <c:v>-4.7706600000000002E-2</c:v>
                </c:pt>
                <c:pt idx="1053">
                  <c:v>-4.8664399999999997E-2</c:v>
                </c:pt>
                <c:pt idx="1054">
                  <c:v>-4.8664399999999997E-2</c:v>
                </c:pt>
                <c:pt idx="1055">
                  <c:v>-4.9622199999999998E-2</c:v>
                </c:pt>
                <c:pt idx="1056">
                  <c:v>-5.1218600000000003E-2</c:v>
                </c:pt>
                <c:pt idx="1057">
                  <c:v>-5.1537899999999998E-2</c:v>
                </c:pt>
                <c:pt idx="1058">
                  <c:v>-5.2176399999999998E-2</c:v>
                </c:pt>
                <c:pt idx="1059">
                  <c:v>-5.3134199999999999E-2</c:v>
                </c:pt>
                <c:pt idx="1060">
                  <c:v>-5.2495699999999999E-2</c:v>
                </c:pt>
                <c:pt idx="1061">
                  <c:v>-5.1857100000000003E-2</c:v>
                </c:pt>
                <c:pt idx="1062">
                  <c:v>-5.0899300000000001E-2</c:v>
                </c:pt>
                <c:pt idx="1063">
                  <c:v>-5.058E-2</c:v>
                </c:pt>
                <c:pt idx="1064">
                  <c:v>-5.1537899999999998E-2</c:v>
                </c:pt>
                <c:pt idx="1065">
                  <c:v>-4.99415E-2</c:v>
                </c:pt>
                <c:pt idx="1066">
                  <c:v>-4.9303E-2</c:v>
                </c:pt>
                <c:pt idx="1067">
                  <c:v>-4.8983699999999998E-2</c:v>
                </c:pt>
                <c:pt idx="1068">
                  <c:v>-4.8983699999999998E-2</c:v>
                </c:pt>
                <c:pt idx="1069">
                  <c:v>-4.8345199999999998E-2</c:v>
                </c:pt>
                <c:pt idx="1070">
                  <c:v>-4.7706600000000002E-2</c:v>
                </c:pt>
                <c:pt idx="1071">
                  <c:v>-4.8025900000000003E-2</c:v>
                </c:pt>
                <c:pt idx="1072">
                  <c:v>-4.67488E-2</c:v>
                </c:pt>
                <c:pt idx="1073">
                  <c:v>-4.67488E-2</c:v>
                </c:pt>
                <c:pt idx="1074">
                  <c:v>-4.7706600000000002E-2</c:v>
                </c:pt>
                <c:pt idx="1075">
                  <c:v>-4.7706600000000002E-2</c:v>
                </c:pt>
                <c:pt idx="1076">
                  <c:v>-4.8345199999999998E-2</c:v>
                </c:pt>
                <c:pt idx="1077">
                  <c:v>-4.8025900000000003E-2</c:v>
                </c:pt>
                <c:pt idx="1078">
                  <c:v>-4.8345199999999998E-2</c:v>
                </c:pt>
                <c:pt idx="1079">
                  <c:v>-4.9303E-2</c:v>
                </c:pt>
                <c:pt idx="1080">
                  <c:v>-4.99415E-2</c:v>
                </c:pt>
                <c:pt idx="1081">
                  <c:v>-5.1537899999999998E-2</c:v>
                </c:pt>
                <c:pt idx="1082">
                  <c:v>-5.1537899999999998E-2</c:v>
                </c:pt>
                <c:pt idx="1083">
                  <c:v>-5.2176399999999998E-2</c:v>
                </c:pt>
                <c:pt idx="1084">
                  <c:v>-5.3772800000000003E-2</c:v>
                </c:pt>
                <c:pt idx="1085">
                  <c:v>-5.3453500000000001E-2</c:v>
                </c:pt>
                <c:pt idx="1086">
                  <c:v>-5.4730599999999997E-2</c:v>
                </c:pt>
                <c:pt idx="1087">
                  <c:v>-5.6965500000000002E-2</c:v>
                </c:pt>
                <c:pt idx="1088">
                  <c:v>-5.4411300000000003E-2</c:v>
                </c:pt>
                <c:pt idx="1089">
                  <c:v>-5.5688399999999999E-2</c:v>
                </c:pt>
                <c:pt idx="1090">
                  <c:v>-5.2814899999999998E-2</c:v>
                </c:pt>
                <c:pt idx="1091">
                  <c:v>-5.4730599999999997E-2</c:v>
                </c:pt>
                <c:pt idx="1092">
                  <c:v>-5.4092000000000001E-2</c:v>
                </c:pt>
                <c:pt idx="1093">
                  <c:v>-5.3134199999999999E-2</c:v>
                </c:pt>
                <c:pt idx="1094">
                  <c:v>-5.3772800000000003E-2</c:v>
                </c:pt>
                <c:pt idx="1095">
                  <c:v>-5.2495699999999999E-2</c:v>
                </c:pt>
                <c:pt idx="1096">
                  <c:v>-5.1857100000000003E-2</c:v>
                </c:pt>
                <c:pt idx="1097">
                  <c:v>-5.0899300000000001E-2</c:v>
                </c:pt>
                <c:pt idx="1098">
                  <c:v>-5.0899300000000001E-2</c:v>
                </c:pt>
                <c:pt idx="1099">
                  <c:v>-5.058E-2</c:v>
                </c:pt>
                <c:pt idx="1100">
                  <c:v>-5.058E-2</c:v>
                </c:pt>
                <c:pt idx="1101">
                  <c:v>-5.0899300000000001E-2</c:v>
                </c:pt>
                <c:pt idx="1102">
                  <c:v>-5.058E-2</c:v>
                </c:pt>
                <c:pt idx="1103">
                  <c:v>-5.058E-2</c:v>
                </c:pt>
                <c:pt idx="1104">
                  <c:v>-5.1537899999999998E-2</c:v>
                </c:pt>
                <c:pt idx="1105">
                  <c:v>-5.2814899999999998E-2</c:v>
                </c:pt>
                <c:pt idx="1106">
                  <c:v>-5.3453500000000001E-2</c:v>
                </c:pt>
                <c:pt idx="1107">
                  <c:v>-5.3134199999999999E-2</c:v>
                </c:pt>
                <c:pt idx="1108">
                  <c:v>-5.4730599999999997E-2</c:v>
                </c:pt>
                <c:pt idx="1109">
                  <c:v>-5.5049800000000003E-2</c:v>
                </c:pt>
                <c:pt idx="1110">
                  <c:v>-5.6007700000000001E-2</c:v>
                </c:pt>
                <c:pt idx="1111">
                  <c:v>-5.7284700000000001E-2</c:v>
                </c:pt>
                <c:pt idx="1112">
                  <c:v>-5.7923299999999997E-2</c:v>
                </c:pt>
                <c:pt idx="1113">
                  <c:v>-5.92004E-2</c:v>
                </c:pt>
                <c:pt idx="1114">
                  <c:v>-6.0477400000000001E-2</c:v>
                </c:pt>
                <c:pt idx="1115">
                  <c:v>-6.0158200000000002E-2</c:v>
                </c:pt>
                <c:pt idx="1116">
                  <c:v>-5.92004E-2</c:v>
                </c:pt>
                <c:pt idx="1117">
                  <c:v>-5.6646200000000001E-2</c:v>
                </c:pt>
                <c:pt idx="1118">
                  <c:v>-5.7284700000000001E-2</c:v>
                </c:pt>
                <c:pt idx="1119">
                  <c:v>-5.8881099999999999E-2</c:v>
                </c:pt>
                <c:pt idx="1120">
                  <c:v>-5.6646200000000001E-2</c:v>
                </c:pt>
                <c:pt idx="1121">
                  <c:v>-5.6007700000000001E-2</c:v>
                </c:pt>
                <c:pt idx="1122">
                  <c:v>-5.5688399999999999E-2</c:v>
                </c:pt>
                <c:pt idx="1123">
                  <c:v>-5.5688399999999999E-2</c:v>
                </c:pt>
                <c:pt idx="1124">
                  <c:v>-5.5369099999999997E-2</c:v>
                </c:pt>
                <c:pt idx="1125">
                  <c:v>-5.4730599999999997E-2</c:v>
                </c:pt>
                <c:pt idx="1126">
                  <c:v>-5.4092000000000001E-2</c:v>
                </c:pt>
                <c:pt idx="1127">
                  <c:v>-5.3453500000000001E-2</c:v>
                </c:pt>
                <c:pt idx="1128">
                  <c:v>-5.3772800000000003E-2</c:v>
                </c:pt>
                <c:pt idx="1129">
                  <c:v>-5.4411300000000003E-2</c:v>
                </c:pt>
                <c:pt idx="1130">
                  <c:v>-5.3772800000000003E-2</c:v>
                </c:pt>
                <c:pt idx="1131">
                  <c:v>-5.4092000000000001E-2</c:v>
                </c:pt>
                <c:pt idx="1132">
                  <c:v>-5.3772800000000003E-2</c:v>
                </c:pt>
                <c:pt idx="1133">
                  <c:v>-5.4092000000000001E-2</c:v>
                </c:pt>
                <c:pt idx="1134">
                  <c:v>-5.6007700000000001E-2</c:v>
                </c:pt>
                <c:pt idx="1135">
                  <c:v>-5.6646200000000001E-2</c:v>
                </c:pt>
                <c:pt idx="1136">
                  <c:v>-5.7604000000000002E-2</c:v>
                </c:pt>
                <c:pt idx="1137">
                  <c:v>-5.6965500000000002E-2</c:v>
                </c:pt>
                <c:pt idx="1138">
                  <c:v>-5.7923299999999997E-2</c:v>
                </c:pt>
                <c:pt idx="1139">
                  <c:v>-5.9519599999999999E-2</c:v>
                </c:pt>
                <c:pt idx="1140">
                  <c:v>-6.0158200000000002E-2</c:v>
                </c:pt>
                <c:pt idx="1141">
                  <c:v>-6.1115999999999997E-2</c:v>
                </c:pt>
                <c:pt idx="1142">
                  <c:v>-6.1754499999999997E-2</c:v>
                </c:pt>
                <c:pt idx="1143">
                  <c:v>-6.3031599999999993E-2</c:v>
                </c:pt>
                <c:pt idx="1144">
                  <c:v>-5.92004E-2</c:v>
                </c:pt>
                <c:pt idx="1145">
                  <c:v>-6.0796700000000002E-2</c:v>
                </c:pt>
                <c:pt idx="1146">
                  <c:v>-5.9519599999999999E-2</c:v>
                </c:pt>
                <c:pt idx="1147">
                  <c:v>-6.0158200000000002E-2</c:v>
                </c:pt>
                <c:pt idx="1148">
                  <c:v>-5.8881099999999999E-2</c:v>
                </c:pt>
                <c:pt idx="1149">
                  <c:v>-5.8881099999999999E-2</c:v>
                </c:pt>
                <c:pt idx="1150">
                  <c:v>-5.7604000000000002E-2</c:v>
                </c:pt>
                <c:pt idx="1151">
                  <c:v>-5.7604000000000002E-2</c:v>
                </c:pt>
                <c:pt idx="1152">
                  <c:v>-5.7284700000000001E-2</c:v>
                </c:pt>
                <c:pt idx="1153">
                  <c:v>-5.6965500000000002E-2</c:v>
                </c:pt>
                <c:pt idx="1154">
                  <c:v>-5.6326899999999999E-2</c:v>
                </c:pt>
                <c:pt idx="1155">
                  <c:v>-5.5688399999999999E-2</c:v>
                </c:pt>
                <c:pt idx="1156">
                  <c:v>-5.5688399999999999E-2</c:v>
                </c:pt>
                <c:pt idx="1157">
                  <c:v>-5.6326899999999999E-2</c:v>
                </c:pt>
                <c:pt idx="1158">
                  <c:v>-5.6326899999999999E-2</c:v>
                </c:pt>
                <c:pt idx="1159">
                  <c:v>-5.6326899999999999E-2</c:v>
                </c:pt>
                <c:pt idx="1160">
                  <c:v>-5.7284700000000001E-2</c:v>
                </c:pt>
                <c:pt idx="1161">
                  <c:v>-5.8242599999999999E-2</c:v>
                </c:pt>
                <c:pt idx="1162">
                  <c:v>-5.8242599999999999E-2</c:v>
                </c:pt>
                <c:pt idx="1163">
                  <c:v>-5.92004E-2</c:v>
                </c:pt>
                <c:pt idx="1164">
                  <c:v>-6.0158200000000002E-2</c:v>
                </c:pt>
                <c:pt idx="1165">
                  <c:v>-6.0158200000000002E-2</c:v>
                </c:pt>
                <c:pt idx="1166">
                  <c:v>-6.1435299999999998E-2</c:v>
                </c:pt>
                <c:pt idx="1167">
                  <c:v>-6.1754499999999997E-2</c:v>
                </c:pt>
                <c:pt idx="1168">
                  <c:v>-6.3031599999999993E-2</c:v>
                </c:pt>
                <c:pt idx="1169">
                  <c:v>-6.3989400000000002E-2</c:v>
                </c:pt>
                <c:pt idx="1170">
                  <c:v>-6.5266500000000005E-2</c:v>
                </c:pt>
                <c:pt idx="1171">
                  <c:v>-6.62243E-2</c:v>
                </c:pt>
                <c:pt idx="1172">
                  <c:v>-6.3670199999999996E-2</c:v>
                </c:pt>
                <c:pt idx="1173">
                  <c:v>-6.1754499999999997E-2</c:v>
                </c:pt>
                <c:pt idx="1174">
                  <c:v>-6.3031599999999993E-2</c:v>
                </c:pt>
                <c:pt idx="1175">
                  <c:v>-6.2712299999999999E-2</c:v>
                </c:pt>
                <c:pt idx="1176">
                  <c:v>-6.2712299999999999E-2</c:v>
                </c:pt>
                <c:pt idx="1177">
                  <c:v>-6.3350900000000002E-2</c:v>
                </c:pt>
                <c:pt idx="1178">
                  <c:v>-6.2712299999999999E-2</c:v>
                </c:pt>
                <c:pt idx="1179">
                  <c:v>-6.1435299999999998E-2</c:v>
                </c:pt>
                <c:pt idx="1180">
                  <c:v>-6.1115999999999997E-2</c:v>
                </c:pt>
                <c:pt idx="1181">
                  <c:v>-6.1115999999999997E-2</c:v>
                </c:pt>
                <c:pt idx="1182">
                  <c:v>-6.1115999999999997E-2</c:v>
                </c:pt>
                <c:pt idx="1183">
                  <c:v>-6.1115999999999997E-2</c:v>
                </c:pt>
                <c:pt idx="1184">
                  <c:v>-6.1435299999999998E-2</c:v>
                </c:pt>
                <c:pt idx="1185">
                  <c:v>-6.1754499999999997E-2</c:v>
                </c:pt>
                <c:pt idx="1186">
                  <c:v>-6.1754499999999997E-2</c:v>
                </c:pt>
                <c:pt idx="1187">
                  <c:v>-6.1435299999999998E-2</c:v>
                </c:pt>
                <c:pt idx="1188">
                  <c:v>-6.2073799999999998E-2</c:v>
                </c:pt>
                <c:pt idx="1189">
                  <c:v>-6.3670199999999996E-2</c:v>
                </c:pt>
                <c:pt idx="1190">
                  <c:v>-6.3350900000000002E-2</c:v>
                </c:pt>
                <c:pt idx="1191">
                  <c:v>-6.4308699999999996E-2</c:v>
                </c:pt>
                <c:pt idx="1192">
                  <c:v>-6.3670199999999996E-2</c:v>
                </c:pt>
                <c:pt idx="1193">
                  <c:v>-6.5266500000000005E-2</c:v>
                </c:pt>
                <c:pt idx="1194">
                  <c:v>-6.6862900000000003E-2</c:v>
                </c:pt>
                <c:pt idx="1195">
                  <c:v>-6.7182099999999995E-2</c:v>
                </c:pt>
                <c:pt idx="1196">
                  <c:v>-6.8139900000000003E-2</c:v>
                </c:pt>
                <c:pt idx="1197">
                  <c:v>-6.8778500000000006E-2</c:v>
                </c:pt>
                <c:pt idx="1198">
                  <c:v>-6.9417000000000006E-2</c:v>
                </c:pt>
                <c:pt idx="1199">
                  <c:v>-6.7501400000000003E-2</c:v>
                </c:pt>
                <c:pt idx="1200">
                  <c:v>-6.9417000000000006E-2</c:v>
                </c:pt>
                <c:pt idx="1201">
                  <c:v>-6.7182099999999995E-2</c:v>
                </c:pt>
                <c:pt idx="1202">
                  <c:v>-6.8459199999999998E-2</c:v>
                </c:pt>
                <c:pt idx="1203">
                  <c:v>-6.7820699999999998E-2</c:v>
                </c:pt>
                <c:pt idx="1204">
                  <c:v>-6.7182099999999995E-2</c:v>
                </c:pt>
                <c:pt idx="1205">
                  <c:v>-6.6543599999999994E-2</c:v>
                </c:pt>
                <c:pt idx="1206">
                  <c:v>-6.62243E-2</c:v>
                </c:pt>
                <c:pt idx="1207">
                  <c:v>-6.62243E-2</c:v>
                </c:pt>
                <c:pt idx="1208">
                  <c:v>-6.62243E-2</c:v>
                </c:pt>
                <c:pt idx="1209">
                  <c:v>-6.4947199999999997E-2</c:v>
                </c:pt>
                <c:pt idx="1210">
                  <c:v>-6.4308699999999996E-2</c:v>
                </c:pt>
                <c:pt idx="1211">
                  <c:v>-6.3989400000000002E-2</c:v>
                </c:pt>
                <c:pt idx="1212">
                  <c:v>-6.4308699999999996E-2</c:v>
                </c:pt>
                <c:pt idx="1213">
                  <c:v>-6.4947199999999997E-2</c:v>
                </c:pt>
                <c:pt idx="1214">
                  <c:v>-6.4947199999999997E-2</c:v>
                </c:pt>
                <c:pt idx="1215">
                  <c:v>-6.5266500000000005E-2</c:v>
                </c:pt>
                <c:pt idx="1216">
                  <c:v>-6.5266500000000005E-2</c:v>
                </c:pt>
                <c:pt idx="1217">
                  <c:v>-6.62243E-2</c:v>
                </c:pt>
                <c:pt idx="1218">
                  <c:v>-6.6862900000000003E-2</c:v>
                </c:pt>
                <c:pt idx="1219">
                  <c:v>-6.7182099999999995E-2</c:v>
                </c:pt>
                <c:pt idx="1220">
                  <c:v>-6.7820699999999998E-2</c:v>
                </c:pt>
                <c:pt idx="1221">
                  <c:v>-6.8778500000000006E-2</c:v>
                </c:pt>
                <c:pt idx="1222">
                  <c:v>-6.9736300000000001E-2</c:v>
                </c:pt>
                <c:pt idx="1223">
                  <c:v>-7.0055599999999996E-2</c:v>
                </c:pt>
                <c:pt idx="1224">
                  <c:v>-7.1332699999999999E-2</c:v>
                </c:pt>
                <c:pt idx="1225">
                  <c:v>-7.2290499999999994E-2</c:v>
                </c:pt>
                <c:pt idx="1226">
                  <c:v>-7.2609699999999999E-2</c:v>
                </c:pt>
                <c:pt idx="1227">
                  <c:v>-7.2609699999999999E-2</c:v>
                </c:pt>
                <c:pt idx="1228">
                  <c:v>-6.5905099999999994E-2</c:v>
                </c:pt>
                <c:pt idx="1229">
                  <c:v>-7.0694099999999996E-2</c:v>
                </c:pt>
                <c:pt idx="1230">
                  <c:v>-7.0374800000000001E-2</c:v>
                </c:pt>
                <c:pt idx="1231">
                  <c:v>-7.1013400000000004E-2</c:v>
                </c:pt>
                <c:pt idx="1232">
                  <c:v>-6.9736300000000001E-2</c:v>
                </c:pt>
                <c:pt idx="1233">
                  <c:v>-6.9097800000000001E-2</c:v>
                </c:pt>
                <c:pt idx="1234">
                  <c:v>-6.8459199999999998E-2</c:v>
                </c:pt>
                <c:pt idx="1235">
                  <c:v>-6.8139900000000003E-2</c:v>
                </c:pt>
                <c:pt idx="1236">
                  <c:v>-6.8139900000000003E-2</c:v>
                </c:pt>
                <c:pt idx="1237">
                  <c:v>-6.8139900000000003E-2</c:v>
                </c:pt>
                <c:pt idx="1238">
                  <c:v>-6.6862900000000003E-2</c:v>
                </c:pt>
                <c:pt idx="1239">
                  <c:v>-6.6862900000000003E-2</c:v>
                </c:pt>
                <c:pt idx="1240">
                  <c:v>-6.6543599999999994E-2</c:v>
                </c:pt>
                <c:pt idx="1241">
                  <c:v>-6.6862900000000003E-2</c:v>
                </c:pt>
                <c:pt idx="1242">
                  <c:v>-6.7182099999999995E-2</c:v>
                </c:pt>
                <c:pt idx="1243">
                  <c:v>-6.8139900000000003E-2</c:v>
                </c:pt>
                <c:pt idx="1244">
                  <c:v>-6.7820699999999998E-2</c:v>
                </c:pt>
                <c:pt idx="1245">
                  <c:v>-6.8139900000000003E-2</c:v>
                </c:pt>
                <c:pt idx="1246">
                  <c:v>-7.0055599999999996E-2</c:v>
                </c:pt>
                <c:pt idx="1247">
                  <c:v>-7.0055599999999996E-2</c:v>
                </c:pt>
                <c:pt idx="1248">
                  <c:v>-7.0694099999999996E-2</c:v>
                </c:pt>
                <c:pt idx="1249">
                  <c:v>-7.2290499999999994E-2</c:v>
                </c:pt>
                <c:pt idx="1250">
                  <c:v>-7.3886800000000002E-2</c:v>
                </c:pt>
                <c:pt idx="1251">
                  <c:v>-7.4206099999999997E-2</c:v>
                </c:pt>
                <c:pt idx="1252">
                  <c:v>-7.4525400000000006E-2</c:v>
                </c:pt>
                <c:pt idx="1253">
                  <c:v>-7.61217E-2</c:v>
                </c:pt>
                <c:pt idx="1254">
                  <c:v>-7.6760300000000004E-2</c:v>
                </c:pt>
                <c:pt idx="1255">
                  <c:v>-7.5163900000000006E-2</c:v>
                </c:pt>
                <c:pt idx="1256">
                  <c:v>-7.2928999999999994E-2</c:v>
                </c:pt>
                <c:pt idx="1257">
                  <c:v>-7.4844599999999997E-2</c:v>
                </c:pt>
                <c:pt idx="1258">
                  <c:v>-7.4525400000000006E-2</c:v>
                </c:pt>
                <c:pt idx="1259">
                  <c:v>-7.3567599999999997E-2</c:v>
                </c:pt>
                <c:pt idx="1260">
                  <c:v>-7.3567599999999997E-2</c:v>
                </c:pt>
                <c:pt idx="1261">
                  <c:v>-7.3248300000000002E-2</c:v>
                </c:pt>
                <c:pt idx="1262">
                  <c:v>-7.2928999999999994E-2</c:v>
                </c:pt>
                <c:pt idx="1263">
                  <c:v>-7.1971199999999999E-2</c:v>
                </c:pt>
                <c:pt idx="1264">
                  <c:v>-7.1332699999999999E-2</c:v>
                </c:pt>
                <c:pt idx="1265">
                  <c:v>-7.2290499999999994E-2</c:v>
                </c:pt>
                <c:pt idx="1266">
                  <c:v>-7.1971199999999999E-2</c:v>
                </c:pt>
                <c:pt idx="1267">
                  <c:v>-7.1971199999999999E-2</c:v>
                </c:pt>
                <c:pt idx="1268">
                  <c:v>-7.1971199999999999E-2</c:v>
                </c:pt>
                <c:pt idx="1269">
                  <c:v>-7.1651900000000004E-2</c:v>
                </c:pt>
                <c:pt idx="1270">
                  <c:v>-7.2609699999999999E-2</c:v>
                </c:pt>
                <c:pt idx="1271">
                  <c:v>-7.3567599999999997E-2</c:v>
                </c:pt>
                <c:pt idx="1272">
                  <c:v>-7.3886800000000002E-2</c:v>
                </c:pt>
                <c:pt idx="1273">
                  <c:v>-7.3886800000000002E-2</c:v>
                </c:pt>
                <c:pt idx="1274">
                  <c:v>-7.4525400000000006E-2</c:v>
                </c:pt>
                <c:pt idx="1275">
                  <c:v>-7.5163900000000006E-2</c:v>
                </c:pt>
                <c:pt idx="1276">
                  <c:v>-7.5802400000000006E-2</c:v>
                </c:pt>
                <c:pt idx="1277">
                  <c:v>-7.7718099999999998E-2</c:v>
                </c:pt>
                <c:pt idx="1278">
                  <c:v>-7.8675899999999993E-2</c:v>
                </c:pt>
                <c:pt idx="1279">
                  <c:v>-7.9952999999999996E-2</c:v>
                </c:pt>
                <c:pt idx="1280">
                  <c:v>-8.0591499999999996E-2</c:v>
                </c:pt>
                <c:pt idx="1281">
                  <c:v>-8.2187899999999994E-2</c:v>
                </c:pt>
                <c:pt idx="1282">
                  <c:v>-8.1549300000000005E-2</c:v>
                </c:pt>
                <c:pt idx="1283">
                  <c:v>-7.6440999999999995E-2</c:v>
                </c:pt>
                <c:pt idx="1284">
                  <c:v>-7.8675899999999993E-2</c:v>
                </c:pt>
                <c:pt idx="1285">
                  <c:v>-7.9314399999999993E-2</c:v>
                </c:pt>
                <c:pt idx="1286">
                  <c:v>-7.9314399999999993E-2</c:v>
                </c:pt>
                <c:pt idx="1287">
                  <c:v>-7.8356599999999998E-2</c:v>
                </c:pt>
                <c:pt idx="1288">
                  <c:v>-7.7398800000000004E-2</c:v>
                </c:pt>
                <c:pt idx="1289">
                  <c:v>-7.7079499999999995E-2</c:v>
                </c:pt>
                <c:pt idx="1290">
                  <c:v>-7.7079499999999995E-2</c:v>
                </c:pt>
                <c:pt idx="1291">
                  <c:v>-7.8356599999999998E-2</c:v>
                </c:pt>
                <c:pt idx="1292">
                  <c:v>-7.6440999999999995E-2</c:v>
                </c:pt>
                <c:pt idx="1293">
                  <c:v>-7.5163900000000006E-2</c:v>
                </c:pt>
                <c:pt idx="1294">
                  <c:v>-7.5163900000000006E-2</c:v>
                </c:pt>
                <c:pt idx="1295">
                  <c:v>-7.61217E-2</c:v>
                </c:pt>
                <c:pt idx="1296">
                  <c:v>-7.61217E-2</c:v>
                </c:pt>
                <c:pt idx="1297">
                  <c:v>-7.5802400000000006E-2</c:v>
                </c:pt>
                <c:pt idx="1298">
                  <c:v>-7.54832E-2</c:v>
                </c:pt>
                <c:pt idx="1299">
                  <c:v>-7.61217E-2</c:v>
                </c:pt>
                <c:pt idx="1300">
                  <c:v>-7.6440999999999995E-2</c:v>
                </c:pt>
                <c:pt idx="1301">
                  <c:v>-7.7398800000000004E-2</c:v>
                </c:pt>
                <c:pt idx="1302">
                  <c:v>-7.8995200000000002E-2</c:v>
                </c:pt>
                <c:pt idx="1303">
                  <c:v>-7.8995200000000002E-2</c:v>
                </c:pt>
                <c:pt idx="1304">
                  <c:v>-7.9952999999999996E-2</c:v>
                </c:pt>
                <c:pt idx="1305">
                  <c:v>-8.0272200000000002E-2</c:v>
                </c:pt>
                <c:pt idx="1306">
                  <c:v>-8.12301E-2</c:v>
                </c:pt>
                <c:pt idx="1307">
                  <c:v>-8.25071E-2</c:v>
                </c:pt>
                <c:pt idx="1308">
                  <c:v>-8.3784200000000003E-2</c:v>
                </c:pt>
                <c:pt idx="1309">
                  <c:v>-8.4741999999999998E-2</c:v>
                </c:pt>
                <c:pt idx="1310">
                  <c:v>-8.0591499999999996E-2</c:v>
                </c:pt>
                <c:pt idx="1311">
                  <c:v>-8.18686E-2</c:v>
                </c:pt>
                <c:pt idx="1312">
                  <c:v>-7.9314399999999993E-2</c:v>
                </c:pt>
                <c:pt idx="1313">
                  <c:v>-8.12301E-2</c:v>
                </c:pt>
                <c:pt idx="1314">
                  <c:v>-8.12301E-2</c:v>
                </c:pt>
                <c:pt idx="1315">
                  <c:v>-8.1549300000000005E-2</c:v>
                </c:pt>
                <c:pt idx="1316">
                  <c:v>-8.0591499999999996E-2</c:v>
                </c:pt>
                <c:pt idx="1317">
                  <c:v>-8.0591499999999996E-2</c:v>
                </c:pt>
                <c:pt idx="1318">
                  <c:v>-8.0272200000000002E-2</c:v>
                </c:pt>
                <c:pt idx="1319">
                  <c:v>-7.9952999999999996E-2</c:v>
                </c:pt>
                <c:pt idx="1320">
                  <c:v>-7.9952999999999996E-2</c:v>
                </c:pt>
                <c:pt idx="1321">
                  <c:v>-7.9314399999999993E-2</c:v>
                </c:pt>
                <c:pt idx="1322">
                  <c:v>-7.8356599999999998E-2</c:v>
                </c:pt>
                <c:pt idx="1323">
                  <c:v>-7.8675899999999993E-2</c:v>
                </c:pt>
                <c:pt idx="1324">
                  <c:v>-7.8675899999999993E-2</c:v>
                </c:pt>
                <c:pt idx="1325">
                  <c:v>-7.8675899999999993E-2</c:v>
                </c:pt>
                <c:pt idx="1326">
                  <c:v>-7.9633700000000002E-2</c:v>
                </c:pt>
                <c:pt idx="1327">
                  <c:v>-7.9633700000000002E-2</c:v>
                </c:pt>
                <c:pt idx="1328">
                  <c:v>-7.9633700000000002E-2</c:v>
                </c:pt>
                <c:pt idx="1329">
                  <c:v>-7.9633700000000002E-2</c:v>
                </c:pt>
                <c:pt idx="1330">
                  <c:v>-8.1549300000000005E-2</c:v>
                </c:pt>
                <c:pt idx="1331">
                  <c:v>-8.2187899999999994E-2</c:v>
                </c:pt>
                <c:pt idx="1332">
                  <c:v>-8.3464899999999995E-2</c:v>
                </c:pt>
                <c:pt idx="1333">
                  <c:v>-8.4422800000000006E-2</c:v>
                </c:pt>
                <c:pt idx="1334">
                  <c:v>-8.4741999999999998E-2</c:v>
                </c:pt>
                <c:pt idx="1335">
                  <c:v>-8.5380600000000001E-2</c:v>
                </c:pt>
                <c:pt idx="1336">
                  <c:v>-8.7934700000000005E-2</c:v>
                </c:pt>
                <c:pt idx="1337">
                  <c:v>-8.8573299999999994E-2</c:v>
                </c:pt>
                <c:pt idx="1338">
                  <c:v>-8.8892600000000002E-2</c:v>
                </c:pt>
                <c:pt idx="1339">
                  <c:v>-8.4103499999999998E-2</c:v>
                </c:pt>
                <c:pt idx="1340">
                  <c:v>-8.6338399999999996E-2</c:v>
                </c:pt>
                <c:pt idx="1341">
                  <c:v>-8.7296200000000004E-2</c:v>
                </c:pt>
                <c:pt idx="1342">
                  <c:v>-8.5699800000000007E-2</c:v>
                </c:pt>
                <c:pt idx="1343">
                  <c:v>-8.6019100000000001E-2</c:v>
                </c:pt>
                <c:pt idx="1344">
                  <c:v>-8.6976899999999996E-2</c:v>
                </c:pt>
                <c:pt idx="1345">
                  <c:v>-8.6019100000000001E-2</c:v>
                </c:pt>
                <c:pt idx="1346">
                  <c:v>-8.5380600000000001E-2</c:v>
                </c:pt>
                <c:pt idx="1347">
                  <c:v>-8.4741999999999998E-2</c:v>
                </c:pt>
                <c:pt idx="1348">
                  <c:v>-8.3784200000000003E-2</c:v>
                </c:pt>
                <c:pt idx="1349">
                  <c:v>-8.4103499999999998E-2</c:v>
                </c:pt>
                <c:pt idx="1350">
                  <c:v>-8.4741999999999998E-2</c:v>
                </c:pt>
                <c:pt idx="1351">
                  <c:v>-8.4103499999999998E-2</c:v>
                </c:pt>
                <c:pt idx="1352">
                  <c:v>-8.5380600000000001E-2</c:v>
                </c:pt>
                <c:pt idx="1353">
                  <c:v>-8.5061300000000006E-2</c:v>
                </c:pt>
                <c:pt idx="1354">
                  <c:v>-8.4741999999999998E-2</c:v>
                </c:pt>
                <c:pt idx="1355">
                  <c:v>-8.6338399999999996E-2</c:v>
                </c:pt>
                <c:pt idx="1356">
                  <c:v>-8.6019100000000001E-2</c:v>
                </c:pt>
                <c:pt idx="1357">
                  <c:v>-8.6338399999999996E-2</c:v>
                </c:pt>
                <c:pt idx="1358">
                  <c:v>-8.7934700000000005E-2</c:v>
                </c:pt>
                <c:pt idx="1359">
                  <c:v>-8.8253999999999999E-2</c:v>
                </c:pt>
                <c:pt idx="1360">
                  <c:v>-8.8573299999999994E-2</c:v>
                </c:pt>
                <c:pt idx="1361">
                  <c:v>-9.0488899999999997E-2</c:v>
                </c:pt>
                <c:pt idx="1362">
                  <c:v>-9.11275E-2</c:v>
                </c:pt>
                <c:pt idx="1363">
                  <c:v>-9.2404500000000001E-2</c:v>
                </c:pt>
                <c:pt idx="1364">
                  <c:v>-9.3681600000000004E-2</c:v>
                </c:pt>
                <c:pt idx="1365">
                  <c:v>-9.3043100000000004E-2</c:v>
                </c:pt>
                <c:pt idx="1366">
                  <c:v>-9.2404500000000001E-2</c:v>
                </c:pt>
                <c:pt idx="1367">
                  <c:v>-9.5916500000000002E-2</c:v>
                </c:pt>
                <c:pt idx="1368">
                  <c:v>-9.2085299999999995E-2</c:v>
                </c:pt>
                <c:pt idx="1369">
                  <c:v>-9.2404500000000001E-2</c:v>
                </c:pt>
                <c:pt idx="1370">
                  <c:v>-9.1766E-2</c:v>
                </c:pt>
                <c:pt idx="1371">
                  <c:v>-9.0488899999999997E-2</c:v>
                </c:pt>
                <c:pt idx="1372">
                  <c:v>-9.11275E-2</c:v>
                </c:pt>
                <c:pt idx="1373">
                  <c:v>-9.11275E-2</c:v>
                </c:pt>
                <c:pt idx="1374">
                  <c:v>-9.0169600000000003E-2</c:v>
                </c:pt>
                <c:pt idx="1375">
                  <c:v>-9.0169600000000003E-2</c:v>
                </c:pt>
                <c:pt idx="1376">
                  <c:v>-8.8573299999999994E-2</c:v>
                </c:pt>
                <c:pt idx="1377">
                  <c:v>-8.8892600000000002E-2</c:v>
                </c:pt>
                <c:pt idx="1378">
                  <c:v>-8.8892600000000002E-2</c:v>
                </c:pt>
                <c:pt idx="1379">
                  <c:v>-8.9211799999999994E-2</c:v>
                </c:pt>
                <c:pt idx="1380">
                  <c:v>-8.9531100000000002E-2</c:v>
                </c:pt>
                <c:pt idx="1381">
                  <c:v>-8.9531100000000002E-2</c:v>
                </c:pt>
                <c:pt idx="1382">
                  <c:v>-8.9531100000000002E-2</c:v>
                </c:pt>
                <c:pt idx="1383">
                  <c:v>-8.9531100000000002E-2</c:v>
                </c:pt>
                <c:pt idx="1384">
                  <c:v>-9.0488899999999997E-2</c:v>
                </c:pt>
                <c:pt idx="1385">
                  <c:v>-9.1766E-2</c:v>
                </c:pt>
                <c:pt idx="1386">
                  <c:v>-9.2404500000000001E-2</c:v>
                </c:pt>
                <c:pt idx="1387">
                  <c:v>-9.3043100000000004E-2</c:v>
                </c:pt>
                <c:pt idx="1388">
                  <c:v>-9.3362299999999995E-2</c:v>
                </c:pt>
                <c:pt idx="1389">
                  <c:v>-9.4639399999999999E-2</c:v>
                </c:pt>
                <c:pt idx="1390">
                  <c:v>-9.5278000000000002E-2</c:v>
                </c:pt>
                <c:pt idx="1391">
                  <c:v>-9.6235799999999996E-2</c:v>
                </c:pt>
                <c:pt idx="1392">
                  <c:v>-9.7832100000000005E-2</c:v>
                </c:pt>
                <c:pt idx="1393">
                  <c:v>-9.8470699999999994E-2</c:v>
                </c:pt>
                <c:pt idx="1394">
                  <c:v>-9.81514E-2</c:v>
                </c:pt>
                <c:pt idx="1395">
                  <c:v>-9.1766E-2</c:v>
                </c:pt>
                <c:pt idx="1396">
                  <c:v>-9.5597199999999993E-2</c:v>
                </c:pt>
                <c:pt idx="1397">
                  <c:v>-9.6555100000000005E-2</c:v>
                </c:pt>
                <c:pt idx="1398">
                  <c:v>-9.5597199999999993E-2</c:v>
                </c:pt>
                <c:pt idx="1399">
                  <c:v>-9.4958699999999993E-2</c:v>
                </c:pt>
                <c:pt idx="1400">
                  <c:v>-9.4000899999999998E-2</c:v>
                </c:pt>
                <c:pt idx="1401">
                  <c:v>-9.3681600000000004E-2</c:v>
                </c:pt>
                <c:pt idx="1402">
                  <c:v>-9.3681600000000004E-2</c:v>
                </c:pt>
                <c:pt idx="1403">
                  <c:v>-9.3362299999999995E-2</c:v>
                </c:pt>
                <c:pt idx="1404">
                  <c:v>-9.2404500000000001E-2</c:v>
                </c:pt>
                <c:pt idx="1405">
                  <c:v>-9.3043100000000004E-2</c:v>
                </c:pt>
                <c:pt idx="1406">
                  <c:v>-9.1766E-2</c:v>
                </c:pt>
                <c:pt idx="1407">
                  <c:v>-9.2085299999999995E-2</c:v>
                </c:pt>
                <c:pt idx="1408">
                  <c:v>-9.3043100000000004E-2</c:v>
                </c:pt>
                <c:pt idx="1409">
                  <c:v>-9.3043100000000004E-2</c:v>
                </c:pt>
                <c:pt idx="1410">
                  <c:v>-9.3681600000000004E-2</c:v>
                </c:pt>
                <c:pt idx="1411">
                  <c:v>-9.4320200000000007E-2</c:v>
                </c:pt>
                <c:pt idx="1412">
                  <c:v>-9.4639399999999999E-2</c:v>
                </c:pt>
                <c:pt idx="1413">
                  <c:v>-9.4958699999999993E-2</c:v>
                </c:pt>
                <c:pt idx="1414">
                  <c:v>-9.5916500000000002E-2</c:v>
                </c:pt>
                <c:pt idx="1415">
                  <c:v>-9.75129E-2</c:v>
                </c:pt>
                <c:pt idx="1416">
                  <c:v>-9.81514E-2</c:v>
                </c:pt>
                <c:pt idx="1417">
                  <c:v>-9.9109199999999995E-2</c:v>
                </c:pt>
                <c:pt idx="1418">
                  <c:v>-9.9747799999999998E-2</c:v>
                </c:pt>
                <c:pt idx="1419">
                  <c:v>-0.10134410000000001</c:v>
                </c:pt>
                <c:pt idx="1420">
                  <c:v>-0.10134410000000001</c:v>
                </c:pt>
                <c:pt idx="1421">
                  <c:v>-0.10070560000000001</c:v>
                </c:pt>
                <c:pt idx="1422">
                  <c:v>-0.1016634</c:v>
                </c:pt>
                <c:pt idx="1423">
                  <c:v>-9.9109199999999995E-2</c:v>
                </c:pt>
                <c:pt idx="1424">
                  <c:v>-0.1003863</c:v>
                </c:pt>
                <c:pt idx="1425">
                  <c:v>-0.100067</c:v>
                </c:pt>
                <c:pt idx="1426">
                  <c:v>-0.1003863</c:v>
                </c:pt>
                <c:pt idx="1427">
                  <c:v>-9.9747799999999998E-2</c:v>
                </c:pt>
                <c:pt idx="1428">
                  <c:v>-9.9428500000000003E-2</c:v>
                </c:pt>
                <c:pt idx="1429">
                  <c:v>-9.9109199999999995E-2</c:v>
                </c:pt>
                <c:pt idx="1430">
                  <c:v>-9.8790000000000003E-2</c:v>
                </c:pt>
                <c:pt idx="1431">
                  <c:v>-9.75129E-2</c:v>
                </c:pt>
                <c:pt idx="1432">
                  <c:v>-9.81514E-2</c:v>
                </c:pt>
                <c:pt idx="1433">
                  <c:v>-9.81514E-2</c:v>
                </c:pt>
                <c:pt idx="1434">
                  <c:v>-9.8790000000000003E-2</c:v>
                </c:pt>
                <c:pt idx="1435">
                  <c:v>-9.8790000000000003E-2</c:v>
                </c:pt>
                <c:pt idx="1436">
                  <c:v>-9.8790000000000003E-2</c:v>
                </c:pt>
                <c:pt idx="1437">
                  <c:v>-9.8470699999999994E-2</c:v>
                </c:pt>
                <c:pt idx="1438">
                  <c:v>-9.9109199999999995E-2</c:v>
                </c:pt>
                <c:pt idx="1439">
                  <c:v>-0.1003863</c:v>
                </c:pt>
                <c:pt idx="1440">
                  <c:v>-0.10134410000000001</c:v>
                </c:pt>
                <c:pt idx="1441">
                  <c:v>-0.1016634</c:v>
                </c:pt>
                <c:pt idx="1442">
                  <c:v>-0.1026212</c:v>
                </c:pt>
                <c:pt idx="1443">
                  <c:v>-0.103579</c:v>
                </c:pt>
                <c:pt idx="1444">
                  <c:v>-0.1032597</c:v>
                </c:pt>
                <c:pt idx="1445">
                  <c:v>-0.1058139</c:v>
                </c:pt>
                <c:pt idx="1446">
                  <c:v>-0.1074103</c:v>
                </c:pt>
                <c:pt idx="1447">
                  <c:v>-0.10836809999999999</c:v>
                </c:pt>
                <c:pt idx="1448">
                  <c:v>-0.1086873</c:v>
                </c:pt>
                <c:pt idx="1449">
                  <c:v>-0.1090066</c:v>
                </c:pt>
                <c:pt idx="1450">
                  <c:v>-0.1019827</c:v>
                </c:pt>
                <c:pt idx="1451">
                  <c:v>-0.1061332</c:v>
                </c:pt>
                <c:pt idx="1452">
                  <c:v>-0.1061332</c:v>
                </c:pt>
                <c:pt idx="1453">
                  <c:v>-0.10709100000000001</c:v>
                </c:pt>
                <c:pt idx="1454">
                  <c:v>-0.1058139</c:v>
                </c:pt>
                <c:pt idx="1455">
                  <c:v>-0.10421759999999999</c:v>
                </c:pt>
                <c:pt idx="1456">
                  <c:v>-0.1045368</c:v>
                </c:pt>
                <c:pt idx="1457">
                  <c:v>-0.1051754</c:v>
                </c:pt>
                <c:pt idx="1458">
                  <c:v>-0.1045368</c:v>
                </c:pt>
                <c:pt idx="1459">
                  <c:v>-0.1038983</c:v>
                </c:pt>
                <c:pt idx="1460">
                  <c:v>-0.1032597</c:v>
                </c:pt>
                <c:pt idx="1461">
                  <c:v>-0.1026212</c:v>
                </c:pt>
                <c:pt idx="1462">
                  <c:v>-0.1029405</c:v>
                </c:pt>
                <c:pt idx="1463">
                  <c:v>-0.1029405</c:v>
                </c:pt>
                <c:pt idx="1464">
                  <c:v>-0.1032597</c:v>
                </c:pt>
                <c:pt idx="1465">
                  <c:v>-0.1038983</c:v>
                </c:pt>
                <c:pt idx="1466">
                  <c:v>-0.103579</c:v>
                </c:pt>
                <c:pt idx="1467">
                  <c:v>-0.10485609999999999</c:v>
                </c:pt>
                <c:pt idx="1468">
                  <c:v>-0.1051754</c:v>
                </c:pt>
                <c:pt idx="1469">
                  <c:v>-0.10645250000000001</c:v>
                </c:pt>
                <c:pt idx="1470">
                  <c:v>-0.10709100000000001</c:v>
                </c:pt>
                <c:pt idx="1471">
                  <c:v>-0.10836809999999999</c:v>
                </c:pt>
                <c:pt idx="1472">
                  <c:v>-0.10836809999999999</c:v>
                </c:pt>
                <c:pt idx="1473">
                  <c:v>-0.1099644</c:v>
                </c:pt>
                <c:pt idx="1474">
                  <c:v>-0.11124149999999999</c:v>
                </c:pt>
                <c:pt idx="1475">
                  <c:v>-0.1115608</c:v>
                </c:pt>
                <c:pt idx="1476">
                  <c:v>-0.11347640000000001</c:v>
                </c:pt>
                <c:pt idx="1477">
                  <c:v>-0.1080488</c:v>
                </c:pt>
                <c:pt idx="1478">
                  <c:v>-0.1102837</c:v>
                </c:pt>
                <c:pt idx="1479">
                  <c:v>-0.10836809999999999</c:v>
                </c:pt>
                <c:pt idx="1480">
                  <c:v>-0.1099644</c:v>
                </c:pt>
                <c:pt idx="1481">
                  <c:v>-0.1096452</c:v>
                </c:pt>
                <c:pt idx="1482">
                  <c:v>-0.1099644</c:v>
                </c:pt>
                <c:pt idx="1483">
                  <c:v>-0.1093259</c:v>
                </c:pt>
                <c:pt idx="1484">
                  <c:v>-0.10836809999999999</c:v>
                </c:pt>
                <c:pt idx="1485">
                  <c:v>-0.10836809999999999</c:v>
                </c:pt>
                <c:pt idx="1486">
                  <c:v>-0.10836809999999999</c:v>
                </c:pt>
                <c:pt idx="1487">
                  <c:v>-0.10772950000000001</c:v>
                </c:pt>
                <c:pt idx="1488">
                  <c:v>-0.10709100000000001</c:v>
                </c:pt>
                <c:pt idx="1489">
                  <c:v>-0.10709100000000001</c:v>
                </c:pt>
                <c:pt idx="1490">
                  <c:v>-0.1074103</c:v>
                </c:pt>
                <c:pt idx="1491">
                  <c:v>-0.10709100000000001</c:v>
                </c:pt>
                <c:pt idx="1492">
                  <c:v>-0.1074103</c:v>
                </c:pt>
                <c:pt idx="1493">
                  <c:v>-0.1080488</c:v>
                </c:pt>
                <c:pt idx="1494">
                  <c:v>-0.10772950000000001</c:v>
                </c:pt>
                <c:pt idx="1495">
                  <c:v>-0.1093259</c:v>
                </c:pt>
                <c:pt idx="1496">
                  <c:v>-0.1096452</c:v>
                </c:pt>
                <c:pt idx="1497">
                  <c:v>-0.1109222</c:v>
                </c:pt>
                <c:pt idx="1498">
                  <c:v>-0.1109222</c:v>
                </c:pt>
                <c:pt idx="1499">
                  <c:v>-0.1121993</c:v>
                </c:pt>
                <c:pt idx="1500">
                  <c:v>-0.1144342</c:v>
                </c:pt>
                <c:pt idx="1501">
                  <c:v>-0.1144342</c:v>
                </c:pt>
                <c:pt idx="1502">
                  <c:v>-0.11539199999999999</c:v>
                </c:pt>
                <c:pt idx="1503">
                  <c:v>-0.1160306</c:v>
                </c:pt>
                <c:pt idx="1504">
                  <c:v>-0.11762690000000001</c:v>
                </c:pt>
                <c:pt idx="1505">
                  <c:v>-0.1179462</c:v>
                </c:pt>
                <c:pt idx="1506">
                  <c:v>-0.11411499999999999</c:v>
                </c:pt>
                <c:pt idx="1507">
                  <c:v>-0.11539199999999999</c:v>
                </c:pt>
                <c:pt idx="1508">
                  <c:v>-0.1163498</c:v>
                </c:pt>
                <c:pt idx="1509">
                  <c:v>-0.1150728</c:v>
                </c:pt>
                <c:pt idx="1510">
                  <c:v>-0.11475349999999999</c:v>
                </c:pt>
                <c:pt idx="1511">
                  <c:v>-0.1160306</c:v>
                </c:pt>
                <c:pt idx="1512">
                  <c:v>-0.1144342</c:v>
                </c:pt>
                <c:pt idx="1513">
                  <c:v>-0.1150728</c:v>
                </c:pt>
                <c:pt idx="1514">
                  <c:v>-0.11411499999999999</c:v>
                </c:pt>
                <c:pt idx="1515">
                  <c:v>-0.1131571</c:v>
                </c:pt>
                <c:pt idx="1516">
                  <c:v>-0.1137957</c:v>
                </c:pt>
                <c:pt idx="1517">
                  <c:v>-0.1137957</c:v>
                </c:pt>
                <c:pt idx="1518">
                  <c:v>-0.1150728</c:v>
                </c:pt>
                <c:pt idx="1519">
                  <c:v>-0.1137957</c:v>
                </c:pt>
                <c:pt idx="1520">
                  <c:v>-0.1144342</c:v>
                </c:pt>
                <c:pt idx="1521">
                  <c:v>-0.11411499999999999</c:v>
                </c:pt>
                <c:pt idx="1522">
                  <c:v>-0.1157113</c:v>
                </c:pt>
                <c:pt idx="1523">
                  <c:v>-0.1160306</c:v>
                </c:pt>
                <c:pt idx="1524">
                  <c:v>-0.1157113</c:v>
                </c:pt>
                <c:pt idx="1525">
                  <c:v>-0.1182655</c:v>
                </c:pt>
                <c:pt idx="1526">
                  <c:v>-0.1182655</c:v>
                </c:pt>
                <c:pt idx="1527">
                  <c:v>-0.1195426</c:v>
                </c:pt>
                <c:pt idx="1528">
                  <c:v>-0.12113889999999999</c:v>
                </c:pt>
                <c:pt idx="1529">
                  <c:v>-0.1217775</c:v>
                </c:pt>
                <c:pt idx="1530">
                  <c:v>-0.1236931</c:v>
                </c:pt>
                <c:pt idx="1531">
                  <c:v>-0.1236931</c:v>
                </c:pt>
                <c:pt idx="1532">
                  <c:v>-0.1246509</c:v>
                </c:pt>
                <c:pt idx="1533">
                  <c:v>-0.12337380000000001</c:v>
                </c:pt>
                <c:pt idx="1534">
                  <c:v>-0.12113889999999999</c:v>
                </c:pt>
                <c:pt idx="1535">
                  <c:v>-0.12273530000000001</c:v>
                </c:pt>
                <c:pt idx="1536">
                  <c:v>-0.12273530000000001</c:v>
                </c:pt>
                <c:pt idx="1537">
                  <c:v>-0.122416</c:v>
                </c:pt>
                <c:pt idx="1538">
                  <c:v>-0.1214582</c:v>
                </c:pt>
                <c:pt idx="1539">
                  <c:v>-0.12050039999999999</c:v>
                </c:pt>
                <c:pt idx="1540">
                  <c:v>-0.1208196</c:v>
                </c:pt>
                <c:pt idx="1541">
                  <c:v>-0.1208196</c:v>
                </c:pt>
                <c:pt idx="1542">
                  <c:v>-0.1201811</c:v>
                </c:pt>
                <c:pt idx="1543">
                  <c:v>-0.1201811</c:v>
                </c:pt>
                <c:pt idx="1544">
                  <c:v>-0.1195426</c:v>
                </c:pt>
                <c:pt idx="1545">
                  <c:v>-0.1192233</c:v>
                </c:pt>
                <c:pt idx="1546">
                  <c:v>-0.1195426</c:v>
                </c:pt>
                <c:pt idx="1547">
                  <c:v>-0.12050039999999999</c:v>
                </c:pt>
                <c:pt idx="1548">
                  <c:v>-0.12050039999999999</c:v>
                </c:pt>
                <c:pt idx="1549">
                  <c:v>-0.1201811</c:v>
                </c:pt>
                <c:pt idx="1550">
                  <c:v>-0.12113889999999999</c:v>
                </c:pt>
                <c:pt idx="1551">
                  <c:v>-0.1217775</c:v>
                </c:pt>
                <c:pt idx="1552">
                  <c:v>-0.12273530000000001</c:v>
                </c:pt>
                <c:pt idx="1553">
                  <c:v>-0.1236931</c:v>
                </c:pt>
                <c:pt idx="1554">
                  <c:v>-0.1249702</c:v>
                </c:pt>
                <c:pt idx="1555">
                  <c:v>-0.1252894</c:v>
                </c:pt>
                <c:pt idx="1556">
                  <c:v>-0.12560869999999999</c:v>
                </c:pt>
                <c:pt idx="1557">
                  <c:v>-0.12592800000000001</c:v>
                </c:pt>
                <c:pt idx="1558">
                  <c:v>-0.12848209999999999</c:v>
                </c:pt>
                <c:pt idx="1559">
                  <c:v>-0.12944</c:v>
                </c:pt>
                <c:pt idx="1560">
                  <c:v>-0.12975919999999999</c:v>
                </c:pt>
                <c:pt idx="1561">
                  <c:v>-0.130717</c:v>
                </c:pt>
                <c:pt idx="1562">
                  <c:v>-0.12592800000000001</c:v>
                </c:pt>
                <c:pt idx="1563">
                  <c:v>-0.12688579999999999</c:v>
                </c:pt>
                <c:pt idx="1564">
                  <c:v>-0.12752430000000001</c:v>
                </c:pt>
                <c:pt idx="1565">
                  <c:v>-0.12688579999999999</c:v>
                </c:pt>
                <c:pt idx="1566">
                  <c:v>-0.12592800000000001</c:v>
                </c:pt>
                <c:pt idx="1567">
                  <c:v>-0.12560869999999999</c:v>
                </c:pt>
                <c:pt idx="1568">
                  <c:v>-0.1252894</c:v>
                </c:pt>
                <c:pt idx="1569">
                  <c:v>-0.1246509</c:v>
                </c:pt>
                <c:pt idx="1570">
                  <c:v>-0.1252894</c:v>
                </c:pt>
                <c:pt idx="1571">
                  <c:v>-0.1243316</c:v>
                </c:pt>
                <c:pt idx="1572">
                  <c:v>-0.1243316</c:v>
                </c:pt>
                <c:pt idx="1573">
                  <c:v>-0.1252894</c:v>
                </c:pt>
                <c:pt idx="1574">
                  <c:v>-0.12401230000000001</c:v>
                </c:pt>
                <c:pt idx="1575">
                  <c:v>-0.1246509</c:v>
                </c:pt>
                <c:pt idx="1576">
                  <c:v>-0.1249702</c:v>
                </c:pt>
                <c:pt idx="1577">
                  <c:v>-0.12592800000000001</c:v>
                </c:pt>
                <c:pt idx="1578">
                  <c:v>-0.12592800000000001</c:v>
                </c:pt>
                <c:pt idx="1579">
                  <c:v>-0.12688579999999999</c:v>
                </c:pt>
                <c:pt idx="1580">
                  <c:v>-0.1278436</c:v>
                </c:pt>
                <c:pt idx="1581">
                  <c:v>-0.12848209999999999</c:v>
                </c:pt>
                <c:pt idx="1582">
                  <c:v>-0.12944</c:v>
                </c:pt>
                <c:pt idx="1583">
                  <c:v>-0.13135559999999999</c:v>
                </c:pt>
                <c:pt idx="1584">
                  <c:v>-0.13167480000000001</c:v>
                </c:pt>
                <c:pt idx="1585">
                  <c:v>-0.1323134</c:v>
                </c:pt>
                <c:pt idx="1586">
                  <c:v>-0.1335905</c:v>
                </c:pt>
                <c:pt idx="1587">
                  <c:v>-0.1351868</c:v>
                </c:pt>
                <c:pt idx="1588">
                  <c:v>-0.1319941</c:v>
                </c:pt>
                <c:pt idx="1589">
                  <c:v>-0.13327120000000001</c:v>
                </c:pt>
                <c:pt idx="1590">
                  <c:v>-0.13295190000000001</c:v>
                </c:pt>
                <c:pt idx="1591">
                  <c:v>-0.13263269999999999</c:v>
                </c:pt>
                <c:pt idx="1592">
                  <c:v>-0.1323134</c:v>
                </c:pt>
                <c:pt idx="1593">
                  <c:v>-0.1319941</c:v>
                </c:pt>
                <c:pt idx="1594">
                  <c:v>-0.13295190000000001</c:v>
                </c:pt>
                <c:pt idx="1595">
                  <c:v>-0.1319941</c:v>
                </c:pt>
                <c:pt idx="1596">
                  <c:v>-0.13167480000000001</c:v>
                </c:pt>
                <c:pt idx="1597">
                  <c:v>-0.130717</c:v>
                </c:pt>
                <c:pt idx="1598">
                  <c:v>-0.13103629999999999</c:v>
                </c:pt>
                <c:pt idx="1599">
                  <c:v>-0.13007850000000001</c:v>
                </c:pt>
                <c:pt idx="1600">
                  <c:v>-0.13135559999999999</c:v>
                </c:pt>
                <c:pt idx="1601">
                  <c:v>-0.13103629999999999</c:v>
                </c:pt>
                <c:pt idx="1602">
                  <c:v>-0.13135559999999999</c:v>
                </c:pt>
                <c:pt idx="1603">
                  <c:v>-0.13135559999999999</c:v>
                </c:pt>
                <c:pt idx="1604">
                  <c:v>-0.13135559999999999</c:v>
                </c:pt>
                <c:pt idx="1605">
                  <c:v>-0.1323134</c:v>
                </c:pt>
                <c:pt idx="1606">
                  <c:v>-0.1335905</c:v>
                </c:pt>
                <c:pt idx="1607">
                  <c:v>-0.13454830000000001</c:v>
                </c:pt>
                <c:pt idx="1608">
                  <c:v>-0.1351868</c:v>
                </c:pt>
                <c:pt idx="1609">
                  <c:v>-0.13550609999999999</c:v>
                </c:pt>
                <c:pt idx="1610">
                  <c:v>-0.1364639</c:v>
                </c:pt>
                <c:pt idx="1611">
                  <c:v>-0.13710249999999999</c:v>
                </c:pt>
                <c:pt idx="1612">
                  <c:v>-0.13869880000000001</c:v>
                </c:pt>
                <c:pt idx="1613">
                  <c:v>-0.13997589999999999</c:v>
                </c:pt>
                <c:pt idx="1614">
                  <c:v>-0.14157220000000001</c:v>
                </c:pt>
                <c:pt idx="1615">
                  <c:v>-0.14253009999999999</c:v>
                </c:pt>
                <c:pt idx="1616">
                  <c:v>-0.14316860000000001</c:v>
                </c:pt>
                <c:pt idx="1617">
                  <c:v>-0.137741</c:v>
                </c:pt>
                <c:pt idx="1618">
                  <c:v>-0.13965659999999999</c:v>
                </c:pt>
                <c:pt idx="1619">
                  <c:v>-0.1406144</c:v>
                </c:pt>
                <c:pt idx="1620">
                  <c:v>-0.13997589999999999</c:v>
                </c:pt>
                <c:pt idx="1621">
                  <c:v>-0.13869880000000001</c:v>
                </c:pt>
                <c:pt idx="1622">
                  <c:v>-0.1380603</c:v>
                </c:pt>
                <c:pt idx="1623">
                  <c:v>-0.1380603</c:v>
                </c:pt>
                <c:pt idx="1624">
                  <c:v>-0.1380603</c:v>
                </c:pt>
                <c:pt idx="1625">
                  <c:v>-0.13837949999999999</c:v>
                </c:pt>
                <c:pt idx="1626">
                  <c:v>-0.13710249999999999</c:v>
                </c:pt>
                <c:pt idx="1627">
                  <c:v>-0.13710249999999999</c:v>
                </c:pt>
                <c:pt idx="1628">
                  <c:v>-0.13678319999999999</c:v>
                </c:pt>
                <c:pt idx="1629">
                  <c:v>-0.13710249999999999</c:v>
                </c:pt>
                <c:pt idx="1630">
                  <c:v>-0.1380603</c:v>
                </c:pt>
                <c:pt idx="1631">
                  <c:v>-0.137741</c:v>
                </c:pt>
                <c:pt idx="1632">
                  <c:v>-0.13837949999999999</c:v>
                </c:pt>
                <c:pt idx="1633">
                  <c:v>-0.13869880000000001</c:v>
                </c:pt>
                <c:pt idx="1634">
                  <c:v>-0.13869880000000001</c:v>
                </c:pt>
                <c:pt idx="1635">
                  <c:v>-0.14029520000000001</c:v>
                </c:pt>
                <c:pt idx="1636">
                  <c:v>-0.1409337</c:v>
                </c:pt>
                <c:pt idx="1637">
                  <c:v>-0.1422108</c:v>
                </c:pt>
                <c:pt idx="1638">
                  <c:v>-0.14284930000000001</c:v>
                </c:pt>
                <c:pt idx="1639">
                  <c:v>-0.1434879</c:v>
                </c:pt>
                <c:pt idx="1640">
                  <c:v>-0.14380709999999999</c:v>
                </c:pt>
                <c:pt idx="1641">
                  <c:v>-0.14572280000000001</c:v>
                </c:pt>
                <c:pt idx="1642">
                  <c:v>-0.14699989999999999</c:v>
                </c:pt>
                <c:pt idx="1643">
                  <c:v>-0.1479577</c:v>
                </c:pt>
                <c:pt idx="1644">
                  <c:v>-0.144765</c:v>
                </c:pt>
                <c:pt idx="1645">
                  <c:v>-0.14604200000000001</c:v>
                </c:pt>
                <c:pt idx="1646">
                  <c:v>-0.14380709999999999</c:v>
                </c:pt>
                <c:pt idx="1647">
                  <c:v>-0.14540349999999999</c:v>
                </c:pt>
                <c:pt idx="1648">
                  <c:v>-0.144765</c:v>
                </c:pt>
                <c:pt idx="1649">
                  <c:v>-0.14444570000000001</c:v>
                </c:pt>
                <c:pt idx="1650">
                  <c:v>-0.144765</c:v>
                </c:pt>
                <c:pt idx="1651">
                  <c:v>-0.14316860000000001</c:v>
                </c:pt>
                <c:pt idx="1652">
                  <c:v>-0.14253009999999999</c:v>
                </c:pt>
                <c:pt idx="1653">
                  <c:v>-0.1422108</c:v>
                </c:pt>
                <c:pt idx="1654">
                  <c:v>-0.14253009999999999</c:v>
                </c:pt>
                <c:pt idx="1655">
                  <c:v>-0.1418915</c:v>
                </c:pt>
                <c:pt idx="1656">
                  <c:v>-0.1422108</c:v>
                </c:pt>
                <c:pt idx="1657">
                  <c:v>-0.14284930000000001</c:v>
                </c:pt>
                <c:pt idx="1658">
                  <c:v>-0.1418915</c:v>
                </c:pt>
                <c:pt idx="1659">
                  <c:v>-0.1418915</c:v>
                </c:pt>
                <c:pt idx="1660">
                  <c:v>-0.1434879</c:v>
                </c:pt>
                <c:pt idx="1661">
                  <c:v>-0.14412639999999999</c:v>
                </c:pt>
                <c:pt idx="1662">
                  <c:v>-0.14412639999999999</c:v>
                </c:pt>
                <c:pt idx="1663">
                  <c:v>-0.144765</c:v>
                </c:pt>
                <c:pt idx="1664">
                  <c:v>-0.14540349999999999</c:v>
                </c:pt>
                <c:pt idx="1665">
                  <c:v>-0.14668059999999999</c:v>
                </c:pt>
                <c:pt idx="1666">
                  <c:v>-0.14891550000000001</c:v>
                </c:pt>
                <c:pt idx="1667">
                  <c:v>-0.14987329999999999</c:v>
                </c:pt>
                <c:pt idx="1668">
                  <c:v>-0.1505118</c:v>
                </c:pt>
                <c:pt idx="1669">
                  <c:v>-0.15146960000000001</c:v>
                </c:pt>
                <c:pt idx="1670">
                  <c:v>-0.1521082</c:v>
                </c:pt>
                <c:pt idx="1671">
                  <c:v>-0.15306600000000001</c:v>
                </c:pt>
                <c:pt idx="1672">
                  <c:v>-0.1521082</c:v>
                </c:pt>
                <c:pt idx="1673">
                  <c:v>-0.14987329999999999</c:v>
                </c:pt>
                <c:pt idx="1674">
                  <c:v>-0.15115039999999999</c:v>
                </c:pt>
                <c:pt idx="1675">
                  <c:v>-0.1517889</c:v>
                </c:pt>
                <c:pt idx="1676">
                  <c:v>-0.1505118</c:v>
                </c:pt>
                <c:pt idx="1677">
                  <c:v>-0.1505118</c:v>
                </c:pt>
                <c:pt idx="1678">
                  <c:v>-0.1521082</c:v>
                </c:pt>
                <c:pt idx="1679">
                  <c:v>-0.1505118</c:v>
                </c:pt>
                <c:pt idx="1680">
                  <c:v>-0.1505118</c:v>
                </c:pt>
                <c:pt idx="1681">
                  <c:v>-0.14987329999999999</c:v>
                </c:pt>
                <c:pt idx="1682">
                  <c:v>-0.15019260000000001</c:v>
                </c:pt>
                <c:pt idx="1683">
                  <c:v>-0.14987329999999999</c:v>
                </c:pt>
                <c:pt idx="1684">
                  <c:v>-0.14955399999999999</c:v>
                </c:pt>
                <c:pt idx="1685">
                  <c:v>-0.1508311</c:v>
                </c:pt>
                <c:pt idx="1686">
                  <c:v>-0.1505118</c:v>
                </c:pt>
                <c:pt idx="1687">
                  <c:v>-0.14987329999999999</c:v>
                </c:pt>
                <c:pt idx="1688">
                  <c:v>-0.1508311</c:v>
                </c:pt>
                <c:pt idx="1689">
                  <c:v>-0.1508311</c:v>
                </c:pt>
                <c:pt idx="1690">
                  <c:v>-0.1521082</c:v>
                </c:pt>
                <c:pt idx="1691">
                  <c:v>-0.15402379999999999</c:v>
                </c:pt>
                <c:pt idx="1692">
                  <c:v>-0.15434310000000001</c:v>
                </c:pt>
                <c:pt idx="1693">
                  <c:v>-0.15530089999999999</c:v>
                </c:pt>
                <c:pt idx="1694">
                  <c:v>-0.1562587</c:v>
                </c:pt>
                <c:pt idx="1695">
                  <c:v>-0.1575358</c:v>
                </c:pt>
                <c:pt idx="1696">
                  <c:v>-0.15881290000000001</c:v>
                </c:pt>
                <c:pt idx="1697">
                  <c:v>-0.1604092</c:v>
                </c:pt>
                <c:pt idx="1698">
                  <c:v>-0.16104779999999999</c:v>
                </c:pt>
                <c:pt idx="1699">
                  <c:v>-0.15817429999999999</c:v>
                </c:pt>
                <c:pt idx="1700">
                  <c:v>-0.16009000000000001</c:v>
                </c:pt>
                <c:pt idx="1701">
                  <c:v>-0.15689719999999999</c:v>
                </c:pt>
                <c:pt idx="1702">
                  <c:v>-0.15945139999999999</c:v>
                </c:pt>
                <c:pt idx="1703">
                  <c:v>-0.15977069999999999</c:v>
                </c:pt>
                <c:pt idx="1704">
                  <c:v>-0.1591321</c:v>
                </c:pt>
                <c:pt idx="1705">
                  <c:v>-0.15849360000000001</c:v>
                </c:pt>
                <c:pt idx="1706">
                  <c:v>-0.1578551</c:v>
                </c:pt>
                <c:pt idx="1707">
                  <c:v>-0.1578551</c:v>
                </c:pt>
                <c:pt idx="1708">
                  <c:v>-0.1575358</c:v>
                </c:pt>
                <c:pt idx="1709">
                  <c:v>-0.1575358</c:v>
                </c:pt>
                <c:pt idx="1710">
                  <c:v>-0.15721650000000001</c:v>
                </c:pt>
                <c:pt idx="1711">
                  <c:v>-0.15657799999999999</c:v>
                </c:pt>
                <c:pt idx="1712">
                  <c:v>-0.1562587</c:v>
                </c:pt>
                <c:pt idx="1713">
                  <c:v>-0.15721650000000001</c:v>
                </c:pt>
                <c:pt idx="1714">
                  <c:v>-0.15721650000000001</c:v>
                </c:pt>
                <c:pt idx="1715">
                  <c:v>-0.15881290000000001</c:v>
                </c:pt>
                <c:pt idx="1716">
                  <c:v>-0.1578551</c:v>
                </c:pt>
                <c:pt idx="1717">
                  <c:v>-0.15881290000000001</c:v>
                </c:pt>
                <c:pt idx="1718">
                  <c:v>-0.1591321</c:v>
                </c:pt>
                <c:pt idx="1719">
                  <c:v>-0.16104779999999999</c:v>
                </c:pt>
                <c:pt idx="1720">
                  <c:v>-0.16168630000000001</c:v>
                </c:pt>
                <c:pt idx="1721">
                  <c:v>-0.16296340000000001</c:v>
                </c:pt>
                <c:pt idx="1722">
                  <c:v>-0.1632827</c:v>
                </c:pt>
                <c:pt idx="1723">
                  <c:v>-0.16424050000000001</c:v>
                </c:pt>
                <c:pt idx="1724">
                  <c:v>-0.16551759999999999</c:v>
                </c:pt>
                <c:pt idx="1725">
                  <c:v>-0.1664754</c:v>
                </c:pt>
                <c:pt idx="1726">
                  <c:v>-0.16807169999999999</c:v>
                </c:pt>
                <c:pt idx="1727">
                  <c:v>-0.1674332</c:v>
                </c:pt>
                <c:pt idx="1728">
                  <c:v>-0.16551759999999999</c:v>
                </c:pt>
                <c:pt idx="1729">
                  <c:v>-0.16519829999999999</c:v>
                </c:pt>
                <c:pt idx="1730">
                  <c:v>-0.16519829999999999</c:v>
                </c:pt>
                <c:pt idx="1731">
                  <c:v>-0.16583680000000001</c:v>
                </c:pt>
                <c:pt idx="1732">
                  <c:v>-0.16551759999999999</c:v>
                </c:pt>
                <c:pt idx="1733">
                  <c:v>-0.16424050000000001</c:v>
                </c:pt>
                <c:pt idx="1734">
                  <c:v>-0.16392119999999999</c:v>
                </c:pt>
                <c:pt idx="1735">
                  <c:v>-0.16424050000000001</c:v>
                </c:pt>
                <c:pt idx="1736">
                  <c:v>-0.16392119999999999</c:v>
                </c:pt>
                <c:pt idx="1737">
                  <c:v>-0.1632827</c:v>
                </c:pt>
                <c:pt idx="1738">
                  <c:v>-0.1632827</c:v>
                </c:pt>
                <c:pt idx="1739">
                  <c:v>-0.16296340000000001</c:v>
                </c:pt>
                <c:pt idx="1740">
                  <c:v>-0.1632827</c:v>
                </c:pt>
                <c:pt idx="1741">
                  <c:v>-0.16264410000000001</c:v>
                </c:pt>
                <c:pt idx="1742">
                  <c:v>-0.1632827</c:v>
                </c:pt>
                <c:pt idx="1743">
                  <c:v>-0.1645597</c:v>
                </c:pt>
                <c:pt idx="1744">
                  <c:v>-0.16519829999999999</c:v>
                </c:pt>
                <c:pt idx="1745">
                  <c:v>-0.1661561</c:v>
                </c:pt>
                <c:pt idx="1746">
                  <c:v>-0.16711390000000001</c:v>
                </c:pt>
                <c:pt idx="1747">
                  <c:v>-0.16711390000000001</c:v>
                </c:pt>
                <c:pt idx="1748">
                  <c:v>-0.16711390000000001</c:v>
                </c:pt>
                <c:pt idx="1749">
                  <c:v>-0.16871030000000001</c:v>
                </c:pt>
                <c:pt idx="1750">
                  <c:v>-0.1706259</c:v>
                </c:pt>
                <c:pt idx="1751">
                  <c:v>-0.17094519999999999</c:v>
                </c:pt>
                <c:pt idx="1752">
                  <c:v>-0.171903</c:v>
                </c:pt>
                <c:pt idx="1753">
                  <c:v>-0.17286080000000001</c:v>
                </c:pt>
                <c:pt idx="1754">
                  <c:v>-0.1734993</c:v>
                </c:pt>
                <c:pt idx="1755">
                  <c:v>-0.171903</c:v>
                </c:pt>
                <c:pt idx="1756">
                  <c:v>-0.16871030000000001</c:v>
                </c:pt>
                <c:pt idx="1757">
                  <c:v>-0.17254149999999999</c:v>
                </c:pt>
                <c:pt idx="1758">
                  <c:v>-0.17222219999999999</c:v>
                </c:pt>
                <c:pt idx="1759">
                  <c:v>-0.17158370000000001</c:v>
                </c:pt>
                <c:pt idx="1760">
                  <c:v>-0.17158370000000001</c:v>
                </c:pt>
                <c:pt idx="1761">
                  <c:v>-0.17094519999999999</c:v>
                </c:pt>
                <c:pt idx="1762">
                  <c:v>-0.17158370000000001</c:v>
                </c:pt>
                <c:pt idx="1763">
                  <c:v>-0.17094519999999999</c:v>
                </c:pt>
                <c:pt idx="1764">
                  <c:v>-0.1703066</c:v>
                </c:pt>
                <c:pt idx="1765">
                  <c:v>-0.17094519999999999</c:v>
                </c:pt>
                <c:pt idx="1766">
                  <c:v>-0.16998740000000001</c:v>
                </c:pt>
                <c:pt idx="1767">
                  <c:v>-0.1706259</c:v>
                </c:pt>
                <c:pt idx="1768">
                  <c:v>-0.17126440000000001</c:v>
                </c:pt>
                <c:pt idx="1769">
                  <c:v>-0.17094519999999999</c:v>
                </c:pt>
                <c:pt idx="1770">
                  <c:v>-0.17158370000000001</c:v>
                </c:pt>
                <c:pt idx="1771">
                  <c:v>-0.17158370000000001</c:v>
                </c:pt>
                <c:pt idx="1772">
                  <c:v>-0.17286080000000001</c:v>
                </c:pt>
                <c:pt idx="1773">
                  <c:v>-0.1734993</c:v>
                </c:pt>
                <c:pt idx="1774">
                  <c:v>-0.17509569999999999</c:v>
                </c:pt>
                <c:pt idx="1775">
                  <c:v>-0.1760535</c:v>
                </c:pt>
                <c:pt idx="1776">
                  <c:v>-0.17669199999999999</c:v>
                </c:pt>
                <c:pt idx="1777">
                  <c:v>-0.17796909999999999</c:v>
                </c:pt>
                <c:pt idx="1778">
                  <c:v>-0.17796909999999999</c:v>
                </c:pt>
                <c:pt idx="1779">
                  <c:v>-0.17988470000000001</c:v>
                </c:pt>
                <c:pt idx="1780">
                  <c:v>-0.18084259999999999</c:v>
                </c:pt>
                <c:pt idx="1781">
                  <c:v>-0.18243889999999999</c:v>
                </c:pt>
                <c:pt idx="1782">
                  <c:v>-0.1818004</c:v>
                </c:pt>
                <c:pt idx="1783">
                  <c:v>-0.18148110000000001</c:v>
                </c:pt>
                <c:pt idx="1784">
                  <c:v>-0.17828840000000001</c:v>
                </c:pt>
                <c:pt idx="1785">
                  <c:v>-0.17956549999999999</c:v>
                </c:pt>
                <c:pt idx="1786">
                  <c:v>-0.1805233</c:v>
                </c:pt>
                <c:pt idx="1787">
                  <c:v>-0.1805233</c:v>
                </c:pt>
                <c:pt idx="1788">
                  <c:v>-0.17924619999999999</c:v>
                </c:pt>
                <c:pt idx="1789">
                  <c:v>-0.17860770000000001</c:v>
                </c:pt>
                <c:pt idx="1790">
                  <c:v>-0.17860770000000001</c:v>
                </c:pt>
                <c:pt idx="1791">
                  <c:v>-0.17860770000000001</c:v>
                </c:pt>
                <c:pt idx="1792">
                  <c:v>-0.17860770000000001</c:v>
                </c:pt>
                <c:pt idx="1793">
                  <c:v>-0.17828840000000001</c:v>
                </c:pt>
                <c:pt idx="1794">
                  <c:v>-0.17796909999999999</c:v>
                </c:pt>
                <c:pt idx="1795">
                  <c:v>-0.17796909999999999</c:v>
                </c:pt>
                <c:pt idx="1796">
                  <c:v>-0.17796909999999999</c:v>
                </c:pt>
                <c:pt idx="1797">
                  <c:v>-0.17796909999999999</c:v>
                </c:pt>
                <c:pt idx="1798">
                  <c:v>-0.1789269</c:v>
                </c:pt>
                <c:pt idx="1799">
                  <c:v>-0.17924619999999999</c:v>
                </c:pt>
                <c:pt idx="1800">
                  <c:v>-0.17988470000000001</c:v>
                </c:pt>
                <c:pt idx="1801">
                  <c:v>-0.18084259999999999</c:v>
                </c:pt>
                <c:pt idx="1802">
                  <c:v>-0.18116180000000001</c:v>
                </c:pt>
                <c:pt idx="1803">
                  <c:v>-0.18275820000000001</c:v>
                </c:pt>
                <c:pt idx="1804">
                  <c:v>-0.18371599999999999</c:v>
                </c:pt>
                <c:pt idx="1805">
                  <c:v>-0.18531239999999999</c:v>
                </c:pt>
                <c:pt idx="1806">
                  <c:v>-0.18499309999999999</c:v>
                </c:pt>
                <c:pt idx="1807">
                  <c:v>-0.1862702</c:v>
                </c:pt>
                <c:pt idx="1808">
                  <c:v>-0.18786649999999999</c:v>
                </c:pt>
                <c:pt idx="1809">
                  <c:v>-0.18850510000000001</c:v>
                </c:pt>
                <c:pt idx="1810">
                  <c:v>-0.1875472</c:v>
                </c:pt>
                <c:pt idx="1811">
                  <c:v>-0.18690870000000001</c:v>
                </c:pt>
                <c:pt idx="1812">
                  <c:v>-0.1846738</c:v>
                </c:pt>
                <c:pt idx="1813">
                  <c:v>-0.18690870000000001</c:v>
                </c:pt>
                <c:pt idx="1814">
                  <c:v>-0.1862702</c:v>
                </c:pt>
                <c:pt idx="1815">
                  <c:v>-0.18690870000000001</c:v>
                </c:pt>
                <c:pt idx="1816">
                  <c:v>-0.1859509</c:v>
                </c:pt>
                <c:pt idx="1817">
                  <c:v>-0.18563160000000001</c:v>
                </c:pt>
                <c:pt idx="1818">
                  <c:v>-0.1859509</c:v>
                </c:pt>
                <c:pt idx="1819">
                  <c:v>-0.18499309999999999</c:v>
                </c:pt>
                <c:pt idx="1820">
                  <c:v>-0.18499309999999999</c:v>
                </c:pt>
                <c:pt idx="1821">
                  <c:v>-0.18499309999999999</c:v>
                </c:pt>
                <c:pt idx="1822">
                  <c:v>-0.18499309999999999</c:v>
                </c:pt>
                <c:pt idx="1823">
                  <c:v>-0.18531239999999999</c:v>
                </c:pt>
                <c:pt idx="1824">
                  <c:v>-0.18563160000000001</c:v>
                </c:pt>
                <c:pt idx="1825">
                  <c:v>-0.1846738</c:v>
                </c:pt>
                <c:pt idx="1826">
                  <c:v>-0.18563160000000001</c:v>
                </c:pt>
                <c:pt idx="1827">
                  <c:v>-0.18690870000000001</c:v>
                </c:pt>
                <c:pt idx="1828">
                  <c:v>-0.18818579999999999</c:v>
                </c:pt>
                <c:pt idx="1829">
                  <c:v>-0.18690870000000001</c:v>
                </c:pt>
                <c:pt idx="1830">
                  <c:v>-0.1888243</c:v>
                </c:pt>
                <c:pt idx="1831">
                  <c:v>-0.1888243</c:v>
                </c:pt>
                <c:pt idx="1832">
                  <c:v>-0.18946289999999999</c:v>
                </c:pt>
                <c:pt idx="1833">
                  <c:v>-0.19137850000000001</c:v>
                </c:pt>
                <c:pt idx="1834">
                  <c:v>-0.1929749</c:v>
                </c:pt>
                <c:pt idx="1835">
                  <c:v>-0.19361339999999999</c:v>
                </c:pt>
                <c:pt idx="1836">
                  <c:v>-0.19361339999999999</c:v>
                </c:pt>
                <c:pt idx="1837">
                  <c:v>-0.19680610000000001</c:v>
                </c:pt>
                <c:pt idx="1838">
                  <c:v>-0.19648679999999999</c:v>
                </c:pt>
                <c:pt idx="1839">
                  <c:v>-0.18946289999999999</c:v>
                </c:pt>
                <c:pt idx="1840">
                  <c:v>-0.19361339999999999</c:v>
                </c:pt>
                <c:pt idx="1841">
                  <c:v>-0.19489049999999999</c:v>
                </c:pt>
                <c:pt idx="1842">
                  <c:v>-0.19520970000000001</c:v>
                </c:pt>
                <c:pt idx="1843">
                  <c:v>-0.19425190000000001</c:v>
                </c:pt>
                <c:pt idx="1844">
                  <c:v>-0.19361339999999999</c:v>
                </c:pt>
                <c:pt idx="1845">
                  <c:v>-0.19425190000000001</c:v>
                </c:pt>
                <c:pt idx="1846">
                  <c:v>-0.1945712</c:v>
                </c:pt>
                <c:pt idx="1847">
                  <c:v>-0.1932941</c:v>
                </c:pt>
                <c:pt idx="1848">
                  <c:v>-0.19393270000000001</c:v>
                </c:pt>
                <c:pt idx="1849">
                  <c:v>-0.1932941</c:v>
                </c:pt>
                <c:pt idx="1850">
                  <c:v>-0.19265560000000001</c:v>
                </c:pt>
                <c:pt idx="1851">
                  <c:v>-0.1945712</c:v>
                </c:pt>
                <c:pt idx="1852">
                  <c:v>-0.19425190000000001</c:v>
                </c:pt>
                <c:pt idx="1853">
                  <c:v>-0.19425190000000001</c:v>
                </c:pt>
                <c:pt idx="1854">
                  <c:v>-0.19520970000000001</c:v>
                </c:pt>
                <c:pt idx="1855">
                  <c:v>-0.1945712</c:v>
                </c:pt>
                <c:pt idx="1856">
                  <c:v>-0.1958483</c:v>
                </c:pt>
                <c:pt idx="1857">
                  <c:v>-0.19680610000000001</c:v>
                </c:pt>
                <c:pt idx="1858">
                  <c:v>-0.19776389999999999</c:v>
                </c:pt>
                <c:pt idx="1859">
                  <c:v>-0.199041</c:v>
                </c:pt>
                <c:pt idx="1860">
                  <c:v>-0.19936029999999999</c:v>
                </c:pt>
                <c:pt idx="1861">
                  <c:v>-0.20063739999999999</c:v>
                </c:pt>
                <c:pt idx="1862">
                  <c:v>-0.20095660000000001</c:v>
                </c:pt>
                <c:pt idx="1863">
                  <c:v>-0.20351079999999999</c:v>
                </c:pt>
                <c:pt idx="1864">
                  <c:v>-0.2044686</c:v>
                </c:pt>
                <c:pt idx="1865">
                  <c:v>-0.20510709999999999</c:v>
                </c:pt>
                <c:pt idx="1866">
                  <c:v>-0.20351079999999999</c:v>
                </c:pt>
                <c:pt idx="1867">
                  <c:v>-0.2044686</c:v>
                </c:pt>
                <c:pt idx="1868">
                  <c:v>-0.2028722</c:v>
                </c:pt>
                <c:pt idx="1869">
                  <c:v>-0.20414930000000001</c:v>
                </c:pt>
                <c:pt idx="1870">
                  <c:v>-0.20351079999999999</c:v>
                </c:pt>
                <c:pt idx="1871">
                  <c:v>-0.20383009999999999</c:v>
                </c:pt>
                <c:pt idx="1872">
                  <c:v>-0.2028722</c:v>
                </c:pt>
                <c:pt idx="1873">
                  <c:v>-0.20255300000000001</c:v>
                </c:pt>
                <c:pt idx="1874">
                  <c:v>-0.20223369999999999</c:v>
                </c:pt>
                <c:pt idx="1875">
                  <c:v>-0.2028722</c:v>
                </c:pt>
                <c:pt idx="1876">
                  <c:v>-0.20223369999999999</c:v>
                </c:pt>
                <c:pt idx="1877">
                  <c:v>-0.2015952</c:v>
                </c:pt>
                <c:pt idx="1878">
                  <c:v>-0.20191439999999999</c:v>
                </c:pt>
                <c:pt idx="1879">
                  <c:v>-0.20191439999999999</c:v>
                </c:pt>
                <c:pt idx="1880">
                  <c:v>-0.20223369999999999</c:v>
                </c:pt>
                <c:pt idx="1881">
                  <c:v>-0.2028722</c:v>
                </c:pt>
                <c:pt idx="1882">
                  <c:v>-0.2031915</c:v>
                </c:pt>
                <c:pt idx="1883">
                  <c:v>-0.2031915</c:v>
                </c:pt>
                <c:pt idx="1884">
                  <c:v>-0.20478789999999999</c:v>
                </c:pt>
                <c:pt idx="1885">
                  <c:v>-0.2044686</c:v>
                </c:pt>
                <c:pt idx="1886">
                  <c:v>-0.20638419999999999</c:v>
                </c:pt>
                <c:pt idx="1887">
                  <c:v>-0.20670350000000001</c:v>
                </c:pt>
                <c:pt idx="1888">
                  <c:v>-0.20829990000000001</c:v>
                </c:pt>
                <c:pt idx="1889">
                  <c:v>-0.20957690000000001</c:v>
                </c:pt>
                <c:pt idx="1890">
                  <c:v>-0.2098962</c:v>
                </c:pt>
                <c:pt idx="1891">
                  <c:v>-0.21085400000000001</c:v>
                </c:pt>
                <c:pt idx="1892">
                  <c:v>-0.21245040000000001</c:v>
                </c:pt>
                <c:pt idx="1893">
                  <c:v>-0.21340819999999999</c:v>
                </c:pt>
                <c:pt idx="1894">
                  <c:v>-0.21372749999999999</c:v>
                </c:pt>
                <c:pt idx="1895">
                  <c:v>-0.20766129999999999</c:v>
                </c:pt>
                <c:pt idx="1896">
                  <c:v>-0.21117330000000001</c:v>
                </c:pt>
                <c:pt idx="1897">
                  <c:v>-0.21085400000000001</c:v>
                </c:pt>
                <c:pt idx="1898">
                  <c:v>-0.21181179999999999</c:v>
                </c:pt>
                <c:pt idx="1899">
                  <c:v>-0.21117330000000001</c:v>
                </c:pt>
                <c:pt idx="1900">
                  <c:v>-0.21085400000000001</c:v>
                </c:pt>
                <c:pt idx="1901">
                  <c:v>-0.21085400000000001</c:v>
                </c:pt>
                <c:pt idx="1902">
                  <c:v>-0.20957690000000001</c:v>
                </c:pt>
                <c:pt idx="1903">
                  <c:v>-0.2089384</c:v>
                </c:pt>
                <c:pt idx="1904">
                  <c:v>-0.20957690000000001</c:v>
                </c:pt>
                <c:pt idx="1905">
                  <c:v>-0.2089384</c:v>
                </c:pt>
                <c:pt idx="1906">
                  <c:v>-0.20925769999999999</c:v>
                </c:pt>
                <c:pt idx="1907">
                  <c:v>-0.2098962</c:v>
                </c:pt>
                <c:pt idx="1908">
                  <c:v>-0.20957690000000001</c:v>
                </c:pt>
                <c:pt idx="1909">
                  <c:v>-0.2089384</c:v>
                </c:pt>
                <c:pt idx="1910">
                  <c:v>-0.2102155</c:v>
                </c:pt>
                <c:pt idx="1911">
                  <c:v>-0.2102155</c:v>
                </c:pt>
                <c:pt idx="1912">
                  <c:v>-0.21213109999999999</c:v>
                </c:pt>
                <c:pt idx="1913">
                  <c:v>-0.21372749999999999</c:v>
                </c:pt>
                <c:pt idx="1914">
                  <c:v>-0.21372749999999999</c:v>
                </c:pt>
                <c:pt idx="1915">
                  <c:v>-0.214366</c:v>
                </c:pt>
                <c:pt idx="1916">
                  <c:v>-0.21628159999999999</c:v>
                </c:pt>
                <c:pt idx="1917">
                  <c:v>-0.2172394</c:v>
                </c:pt>
                <c:pt idx="1918">
                  <c:v>-0.2185165</c:v>
                </c:pt>
                <c:pt idx="1919">
                  <c:v>-0.21947430000000001</c:v>
                </c:pt>
                <c:pt idx="1920">
                  <c:v>-0.2201129</c:v>
                </c:pt>
                <c:pt idx="1921">
                  <c:v>-0.22075139999999999</c:v>
                </c:pt>
                <c:pt idx="1922">
                  <c:v>-0.21947430000000001</c:v>
                </c:pt>
                <c:pt idx="1923">
                  <c:v>-0.21660090000000001</c:v>
                </c:pt>
                <c:pt idx="1924">
                  <c:v>-0.22043209999999999</c:v>
                </c:pt>
                <c:pt idx="1925">
                  <c:v>-0.21947430000000001</c:v>
                </c:pt>
                <c:pt idx="1926">
                  <c:v>-0.2188358</c:v>
                </c:pt>
                <c:pt idx="1927">
                  <c:v>-0.21819720000000001</c:v>
                </c:pt>
                <c:pt idx="1928">
                  <c:v>-0.2185165</c:v>
                </c:pt>
                <c:pt idx="1929">
                  <c:v>-0.2185165</c:v>
                </c:pt>
                <c:pt idx="1930">
                  <c:v>-0.21819720000000001</c:v>
                </c:pt>
                <c:pt idx="1931">
                  <c:v>-0.2185165</c:v>
                </c:pt>
                <c:pt idx="1932">
                  <c:v>-0.21692020000000001</c:v>
                </c:pt>
                <c:pt idx="1933">
                  <c:v>-0.21787799999999999</c:v>
                </c:pt>
                <c:pt idx="1934">
                  <c:v>-0.21819720000000001</c:v>
                </c:pt>
                <c:pt idx="1935">
                  <c:v>-0.2188358</c:v>
                </c:pt>
                <c:pt idx="1936">
                  <c:v>-0.21947430000000001</c:v>
                </c:pt>
                <c:pt idx="1937">
                  <c:v>-0.21915509999999999</c:v>
                </c:pt>
                <c:pt idx="1938">
                  <c:v>-0.21947430000000001</c:v>
                </c:pt>
                <c:pt idx="1939">
                  <c:v>-0.2201129</c:v>
                </c:pt>
                <c:pt idx="1940">
                  <c:v>-0.22139</c:v>
                </c:pt>
                <c:pt idx="1941">
                  <c:v>-0.222667</c:v>
                </c:pt>
                <c:pt idx="1942">
                  <c:v>-0.22330559999999999</c:v>
                </c:pt>
                <c:pt idx="1943">
                  <c:v>-0.2245827</c:v>
                </c:pt>
                <c:pt idx="1944">
                  <c:v>-0.2245827</c:v>
                </c:pt>
                <c:pt idx="1945">
                  <c:v>-0.22617899999999999</c:v>
                </c:pt>
                <c:pt idx="1946">
                  <c:v>-0.22777539999999999</c:v>
                </c:pt>
                <c:pt idx="1947">
                  <c:v>-0.23032949999999999</c:v>
                </c:pt>
                <c:pt idx="1948">
                  <c:v>-0.23064879999999999</c:v>
                </c:pt>
                <c:pt idx="1949">
                  <c:v>-0.23096810000000001</c:v>
                </c:pt>
                <c:pt idx="1950">
                  <c:v>-0.2245827</c:v>
                </c:pt>
                <c:pt idx="1951">
                  <c:v>-0.2271368</c:v>
                </c:pt>
                <c:pt idx="1952">
                  <c:v>-0.2284139</c:v>
                </c:pt>
                <c:pt idx="1953">
                  <c:v>-0.2287332</c:v>
                </c:pt>
                <c:pt idx="1954">
                  <c:v>-0.22809460000000001</c:v>
                </c:pt>
                <c:pt idx="1955">
                  <c:v>-0.22777539999999999</c:v>
                </c:pt>
                <c:pt idx="1956">
                  <c:v>-0.2271368</c:v>
                </c:pt>
                <c:pt idx="1957">
                  <c:v>-0.22681760000000001</c:v>
                </c:pt>
                <c:pt idx="1958">
                  <c:v>-0.2271368</c:v>
                </c:pt>
                <c:pt idx="1959">
                  <c:v>-0.2271368</c:v>
                </c:pt>
                <c:pt idx="1960">
                  <c:v>-0.22681760000000001</c:v>
                </c:pt>
                <c:pt idx="1961">
                  <c:v>-0.2271368</c:v>
                </c:pt>
                <c:pt idx="1962">
                  <c:v>-0.22617899999999999</c:v>
                </c:pt>
                <c:pt idx="1963">
                  <c:v>-0.22681760000000001</c:v>
                </c:pt>
                <c:pt idx="1964">
                  <c:v>-0.2271368</c:v>
                </c:pt>
                <c:pt idx="1965">
                  <c:v>-0.22777539999999999</c:v>
                </c:pt>
                <c:pt idx="1966">
                  <c:v>-0.2284139</c:v>
                </c:pt>
                <c:pt idx="1967">
                  <c:v>-0.22905249999999999</c:v>
                </c:pt>
                <c:pt idx="1968">
                  <c:v>-0.22969100000000001</c:v>
                </c:pt>
                <c:pt idx="1969">
                  <c:v>-0.23096810000000001</c:v>
                </c:pt>
                <c:pt idx="1970">
                  <c:v>-0.2316066</c:v>
                </c:pt>
                <c:pt idx="1971">
                  <c:v>-7.7380000000000005E-4</c:v>
                </c:pt>
                <c:pt idx="1972">
                  <c:v>1.96595E-2</c:v>
                </c:pt>
                <c:pt idx="1973">
                  <c:v>1.26356E-2</c:v>
                </c:pt>
                <c:pt idx="1974">
                  <c:v>1.29549E-2</c:v>
                </c:pt>
                <c:pt idx="1975">
                  <c:v>1.29549E-2</c:v>
                </c:pt>
                <c:pt idx="1976">
                  <c:v>1.26356E-2</c:v>
                </c:pt>
                <c:pt idx="1977">
                  <c:v>1.26356E-2</c:v>
                </c:pt>
                <c:pt idx="1978">
                  <c:v>1.29549E-2</c:v>
                </c:pt>
                <c:pt idx="1979">
                  <c:v>1.2316300000000001E-2</c:v>
                </c:pt>
                <c:pt idx="1980">
                  <c:v>1.26356E-2</c:v>
                </c:pt>
                <c:pt idx="1981">
                  <c:v>1.29549E-2</c:v>
                </c:pt>
                <c:pt idx="1982">
                  <c:v>1.29549E-2</c:v>
                </c:pt>
                <c:pt idx="1983">
                  <c:v>1.29549E-2</c:v>
                </c:pt>
                <c:pt idx="1984">
                  <c:v>1.29549E-2</c:v>
                </c:pt>
                <c:pt idx="1985">
                  <c:v>1.29549E-2</c:v>
                </c:pt>
                <c:pt idx="1986">
                  <c:v>1.29549E-2</c:v>
                </c:pt>
                <c:pt idx="1987">
                  <c:v>1.29549E-2</c:v>
                </c:pt>
                <c:pt idx="1988">
                  <c:v>1.29549E-2</c:v>
                </c:pt>
                <c:pt idx="1989">
                  <c:v>1.32741E-2</c:v>
                </c:pt>
                <c:pt idx="1990">
                  <c:v>1.35934E-2</c:v>
                </c:pt>
                <c:pt idx="1991">
                  <c:v>1.29549E-2</c:v>
                </c:pt>
                <c:pt idx="1992">
                  <c:v>1.29549E-2</c:v>
                </c:pt>
                <c:pt idx="1993">
                  <c:v>1.29549E-2</c:v>
                </c:pt>
                <c:pt idx="1994">
                  <c:v>1.29549E-2</c:v>
                </c:pt>
                <c:pt idx="1995">
                  <c:v>1.2316300000000001E-2</c:v>
                </c:pt>
                <c:pt idx="1996">
                  <c:v>1.29549E-2</c:v>
                </c:pt>
                <c:pt idx="1997">
                  <c:v>1.32741E-2</c:v>
                </c:pt>
                <c:pt idx="1998">
                  <c:v>1.32741E-2</c:v>
                </c:pt>
                <c:pt idx="1999">
                  <c:v>1.26356E-2</c:v>
                </c:pt>
                <c:pt idx="2000">
                  <c:v>1.29549E-2</c:v>
                </c:pt>
                <c:pt idx="2001">
                  <c:v>1.26356E-2</c:v>
                </c:pt>
                <c:pt idx="2002">
                  <c:v>1.2316300000000001E-2</c:v>
                </c:pt>
                <c:pt idx="2003">
                  <c:v>3.0687009999999999</c:v>
                </c:pt>
                <c:pt idx="2004">
                  <c:v>10.3525454</c:v>
                </c:pt>
                <c:pt idx="2005">
                  <c:v>1.2734373000000001</c:v>
                </c:pt>
                <c:pt idx="2006">
                  <c:v>3.7858000000000003E-2</c:v>
                </c:pt>
                <c:pt idx="2007">
                  <c:v>1.2316300000000001E-2</c:v>
                </c:pt>
                <c:pt idx="2008">
                  <c:v>1.2316300000000001E-2</c:v>
                </c:pt>
                <c:pt idx="2009">
                  <c:v>1.26356E-2</c:v>
                </c:pt>
                <c:pt idx="2010">
                  <c:v>1.2316300000000001E-2</c:v>
                </c:pt>
              </c:numCache>
            </c:numRef>
          </c:val>
          <c:smooth val="0"/>
        </c:ser>
        <c:ser>
          <c:idx val="1"/>
          <c:order val="1"/>
          <c:tx>
            <c:v>Coil B Voltage (V)</c:v>
          </c:tx>
          <c:marker>
            <c:symbol val="none"/>
          </c:marker>
          <c:cat>
            <c:numRef>
              <c:f>'Fast Logger 02-15-1750'!$A$8000:$A$10010</c:f>
              <c:numCache>
                <c:formatCode>General</c:formatCode>
                <c:ptCount val="2011"/>
                <c:pt idx="0">
                  <c:v>-0.20039999999999999</c:v>
                </c:pt>
                <c:pt idx="1">
                  <c:v>-0.20030000000000001</c:v>
                </c:pt>
                <c:pt idx="2">
                  <c:v>-0.20019999999999999</c:v>
                </c:pt>
                <c:pt idx="3">
                  <c:v>-0.2001</c:v>
                </c:pt>
                <c:pt idx="4">
                  <c:v>-0.2</c:v>
                </c:pt>
                <c:pt idx="5">
                  <c:v>-0.19989999999999999</c:v>
                </c:pt>
                <c:pt idx="6">
                  <c:v>-0.19980000000000001</c:v>
                </c:pt>
                <c:pt idx="7">
                  <c:v>-0.19969999999999999</c:v>
                </c:pt>
                <c:pt idx="8">
                  <c:v>-0.1996</c:v>
                </c:pt>
                <c:pt idx="9">
                  <c:v>-0.19950000000000001</c:v>
                </c:pt>
                <c:pt idx="10">
                  <c:v>-0.19939999999999999</c:v>
                </c:pt>
                <c:pt idx="11">
                  <c:v>-0.1993</c:v>
                </c:pt>
                <c:pt idx="12">
                  <c:v>-0.19919999999999999</c:v>
                </c:pt>
                <c:pt idx="13">
                  <c:v>-0.1991</c:v>
                </c:pt>
                <c:pt idx="14">
                  <c:v>-0.19900000000000001</c:v>
                </c:pt>
                <c:pt idx="15">
                  <c:v>-0.19889999999999999</c:v>
                </c:pt>
                <c:pt idx="16">
                  <c:v>-0.1988</c:v>
                </c:pt>
                <c:pt idx="17">
                  <c:v>-0.19869999999999999</c:v>
                </c:pt>
                <c:pt idx="18">
                  <c:v>-0.1986</c:v>
                </c:pt>
                <c:pt idx="19">
                  <c:v>-0.19850000000000001</c:v>
                </c:pt>
                <c:pt idx="20">
                  <c:v>-0.19839999999999999</c:v>
                </c:pt>
                <c:pt idx="21">
                  <c:v>-0.1983</c:v>
                </c:pt>
                <c:pt idx="22">
                  <c:v>-0.19819999999999999</c:v>
                </c:pt>
                <c:pt idx="23">
                  <c:v>-0.1981</c:v>
                </c:pt>
                <c:pt idx="24">
                  <c:v>-0.19800000000000001</c:v>
                </c:pt>
                <c:pt idx="25">
                  <c:v>-0.19789999999999999</c:v>
                </c:pt>
                <c:pt idx="26">
                  <c:v>-0.1978</c:v>
                </c:pt>
                <c:pt idx="27">
                  <c:v>-0.19769999999999999</c:v>
                </c:pt>
                <c:pt idx="28">
                  <c:v>-0.1976</c:v>
                </c:pt>
                <c:pt idx="29">
                  <c:v>-0.19750000000000001</c:v>
                </c:pt>
                <c:pt idx="30">
                  <c:v>-0.19739999999999999</c:v>
                </c:pt>
                <c:pt idx="31">
                  <c:v>-0.1973</c:v>
                </c:pt>
                <c:pt idx="32">
                  <c:v>-0.19719999999999999</c:v>
                </c:pt>
                <c:pt idx="33">
                  <c:v>-0.1971</c:v>
                </c:pt>
                <c:pt idx="34">
                  <c:v>-0.19700000000000001</c:v>
                </c:pt>
                <c:pt idx="35">
                  <c:v>-0.19689999999999999</c:v>
                </c:pt>
                <c:pt idx="36">
                  <c:v>-0.1968</c:v>
                </c:pt>
                <c:pt idx="37">
                  <c:v>-0.19670000000000001</c:v>
                </c:pt>
                <c:pt idx="38">
                  <c:v>-0.1966</c:v>
                </c:pt>
                <c:pt idx="39">
                  <c:v>-0.19650000000000001</c:v>
                </c:pt>
                <c:pt idx="40">
                  <c:v>-0.19639999999999999</c:v>
                </c:pt>
                <c:pt idx="41">
                  <c:v>-0.1963</c:v>
                </c:pt>
                <c:pt idx="42">
                  <c:v>-0.19620000000000001</c:v>
                </c:pt>
                <c:pt idx="43">
                  <c:v>-0.1961</c:v>
                </c:pt>
                <c:pt idx="44">
                  <c:v>-0.19600000000000001</c:v>
                </c:pt>
                <c:pt idx="45">
                  <c:v>-0.19589999999999999</c:v>
                </c:pt>
                <c:pt idx="46">
                  <c:v>-0.1958</c:v>
                </c:pt>
                <c:pt idx="47">
                  <c:v>-0.19570000000000001</c:v>
                </c:pt>
                <c:pt idx="48">
                  <c:v>-0.1956</c:v>
                </c:pt>
                <c:pt idx="49">
                  <c:v>-0.19550000000000001</c:v>
                </c:pt>
                <c:pt idx="50">
                  <c:v>-0.19539999999999999</c:v>
                </c:pt>
                <c:pt idx="51">
                  <c:v>-0.1953</c:v>
                </c:pt>
                <c:pt idx="52">
                  <c:v>-0.19520000000000001</c:v>
                </c:pt>
                <c:pt idx="53">
                  <c:v>-0.1951</c:v>
                </c:pt>
                <c:pt idx="54">
                  <c:v>-0.19500000000000001</c:v>
                </c:pt>
                <c:pt idx="55">
                  <c:v>-0.19489999999999999</c:v>
                </c:pt>
                <c:pt idx="56">
                  <c:v>-0.1948</c:v>
                </c:pt>
                <c:pt idx="57">
                  <c:v>-0.19470000000000001</c:v>
                </c:pt>
                <c:pt idx="58">
                  <c:v>-0.1946</c:v>
                </c:pt>
                <c:pt idx="59">
                  <c:v>-0.19450000000000001</c:v>
                </c:pt>
                <c:pt idx="60">
                  <c:v>-0.19439999999999999</c:v>
                </c:pt>
                <c:pt idx="61">
                  <c:v>-0.1943</c:v>
                </c:pt>
                <c:pt idx="62">
                  <c:v>-0.19420000000000001</c:v>
                </c:pt>
                <c:pt idx="63">
                  <c:v>-0.19409999999999999</c:v>
                </c:pt>
                <c:pt idx="64">
                  <c:v>-0.19400000000000001</c:v>
                </c:pt>
                <c:pt idx="65">
                  <c:v>-0.19389999999999999</c:v>
                </c:pt>
                <c:pt idx="66">
                  <c:v>-0.1938</c:v>
                </c:pt>
                <c:pt idx="67">
                  <c:v>-0.19370000000000001</c:v>
                </c:pt>
                <c:pt idx="68">
                  <c:v>-0.19359999999999999</c:v>
                </c:pt>
                <c:pt idx="69">
                  <c:v>-0.19350000000000001</c:v>
                </c:pt>
                <c:pt idx="70">
                  <c:v>-0.19339999999999999</c:v>
                </c:pt>
                <c:pt idx="71">
                  <c:v>-0.1933</c:v>
                </c:pt>
                <c:pt idx="72">
                  <c:v>-0.19320000000000001</c:v>
                </c:pt>
                <c:pt idx="73">
                  <c:v>-0.19309999999999999</c:v>
                </c:pt>
                <c:pt idx="74">
                  <c:v>-0.193</c:v>
                </c:pt>
                <c:pt idx="75">
                  <c:v>-0.19289999999999999</c:v>
                </c:pt>
                <c:pt idx="76">
                  <c:v>-0.1928</c:v>
                </c:pt>
                <c:pt idx="77">
                  <c:v>-0.19270000000000001</c:v>
                </c:pt>
                <c:pt idx="78">
                  <c:v>-0.19259999999999999</c:v>
                </c:pt>
                <c:pt idx="79">
                  <c:v>-0.1925</c:v>
                </c:pt>
                <c:pt idx="80">
                  <c:v>-0.19239999999999999</c:v>
                </c:pt>
                <c:pt idx="81">
                  <c:v>-0.1923</c:v>
                </c:pt>
                <c:pt idx="82">
                  <c:v>-0.19220000000000001</c:v>
                </c:pt>
                <c:pt idx="83">
                  <c:v>-0.19209999999999999</c:v>
                </c:pt>
                <c:pt idx="84">
                  <c:v>-0.192</c:v>
                </c:pt>
                <c:pt idx="85">
                  <c:v>-0.19189999999999999</c:v>
                </c:pt>
                <c:pt idx="86">
                  <c:v>-0.1918</c:v>
                </c:pt>
                <c:pt idx="87">
                  <c:v>-0.19170000000000001</c:v>
                </c:pt>
                <c:pt idx="88">
                  <c:v>-0.19159999999999999</c:v>
                </c:pt>
                <c:pt idx="89">
                  <c:v>-0.1915</c:v>
                </c:pt>
                <c:pt idx="90">
                  <c:v>-0.19139999999999999</c:v>
                </c:pt>
                <c:pt idx="91">
                  <c:v>-0.1913</c:v>
                </c:pt>
                <c:pt idx="92">
                  <c:v>-0.19120000000000001</c:v>
                </c:pt>
                <c:pt idx="93">
                  <c:v>-0.19109999999999999</c:v>
                </c:pt>
                <c:pt idx="94">
                  <c:v>-0.191</c:v>
                </c:pt>
                <c:pt idx="95">
                  <c:v>-0.19089999999999999</c:v>
                </c:pt>
                <c:pt idx="96">
                  <c:v>-0.1908</c:v>
                </c:pt>
                <c:pt idx="97">
                  <c:v>-0.19070000000000001</c:v>
                </c:pt>
                <c:pt idx="98">
                  <c:v>-0.19059999999999999</c:v>
                </c:pt>
                <c:pt idx="99">
                  <c:v>-0.1905</c:v>
                </c:pt>
                <c:pt idx="100">
                  <c:v>-0.19040000000000001</c:v>
                </c:pt>
                <c:pt idx="101">
                  <c:v>-0.1903</c:v>
                </c:pt>
                <c:pt idx="102">
                  <c:v>-0.19020000000000001</c:v>
                </c:pt>
                <c:pt idx="103">
                  <c:v>-0.19009999999999999</c:v>
                </c:pt>
                <c:pt idx="104">
                  <c:v>-0.19</c:v>
                </c:pt>
                <c:pt idx="105">
                  <c:v>-0.18990000000000001</c:v>
                </c:pt>
                <c:pt idx="106">
                  <c:v>-0.1898</c:v>
                </c:pt>
                <c:pt idx="107">
                  <c:v>-0.18970000000000001</c:v>
                </c:pt>
                <c:pt idx="108">
                  <c:v>-0.18959999999999999</c:v>
                </c:pt>
                <c:pt idx="109">
                  <c:v>-0.1895</c:v>
                </c:pt>
                <c:pt idx="110">
                  <c:v>-0.18940000000000001</c:v>
                </c:pt>
                <c:pt idx="111">
                  <c:v>-0.1893</c:v>
                </c:pt>
                <c:pt idx="112">
                  <c:v>-0.18920000000000001</c:v>
                </c:pt>
                <c:pt idx="113">
                  <c:v>-0.18909999999999999</c:v>
                </c:pt>
                <c:pt idx="114">
                  <c:v>-0.189</c:v>
                </c:pt>
                <c:pt idx="115">
                  <c:v>-0.18890000000000001</c:v>
                </c:pt>
                <c:pt idx="116">
                  <c:v>-0.1888</c:v>
                </c:pt>
                <c:pt idx="117">
                  <c:v>-0.18870000000000001</c:v>
                </c:pt>
                <c:pt idx="118">
                  <c:v>-0.18859999999999999</c:v>
                </c:pt>
                <c:pt idx="119">
                  <c:v>-0.1885</c:v>
                </c:pt>
                <c:pt idx="120">
                  <c:v>-0.18840000000000001</c:v>
                </c:pt>
                <c:pt idx="121">
                  <c:v>-0.1883</c:v>
                </c:pt>
                <c:pt idx="122">
                  <c:v>-0.18820000000000001</c:v>
                </c:pt>
                <c:pt idx="123">
                  <c:v>-0.18809999999999999</c:v>
                </c:pt>
                <c:pt idx="124">
                  <c:v>-0.188</c:v>
                </c:pt>
                <c:pt idx="125">
                  <c:v>-0.18790000000000001</c:v>
                </c:pt>
                <c:pt idx="126">
                  <c:v>-0.18779999999999999</c:v>
                </c:pt>
                <c:pt idx="127">
                  <c:v>-0.18770000000000001</c:v>
                </c:pt>
                <c:pt idx="128">
                  <c:v>-0.18759999999999999</c:v>
                </c:pt>
                <c:pt idx="129">
                  <c:v>-0.1875</c:v>
                </c:pt>
                <c:pt idx="130">
                  <c:v>-0.18740000000000001</c:v>
                </c:pt>
                <c:pt idx="131">
                  <c:v>-0.18729999999999999</c:v>
                </c:pt>
                <c:pt idx="132">
                  <c:v>-0.18720000000000001</c:v>
                </c:pt>
                <c:pt idx="133">
                  <c:v>-0.18709999999999999</c:v>
                </c:pt>
                <c:pt idx="134">
                  <c:v>-0.187</c:v>
                </c:pt>
                <c:pt idx="135">
                  <c:v>-0.18690000000000001</c:v>
                </c:pt>
                <c:pt idx="136">
                  <c:v>-0.18679999999999999</c:v>
                </c:pt>
                <c:pt idx="137">
                  <c:v>-0.1867</c:v>
                </c:pt>
                <c:pt idx="138">
                  <c:v>-0.18659999999999999</c:v>
                </c:pt>
                <c:pt idx="139">
                  <c:v>-0.1865</c:v>
                </c:pt>
                <c:pt idx="140">
                  <c:v>-0.18640000000000001</c:v>
                </c:pt>
                <c:pt idx="141">
                  <c:v>-0.18629999999999999</c:v>
                </c:pt>
                <c:pt idx="142">
                  <c:v>-0.1862</c:v>
                </c:pt>
                <c:pt idx="143">
                  <c:v>-0.18609999999999999</c:v>
                </c:pt>
                <c:pt idx="144">
                  <c:v>-0.186</c:v>
                </c:pt>
                <c:pt idx="145">
                  <c:v>-0.18590000000000001</c:v>
                </c:pt>
                <c:pt idx="146">
                  <c:v>-0.18579999999999999</c:v>
                </c:pt>
                <c:pt idx="147">
                  <c:v>-0.1857</c:v>
                </c:pt>
                <c:pt idx="148">
                  <c:v>-0.18559999999999999</c:v>
                </c:pt>
                <c:pt idx="149">
                  <c:v>-0.1855</c:v>
                </c:pt>
                <c:pt idx="150">
                  <c:v>-0.18540000000000001</c:v>
                </c:pt>
                <c:pt idx="151">
                  <c:v>-0.18529999999999999</c:v>
                </c:pt>
                <c:pt idx="152">
                  <c:v>-0.1852</c:v>
                </c:pt>
                <c:pt idx="153">
                  <c:v>-0.18509999999999999</c:v>
                </c:pt>
                <c:pt idx="154">
                  <c:v>-0.185</c:v>
                </c:pt>
                <c:pt idx="155">
                  <c:v>-0.18490000000000001</c:v>
                </c:pt>
                <c:pt idx="156">
                  <c:v>-0.18479999999999999</c:v>
                </c:pt>
                <c:pt idx="157">
                  <c:v>-0.1847</c:v>
                </c:pt>
                <c:pt idx="158">
                  <c:v>-0.18459999999999999</c:v>
                </c:pt>
                <c:pt idx="159">
                  <c:v>-0.1845</c:v>
                </c:pt>
                <c:pt idx="160">
                  <c:v>-0.18440000000000001</c:v>
                </c:pt>
                <c:pt idx="161">
                  <c:v>-0.18429999999999999</c:v>
                </c:pt>
                <c:pt idx="162">
                  <c:v>-0.1842</c:v>
                </c:pt>
                <c:pt idx="163">
                  <c:v>-0.18410000000000001</c:v>
                </c:pt>
                <c:pt idx="164">
                  <c:v>-0.184</c:v>
                </c:pt>
                <c:pt idx="165">
                  <c:v>-0.18390000000000001</c:v>
                </c:pt>
                <c:pt idx="166">
                  <c:v>-0.18379999999999999</c:v>
                </c:pt>
                <c:pt idx="167">
                  <c:v>-0.1837</c:v>
                </c:pt>
                <c:pt idx="168">
                  <c:v>-0.18360000000000001</c:v>
                </c:pt>
                <c:pt idx="169">
                  <c:v>-0.1835</c:v>
                </c:pt>
                <c:pt idx="170">
                  <c:v>-0.18340000000000001</c:v>
                </c:pt>
                <c:pt idx="171">
                  <c:v>-0.18329999999999999</c:v>
                </c:pt>
                <c:pt idx="172">
                  <c:v>-0.1832</c:v>
                </c:pt>
                <c:pt idx="173">
                  <c:v>-0.18310000000000001</c:v>
                </c:pt>
                <c:pt idx="174">
                  <c:v>-0.183</c:v>
                </c:pt>
                <c:pt idx="175">
                  <c:v>-0.18290000000000001</c:v>
                </c:pt>
                <c:pt idx="176">
                  <c:v>-0.18279999999999999</c:v>
                </c:pt>
                <c:pt idx="177">
                  <c:v>-0.1827</c:v>
                </c:pt>
                <c:pt idx="178">
                  <c:v>-0.18260000000000001</c:v>
                </c:pt>
                <c:pt idx="179">
                  <c:v>-0.1825</c:v>
                </c:pt>
                <c:pt idx="180">
                  <c:v>-0.18240000000000001</c:v>
                </c:pt>
                <c:pt idx="181">
                  <c:v>-0.18229999999999999</c:v>
                </c:pt>
                <c:pt idx="182">
                  <c:v>-0.1822</c:v>
                </c:pt>
                <c:pt idx="183">
                  <c:v>-0.18210000000000001</c:v>
                </c:pt>
                <c:pt idx="184">
                  <c:v>-0.182</c:v>
                </c:pt>
                <c:pt idx="185">
                  <c:v>-0.18190000000000001</c:v>
                </c:pt>
                <c:pt idx="186">
                  <c:v>-0.18179999999999999</c:v>
                </c:pt>
                <c:pt idx="187">
                  <c:v>-0.1817</c:v>
                </c:pt>
                <c:pt idx="188">
                  <c:v>-0.18160000000000001</c:v>
                </c:pt>
                <c:pt idx="189">
                  <c:v>-0.18149999999999999</c:v>
                </c:pt>
                <c:pt idx="190">
                  <c:v>-0.18140000000000001</c:v>
                </c:pt>
                <c:pt idx="191">
                  <c:v>-0.18129999999999999</c:v>
                </c:pt>
                <c:pt idx="192">
                  <c:v>-0.1812</c:v>
                </c:pt>
                <c:pt idx="193">
                  <c:v>-0.18110000000000001</c:v>
                </c:pt>
                <c:pt idx="194">
                  <c:v>-0.18099999999999999</c:v>
                </c:pt>
                <c:pt idx="195">
                  <c:v>-0.18090000000000001</c:v>
                </c:pt>
                <c:pt idx="196">
                  <c:v>-0.18079999999999999</c:v>
                </c:pt>
                <c:pt idx="197">
                  <c:v>-0.1807</c:v>
                </c:pt>
                <c:pt idx="198">
                  <c:v>-0.18060000000000001</c:v>
                </c:pt>
                <c:pt idx="199">
                  <c:v>-0.18049999999999999</c:v>
                </c:pt>
                <c:pt idx="200">
                  <c:v>-0.1804</c:v>
                </c:pt>
                <c:pt idx="201">
                  <c:v>-0.18029999999999999</c:v>
                </c:pt>
                <c:pt idx="202">
                  <c:v>-0.1802</c:v>
                </c:pt>
                <c:pt idx="203">
                  <c:v>-0.18010000000000001</c:v>
                </c:pt>
                <c:pt idx="204">
                  <c:v>-0.18</c:v>
                </c:pt>
                <c:pt idx="205">
                  <c:v>-0.1799</c:v>
                </c:pt>
                <c:pt idx="206">
                  <c:v>-0.17979999999999999</c:v>
                </c:pt>
                <c:pt idx="207">
                  <c:v>-0.1797</c:v>
                </c:pt>
                <c:pt idx="208">
                  <c:v>-0.17960000000000001</c:v>
                </c:pt>
                <c:pt idx="209">
                  <c:v>-0.17949999999999999</c:v>
                </c:pt>
                <c:pt idx="210">
                  <c:v>-0.1794</c:v>
                </c:pt>
                <c:pt idx="211">
                  <c:v>-0.17929999999999999</c:v>
                </c:pt>
                <c:pt idx="212">
                  <c:v>-0.1792</c:v>
                </c:pt>
                <c:pt idx="213">
                  <c:v>-0.17910000000000001</c:v>
                </c:pt>
                <c:pt idx="214">
                  <c:v>-0.17899999999999999</c:v>
                </c:pt>
                <c:pt idx="215">
                  <c:v>-0.1789</c:v>
                </c:pt>
                <c:pt idx="216">
                  <c:v>-0.17879999999999999</c:v>
                </c:pt>
                <c:pt idx="217">
                  <c:v>-0.1787</c:v>
                </c:pt>
                <c:pt idx="218">
                  <c:v>-0.17860000000000001</c:v>
                </c:pt>
                <c:pt idx="219">
                  <c:v>-0.17849999999999999</c:v>
                </c:pt>
                <c:pt idx="220">
                  <c:v>-0.1784</c:v>
                </c:pt>
                <c:pt idx="221">
                  <c:v>-0.17829999999999999</c:v>
                </c:pt>
                <c:pt idx="222">
                  <c:v>-0.1782</c:v>
                </c:pt>
                <c:pt idx="223">
                  <c:v>-0.17810000000000001</c:v>
                </c:pt>
                <c:pt idx="224">
                  <c:v>-0.17799999999999999</c:v>
                </c:pt>
                <c:pt idx="225">
                  <c:v>-0.1779</c:v>
                </c:pt>
                <c:pt idx="226">
                  <c:v>-0.17780000000000001</c:v>
                </c:pt>
                <c:pt idx="227">
                  <c:v>-0.1777</c:v>
                </c:pt>
                <c:pt idx="228">
                  <c:v>-0.17760000000000001</c:v>
                </c:pt>
                <c:pt idx="229">
                  <c:v>-0.17749999999999999</c:v>
                </c:pt>
                <c:pt idx="230">
                  <c:v>-0.1774</c:v>
                </c:pt>
                <c:pt idx="231">
                  <c:v>-0.17730000000000001</c:v>
                </c:pt>
                <c:pt idx="232">
                  <c:v>-0.1772</c:v>
                </c:pt>
                <c:pt idx="233">
                  <c:v>-0.17710000000000001</c:v>
                </c:pt>
                <c:pt idx="234">
                  <c:v>-0.17699999999999999</c:v>
                </c:pt>
                <c:pt idx="235">
                  <c:v>-0.1769</c:v>
                </c:pt>
                <c:pt idx="236">
                  <c:v>-0.17680000000000001</c:v>
                </c:pt>
                <c:pt idx="237">
                  <c:v>-0.1767</c:v>
                </c:pt>
                <c:pt idx="238">
                  <c:v>-0.17660000000000001</c:v>
                </c:pt>
                <c:pt idx="239">
                  <c:v>-0.17649999999999999</c:v>
                </c:pt>
                <c:pt idx="240">
                  <c:v>-0.1764</c:v>
                </c:pt>
                <c:pt idx="241">
                  <c:v>-0.17630000000000001</c:v>
                </c:pt>
                <c:pt idx="242">
                  <c:v>-0.1762</c:v>
                </c:pt>
                <c:pt idx="243">
                  <c:v>-0.17610000000000001</c:v>
                </c:pt>
                <c:pt idx="244">
                  <c:v>-0.17599999999999999</c:v>
                </c:pt>
                <c:pt idx="245">
                  <c:v>-0.1759</c:v>
                </c:pt>
                <c:pt idx="246">
                  <c:v>-0.17580000000000001</c:v>
                </c:pt>
                <c:pt idx="247">
                  <c:v>-0.1757</c:v>
                </c:pt>
                <c:pt idx="248">
                  <c:v>-0.17560000000000001</c:v>
                </c:pt>
                <c:pt idx="249">
                  <c:v>-0.17549999999999999</c:v>
                </c:pt>
                <c:pt idx="250">
                  <c:v>-0.1754</c:v>
                </c:pt>
                <c:pt idx="251">
                  <c:v>-0.17530000000000001</c:v>
                </c:pt>
                <c:pt idx="252">
                  <c:v>-0.17519999999999999</c:v>
                </c:pt>
                <c:pt idx="253">
                  <c:v>-0.17510000000000001</c:v>
                </c:pt>
                <c:pt idx="254">
                  <c:v>-0.17499999999999999</c:v>
                </c:pt>
                <c:pt idx="255">
                  <c:v>-0.1749</c:v>
                </c:pt>
                <c:pt idx="256">
                  <c:v>-0.17480000000000001</c:v>
                </c:pt>
                <c:pt idx="257">
                  <c:v>-0.17469999999999999</c:v>
                </c:pt>
                <c:pt idx="258">
                  <c:v>-0.17460000000000001</c:v>
                </c:pt>
                <c:pt idx="259">
                  <c:v>-0.17449999999999999</c:v>
                </c:pt>
                <c:pt idx="260">
                  <c:v>-0.1744</c:v>
                </c:pt>
                <c:pt idx="261">
                  <c:v>-0.17430000000000001</c:v>
                </c:pt>
                <c:pt idx="262">
                  <c:v>-0.17419999999999999</c:v>
                </c:pt>
                <c:pt idx="263">
                  <c:v>-0.1741</c:v>
                </c:pt>
                <c:pt idx="264">
                  <c:v>-0.17399999999999999</c:v>
                </c:pt>
                <c:pt idx="265">
                  <c:v>-0.1739</c:v>
                </c:pt>
                <c:pt idx="266">
                  <c:v>-0.17380000000000001</c:v>
                </c:pt>
                <c:pt idx="267">
                  <c:v>-0.17369999999999999</c:v>
                </c:pt>
                <c:pt idx="268">
                  <c:v>-0.1736</c:v>
                </c:pt>
                <c:pt idx="269">
                  <c:v>-0.17349999999999999</c:v>
                </c:pt>
                <c:pt idx="270">
                  <c:v>-0.1734</c:v>
                </c:pt>
                <c:pt idx="271">
                  <c:v>-0.17330000000000001</c:v>
                </c:pt>
                <c:pt idx="272">
                  <c:v>-0.17319999999999999</c:v>
                </c:pt>
                <c:pt idx="273">
                  <c:v>-0.1731</c:v>
                </c:pt>
                <c:pt idx="274">
                  <c:v>-0.17299999999999999</c:v>
                </c:pt>
                <c:pt idx="275">
                  <c:v>-0.1729</c:v>
                </c:pt>
                <c:pt idx="276">
                  <c:v>-0.17280000000000001</c:v>
                </c:pt>
                <c:pt idx="277">
                  <c:v>-0.17269999999999999</c:v>
                </c:pt>
                <c:pt idx="278">
                  <c:v>-0.1726</c:v>
                </c:pt>
                <c:pt idx="279">
                  <c:v>-0.17249999999999999</c:v>
                </c:pt>
                <c:pt idx="280">
                  <c:v>-0.1724</c:v>
                </c:pt>
                <c:pt idx="281">
                  <c:v>-0.17230000000000001</c:v>
                </c:pt>
                <c:pt idx="282">
                  <c:v>-0.17219999999999999</c:v>
                </c:pt>
                <c:pt idx="283">
                  <c:v>-0.1721</c:v>
                </c:pt>
                <c:pt idx="284">
                  <c:v>-0.17199999999999999</c:v>
                </c:pt>
                <c:pt idx="285">
                  <c:v>-0.1719</c:v>
                </c:pt>
                <c:pt idx="286">
                  <c:v>-0.17180000000000001</c:v>
                </c:pt>
                <c:pt idx="287">
                  <c:v>-0.17169999999999999</c:v>
                </c:pt>
                <c:pt idx="288">
                  <c:v>-0.1716</c:v>
                </c:pt>
                <c:pt idx="289">
                  <c:v>-0.17150000000000001</c:v>
                </c:pt>
                <c:pt idx="290">
                  <c:v>-0.1714</c:v>
                </c:pt>
                <c:pt idx="291">
                  <c:v>-0.17130000000000001</c:v>
                </c:pt>
                <c:pt idx="292">
                  <c:v>-0.17119999999999999</c:v>
                </c:pt>
                <c:pt idx="293">
                  <c:v>-0.1711</c:v>
                </c:pt>
                <c:pt idx="294">
                  <c:v>-0.17100000000000001</c:v>
                </c:pt>
                <c:pt idx="295">
                  <c:v>-0.1709</c:v>
                </c:pt>
                <c:pt idx="296">
                  <c:v>-0.17080000000000001</c:v>
                </c:pt>
                <c:pt idx="297">
                  <c:v>-0.17069999999999999</c:v>
                </c:pt>
                <c:pt idx="298">
                  <c:v>-0.1706</c:v>
                </c:pt>
                <c:pt idx="299">
                  <c:v>-0.17050000000000001</c:v>
                </c:pt>
                <c:pt idx="300">
                  <c:v>-0.1704</c:v>
                </c:pt>
                <c:pt idx="301">
                  <c:v>-0.17030000000000001</c:v>
                </c:pt>
                <c:pt idx="302">
                  <c:v>-0.17019999999999999</c:v>
                </c:pt>
                <c:pt idx="303">
                  <c:v>-0.1701</c:v>
                </c:pt>
                <c:pt idx="304">
                  <c:v>-0.17</c:v>
                </c:pt>
                <c:pt idx="305">
                  <c:v>-0.1699</c:v>
                </c:pt>
                <c:pt idx="306">
                  <c:v>-0.16980000000000001</c:v>
                </c:pt>
                <c:pt idx="307">
                  <c:v>-0.16969999999999999</c:v>
                </c:pt>
                <c:pt idx="308">
                  <c:v>-0.1696</c:v>
                </c:pt>
                <c:pt idx="309">
                  <c:v>-0.16950000000000001</c:v>
                </c:pt>
                <c:pt idx="310">
                  <c:v>-0.1694</c:v>
                </c:pt>
                <c:pt idx="311">
                  <c:v>-0.16930000000000001</c:v>
                </c:pt>
                <c:pt idx="312">
                  <c:v>-0.16919999999999999</c:v>
                </c:pt>
                <c:pt idx="313">
                  <c:v>-0.1691</c:v>
                </c:pt>
                <c:pt idx="314">
                  <c:v>-0.16900000000000001</c:v>
                </c:pt>
                <c:pt idx="315">
                  <c:v>-0.16889999999999999</c:v>
                </c:pt>
                <c:pt idx="316">
                  <c:v>-0.16880000000000001</c:v>
                </c:pt>
                <c:pt idx="317">
                  <c:v>-0.16869999999999999</c:v>
                </c:pt>
                <c:pt idx="318">
                  <c:v>-0.1686</c:v>
                </c:pt>
                <c:pt idx="319">
                  <c:v>-0.16850000000000001</c:v>
                </c:pt>
                <c:pt idx="320">
                  <c:v>-0.16839999999999999</c:v>
                </c:pt>
                <c:pt idx="321">
                  <c:v>-0.16830000000000001</c:v>
                </c:pt>
                <c:pt idx="322">
                  <c:v>-0.16819999999999999</c:v>
                </c:pt>
                <c:pt idx="323">
                  <c:v>-0.1681</c:v>
                </c:pt>
                <c:pt idx="324">
                  <c:v>-0.16800000000000001</c:v>
                </c:pt>
                <c:pt idx="325">
                  <c:v>-0.16789999999999999</c:v>
                </c:pt>
                <c:pt idx="326">
                  <c:v>-0.1678</c:v>
                </c:pt>
                <c:pt idx="327">
                  <c:v>-0.16769999999999999</c:v>
                </c:pt>
                <c:pt idx="328">
                  <c:v>-0.1676</c:v>
                </c:pt>
                <c:pt idx="329">
                  <c:v>-0.16750000000000001</c:v>
                </c:pt>
                <c:pt idx="330">
                  <c:v>-0.16739999999999999</c:v>
                </c:pt>
                <c:pt idx="331">
                  <c:v>-0.1673</c:v>
                </c:pt>
                <c:pt idx="332">
                  <c:v>-0.16719999999999999</c:v>
                </c:pt>
                <c:pt idx="333">
                  <c:v>-0.1671</c:v>
                </c:pt>
                <c:pt idx="334">
                  <c:v>-0.16700000000000001</c:v>
                </c:pt>
                <c:pt idx="335">
                  <c:v>-0.16689999999999999</c:v>
                </c:pt>
                <c:pt idx="336">
                  <c:v>-0.1668</c:v>
                </c:pt>
                <c:pt idx="337">
                  <c:v>-0.16669999999999999</c:v>
                </c:pt>
                <c:pt idx="338">
                  <c:v>-0.1666</c:v>
                </c:pt>
                <c:pt idx="339">
                  <c:v>-0.16650000000000001</c:v>
                </c:pt>
                <c:pt idx="340">
                  <c:v>-0.16639999999999999</c:v>
                </c:pt>
                <c:pt idx="341">
                  <c:v>-0.1663</c:v>
                </c:pt>
                <c:pt idx="342">
                  <c:v>-0.16619999999999999</c:v>
                </c:pt>
                <c:pt idx="343">
                  <c:v>-0.1661</c:v>
                </c:pt>
                <c:pt idx="344">
                  <c:v>-0.16600000000000001</c:v>
                </c:pt>
                <c:pt idx="345">
                  <c:v>-0.16589999999999999</c:v>
                </c:pt>
                <c:pt idx="346">
                  <c:v>-0.1658</c:v>
                </c:pt>
                <c:pt idx="347">
                  <c:v>-0.16569999999999999</c:v>
                </c:pt>
                <c:pt idx="348">
                  <c:v>-0.1656</c:v>
                </c:pt>
                <c:pt idx="349">
                  <c:v>-0.16550000000000001</c:v>
                </c:pt>
                <c:pt idx="350">
                  <c:v>-0.16539999999999999</c:v>
                </c:pt>
                <c:pt idx="351">
                  <c:v>-0.1653</c:v>
                </c:pt>
                <c:pt idx="352">
                  <c:v>-0.16520000000000001</c:v>
                </c:pt>
                <c:pt idx="353">
                  <c:v>-0.1651</c:v>
                </c:pt>
                <c:pt idx="354">
                  <c:v>-0.16500000000000001</c:v>
                </c:pt>
                <c:pt idx="355">
                  <c:v>-0.16489999999999999</c:v>
                </c:pt>
                <c:pt idx="356">
                  <c:v>-0.1648</c:v>
                </c:pt>
                <c:pt idx="357">
                  <c:v>-0.16470000000000001</c:v>
                </c:pt>
                <c:pt idx="358">
                  <c:v>-0.1646</c:v>
                </c:pt>
                <c:pt idx="359">
                  <c:v>-0.16450000000000001</c:v>
                </c:pt>
                <c:pt idx="360">
                  <c:v>-0.16439999999999999</c:v>
                </c:pt>
                <c:pt idx="361">
                  <c:v>-0.1643</c:v>
                </c:pt>
                <c:pt idx="362">
                  <c:v>-0.16420000000000001</c:v>
                </c:pt>
                <c:pt idx="363">
                  <c:v>-0.1641</c:v>
                </c:pt>
                <c:pt idx="364">
                  <c:v>-0.16400000000000001</c:v>
                </c:pt>
                <c:pt idx="365">
                  <c:v>-0.16389999999999999</c:v>
                </c:pt>
                <c:pt idx="366">
                  <c:v>-0.1638</c:v>
                </c:pt>
                <c:pt idx="367">
                  <c:v>-0.16370000000000001</c:v>
                </c:pt>
                <c:pt idx="368">
                  <c:v>-0.1636</c:v>
                </c:pt>
                <c:pt idx="369">
                  <c:v>-0.16350000000000001</c:v>
                </c:pt>
                <c:pt idx="370">
                  <c:v>-0.16339999999999999</c:v>
                </c:pt>
                <c:pt idx="371">
                  <c:v>-0.1633</c:v>
                </c:pt>
                <c:pt idx="372">
                  <c:v>-0.16320000000000001</c:v>
                </c:pt>
                <c:pt idx="373">
                  <c:v>-0.16309999999999999</c:v>
                </c:pt>
                <c:pt idx="374">
                  <c:v>-0.16300000000000001</c:v>
                </c:pt>
                <c:pt idx="375">
                  <c:v>-0.16289999999999999</c:v>
                </c:pt>
                <c:pt idx="376">
                  <c:v>-0.1628</c:v>
                </c:pt>
                <c:pt idx="377">
                  <c:v>-0.16270000000000001</c:v>
                </c:pt>
                <c:pt idx="378">
                  <c:v>-0.16259999999999999</c:v>
                </c:pt>
                <c:pt idx="379">
                  <c:v>-0.16250000000000001</c:v>
                </c:pt>
                <c:pt idx="380">
                  <c:v>-0.16239999999999999</c:v>
                </c:pt>
                <c:pt idx="381">
                  <c:v>-0.1623</c:v>
                </c:pt>
                <c:pt idx="382">
                  <c:v>-0.16220000000000001</c:v>
                </c:pt>
                <c:pt idx="383">
                  <c:v>-0.16209999999999999</c:v>
                </c:pt>
                <c:pt idx="384">
                  <c:v>-0.16200000000000001</c:v>
                </c:pt>
                <c:pt idx="385">
                  <c:v>-0.16189999999999999</c:v>
                </c:pt>
                <c:pt idx="386">
                  <c:v>-0.1618</c:v>
                </c:pt>
                <c:pt idx="387">
                  <c:v>-0.16170000000000001</c:v>
                </c:pt>
                <c:pt idx="388">
                  <c:v>-0.16159999999999999</c:v>
                </c:pt>
                <c:pt idx="389">
                  <c:v>-0.1615</c:v>
                </c:pt>
                <c:pt idx="390">
                  <c:v>-0.16139999999999999</c:v>
                </c:pt>
                <c:pt idx="391">
                  <c:v>-0.1613</c:v>
                </c:pt>
                <c:pt idx="392">
                  <c:v>-0.16120000000000001</c:v>
                </c:pt>
                <c:pt idx="393">
                  <c:v>-0.16109999999999999</c:v>
                </c:pt>
                <c:pt idx="394">
                  <c:v>-0.161</c:v>
                </c:pt>
                <c:pt idx="395">
                  <c:v>-0.16089999999999999</c:v>
                </c:pt>
                <c:pt idx="396">
                  <c:v>-0.1608</c:v>
                </c:pt>
                <c:pt idx="397">
                  <c:v>-0.16070000000000001</c:v>
                </c:pt>
                <c:pt idx="398">
                  <c:v>-0.16059999999999999</c:v>
                </c:pt>
                <c:pt idx="399">
                  <c:v>-0.1605</c:v>
                </c:pt>
                <c:pt idx="400">
                  <c:v>-0.16039999999999999</c:v>
                </c:pt>
                <c:pt idx="401">
                  <c:v>-0.1603</c:v>
                </c:pt>
                <c:pt idx="402">
                  <c:v>-0.16020000000000001</c:v>
                </c:pt>
                <c:pt idx="403">
                  <c:v>-0.16009999999999999</c:v>
                </c:pt>
                <c:pt idx="404">
                  <c:v>-0.16</c:v>
                </c:pt>
                <c:pt idx="405">
                  <c:v>-0.15989999999999999</c:v>
                </c:pt>
                <c:pt idx="406">
                  <c:v>-0.1598</c:v>
                </c:pt>
                <c:pt idx="407">
                  <c:v>-0.15970000000000001</c:v>
                </c:pt>
                <c:pt idx="408">
                  <c:v>-0.15959999999999999</c:v>
                </c:pt>
                <c:pt idx="409">
                  <c:v>-0.1595</c:v>
                </c:pt>
                <c:pt idx="410">
                  <c:v>-0.15939999999999999</c:v>
                </c:pt>
                <c:pt idx="411">
                  <c:v>-0.1593</c:v>
                </c:pt>
                <c:pt idx="412">
                  <c:v>-0.15920000000000001</c:v>
                </c:pt>
                <c:pt idx="413">
                  <c:v>-0.15909999999999999</c:v>
                </c:pt>
                <c:pt idx="414">
                  <c:v>-0.159</c:v>
                </c:pt>
                <c:pt idx="415">
                  <c:v>-0.15890000000000001</c:v>
                </c:pt>
                <c:pt idx="416">
                  <c:v>-0.1588</c:v>
                </c:pt>
                <c:pt idx="417">
                  <c:v>-0.15870000000000001</c:v>
                </c:pt>
                <c:pt idx="418">
                  <c:v>-0.15859999999999999</c:v>
                </c:pt>
                <c:pt idx="419">
                  <c:v>-0.1585</c:v>
                </c:pt>
                <c:pt idx="420">
                  <c:v>-0.15840000000000001</c:v>
                </c:pt>
                <c:pt idx="421">
                  <c:v>-0.1583</c:v>
                </c:pt>
                <c:pt idx="422">
                  <c:v>-0.15820000000000001</c:v>
                </c:pt>
                <c:pt idx="423">
                  <c:v>-0.15809999999999999</c:v>
                </c:pt>
                <c:pt idx="424">
                  <c:v>-0.158</c:v>
                </c:pt>
                <c:pt idx="425">
                  <c:v>-0.15790000000000001</c:v>
                </c:pt>
                <c:pt idx="426">
                  <c:v>-0.1578</c:v>
                </c:pt>
                <c:pt idx="427">
                  <c:v>-0.15770000000000001</c:v>
                </c:pt>
                <c:pt idx="428">
                  <c:v>-0.15759999999999999</c:v>
                </c:pt>
                <c:pt idx="429">
                  <c:v>-0.1575</c:v>
                </c:pt>
                <c:pt idx="430">
                  <c:v>-0.15740000000000001</c:v>
                </c:pt>
                <c:pt idx="431">
                  <c:v>-0.1573</c:v>
                </c:pt>
                <c:pt idx="432">
                  <c:v>-0.15720000000000001</c:v>
                </c:pt>
                <c:pt idx="433">
                  <c:v>-0.15709999999999999</c:v>
                </c:pt>
                <c:pt idx="434">
                  <c:v>-0.157</c:v>
                </c:pt>
                <c:pt idx="435">
                  <c:v>-0.15690000000000001</c:v>
                </c:pt>
                <c:pt idx="436">
                  <c:v>-0.15679999999999999</c:v>
                </c:pt>
                <c:pt idx="437">
                  <c:v>-0.15670000000000001</c:v>
                </c:pt>
                <c:pt idx="438">
                  <c:v>-0.15659999999999999</c:v>
                </c:pt>
                <c:pt idx="439">
                  <c:v>-0.1565</c:v>
                </c:pt>
                <c:pt idx="440">
                  <c:v>-0.15640000000000001</c:v>
                </c:pt>
                <c:pt idx="441">
                  <c:v>-0.15629999999999999</c:v>
                </c:pt>
                <c:pt idx="442">
                  <c:v>-0.15620000000000001</c:v>
                </c:pt>
                <c:pt idx="443">
                  <c:v>-0.15609999999999999</c:v>
                </c:pt>
                <c:pt idx="444">
                  <c:v>-0.156</c:v>
                </c:pt>
                <c:pt idx="445">
                  <c:v>-0.15590000000000001</c:v>
                </c:pt>
                <c:pt idx="446">
                  <c:v>-0.15579999999999999</c:v>
                </c:pt>
                <c:pt idx="447">
                  <c:v>-0.15570000000000001</c:v>
                </c:pt>
                <c:pt idx="448">
                  <c:v>-0.15559999999999999</c:v>
                </c:pt>
                <c:pt idx="449">
                  <c:v>-0.1555</c:v>
                </c:pt>
                <c:pt idx="450">
                  <c:v>-0.15540000000000001</c:v>
                </c:pt>
                <c:pt idx="451">
                  <c:v>-0.15529999999999999</c:v>
                </c:pt>
                <c:pt idx="452">
                  <c:v>-0.1552</c:v>
                </c:pt>
                <c:pt idx="453">
                  <c:v>-0.15509999999999999</c:v>
                </c:pt>
                <c:pt idx="454">
                  <c:v>-0.155</c:v>
                </c:pt>
                <c:pt idx="455">
                  <c:v>-0.15490000000000001</c:v>
                </c:pt>
                <c:pt idx="456">
                  <c:v>-0.15479999999999999</c:v>
                </c:pt>
                <c:pt idx="457">
                  <c:v>-0.1547</c:v>
                </c:pt>
                <c:pt idx="458">
                  <c:v>-0.15459999999999999</c:v>
                </c:pt>
                <c:pt idx="459">
                  <c:v>-0.1545</c:v>
                </c:pt>
                <c:pt idx="460">
                  <c:v>-0.15440000000000001</c:v>
                </c:pt>
                <c:pt idx="461">
                  <c:v>-0.15429999999999999</c:v>
                </c:pt>
                <c:pt idx="462">
                  <c:v>-0.1542</c:v>
                </c:pt>
                <c:pt idx="463">
                  <c:v>-0.15409999999999999</c:v>
                </c:pt>
                <c:pt idx="464">
                  <c:v>-0.154</c:v>
                </c:pt>
                <c:pt idx="465">
                  <c:v>-0.15390000000000001</c:v>
                </c:pt>
                <c:pt idx="466">
                  <c:v>-0.15379999999999999</c:v>
                </c:pt>
                <c:pt idx="467">
                  <c:v>-0.1537</c:v>
                </c:pt>
                <c:pt idx="468">
                  <c:v>-0.15359999999999999</c:v>
                </c:pt>
                <c:pt idx="469">
                  <c:v>-0.1535</c:v>
                </c:pt>
                <c:pt idx="470">
                  <c:v>-0.15340000000000001</c:v>
                </c:pt>
                <c:pt idx="471">
                  <c:v>-0.15329999999999999</c:v>
                </c:pt>
                <c:pt idx="472">
                  <c:v>-0.1532</c:v>
                </c:pt>
                <c:pt idx="473">
                  <c:v>-0.15310000000000001</c:v>
                </c:pt>
                <c:pt idx="474">
                  <c:v>-0.153</c:v>
                </c:pt>
                <c:pt idx="475">
                  <c:v>-0.15290000000000001</c:v>
                </c:pt>
                <c:pt idx="476">
                  <c:v>-0.15279999999999999</c:v>
                </c:pt>
                <c:pt idx="477">
                  <c:v>-0.1527</c:v>
                </c:pt>
                <c:pt idx="478">
                  <c:v>-0.15260000000000001</c:v>
                </c:pt>
                <c:pt idx="479">
                  <c:v>-0.1525</c:v>
                </c:pt>
                <c:pt idx="480">
                  <c:v>-0.15240000000000001</c:v>
                </c:pt>
                <c:pt idx="481">
                  <c:v>-0.15229999999999999</c:v>
                </c:pt>
                <c:pt idx="482">
                  <c:v>-0.1522</c:v>
                </c:pt>
                <c:pt idx="483">
                  <c:v>-0.15210000000000001</c:v>
                </c:pt>
                <c:pt idx="484">
                  <c:v>-0.152</c:v>
                </c:pt>
                <c:pt idx="485">
                  <c:v>-0.15190000000000001</c:v>
                </c:pt>
                <c:pt idx="486">
                  <c:v>-0.15179999999999999</c:v>
                </c:pt>
                <c:pt idx="487">
                  <c:v>-0.1517</c:v>
                </c:pt>
                <c:pt idx="488">
                  <c:v>-0.15160000000000001</c:v>
                </c:pt>
                <c:pt idx="489">
                  <c:v>-0.1515</c:v>
                </c:pt>
                <c:pt idx="490">
                  <c:v>-0.15140000000000001</c:v>
                </c:pt>
                <c:pt idx="491">
                  <c:v>-0.15129999999999999</c:v>
                </c:pt>
                <c:pt idx="492">
                  <c:v>-0.1512</c:v>
                </c:pt>
                <c:pt idx="493">
                  <c:v>-0.15110000000000001</c:v>
                </c:pt>
                <c:pt idx="494">
                  <c:v>-0.151</c:v>
                </c:pt>
                <c:pt idx="495">
                  <c:v>-0.15090000000000001</c:v>
                </c:pt>
                <c:pt idx="496">
                  <c:v>-0.15079999999999999</c:v>
                </c:pt>
                <c:pt idx="497">
                  <c:v>-0.1507</c:v>
                </c:pt>
                <c:pt idx="498">
                  <c:v>-0.15060000000000001</c:v>
                </c:pt>
                <c:pt idx="499">
                  <c:v>-0.15049999999999999</c:v>
                </c:pt>
                <c:pt idx="500">
                  <c:v>-0.15040000000000001</c:v>
                </c:pt>
                <c:pt idx="501">
                  <c:v>-0.15029999999999999</c:v>
                </c:pt>
                <c:pt idx="502">
                  <c:v>-0.1502</c:v>
                </c:pt>
                <c:pt idx="503">
                  <c:v>-0.15010000000000001</c:v>
                </c:pt>
                <c:pt idx="504">
                  <c:v>-0.15</c:v>
                </c:pt>
                <c:pt idx="505">
                  <c:v>-0.14990000000000001</c:v>
                </c:pt>
                <c:pt idx="506">
                  <c:v>-0.14979999999999999</c:v>
                </c:pt>
                <c:pt idx="507">
                  <c:v>-0.1497</c:v>
                </c:pt>
                <c:pt idx="508">
                  <c:v>-0.14960000000000001</c:v>
                </c:pt>
                <c:pt idx="509">
                  <c:v>-0.14949999999999999</c:v>
                </c:pt>
                <c:pt idx="510">
                  <c:v>-0.14940000000000001</c:v>
                </c:pt>
                <c:pt idx="511">
                  <c:v>-0.14929999999999999</c:v>
                </c:pt>
                <c:pt idx="512">
                  <c:v>-0.1492</c:v>
                </c:pt>
                <c:pt idx="513">
                  <c:v>-0.14910000000000001</c:v>
                </c:pt>
                <c:pt idx="514">
                  <c:v>-0.14899999999999999</c:v>
                </c:pt>
                <c:pt idx="515">
                  <c:v>-0.1489</c:v>
                </c:pt>
                <c:pt idx="516">
                  <c:v>-0.14879999999999999</c:v>
                </c:pt>
                <c:pt idx="517">
                  <c:v>-0.1487</c:v>
                </c:pt>
                <c:pt idx="518">
                  <c:v>-0.14860000000000001</c:v>
                </c:pt>
                <c:pt idx="519">
                  <c:v>-0.14849999999999999</c:v>
                </c:pt>
                <c:pt idx="520">
                  <c:v>-0.1484</c:v>
                </c:pt>
                <c:pt idx="521">
                  <c:v>-0.14829999999999999</c:v>
                </c:pt>
                <c:pt idx="522">
                  <c:v>-0.1482</c:v>
                </c:pt>
                <c:pt idx="523">
                  <c:v>-0.14810000000000001</c:v>
                </c:pt>
                <c:pt idx="524">
                  <c:v>-0.14799999999999999</c:v>
                </c:pt>
                <c:pt idx="525">
                  <c:v>-0.1479</c:v>
                </c:pt>
                <c:pt idx="526">
                  <c:v>-0.14779999999999999</c:v>
                </c:pt>
                <c:pt idx="527">
                  <c:v>-0.1477</c:v>
                </c:pt>
                <c:pt idx="528">
                  <c:v>-0.14760000000000001</c:v>
                </c:pt>
                <c:pt idx="529">
                  <c:v>-0.14749999999999999</c:v>
                </c:pt>
                <c:pt idx="530">
                  <c:v>-0.1474</c:v>
                </c:pt>
                <c:pt idx="531">
                  <c:v>-0.14729999999999999</c:v>
                </c:pt>
                <c:pt idx="532">
                  <c:v>-0.1472</c:v>
                </c:pt>
                <c:pt idx="533">
                  <c:v>-0.14710000000000001</c:v>
                </c:pt>
                <c:pt idx="534">
                  <c:v>-0.14699999999999999</c:v>
                </c:pt>
                <c:pt idx="535">
                  <c:v>-0.1469</c:v>
                </c:pt>
                <c:pt idx="536">
                  <c:v>-0.14680000000000001</c:v>
                </c:pt>
                <c:pt idx="537">
                  <c:v>-0.1467</c:v>
                </c:pt>
                <c:pt idx="538">
                  <c:v>-0.14660000000000001</c:v>
                </c:pt>
                <c:pt idx="539">
                  <c:v>-0.14649999999999999</c:v>
                </c:pt>
                <c:pt idx="540">
                  <c:v>-0.1464</c:v>
                </c:pt>
                <c:pt idx="541">
                  <c:v>-0.14630000000000001</c:v>
                </c:pt>
                <c:pt idx="542">
                  <c:v>-0.1462</c:v>
                </c:pt>
                <c:pt idx="543">
                  <c:v>-0.14610000000000001</c:v>
                </c:pt>
                <c:pt idx="544">
                  <c:v>-0.14599999999999999</c:v>
                </c:pt>
                <c:pt idx="545">
                  <c:v>-0.1459</c:v>
                </c:pt>
                <c:pt idx="546">
                  <c:v>-0.14580000000000001</c:v>
                </c:pt>
                <c:pt idx="547">
                  <c:v>-0.1457</c:v>
                </c:pt>
                <c:pt idx="548">
                  <c:v>-0.14560000000000001</c:v>
                </c:pt>
                <c:pt idx="549">
                  <c:v>-0.14549999999999999</c:v>
                </c:pt>
                <c:pt idx="550">
                  <c:v>-0.1454</c:v>
                </c:pt>
                <c:pt idx="551">
                  <c:v>-0.14530000000000001</c:v>
                </c:pt>
                <c:pt idx="552">
                  <c:v>-0.1452</c:v>
                </c:pt>
                <c:pt idx="553">
                  <c:v>-0.14510000000000001</c:v>
                </c:pt>
                <c:pt idx="554">
                  <c:v>-0.14499999999999999</c:v>
                </c:pt>
                <c:pt idx="555">
                  <c:v>-0.1449</c:v>
                </c:pt>
                <c:pt idx="556">
                  <c:v>-0.14480000000000001</c:v>
                </c:pt>
                <c:pt idx="557">
                  <c:v>-0.1447</c:v>
                </c:pt>
                <c:pt idx="558">
                  <c:v>-0.14460000000000001</c:v>
                </c:pt>
                <c:pt idx="559">
                  <c:v>-0.14449999999999999</c:v>
                </c:pt>
                <c:pt idx="560">
                  <c:v>-0.1444</c:v>
                </c:pt>
                <c:pt idx="561">
                  <c:v>-0.14430000000000001</c:v>
                </c:pt>
                <c:pt idx="562">
                  <c:v>-0.14419999999999999</c:v>
                </c:pt>
                <c:pt idx="563">
                  <c:v>-0.14410000000000001</c:v>
                </c:pt>
                <c:pt idx="564">
                  <c:v>-0.14399999999999999</c:v>
                </c:pt>
                <c:pt idx="565">
                  <c:v>-0.1439</c:v>
                </c:pt>
                <c:pt idx="566">
                  <c:v>-0.14380000000000001</c:v>
                </c:pt>
                <c:pt idx="567">
                  <c:v>-0.14369999999999999</c:v>
                </c:pt>
                <c:pt idx="568">
                  <c:v>-0.14360000000000001</c:v>
                </c:pt>
                <c:pt idx="569">
                  <c:v>-0.14349999999999999</c:v>
                </c:pt>
                <c:pt idx="570">
                  <c:v>-0.1434</c:v>
                </c:pt>
                <c:pt idx="571">
                  <c:v>-0.14330000000000001</c:v>
                </c:pt>
                <c:pt idx="572">
                  <c:v>-0.14319999999999999</c:v>
                </c:pt>
                <c:pt idx="573">
                  <c:v>-0.1431</c:v>
                </c:pt>
                <c:pt idx="574">
                  <c:v>-0.14299999999999999</c:v>
                </c:pt>
                <c:pt idx="575">
                  <c:v>-0.1429</c:v>
                </c:pt>
                <c:pt idx="576">
                  <c:v>-0.14280000000000001</c:v>
                </c:pt>
                <c:pt idx="577">
                  <c:v>-0.14269999999999999</c:v>
                </c:pt>
                <c:pt idx="578">
                  <c:v>-0.1426</c:v>
                </c:pt>
                <c:pt idx="579">
                  <c:v>-0.14249999999999999</c:v>
                </c:pt>
                <c:pt idx="580">
                  <c:v>-0.1424</c:v>
                </c:pt>
                <c:pt idx="581">
                  <c:v>-0.14230000000000001</c:v>
                </c:pt>
                <c:pt idx="582">
                  <c:v>-0.14219999999999999</c:v>
                </c:pt>
                <c:pt idx="583">
                  <c:v>-0.1421</c:v>
                </c:pt>
                <c:pt idx="584">
                  <c:v>-0.14199999999999999</c:v>
                </c:pt>
                <c:pt idx="585">
                  <c:v>-0.1419</c:v>
                </c:pt>
                <c:pt idx="586">
                  <c:v>-0.14180000000000001</c:v>
                </c:pt>
                <c:pt idx="587">
                  <c:v>-0.14169999999999999</c:v>
                </c:pt>
                <c:pt idx="588">
                  <c:v>-0.1416</c:v>
                </c:pt>
                <c:pt idx="589">
                  <c:v>-0.14149999999999999</c:v>
                </c:pt>
                <c:pt idx="590">
                  <c:v>-0.1414</c:v>
                </c:pt>
                <c:pt idx="591">
                  <c:v>-0.14130000000000001</c:v>
                </c:pt>
                <c:pt idx="592">
                  <c:v>-0.14119999999999999</c:v>
                </c:pt>
                <c:pt idx="593">
                  <c:v>-0.1411</c:v>
                </c:pt>
                <c:pt idx="594">
                  <c:v>-0.14099999999999999</c:v>
                </c:pt>
                <c:pt idx="595">
                  <c:v>-0.1409</c:v>
                </c:pt>
                <c:pt idx="596">
                  <c:v>-0.14080000000000001</c:v>
                </c:pt>
                <c:pt idx="597">
                  <c:v>-0.14069999999999999</c:v>
                </c:pt>
                <c:pt idx="598">
                  <c:v>-0.1406</c:v>
                </c:pt>
                <c:pt idx="599">
                  <c:v>-0.14050000000000001</c:v>
                </c:pt>
                <c:pt idx="600">
                  <c:v>-0.1404</c:v>
                </c:pt>
                <c:pt idx="601">
                  <c:v>-0.14030000000000001</c:v>
                </c:pt>
                <c:pt idx="602">
                  <c:v>-0.14019999999999999</c:v>
                </c:pt>
                <c:pt idx="603">
                  <c:v>-0.1401</c:v>
                </c:pt>
                <c:pt idx="604">
                  <c:v>-0.14000000000000001</c:v>
                </c:pt>
                <c:pt idx="605">
                  <c:v>-0.1399</c:v>
                </c:pt>
                <c:pt idx="606">
                  <c:v>-0.13980000000000001</c:v>
                </c:pt>
                <c:pt idx="607">
                  <c:v>-0.13969999999999999</c:v>
                </c:pt>
                <c:pt idx="608">
                  <c:v>-0.1396</c:v>
                </c:pt>
                <c:pt idx="609">
                  <c:v>-0.13950000000000001</c:v>
                </c:pt>
                <c:pt idx="610">
                  <c:v>-0.1394</c:v>
                </c:pt>
                <c:pt idx="611">
                  <c:v>-0.13930000000000001</c:v>
                </c:pt>
                <c:pt idx="612">
                  <c:v>-0.13919999999999999</c:v>
                </c:pt>
                <c:pt idx="613">
                  <c:v>-0.1391</c:v>
                </c:pt>
                <c:pt idx="614">
                  <c:v>-0.13900000000000001</c:v>
                </c:pt>
                <c:pt idx="615">
                  <c:v>-0.1389</c:v>
                </c:pt>
                <c:pt idx="616">
                  <c:v>-0.13880000000000001</c:v>
                </c:pt>
                <c:pt idx="617">
                  <c:v>-0.13869999999999999</c:v>
                </c:pt>
                <c:pt idx="618">
                  <c:v>-0.1386</c:v>
                </c:pt>
                <c:pt idx="619">
                  <c:v>-0.13850000000000001</c:v>
                </c:pt>
                <c:pt idx="620">
                  <c:v>-0.1384</c:v>
                </c:pt>
                <c:pt idx="621">
                  <c:v>-0.13830000000000001</c:v>
                </c:pt>
                <c:pt idx="622">
                  <c:v>-0.13819999999999999</c:v>
                </c:pt>
                <c:pt idx="623">
                  <c:v>-0.1381</c:v>
                </c:pt>
                <c:pt idx="624">
                  <c:v>-0.13800000000000001</c:v>
                </c:pt>
                <c:pt idx="625">
                  <c:v>-0.13789999999999999</c:v>
                </c:pt>
                <c:pt idx="626">
                  <c:v>-0.13780000000000001</c:v>
                </c:pt>
                <c:pt idx="627">
                  <c:v>-0.13769999999999999</c:v>
                </c:pt>
                <c:pt idx="628">
                  <c:v>-0.1376</c:v>
                </c:pt>
                <c:pt idx="629">
                  <c:v>-0.13750000000000001</c:v>
                </c:pt>
                <c:pt idx="630">
                  <c:v>-0.13739999999999999</c:v>
                </c:pt>
                <c:pt idx="631">
                  <c:v>-0.13730000000000001</c:v>
                </c:pt>
                <c:pt idx="632">
                  <c:v>-0.13719999999999999</c:v>
                </c:pt>
                <c:pt idx="633">
                  <c:v>-0.1371</c:v>
                </c:pt>
                <c:pt idx="634">
                  <c:v>-0.13700000000000001</c:v>
                </c:pt>
                <c:pt idx="635">
                  <c:v>-0.13689999999999999</c:v>
                </c:pt>
                <c:pt idx="636">
                  <c:v>-0.1368</c:v>
                </c:pt>
                <c:pt idx="637">
                  <c:v>-0.13669999999999999</c:v>
                </c:pt>
                <c:pt idx="638">
                  <c:v>-0.1366</c:v>
                </c:pt>
                <c:pt idx="639">
                  <c:v>-0.13650000000000001</c:v>
                </c:pt>
                <c:pt idx="640">
                  <c:v>-0.13639999999999999</c:v>
                </c:pt>
                <c:pt idx="641">
                  <c:v>-0.1363</c:v>
                </c:pt>
                <c:pt idx="642">
                  <c:v>-0.13619999999999999</c:v>
                </c:pt>
                <c:pt idx="643">
                  <c:v>-0.1361</c:v>
                </c:pt>
                <c:pt idx="644">
                  <c:v>-0.13600000000000001</c:v>
                </c:pt>
                <c:pt idx="645">
                  <c:v>-0.13589999999999999</c:v>
                </c:pt>
                <c:pt idx="646">
                  <c:v>-0.1358</c:v>
                </c:pt>
                <c:pt idx="647">
                  <c:v>-0.13569999999999999</c:v>
                </c:pt>
                <c:pt idx="648">
                  <c:v>-0.1356</c:v>
                </c:pt>
                <c:pt idx="649">
                  <c:v>-0.13550000000000001</c:v>
                </c:pt>
                <c:pt idx="650">
                  <c:v>-0.13539999999999999</c:v>
                </c:pt>
                <c:pt idx="651">
                  <c:v>-0.1353</c:v>
                </c:pt>
                <c:pt idx="652">
                  <c:v>-0.13519999999999999</c:v>
                </c:pt>
                <c:pt idx="653">
                  <c:v>-0.1351</c:v>
                </c:pt>
                <c:pt idx="654">
                  <c:v>-0.13500000000000001</c:v>
                </c:pt>
                <c:pt idx="655">
                  <c:v>-0.13489999999999999</c:v>
                </c:pt>
                <c:pt idx="656">
                  <c:v>-0.1348</c:v>
                </c:pt>
                <c:pt idx="657">
                  <c:v>-0.13469999999999999</c:v>
                </c:pt>
                <c:pt idx="658">
                  <c:v>-0.1346</c:v>
                </c:pt>
                <c:pt idx="659">
                  <c:v>-0.13450000000000001</c:v>
                </c:pt>
                <c:pt idx="660">
                  <c:v>-0.13439999999999999</c:v>
                </c:pt>
                <c:pt idx="661">
                  <c:v>-0.1343</c:v>
                </c:pt>
                <c:pt idx="662">
                  <c:v>-0.13420000000000001</c:v>
                </c:pt>
                <c:pt idx="663">
                  <c:v>-0.1341</c:v>
                </c:pt>
                <c:pt idx="664">
                  <c:v>-0.13400000000000001</c:v>
                </c:pt>
                <c:pt idx="665">
                  <c:v>-0.13389999999999999</c:v>
                </c:pt>
                <c:pt idx="666">
                  <c:v>-0.1338</c:v>
                </c:pt>
                <c:pt idx="667">
                  <c:v>-0.13370000000000001</c:v>
                </c:pt>
                <c:pt idx="668">
                  <c:v>-0.1336</c:v>
                </c:pt>
                <c:pt idx="669">
                  <c:v>-0.13350000000000001</c:v>
                </c:pt>
                <c:pt idx="670">
                  <c:v>-0.13339999999999999</c:v>
                </c:pt>
                <c:pt idx="671">
                  <c:v>-0.1333</c:v>
                </c:pt>
                <c:pt idx="672">
                  <c:v>-0.13320000000000001</c:v>
                </c:pt>
                <c:pt idx="673">
                  <c:v>-0.1331</c:v>
                </c:pt>
                <c:pt idx="674">
                  <c:v>-0.13300000000000001</c:v>
                </c:pt>
                <c:pt idx="675">
                  <c:v>-0.13289999999999999</c:v>
                </c:pt>
                <c:pt idx="676">
                  <c:v>-0.1328</c:v>
                </c:pt>
                <c:pt idx="677">
                  <c:v>-0.13270000000000001</c:v>
                </c:pt>
                <c:pt idx="678">
                  <c:v>-0.1326</c:v>
                </c:pt>
                <c:pt idx="679">
                  <c:v>-0.13250000000000001</c:v>
                </c:pt>
                <c:pt idx="680">
                  <c:v>-0.13239999999999999</c:v>
                </c:pt>
                <c:pt idx="681">
                  <c:v>-0.1323</c:v>
                </c:pt>
                <c:pt idx="682">
                  <c:v>-0.13220000000000001</c:v>
                </c:pt>
                <c:pt idx="683">
                  <c:v>-0.1321</c:v>
                </c:pt>
                <c:pt idx="684">
                  <c:v>-0.13200000000000001</c:v>
                </c:pt>
                <c:pt idx="685">
                  <c:v>-0.13189999999999999</c:v>
                </c:pt>
                <c:pt idx="686">
                  <c:v>-0.1318</c:v>
                </c:pt>
                <c:pt idx="687">
                  <c:v>-0.13170000000000001</c:v>
                </c:pt>
                <c:pt idx="688">
                  <c:v>-0.13159999999999999</c:v>
                </c:pt>
                <c:pt idx="689">
                  <c:v>-0.13150000000000001</c:v>
                </c:pt>
                <c:pt idx="690">
                  <c:v>-0.13139999999999999</c:v>
                </c:pt>
                <c:pt idx="691">
                  <c:v>-0.1313</c:v>
                </c:pt>
                <c:pt idx="692">
                  <c:v>-0.13120000000000001</c:v>
                </c:pt>
                <c:pt idx="693">
                  <c:v>-0.13109999999999999</c:v>
                </c:pt>
                <c:pt idx="694">
                  <c:v>-0.13100000000000001</c:v>
                </c:pt>
                <c:pt idx="695">
                  <c:v>-0.13089999999999999</c:v>
                </c:pt>
                <c:pt idx="696">
                  <c:v>-0.1308</c:v>
                </c:pt>
                <c:pt idx="697">
                  <c:v>-0.13070000000000001</c:v>
                </c:pt>
                <c:pt idx="698">
                  <c:v>-0.13059999999999999</c:v>
                </c:pt>
                <c:pt idx="699">
                  <c:v>-0.1305</c:v>
                </c:pt>
                <c:pt idx="700">
                  <c:v>-0.13039999999999999</c:v>
                </c:pt>
                <c:pt idx="701">
                  <c:v>-0.1303</c:v>
                </c:pt>
                <c:pt idx="702">
                  <c:v>-0.13020000000000001</c:v>
                </c:pt>
                <c:pt idx="703">
                  <c:v>-0.13009999999999999</c:v>
                </c:pt>
                <c:pt idx="704">
                  <c:v>-0.13</c:v>
                </c:pt>
                <c:pt idx="705">
                  <c:v>-0.12989999999999999</c:v>
                </c:pt>
                <c:pt idx="706">
                  <c:v>-0.1298</c:v>
                </c:pt>
                <c:pt idx="707">
                  <c:v>-0.12970000000000001</c:v>
                </c:pt>
                <c:pt idx="708">
                  <c:v>-0.12959999999999999</c:v>
                </c:pt>
                <c:pt idx="709">
                  <c:v>-0.1295</c:v>
                </c:pt>
                <c:pt idx="710">
                  <c:v>-0.12939999999999999</c:v>
                </c:pt>
                <c:pt idx="711">
                  <c:v>-0.1293</c:v>
                </c:pt>
                <c:pt idx="712">
                  <c:v>-0.12920000000000001</c:v>
                </c:pt>
                <c:pt idx="713">
                  <c:v>-0.12909999999999999</c:v>
                </c:pt>
                <c:pt idx="714">
                  <c:v>-0.129</c:v>
                </c:pt>
                <c:pt idx="715">
                  <c:v>-0.12889999999999999</c:v>
                </c:pt>
                <c:pt idx="716">
                  <c:v>-0.1288</c:v>
                </c:pt>
                <c:pt idx="717">
                  <c:v>-0.12870000000000001</c:v>
                </c:pt>
                <c:pt idx="718">
                  <c:v>-0.12859999999999999</c:v>
                </c:pt>
                <c:pt idx="719">
                  <c:v>-0.1285</c:v>
                </c:pt>
                <c:pt idx="720">
                  <c:v>-0.12839999999999999</c:v>
                </c:pt>
                <c:pt idx="721">
                  <c:v>-0.1283</c:v>
                </c:pt>
                <c:pt idx="722">
                  <c:v>-0.12820000000000001</c:v>
                </c:pt>
                <c:pt idx="723">
                  <c:v>-0.12809999999999999</c:v>
                </c:pt>
                <c:pt idx="724">
                  <c:v>-0.128</c:v>
                </c:pt>
                <c:pt idx="725">
                  <c:v>-0.12790000000000001</c:v>
                </c:pt>
                <c:pt idx="726">
                  <c:v>-0.1278</c:v>
                </c:pt>
                <c:pt idx="727">
                  <c:v>-0.12770000000000001</c:v>
                </c:pt>
                <c:pt idx="728">
                  <c:v>-0.12759999999999999</c:v>
                </c:pt>
                <c:pt idx="729">
                  <c:v>-0.1275</c:v>
                </c:pt>
                <c:pt idx="730">
                  <c:v>-0.12740000000000001</c:v>
                </c:pt>
                <c:pt idx="731">
                  <c:v>-0.1273</c:v>
                </c:pt>
                <c:pt idx="732">
                  <c:v>-0.12720000000000001</c:v>
                </c:pt>
                <c:pt idx="733">
                  <c:v>-0.12709999999999999</c:v>
                </c:pt>
                <c:pt idx="734">
                  <c:v>-0.127</c:v>
                </c:pt>
                <c:pt idx="735">
                  <c:v>-0.12690000000000001</c:v>
                </c:pt>
                <c:pt idx="736">
                  <c:v>-0.1268</c:v>
                </c:pt>
                <c:pt idx="737">
                  <c:v>-0.12670000000000001</c:v>
                </c:pt>
                <c:pt idx="738">
                  <c:v>-0.12659999999999999</c:v>
                </c:pt>
                <c:pt idx="739">
                  <c:v>-0.1265</c:v>
                </c:pt>
                <c:pt idx="740">
                  <c:v>-0.12640000000000001</c:v>
                </c:pt>
                <c:pt idx="741">
                  <c:v>-0.1263</c:v>
                </c:pt>
                <c:pt idx="742">
                  <c:v>-0.12620000000000001</c:v>
                </c:pt>
                <c:pt idx="743">
                  <c:v>-0.12609999999999999</c:v>
                </c:pt>
                <c:pt idx="744">
                  <c:v>-0.126</c:v>
                </c:pt>
                <c:pt idx="745">
                  <c:v>-0.12590000000000001</c:v>
                </c:pt>
                <c:pt idx="746">
                  <c:v>-0.1258</c:v>
                </c:pt>
                <c:pt idx="747">
                  <c:v>-0.12570000000000001</c:v>
                </c:pt>
                <c:pt idx="748">
                  <c:v>-0.12559999999999999</c:v>
                </c:pt>
                <c:pt idx="749">
                  <c:v>-0.1255</c:v>
                </c:pt>
                <c:pt idx="750">
                  <c:v>-0.12540000000000001</c:v>
                </c:pt>
                <c:pt idx="751">
                  <c:v>-0.12529999999999999</c:v>
                </c:pt>
                <c:pt idx="752">
                  <c:v>-0.12520000000000001</c:v>
                </c:pt>
                <c:pt idx="753">
                  <c:v>-0.12509999999999999</c:v>
                </c:pt>
                <c:pt idx="754">
                  <c:v>-0.125</c:v>
                </c:pt>
                <c:pt idx="755">
                  <c:v>-0.1249</c:v>
                </c:pt>
                <c:pt idx="756">
                  <c:v>-0.12479999999999999</c:v>
                </c:pt>
                <c:pt idx="757">
                  <c:v>-0.12470000000000001</c:v>
                </c:pt>
                <c:pt idx="758">
                  <c:v>-0.1246</c:v>
                </c:pt>
                <c:pt idx="759">
                  <c:v>-0.1245</c:v>
                </c:pt>
                <c:pt idx="760">
                  <c:v>-0.1244</c:v>
                </c:pt>
                <c:pt idx="761">
                  <c:v>-0.12429999999999999</c:v>
                </c:pt>
                <c:pt idx="762">
                  <c:v>-0.1242</c:v>
                </c:pt>
                <c:pt idx="763">
                  <c:v>-0.1241</c:v>
                </c:pt>
                <c:pt idx="764">
                  <c:v>-0.124</c:v>
                </c:pt>
                <c:pt idx="765">
                  <c:v>-0.1239</c:v>
                </c:pt>
                <c:pt idx="766">
                  <c:v>-0.12379999999999999</c:v>
                </c:pt>
                <c:pt idx="767">
                  <c:v>-0.1237</c:v>
                </c:pt>
                <c:pt idx="768">
                  <c:v>-0.1236</c:v>
                </c:pt>
                <c:pt idx="769">
                  <c:v>-0.1235</c:v>
                </c:pt>
                <c:pt idx="770">
                  <c:v>-0.1234</c:v>
                </c:pt>
                <c:pt idx="771">
                  <c:v>-0.12330000000000001</c:v>
                </c:pt>
                <c:pt idx="772">
                  <c:v>-0.1232</c:v>
                </c:pt>
                <c:pt idx="773">
                  <c:v>-0.1231</c:v>
                </c:pt>
                <c:pt idx="774">
                  <c:v>-0.123</c:v>
                </c:pt>
                <c:pt idx="775">
                  <c:v>-0.1229</c:v>
                </c:pt>
                <c:pt idx="776">
                  <c:v>-0.12280000000000001</c:v>
                </c:pt>
                <c:pt idx="777">
                  <c:v>-0.1227</c:v>
                </c:pt>
                <c:pt idx="778">
                  <c:v>-0.1226</c:v>
                </c:pt>
                <c:pt idx="779">
                  <c:v>-0.1225</c:v>
                </c:pt>
                <c:pt idx="780">
                  <c:v>-0.12239999999999999</c:v>
                </c:pt>
                <c:pt idx="781">
                  <c:v>-0.12230000000000001</c:v>
                </c:pt>
                <c:pt idx="782">
                  <c:v>-0.1222</c:v>
                </c:pt>
                <c:pt idx="783">
                  <c:v>-0.1221</c:v>
                </c:pt>
                <c:pt idx="784">
                  <c:v>-0.122</c:v>
                </c:pt>
                <c:pt idx="785">
                  <c:v>-0.12189999999999999</c:v>
                </c:pt>
                <c:pt idx="786">
                  <c:v>-0.12180000000000001</c:v>
                </c:pt>
                <c:pt idx="787">
                  <c:v>-0.1217</c:v>
                </c:pt>
                <c:pt idx="788">
                  <c:v>-0.1216</c:v>
                </c:pt>
                <c:pt idx="789">
                  <c:v>-0.1215</c:v>
                </c:pt>
                <c:pt idx="790">
                  <c:v>-0.12139999999999999</c:v>
                </c:pt>
                <c:pt idx="791">
                  <c:v>-0.12130000000000001</c:v>
                </c:pt>
                <c:pt idx="792">
                  <c:v>-0.1212</c:v>
                </c:pt>
                <c:pt idx="793">
                  <c:v>-0.1211</c:v>
                </c:pt>
                <c:pt idx="794">
                  <c:v>-0.121</c:v>
                </c:pt>
                <c:pt idx="795">
                  <c:v>-0.12089999999999999</c:v>
                </c:pt>
                <c:pt idx="796">
                  <c:v>-0.1208</c:v>
                </c:pt>
                <c:pt idx="797">
                  <c:v>-0.1207</c:v>
                </c:pt>
                <c:pt idx="798">
                  <c:v>-0.1206</c:v>
                </c:pt>
                <c:pt idx="799">
                  <c:v>-0.1205</c:v>
                </c:pt>
                <c:pt idx="800">
                  <c:v>-0.12039999999999999</c:v>
                </c:pt>
                <c:pt idx="801">
                  <c:v>-0.1203</c:v>
                </c:pt>
                <c:pt idx="802">
                  <c:v>-0.1202</c:v>
                </c:pt>
                <c:pt idx="803">
                  <c:v>-0.1201</c:v>
                </c:pt>
                <c:pt idx="804">
                  <c:v>-0.12</c:v>
                </c:pt>
                <c:pt idx="805">
                  <c:v>-0.11990000000000001</c:v>
                </c:pt>
                <c:pt idx="806">
                  <c:v>-0.1198</c:v>
                </c:pt>
                <c:pt idx="807">
                  <c:v>-0.1197</c:v>
                </c:pt>
                <c:pt idx="808">
                  <c:v>-0.1196</c:v>
                </c:pt>
                <c:pt idx="809">
                  <c:v>-0.1195</c:v>
                </c:pt>
                <c:pt idx="810">
                  <c:v>-0.11940000000000001</c:v>
                </c:pt>
                <c:pt idx="811">
                  <c:v>-0.1193</c:v>
                </c:pt>
                <c:pt idx="812">
                  <c:v>-0.1192</c:v>
                </c:pt>
                <c:pt idx="813">
                  <c:v>-0.1191</c:v>
                </c:pt>
                <c:pt idx="814">
                  <c:v>-0.11899999999999999</c:v>
                </c:pt>
                <c:pt idx="815">
                  <c:v>-0.11890000000000001</c:v>
                </c:pt>
                <c:pt idx="816">
                  <c:v>-0.1188</c:v>
                </c:pt>
                <c:pt idx="817">
                  <c:v>-0.1187</c:v>
                </c:pt>
                <c:pt idx="818">
                  <c:v>-0.1186</c:v>
                </c:pt>
                <c:pt idx="819">
                  <c:v>-0.11849999999999999</c:v>
                </c:pt>
                <c:pt idx="820">
                  <c:v>-0.11840000000000001</c:v>
                </c:pt>
                <c:pt idx="821">
                  <c:v>-0.1183</c:v>
                </c:pt>
                <c:pt idx="822">
                  <c:v>-0.1182</c:v>
                </c:pt>
                <c:pt idx="823">
                  <c:v>-0.1181</c:v>
                </c:pt>
                <c:pt idx="824">
                  <c:v>-0.11799999999999999</c:v>
                </c:pt>
                <c:pt idx="825">
                  <c:v>-0.1179</c:v>
                </c:pt>
                <c:pt idx="826">
                  <c:v>-0.1178</c:v>
                </c:pt>
                <c:pt idx="827">
                  <c:v>-0.1177</c:v>
                </c:pt>
                <c:pt idx="828">
                  <c:v>-0.1176</c:v>
                </c:pt>
                <c:pt idx="829">
                  <c:v>-0.11749999999999999</c:v>
                </c:pt>
                <c:pt idx="830">
                  <c:v>-0.1174</c:v>
                </c:pt>
                <c:pt idx="831">
                  <c:v>-0.1173</c:v>
                </c:pt>
                <c:pt idx="832">
                  <c:v>-0.1172</c:v>
                </c:pt>
                <c:pt idx="833">
                  <c:v>-0.1171</c:v>
                </c:pt>
                <c:pt idx="834">
                  <c:v>-0.11700000000000001</c:v>
                </c:pt>
                <c:pt idx="835">
                  <c:v>-0.1169</c:v>
                </c:pt>
                <c:pt idx="836">
                  <c:v>-0.1168</c:v>
                </c:pt>
                <c:pt idx="837">
                  <c:v>-0.1167</c:v>
                </c:pt>
                <c:pt idx="838">
                  <c:v>-0.1166</c:v>
                </c:pt>
                <c:pt idx="839">
                  <c:v>-0.11650000000000001</c:v>
                </c:pt>
                <c:pt idx="840">
                  <c:v>-0.1164</c:v>
                </c:pt>
                <c:pt idx="841">
                  <c:v>-0.1163</c:v>
                </c:pt>
                <c:pt idx="842">
                  <c:v>-0.1162</c:v>
                </c:pt>
                <c:pt idx="843">
                  <c:v>-0.11609999999999999</c:v>
                </c:pt>
                <c:pt idx="844">
                  <c:v>-0.11600000000000001</c:v>
                </c:pt>
                <c:pt idx="845">
                  <c:v>-0.1159</c:v>
                </c:pt>
                <c:pt idx="846">
                  <c:v>-0.1158</c:v>
                </c:pt>
                <c:pt idx="847">
                  <c:v>-0.1157</c:v>
                </c:pt>
                <c:pt idx="848">
                  <c:v>-0.11559999999999999</c:v>
                </c:pt>
                <c:pt idx="849">
                  <c:v>-0.11550000000000001</c:v>
                </c:pt>
                <c:pt idx="850">
                  <c:v>-0.1154</c:v>
                </c:pt>
                <c:pt idx="851">
                  <c:v>-0.1153</c:v>
                </c:pt>
                <c:pt idx="852">
                  <c:v>-0.1152</c:v>
                </c:pt>
                <c:pt idx="853">
                  <c:v>-0.11509999999999999</c:v>
                </c:pt>
                <c:pt idx="854">
                  <c:v>-0.115</c:v>
                </c:pt>
                <c:pt idx="855">
                  <c:v>-0.1149</c:v>
                </c:pt>
                <c:pt idx="856">
                  <c:v>-0.1148</c:v>
                </c:pt>
                <c:pt idx="857">
                  <c:v>-0.1147</c:v>
                </c:pt>
                <c:pt idx="858">
                  <c:v>-0.11459999999999999</c:v>
                </c:pt>
                <c:pt idx="859">
                  <c:v>-0.1145</c:v>
                </c:pt>
                <c:pt idx="860">
                  <c:v>-0.1144</c:v>
                </c:pt>
                <c:pt idx="861">
                  <c:v>-0.1143</c:v>
                </c:pt>
                <c:pt idx="862">
                  <c:v>-0.1142</c:v>
                </c:pt>
                <c:pt idx="863">
                  <c:v>-0.11409999999999999</c:v>
                </c:pt>
                <c:pt idx="864">
                  <c:v>-0.114</c:v>
                </c:pt>
                <c:pt idx="865">
                  <c:v>-0.1139</c:v>
                </c:pt>
                <c:pt idx="866">
                  <c:v>-0.1138</c:v>
                </c:pt>
                <c:pt idx="867">
                  <c:v>-0.1137</c:v>
                </c:pt>
                <c:pt idx="868">
                  <c:v>-0.11360000000000001</c:v>
                </c:pt>
                <c:pt idx="869">
                  <c:v>-0.1135</c:v>
                </c:pt>
                <c:pt idx="870">
                  <c:v>-0.1134</c:v>
                </c:pt>
                <c:pt idx="871">
                  <c:v>-0.1133</c:v>
                </c:pt>
                <c:pt idx="872">
                  <c:v>-0.1132</c:v>
                </c:pt>
                <c:pt idx="873">
                  <c:v>-0.11310000000000001</c:v>
                </c:pt>
                <c:pt idx="874">
                  <c:v>-0.113</c:v>
                </c:pt>
                <c:pt idx="875">
                  <c:v>-0.1129</c:v>
                </c:pt>
                <c:pt idx="876">
                  <c:v>-0.1128</c:v>
                </c:pt>
                <c:pt idx="877">
                  <c:v>-0.11269999999999999</c:v>
                </c:pt>
                <c:pt idx="878">
                  <c:v>-0.11260000000000001</c:v>
                </c:pt>
                <c:pt idx="879">
                  <c:v>-0.1125</c:v>
                </c:pt>
                <c:pt idx="880">
                  <c:v>-0.1124</c:v>
                </c:pt>
                <c:pt idx="881">
                  <c:v>-0.1123</c:v>
                </c:pt>
                <c:pt idx="882">
                  <c:v>-0.11219999999999999</c:v>
                </c:pt>
                <c:pt idx="883">
                  <c:v>-0.11210000000000001</c:v>
                </c:pt>
                <c:pt idx="884">
                  <c:v>-0.112</c:v>
                </c:pt>
                <c:pt idx="885">
                  <c:v>-0.1119</c:v>
                </c:pt>
                <c:pt idx="886">
                  <c:v>-0.1118</c:v>
                </c:pt>
                <c:pt idx="887">
                  <c:v>-0.11169999999999999</c:v>
                </c:pt>
                <c:pt idx="888">
                  <c:v>-0.1116</c:v>
                </c:pt>
                <c:pt idx="889">
                  <c:v>-0.1115</c:v>
                </c:pt>
                <c:pt idx="890">
                  <c:v>-0.1114</c:v>
                </c:pt>
                <c:pt idx="891">
                  <c:v>-0.1113</c:v>
                </c:pt>
                <c:pt idx="892">
                  <c:v>-0.11119999999999999</c:v>
                </c:pt>
                <c:pt idx="893">
                  <c:v>-0.1111</c:v>
                </c:pt>
                <c:pt idx="894">
                  <c:v>-0.111</c:v>
                </c:pt>
                <c:pt idx="895">
                  <c:v>-0.1109</c:v>
                </c:pt>
                <c:pt idx="896">
                  <c:v>-0.1108</c:v>
                </c:pt>
                <c:pt idx="897">
                  <c:v>-0.11070000000000001</c:v>
                </c:pt>
                <c:pt idx="898">
                  <c:v>-0.1106</c:v>
                </c:pt>
                <c:pt idx="899">
                  <c:v>-0.1105</c:v>
                </c:pt>
                <c:pt idx="900">
                  <c:v>-0.1104</c:v>
                </c:pt>
                <c:pt idx="901">
                  <c:v>-0.1103</c:v>
                </c:pt>
                <c:pt idx="902">
                  <c:v>-0.11020000000000001</c:v>
                </c:pt>
                <c:pt idx="903">
                  <c:v>-0.1101</c:v>
                </c:pt>
                <c:pt idx="904">
                  <c:v>-0.11</c:v>
                </c:pt>
                <c:pt idx="905">
                  <c:v>-0.1099</c:v>
                </c:pt>
                <c:pt idx="906">
                  <c:v>-0.10979999999999999</c:v>
                </c:pt>
                <c:pt idx="907">
                  <c:v>-0.10970000000000001</c:v>
                </c:pt>
                <c:pt idx="908">
                  <c:v>-0.1096</c:v>
                </c:pt>
                <c:pt idx="909">
                  <c:v>-0.1095</c:v>
                </c:pt>
                <c:pt idx="910">
                  <c:v>-0.1094</c:v>
                </c:pt>
                <c:pt idx="911">
                  <c:v>-0.10929999999999999</c:v>
                </c:pt>
                <c:pt idx="912">
                  <c:v>-0.10920000000000001</c:v>
                </c:pt>
                <c:pt idx="913">
                  <c:v>-0.1091</c:v>
                </c:pt>
                <c:pt idx="914">
                  <c:v>-0.109</c:v>
                </c:pt>
                <c:pt idx="915">
                  <c:v>-0.1089</c:v>
                </c:pt>
                <c:pt idx="916">
                  <c:v>-0.10879999999999999</c:v>
                </c:pt>
                <c:pt idx="917">
                  <c:v>-0.1087</c:v>
                </c:pt>
                <c:pt idx="918">
                  <c:v>-0.1086</c:v>
                </c:pt>
                <c:pt idx="919">
                  <c:v>-0.1085</c:v>
                </c:pt>
                <c:pt idx="920">
                  <c:v>-0.1084</c:v>
                </c:pt>
                <c:pt idx="921">
                  <c:v>-0.10829999999999999</c:v>
                </c:pt>
                <c:pt idx="922">
                  <c:v>-0.1082</c:v>
                </c:pt>
                <c:pt idx="923">
                  <c:v>-0.1081</c:v>
                </c:pt>
                <c:pt idx="924">
                  <c:v>-0.108</c:v>
                </c:pt>
                <c:pt idx="925">
                  <c:v>-0.1079</c:v>
                </c:pt>
                <c:pt idx="926">
                  <c:v>-0.10780000000000001</c:v>
                </c:pt>
                <c:pt idx="927">
                  <c:v>-0.1077</c:v>
                </c:pt>
                <c:pt idx="928">
                  <c:v>-0.1076</c:v>
                </c:pt>
                <c:pt idx="929">
                  <c:v>-0.1075</c:v>
                </c:pt>
                <c:pt idx="930">
                  <c:v>-0.1074</c:v>
                </c:pt>
                <c:pt idx="931">
                  <c:v>-0.10730000000000001</c:v>
                </c:pt>
                <c:pt idx="932">
                  <c:v>-0.1072</c:v>
                </c:pt>
                <c:pt idx="933">
                  <c:v>-0.1071</c:v>
                </c:pt>
                <c:pt idx="934">
                  <c:v>-0.107</c:v>
                </c:pt>
                <c:pt idx="935">
                  <c:v>-0.1069</c:v>
                </c:pt>
                <c:pt idx="936">
                  <c:v>-0.10680000000000001</c:v>
                </c:pt>
                <c:pt idx="937">
                  <c:v>-0.1067</c:v>
                </c:pt>
                <c:pt idx="938">
                  <c:v>-0.1066</c:v>
                </c:pt>
                <c:pt idx="939">
                  <c:v>-0.1065</c:v>
                </c:pt>
                <c:pt idx="940">
                  <c:v>-0.10639999999999999</c:v>
                </c:pt>
                <c:pt idx="941">
                  <c:v>-0.10630000000000001</c:v>
                </c:pt>
                <c:pt idx="942">
                  <c:v>-0.1062</c:v>
                </c:pt>
                <c:pt idx="943">
                  <c:v>-0.1061</c:v>
                </c:pt>
                <c:pt idx="944">
                  <c:v>-0.106</c:v>
                </c:pt>
                <c:pt idx="945">
                  <c:v>-0.10589999999999999</c:v>
                </c:pt>
                <c:pt idx="946">
                  <c:v>-0.10580000000000001</c:v>
                </c:pt>
                <c:pt idx="947">
                  <c:v>-0.1057</c:v>
                </c:pt>
                <c:pt idx="948">
                  <c:v>-0.1056</c:v>
                </c:pt>
                <c:pt idx="949">
                  <c:v>-0.1055</c:v>
                </c:pt>
                <c:pt idx="950">
                  <c:v>-0.10539999999999999</c:v>
                </c:pt>
                <c:pt idx="951">
                  <c:v>-0.1053</c:v>
                </c:pt>
                <c:pt idx="952">
                  <c:v>-0.1052</c:v>
                </c:pt>
                <c:pt idx="953">
                  <c:v>-0.1051</c:v>
                </c:pt>
                <c:pt idx="954">
                  <c:v>-0.105</c:v>
                </c:pt>
                <c:pt idx="955">
                  <c:v>-0.10489999999999999</c:v>
                </c:pt>
                <c:pt idx="956">
                  <c:v>-0.1048</c:v>
                </c:pt>
                <c:pt idx="957">
                  <c:v>-0.1047</c:v>
                </c:pt>
                <c:pt idx="958">
                  <c:v>-0.1046</c:v>
                </c:pt>
                <c:pt idx="959">
                  <c:v>-0.1045</c:v>
                </c:pt>
                <c:pt idx="960">
                  <c:v>-0.10440000000000001</c:v>
                </c:pt>
                <c:pt idx="961">
                  <c:v>-0.1043</c:v>
                </c:pt>
                <c:pt idx="962">
                  <c:v>-0.1042</c:v>
                </c:pt>
                <c:pt idx="963">
                  <c:v>-0.1041</c:v>
                </c:pt>
                <c:pt idx="964">
                  <c:v>-0.104</c:v>
                </c:pt>
                <c:pt idx="965">
                  <c:v>-0.10390000000000001</c:v>
                </c:pt>
                <c:pt idx="966">
                  <c:v>-0.1038</c:v>
                </c:pt>
                <c:pt idx="967">
                  <c:v>-0.1037</c:v>
                </c:pt>
                <c:pt idx="968">
                  <c:v>-0.1036</c:v>
                </c:pt>
                <c:pt idx="969">
                  <c:v>-0.10349999999999999</c:v>
                </c:pt>
                <c:pt idx="970">
                  <c:v>-0.10340000000000001</c:v>
                </c:pt>
                <c:pt idx="971">
                  <c:v>-0.1033</c:v>
                </c:pt>
                <c:pt idx="972">
                  <c:v>-0.1032</c:v>
                </c:pt>
                <c:pt idx="973">
                  <c:v>-0.1031</c:v>
                </c:pt>
                <c:pt idx="974">
                  <c:v>-0.10299999999999999</c:v>
                </c:pt>
                <c:pt idx="975">
                  <c:v>-0.10290000000000001</c:v>
                </c:pt>
                <c:pt idx="976">
                  <c:v>-0.1028</c:v>
                </c:pt>
                <c:pt idx="977">
                  <c:v>-0.1027</c:v>
                </c:pt>
                <c:pt idx="978">
                  <c:v>-0.1026</c:v>
                </c:pt>
                <c:pt idx="979">
                  <c:v>-0.10249999999999999</c:v>
                </c:pt>
                <c:pt idx="980">
                  <c:v>-0.1024</c:v>
                </c:pt>
                <c:pt idx="981">
                  <c:v>-0.1023</c:v>
                </c:pt>
                <c:pt idx="982">
                  <c:v>-0.1022</c:v>
                </c:pt>
                <c:pt idx="983">
                  <c:v>-0.1021</c:v>
                </c:pt>
                <c:pt idx="984">
                  <c:v>-0.10199999999999999</c:v>
                </c:pt>
                <c:pt idx="985">
                  <c:v>-0.1019</c:v>
                </c:pt>
                <c:pt idx="986">
                  <c:v>-0.1018</c:v>
                </c:pt>
                <c:pt idx="987">
                  <c:v>-0.1017</c:v>
                </c:pt>
                <c:pt idx="988">
                  <c:v>-0.1016</c:v>
                </c:pt>
                <c:pt idx="989">
                  <c:v>-0.10150000000000001</c:v>
                </c:pt>
                <c:pt idx="990">
                  <c:v>-0.1014</c:v>
                </c:pt>
                <c:pt idx="991">
                  <c:v>-0.1013</c:v>
                </c:pt>
                <c:pt idx="992">
                  <c:v>-0.1012</c:v>
                </c:pt>
                <c:pt idx="993">
                  <c:v>-0.1011</c:v>
                </c:pt>
                <c:pt idx="994">
                  <c:v>-0.10100000000000001</c:v>
                </c:pt>
                <c:pt idx="995">
                  <c:v>-0.1009</c:v>
                </c:pt>
                <c:pt idx="996">
                  <c:v>-0.1008</c:v>
                </c:pt>
                <c:pt idx="997">
                  <c:v>-0.1007</c:v>
                </c:pt>
                <c:pt idx="998">
                  <c:v>-0.10059999999999999</c:v>
                </c:pt>
                <c:pt idx="999">
                  <c:v>-0.10050000000000001</c:v>
                </c:pt>
                <c:pt idx="1000">
                  <c:v>-0.1004</c:v>
                </c:pt>
                <c:pt idx="1001">
                  <c:v>-0.1003</c:v>
                </c:pt>
                <c:pt idx="1002">
                  <c:v>-0.1002</c:v>
                </c:pt>
                <c:pt idx="1003">
                  <c:v>-0.10009999999999999</c:v>
                </c:pt>
                <c:pt idx="1004">
                  <c:v>-0.1</c:v>
                </c:pt>
                <c:pt idx="1005">
                  <c:v>-9.9900000000000003E-2</c:v>
                </c:pt>
                <c:pt idx="1006">
                  <c:v>-9.98E-2</c:v>
                </c:pt>
                <c:pt idx="1007">
                  <c:v>-9.9699999999999997E-2</c:v>
                </c:pt>
                <c:pt idx="1008">
                  <c:v>-9.9599999999999994E-2</c:v>
                </c:pt>
                <c:pt idx="1009">
                  <c:v>-9.9500000000000005E-2</c:v>
                </c:pt>
                <c:pt idx="1010">
                  <c:v>-9.9400000000000002E-2</c:v>
                </c:pt>
                <c:pt idx="1011">
                  <c:v>-9.9299999999999999E-2</c:v>
                </c:pt>
                <c:pt idx="1012">
                  <c:v>-9.9199999999999997E-2</c:v>
                </c:pt>
                <c:pt idx="1013">
                  <c:v>-9.9099999999999994E-2</c:v>
                </c:pt>
                <c:pt idx="1014">
                  <c:v>-9.9000000000000005E-2</c:v>
                </c:pt>
                <c:pt idx="1015">
                  <c:v>-9.8900000000000002E-2</c:v>
                </c:pt>
                <c:pt idx="1016">
                  <c:v>-9.8799999999999999E-2</c:v>
                </c:pt>
                <c:pt idx="1017">
                  <c:v>-9.8699999999999996E-2</c:v>
                </c:pt>
                <c:pt idx="1018">
                  <c:v>-9.8599999999999993E-2</c:v>
                </c:pt>
                <c:pt idx="1019">
                  <c:v>-9.8500000000000004E-2</c:v>
                </c:pt>
                <c:pt idx="1020">
                  <c:v>-9.8400000000000001E-2</c:v>
                </c:pt>
                <c:pt idx="1021">
                  <c:v>-9.8299999999999998E-2</c:v>
                </c:pt>
                <c:pt idx="1022">
                  <c:v>-9.8199999999999996E-2</c:v>
                </c:pt>
                <c:pt idx="1023">
                  <c:v>-9.8100000000000007E-2</c:v>
                </c:pt>
                <c:pt idx="1024">
                  <c:v>-9.8000000000000004E-2</c:v>
                </c:pt>
                <c:pt idx="1025">
                  <c:v>-9.7900000000000001E-2</c:v>
                </c:pt>
                <c:pt idx="1026">
                  <c:v>-9.7799999999999998E-2</c:v>
                </c:pt>
                <c:pt idx="1027">
                  <c:v>-9.7699999999999995E-2</c:v>
                </c:pt>
                <c:pt idx="1028">
                  <c:v>-9.7600000000000006E-2</c:v>
                </c:pt>
                <c:pt idx="1029">
                  <c:v>-9.7500000000000003E-2</c:v>
                </c:pt>
                <c:pt idx="1030">
                  <c:v>-9.74E-2</c:v>
                </c:pt>
                <c:pt idx="1031">
                  <c:v>-9.7299999999999998E-2</c:v>
                </c:pt>
                <c:pt idx="1032">
                  <c:v>-9.7199999999999995E-2</c:v>
                </c:pt>
                <c:pt idx="1033">
                  <c:v>-9.7100000000000006E-2</c:v>
                </c:pt>
                <c:pt idx="1034">
                  <c:v>-9.7000000000000003E-2</c:v>
                </c:pt>
                <c:pt idx="1035">
                  <c:v>-9.69E-2</c:v>
                </c:pt>
                <c:pt idx="1036">
                  <c:v>-9.6799999999999997E-2</c:v>
                </c:pt>
                <c:pt idx="1037">
                  <c:v>-9.6699999999999994E-2</c:v>
                </c:pt>
                <c:pt idx="1038">
                  <c:v>-9.6600000000000005E-2</c:v>
                </c:pt>
                <c:pt idx="1039">
                  <c:v>-9.6500000000000002E-2</c:v>
                </c:pt>
                <c:pt idx="1040">
                  <c:v>-9.64E-2</c:v>
                </c:pt>
                <c:pt idx="1041">
                  <c:v>-9.6299999999999997E-2</c:v>
                </c:pt>
                <c:pt idx="1042">
                  <c:v>-9.6199999999999994E-2</c:v>
                </c:pt>
                <c:pt idx="1043">
                  <c:v>-9.6100000000000005E-2</c:v>
                </c:pt>
                <c:pt idx="1044">
                  <c:v>-9.6000000000000002E-2</c:v>
                </c:pt>
                <c:pt idx="1045">
                  <c:v>-9.5899999999999999E-2</c:v>
                </c:pt>
                <c:pt idx="1046">
                  <c:v>-9.5799999999999996E-2</c:v>
                </c:pt>
                <c:pt idx="1047">
                  <c:v>-9.5699999999999993E-2</c:v>
                </c:pt>
                <c:pt idx="1048">
                  <c:v>-9.5600000000000004E-2</c:v>
                </c:pt>
                <c:pt idx="1049">
                  <c:v>-9.5500000000000002E-2</c:v>
                </c:pt>
                <c:pt idx="1050">
                  <c:v>-9.5399999999999999E-2</c:v>
                </c:pt>
                <c:pt idx="1051">
                  <c:v>-9.5299999999999996E-2</c:v>
                </c:pt>
                <c:pt idx="1052">
                  <c:v>-9.5200000000000007E-2</c:v>
                </c:pt>
                <c:pt idx="1053">
                  <c:v>-9.5100000000000004E-2</c:v>
                </c:pt>
                <c:pt idx="1054">
                  <c:v>-9.5000000000000001E-2</c:v>
                </c:pt>
                <c:pt idx="1055">
                  <c:v>-9.4899999999999998E-2</c:v>
                </c:pt>
                <c:pt idx="1056">
                  <c:v>-9.4799999999999995E-2</c:v>
                </c:pt>
                <c:pt idx="1057">
                  <c:v>-9.4700000000000006E-2</c:v>
                </c:pt>
                <c:pt idx="1058">
                  <c:v>-9.4600000000000004E-2</c:v>
                </c:pt>
                <c:pt idx="1059">
                  <c:v>-9.4500000000000001E-2</c:v>
                </c:pt>
                <c:pt idx="1060">
                  <c:v>-9.4399999999999998E-2</c:v>
                </c:pt>
                <c:pt idx="1061">
                  <c:v>-9.4299999999999995E-2</c:v>
                </c:pt>
                <c:pt idx="1062">
                  <c:v>-9.4200000000000006E-2</c:v>
                </c:pt>
                <c:pt idx="1063">
                  <c:v>-9.4100000000000003E-2</c:v>
                </c:pt>
                <c:pt idx="1064">
                  <c:v>-9.4E-2</c:v>
                </c:pt>
                <c:pt idx="1065">
                  <c:v>-9.3899999999999997E-2</c:v>
                </c:pt>
                <c:pt idx="1066">
                  <c:v>-9.3799999999999994E-2</c:v>
                </c:pt>
                <c:pt idx="1067">
                  <c:v>-9.3700000000000006E-2</c:v>
                </c:pt>
                <c:pt idx="1068">
                  <c:v>-9.3600000000000003E-2</c:v>
                </c:pt>
                <c:pt idx="1069">
                  <c:v>-9.35E-2</c:v>
                </c:pt>
                <c:pt idx="1070">
                  <c:v>-9.3399999999999997E-2</c:v>
                </c:pt>
                <c:pt idx="1071">
                  <c:v>-9.3299999999999994E-2</c:v>
                </c:pt>
                <c:pt idx="1072">
                  <c:v>-9.3200000000000005E-2</c:v>
                </c:pt>
                <c:pt idx="1073">
                  <c:v>-9.3100000000000002E-2</c:v>
                </c:pt>
                <c:pt idx="1074">
                  <c:v>-9.2999999999999999E-2</c:v>
                </c:pt>
                <c:pt idx="1075">
                  <c:v>-9.2899999999999996E-2</c:v>
                </c:pt>
                <c:pt idx="1076">
                  <c:v>-9.2799999999999994E-2</c:v>
                </c:pt>
                <c:pt idx="1077">
                  <c:v>-9.2700000000000005E-2</c:v>
                </c:pt>
                <c:pt idx="1078">
                  <c:v>-9.2600000000000002E-2</c:v>
                </c:pt>
                <c:pt idx="1079">
                  <c:v>-9.2499999999999999E-2</c:v>
                </c:pt>
                <c:pt idx="1080">
                  <c:v>-9.2399999999999996E-2</c:v>
                </c:pt>
                <c:pt idx="1081">
                  <c:v>-9.2299999999999993E-2</c:v>
                </c:pt>
                <c:pt idx="1082">
                  <c:v>-9.2200000000000004E-2</c:v>
                </c:pt>
                <c:pt idx="1083">
                  <c:v>-9.2100000000000001E-2</c:v>
                </c:pt>
                <c:pt idx="1084">
                  <c:v>-9.1999999999999998E-2</c:v>
                </c:pt>
                <c:pt idx="1085">
                  <c:v>-9.1899999999999996E-2</c:v>
                </c:pt>
                <c:pt idx="1086">
                  <c:v>-9.1800000000000007E-2</c:v>
                </c:pt>
                <c:pt idx="1087">
                  <c:v>-9.1700000000000004E-2</c:v>
                </c:pt>
                <c:pt idx="1088">
                  <c:v>-9.1600000000000001E-2</c:v>
                </c:pt>
                <c:pt idx="1089">
                  <c:v>-9.1499999999999998E-2</c:v>
                </c:pt>
                <c:pt idx="1090">
                  <c:v>-9.1399999999999995E-2</c:v>
                </c:pt>
                <c:pt idx="1091">
                  <c:v>-9.1300000000000006E-2</c:v>
                </c:pt>
                <c:pt idx="1092">
                  <c:v>-9.1200000000000003E-2</c:v>
                </c:pt>
                <c:pt idx="1093">
                  <c:v>-9.11E-2</c:v>
                </c:pt>
                <c:pt idx="1094">
                  <c:v>-9.0999999999999998E-2</c:v>
                </c:pt>
                <c:pt idx="1095">
                  <c:v>-9.0899999999999995E-2</c:v>
                </c:pt>
                <c:pt idx="1096">
                  <c:v>-9.0800000000000006E-2</c:v>
                </c:pt>
                <c:pt idx="1097">
                  <c:v>-9.0700000000000003E-2</c:v>
                </c:pt>
                <c:pt idx="1098">
                  <c:v>-9.06E-2</c:v>
                </c:pt>
                <c:pt idx="1099">
                  <c:v>-9.0499999999999997E-2</c:v>
                </c:pt>
                <c:pt idx="1100">
                  <c:v>-9.0399999999999994E-2</c:v>
                </c:pt>
                <c:pt idx="1101">
                  <c:v>-9.0300000000000005E-2</c:v>
                </c:pt>
                <c:pt idx="1102">
                  <c:v>-9.0200000000000002E-2</c:v>
                </c:pt>
                <c:pt idx="1103">
                  <c:v>-9.01E-2</c:v>
                </c:pt>
                <c:pt idx="1104">
                  <c:v>-0.09</c:v>
                </c:pt>
                <c:pt idx="1105">
                  <c:v>-8.9899999999999994E-2</c:v>
                </c:pt>
                <c:pt idx="1106">
                  <c:v>-8.9800000000000005E-2</c:v>
                </c:pt>
                <c:pt idx="1107">
                  <c:v>-8.9700000000000002E-2</c:v>
                </c:pt>
                <c:pt idx="1108">
                  <c:v>-8.9599999999999999E-2</c:v>
                </c:pt>
                <c:pt idx="1109">
                  <c:v>-8.9499999999999996E-2</c:v>
                </c:pt>
                <c:pt idx="1110">
                  <c:v>-8.9399999999999993E-2</c:v>
                </c:pt>
                <c:pt idx="1111">
                  <c:v>-8.9300000000000004E-2</c:v>
                </c:pt>
                <c:pt idx="1112">
                  <c:v>-8.9200000000000002E-2</c:v>
                </c:pt>
                <c:pt idx="1113">
                  <c:v>-8.9099999999999999E-2</c:v>
                </c:pt>
                <c:pt idx="1114">
                  <c:v>-8.8999999999999996E-2</c:v>
                </c:pt>
                <c:pt idx="1115">
                  <c:v>-8.8900000000000007E-2</c:v>
                </c:pt>
                <c:pt idx="1116">
                  <c:v>-8.8800000000000004E-2</c:v>
                </c:pt>
                <c:pt idx="1117">
                  <c:v>-8.8700000000000001E-2</c:v>
                </c:pt>
                <c:pt idx="1118">
                  <c:v>-8.8599999999999998E-2</c:v>
                </c:pt>
                <c:pt idx="1119">
                  <c:v>-8.8499999999999995E-2</c:v>
                </c:pt>
                <c:pt idx="1120">
                  <c:v>-8.8400000000000006E-2</c:v>
                </c:pt>
                <c:pt idx="1121">
                  <c:v>-8.8300000000000003E-2</c:v>
                </c:pt>
                <c:pt idx="1122">
                  <c:v>-8.8200000000000001E-2</c:v>
                </c:pt>
                <c:pt idx="1123">
                  <c:v>-8.8099999999999998E-2</c:v>
                </c:pt>
                <c:pt idx="1124">
                  <c:v>-8.7999999999999995E-2</c:v>
                </c:pt>
                <c:pt idx="1125">
                  <c:v>-8.7900000000000006E-2</c:v>
                </c:pt>
                <c:pt idx="1126">
                  <c:v>-8.7800000000000003E-2</c:v>
                </c:pt>
                <c:pt idx="1127">
                  <c:v>-8.77E-2</c:v>
                </c:pt>
                <c:pt idx="1128">
                  <c:v>-8.7599999999999997E-2</c:v>
                </c:pt>
                <c:pt idx="1129">
                  <c:v>-8.7499999999999994E-2</c:v>
                </c:pt>
                <c:pt idx="1130">
                  <c:v>-8.7400000000000005E-2</c:v>
                </c:pt>
                <c:pt idx="1131">
                  <c:v>-8.7300000000000003E-2</c:v>
                </c:pt>
                <c:pt idx="1132">
                  <c:v>-8.72E-2</c:v>
                </c:pt>
                <c:pt idx="1133">
                  <c:v>-8.7099999999999997E-2</c:v>
                </c:pt>
                <c:pt idx="1134">
                  <c:v>-8.6999999999999994E-2</c:v>
                </c:pt>
                <c:pt idx="1135">
                  <c:v>-8.6900000000000005E-2</c:v>
                </c:pt>
                <c:pt idx="1136">
                  <c:v>-8.6800000000000002E-2</c:v>
                </c:pt>
                <c:pt idx="1137">
                  <c:v>-8.6699999999999999E-2</c:v>
                </c:pt>
                <c:pt idx="1138">
                  <c:v>-8.6599999999999996E-2</c:v>
                </c:pt>
                <c:pt idx="1139">
                  <c:v>-8.6499999999999994E-2</c:v>
                </c:pt>
                <c:pt idx="1140">
                  <c:v>-8.6400000000000005E-2</c:v>
                </c:pt>
                <c:pt idx="1141">
                  <c:v>-8.6300000000000002E-2</c:v>
                </c:pt>
                <c:pt idx="1142">
                  <c:v>-8.6199999999999999E-2</c:v>
                </c:pt>
                <c:pt idx="1143">
                  <c:v>-8.6099999999999996E-2</c:v>
                </c:pt>
                <c:pt idx="1144">
                  <c:v>-8.5999999999999993E-2</c:v>
                </c:pt>
                <c:pt idx="1145">
                  <c:v>-8.5900000000000004E-2</c:v>
                </c:pt>
                <c:pt idx="1146">
                  <c:v>-8.5800000000000001E-2</c:v>
                </c:pt>
                <c:pt idx="1147">
                  <c:v>-8.5699999999999998E-2</c:v>
                </c:pt>
                <c:pt idx="1148">
                  <c:v>-8.5599999999999996E-2</c:v>
                </c:pt>
                <c:pt idx="1149">
                  <c:v>-8.5500000000000007E-2</c:v>
                </c:pt>
                <c:pt idx="1150">
                  <c:v>-8.5400000000000004E-2</c:v>
                </c:pt>
                <c:pt idx="1151">
                  <c:v>-8.5300000000000001E-2</c:v>
                </c:pt>
                <c:pt idx="1152">
                  <c:v>-8.5199999999999998E-2</c:v>
                </c:pt>
                <c:pt idx="1153">
                  <c:v>-8.5099999999999995E-2</c:v>
                </c:pt>
                <c:pt idx="1154">
                  <c:v>-8.5000000000000006E-2</c:v>
                </c:pt>
                <c:pt idx="1155">
                  <c:v>-8.4900000000000003E-2</c:v>
                </c:pt>
                <c:pt idx="1156">
                  <c:v>-8.48E-2</c:v>
                </c:pt>
                <c:pt idx="1157">
                  <c:v>-8.4699999999999998E-2</c:v>
                </c:pt>
                <c:pt idx="1158">
                  <c:v>-8.4599999999999995E-2</c:v>
                </c:pt>
                <c:pt idx="1159">
                  <c:v>-8.4500000000000006E-2</c:v>
                </c:pt>
                <c:pt idx="1160">
                  <c:v>-8.4400000000000003E-2</c:v>
                </c:pt>
                <c:pt idx="1161">
                  <c:v>-8.43E-2</c:v>
                </c:pt>
                <c:pt idx="1162">
                  <c:v>-8.4199999999999997E-2</c:v>
                </c:pt>
                <c:pt idx="1163">
                  <c:v>-8.4099999999999994E-2</c:v>
                </c:pt>
                <c:pt idx="1164">
                  <c:v>-8.4000000000000005E-2</c:v>
                </c:pt>
                <c:pt idx="1165">
                  <c:v>-8.3900000000000002E-2</c:v>
                </c:pt>
                <c:pt idx="1166">
                  <c:v>-8.3799999999999999E-2</c:v>
                </c:pt>
                <c:pt idx="1167">
                  <c:v>-8.3699999999999997E-2</c:v>
                </c:pt>
                <c:pt idx="1168">
                  <c:v>-8.3599999999999994E-2</c:v>
                </c:pt>
                <c:pt idx="1169">
                  <c:v>-8.3500000000000005E-2</c:v>
                </c:pt>
                <c:pt idx="1170">
                  <c:v>-8.3400000000000002E-2</c:v>
                </c:pt>
                <c:pt idx="1171">
                  <c:v>-8.3299999999999999E-2</c:v>
                </c:pt>
                <c:pt idx="1172">
                  <c:v>-8.3199999999999996E-2</c:v>
                </c:pt>
                <c:pt idx="1173">
                  <c:v>-8.3099999999999993E-2</c:v>
                </c:pt>
                <c:pt idx="1174">
                  <c:v>-8.3000000000000004E-2</c:v>
                </c:pt>
                <c:pt idx="1175">
                  <c:v>-8.2900000000000001E-2</c:v>
                </c:pt>
                <c:pt idx="1176">
                  <c:v>-8.2799999999999999E-2</c:v>
                </c:pt>
                <c:pt idx="1177">
                  <c:v>-8.2699999999999996E-2</c:v>
                </c:pt>
                <c:pt idx="1178">
                  <c:v>-8.2600000000000007E-2</c:v>
                </c:pt>
                <c:pt idx="1179">
                  <c:v>-8.2500000000000004E-2</c:v>
                </c:pt>
                <c:pt idx="1180">
                  <c:v>-8.2400000000000001E-2</c:v>
                </c:pt>
                <c:pt idx="1181">
                  <c:v>-8.2299999999999998E-2</c:v>
                </c:pt>
                <c:pt idx="1182">
                  <c:v>-8.2199999999999995E-2</c:v>
                </c:pt>
                <c:pt idx="1183">
                  <c:v>-8.2100000000000006E-2</c:v>
                </c:pt>
                <c:pt idx="1184">
                  <c:v>-8.2000000000000003E-2</c:v>
                </c:pt>
                <c:pt idx="1185">
                  <c:v>-8.1900000000000001E-2</c:v>
                </c:pt>
                <c:pt idx="1186">
                  <c:v>-8.1799999999999998E-2</c:v>
                </c:pt>
                <c:pt idx="1187">
                  <c:v>-8.1699999999999995E-2</c:v>
                </c:pt>
                <c:pt idx="1188">
                  <c:v>-8.1600000000000006E-2</c:v>
                </c:pt>
                <c:pt idx="1189">
                  <c:v>-8.1500000000000003E-2</c:v>
                </c:pt>
                <c:pt idx="1190">
                  <c:v>-8.14E-2</c:v>
                </c:pt>
                <c:pt idx="1191">
                  <c:v>-8.1299999999999997E-2</c:v>
                </c:pt>
                <c:pt idx="1192">
                  <c:v>-8.1199999999999994E-2</c:v>
                </c:pt>
                <c:pt idx="1193">
                  <c:v>-8.1100000000000005E-2</c:v>
                </c:pt>
                <c:pt idx="1194">
                  <c:v>-8.1000000000000003E-2</c:v>
                </c:pt>
                <c:pt idx="1195">
                  <c:v>-8.09E-2</c:v>
                </c:pt>
                <c:pt idx="1196">
                  <c:v>-8.0799999999999997E-2</c:v>
                </c:pt>
                <c:pt idx="1197">
                  <c:v>-8.0699999999999994E-2</c:v>
                </c:pt>
                <c:pt idx="1198">
                  <c:v>-8.0600000000000005E-2</c:v>
                </c:pt>
                <c:pt idx="1199">
                  <c:v>-8.0500000000000002E-2</c:v>
                </c:pt>
                <c:pt idx="1200">
                  <c:v>-8.0399999999999999E-2</c:v>
                </c:pt>
                <c:pt idx="1201">
                  <c:v>-8.0299999999999996E-2</c:v>
                </c:pt>
                <c:pt idx="1202">
                  <c:v>-8.0199999999999994E-2</c:v>
                </c:pt>
                <c:pt idx="1203">
                  <c:v>-8.0100000000000005E-2</c:v>
                </c:pt>
                <c:pt idx="1204">
                  <c:v>-0.08</c:v>
                </c:pt>
                <c:pt idx="1205">
                  <c:v>-7.9899999999999999E-2</c:v>
                </c:pt>
                <c:pt idx="1206">
                  <c:v>-7.9799999999999996E-2</c:v>
                </c:pt>
                <c:pt idx="1207">
                  <c:v>-7.9699999999999993E-2</c:v>
                </c:pt>
                <c:pt idx="1208">
                  <c:v>-7.9600000000000004E-2</c:v>
                </c:pt>
                <c:pt idx="1209">
                  <c:v>-7.9500000000000001E-2</c:v>
                </c:pt>
                <c:pt idx="1210">
                  <c:v>-7.9399999999999998E-2</c:v>
                </c:pt>
                <c:pt idx="1211">
                  <c:v>-7.9299999999999995E-2</c:v>
                </c:pt>
                <c:pt idx="1212">
                  <c:v>-7.9200000000000007E-2</c:v>
                </c:pt>
                <c:pt idx="1213">
                  <c:v>-7.9100000000000004E-2</c:v>
                </c:pt>
                <c:pt idx="1214">
                  <c:v>-7.9000000000000001E-2</c:v>
                </c:pt>
                <c:pt idx="1215">
                  <c:v>-7.8899999999999998E-2</c:v>
                </c:pt>
                <c:pt idx="1216">
                  <c:v>-7.8799999999999995E-2</c:v>
                </c:pt>
                <c:pt idx="1217">
                  <c:v>-7.8700000000000006E-2</c:v>
                </c:pt>
                <c:pt idx="1218">
                  <c:v>-7.8600000000000003E-2</c:v>
                </c:pt>
                <c:pt idx="1219">
                  <c:v>-7.85E-2</c:v>
                </c:pt>
                <c:pt idx="1220">
                  <c:v>-7.8399999999999997E-2</c:v>
                </c:pt>
                <c:pt idx="1221">
                  <c:v>-7.8299999999999995E-2</c:v>
                </c:pt>
                <c:pt idx="1222">
                  <c:v>-7.8200000000000006E-2</c:v>
                </c:pt>
                <c:pt idx="1223">
                  <c:v>-7.8100000000000003E-2</c:v>
                </c:pt>
                <c:pt idx="1224">
                  <c:v>-7.8E-2</c:v>
                </c:pt>
                <c:pt idx="1225">
                  <c:v>-7.7899999999999997E-2</c:v>
                </c:pt>
                <c:pt idx="1226">
                  <c:v>-7.7799999999999994E-2</c:v>
                </c:pt>
                <c:pt idx="1227">
                  <c:v>-7.7700000000000005E-2</c:v>
                </c:pt>
                <c:pt idx="1228">
                  <c:v>-7.7600000000000002E-2</c:v>
                </c:pt>
                <c:pt idx="1229">
                  <c:v>-7.7499999999999999E-2</c:v>
                </c:pt>
                <c:pt idx="1230">
                  <c:v>-7.7399999999999997E-2</c:v>
                </c:pt>
                <c:pt idx="1231">
                  <c:v>-7.7299999999999994E-2</c:v>
                </c:pt>
                <c:pt idx="1232">
                  <c:v>-7.7200000000000005E-2</c:v>
                </c:pt>
                <c:pt idx="1233">
                  <c:v>-7.7100000000000002E-2</c:v>
                </c:pt>
                <c:pt idx="1234">
                  <c:v>-7.6999999999999999E-2</c:v>
                </c:pt>
                <c:pt idx="1235">
                  <c:v>-7.6899999999999996E-2</c:v>
                </c:pt>
                <c:pt idx="1236">
                  <c:v>-7.6799999999999993E-2</c:v>
                </c:pt>
                <c:pt idx="1237">
                  <c:v>-7.6700000000000004E-2</c:v>
                </c:pt>
                <c:pt idx="1238">
                  <c:v>-7.6600000000000001E-2</c:v>
                </c:pt>
                <c:pt idx="1239">
                  <c:v>-7.6499999999999999E-2</c:v>
                </c:pt>
                <c:pt idx="1240">
                  <c:v>-7.6399999999999996E-2</c:v>
                </c:pt>
                <c:pt idx="1241">
                  <c:v>-7.6300000000000007E-2</c:v>
                </c:pt>
                <c:pt idx="1242">
                  <c:v>-7.6200000000000004E-2</c:v>
                </c:pt>
                <c:pt idx="1243">
                  <c:v>-7.6100000000000001E-2</c:v>
                </c:pt>
                <c:pt idx="1244">
                  <c:v>-7.5999999999999998E-2</c:v>
                </c:pt>
                <c:pt idx="1245">
                  <c:v>-7.5899999999999995E-2</c:v>
                </c:pt>
                <c:pt idx="1246">
                  <c:v>-7.5800000000000006E-2</c:v>
                </c:pt>
                <c:pt idx="1247">
                  <c:v>-7.5700000000000003E-2</c:v>
                </c:pt>
                <c:pt idx="1248">
                  <c:v>-7.5600000000000001E-2</c:v>
                </c:pt>
                <c:pt idx="1249">
                  <c:v>-7.5499999999999998E-2</c:v>
                </c:pt>
                <c:pt idx="1250">
                  <c:v>-7.5399999999999995E-2</c:v>
                </c:pt>
                <c:pt idx="1251">
                  <c:v>-7.5300000000000006E-2</c:v>
                </c:pt>
                <c:pt idx="1252">
                  <c:v>-7.5200000000000003E-2</c:v>
                </c:pt>
                <c:pt idx="1253">
                  <c:v>-7.51E-2</c:v>
                </c:pt>
                <c:pt idx="1254">
                  <c:v>-7.4999999999999997E-2</c:v>
                </c:pt>
                <c:pt idx="1255">
                  <c:v>-7.4899999999999994E-2</c:v>
                </c:pt>
                <c:pt idx="1256">
                  <c:v>-7.4800000000000005E-2</c:v>
                </c:pt>
                <c:pt idx="1257">
                  <c:v>-7.4700000000000003E-2</c:v>
                </c:pt>
                <c:pt idx="1258">
                  <c:v>-7.46E-2</c:v>
                </c:pt>
                <c:pt idx="1259">
                  <c:v>-7.4499999999999997E-2</c:v>
                </c:pt>
                <c:pt idx="1260">
                  <c:v>-7.4399999999999994E-2</c:v>
                </c:pt>
                <c:pt idx="1261">
                  <c:v>-7.4300000000000005E-2</c:v>
                </c:pt>
                <c:pt idx="1262">
                  <c:v>-7.4200000000000002E-2</c:v>
                </c:pt>
                <c:pt idx="1263">
                  <c:v>-7.4099999999999999E-2</c:v>
                </c:pt>
                <c:pt idx="1264">
                  <c:v>-7.3999999999999996E-2</c:v>
                </c:pt>
                <c:pt idx="1265">
                  <c:v>-7.3899999999999993E-2</c:v>
                </c:pt>
                <c:pt idx="1266">
                  <c:v>-7.3800000000000004E-2</c:v>
                </c:pt>
                <c:pt idx="1267">
                  <c:v>-7.3700000000000002E-2</c:v>
                </c:pt>
                <c:pt idx="1268">
                  <c:v>-7.3599999999999999E-2</c:v>
                </c:pt>
                <c:pt idx="1269">
                  <c:v>-7.3499999999999996E-2</c:v>
                </c:pt>
                <c:pt idx="1270">
                  <c:v>-7.3400000000000007E-2</c:v>
                </c:pt>
                <c:pt idx="1271">
                  <c:v>-7.3300000000000004E-2</c:v>
                </c:pt>
                <c:pt idx="1272">
                  <c:v>-7.3200000000000001E-2</c:v>
                </c:pt>
                <c:pt idx="1273">
                  <c:v>-7.3099999999999998E-2</c:v>
                </c:pt>
                <c:pt idx="1274">
                  <c:v>-7.2999999999999995E-2</c:v>
                </c:pt>
                <c:pt idx="1275">
                  <c:v>-7.2900000000000006E-2</c:v>
                </c:pt>
                <c:pt idx="1276">
                  <c:v>-7.2800000000000004E-2</c:v>
                </c:pt>
                <c:pt idx="1277">
                  <c:v>-7.2700000000000001E-2</c:v>
                </c:pt>
                <c:pt idx="1278">
                  <c:v>-7.2599999999999998E-2</c:v>
                </c:pt>
                <c:pt idx="1279">
                  <c:v>-7.2499999999999995E-2</c:v>
                </c:pt>
                <c:pt idx="1280">
                  <c:v>-7.2400000000000006E-2</c:v>
                </c:pt>
                <c:pt idx="1281">
                  <c:v>-7.2300000000000003E-2</c:v>
                </c:pt>
                <c:pt idx="1282">
                  <c:v>-7.22E-2</c:v>
                </c:pt>
                <c:pt idx="1283">
                  <c:v>-7.2099999999999997E-2</c:v>
                </c:pt>
                <c:pt idx="1284">
                  <c:v>-7.1999999999999995E-2</c:v>
                </c:pt>
                <c:pt idx="1285">
                  <c:v>-7.1900000000000006E-2</c:v>
                </c:pt>
                <c:pt idx="1286">
                  <c:v>-7.1800000000000003E-2</c:v>
                </c:pt>
                <c:pt idx="1287">
                  <c:v>-7.17E-2</c:v>
                </c:pt>
                <c:pt idx="1288">
                  <c:v>-7.1599999999999997E-2</c:v>
                </c:pt>
                <c:pt idx="1289">
                  <c:v>-7.1499999999999994E-2</c:v>
                </c:pt>
                <c:pt idx="1290">
                  <c:v>-7.1400000000000005E-2</c:v>
                </c:pt>
                <c:pt idx="1291">
                  <c:v>-7.1300000000000002E-2</c:v>
                </c:pt>
                <c:pt idx="1292">
                  <c:v>-7.1199999999999999E-2</c:v>
                </c:pt>
                <c:pt idx="1293">
                  <c:v>-7.1099999999999997E-2</c:v>
                </c:pt>
                <c:pt idx="1294">
                  <c:v>-7.0999999999999994E-2</c:v>
                </c:pt>
                <c:pt idx="1295">
                  <c:v>-7.0900000000000005E-2</c:v>
                </c:pt>
                <c:pt idx="1296">
                  <c:v>-7.0800000000000002E-2</c:v>
                </c:pt>
                <c:pt idx="1297">
                  <c:v>-7.0699999999999999E-2</c:v>
                </c:pt>
                <c:pt idx="1298">
                  <c:v>-7.0599999999999996E-2</c:v>
                </c:pt>
                <c:pt idx="1299">
                  <c:v>-7.0499999999999993E-2</c:v>
                </c:pt>
                <c:pt idx="1300">
                  <c:v>-7.0400000000000004E-2</c:v>
                </c:pt>
                <c:pt idx="1301">
                  <c:v>-7.0300000000000001E-2</c:v>
                </c:pt>
                <c:pt idx="1302">
                  <c:v>-7.0199999999999999E-2</c:v>
                </c:pt>
                <c:pt idx="1303">
                  <c:v>-7.0099999999999996E-2</c:v>
                </c:pt>
                <c:pt idx="1304">
                  <c:v>-7.0000000000000007E-2</c:v>
                </c:pt>
                <c:pt idx="1305">
                  <c:v>-6.9900000000000004E-2</c:v>
                </c:pt>
                <c:pt idx="1306">
                  <c:v>-6.9800000000000001E-2</c:v>
                </c:pt>
                <c:pt idx="1307">
                  <c:v>-6.9699999999999998E-2</c:v>
                </c:pt>
                <c:pt idx="1308">
                  <c:v>-6.9599999999999995E-2</c:v>
                </c:pt>
                <c:pt idx="1309">
                  <c:v>-6.9500000000000006E-2</c:v>
                </c:pt>
                <c:pt idx="1310">
                  <c:v>-6.9400000000000003E-2</c:v>
                </c:pt>
                <c:pt idx="1311">
                  <c:v>-6.93E-2</c:v>
                </c:pt>
                <c:pt idx="1312">
                  <c:v>-6.9199999999999998E-2</c:v>
                </c:pt>
                <c:pt idx="1313">
                  <c:v>-6.9099999999999995E-2</c:v>
                </c:pt>
                <c:pt idx="1314">
                  <c:v>-6.9000000000000006E-2</c:v>
                </c:pt>
                <c:pt idx="1315">
                  <c:v>-6.8900000000000003E-2</c:v>
                </c:pt>
                <c:pt idx="1316">
                  <c:v>-6.88E-2</c:v>
                </c:pt>
                <c:pt idx="1317">
                  <c:v>-6.8699999999999997E-2</c:v>
                </c:pt>
                <c:pt idx="1318">
                  <c:v>-6.8599999999999994E-2</c:v>
                </c:pt>
                <c:pt idx="1319">
                  <c:v>-6.8500000000000005E-2</c:v>
                </c:pt>
                <c:pt idx="1320">
                  <c:v>-6.8400000000000002E-2</c:v>
                </c:pt>
                <c:pt idx="1321">
                  <c:v>-6.83E-2</c:v>
                </c:pt>
                <c:pt idx="1322">
                  <c:v>-6.8199999999999997E-2</c:v>
                </c:pt>
                <c:pt idx="1323">
                  <c:v>-6.8099999999999994E-2</c:v>
                </c:pt>
                <c:pt idx="1324">
                  <c:v>-6.8000000000000005E-2</c:v>
                </c:pt>
                <c:pt idx="1325">
                  <c:v>-6.7900000000000002E-2</c:v>
                </c:pt>
                <c:pt idx="1326">
                  <c:v>-6.7799999999999999E-2</c:v>
                </c:pt>
                <c:pt idx="1327">
                  <c:v>-6.7699999999999996E-2</c:v>
                </c:pt>
                <c:pt idx="1328">
                  <c:v>-6.7599999999999993E-2</c:v>
                </c:pt>
                <c:pt idx="1329">
                  <c:v>-6.7500000000000004E-2</c:v>
                </c:pt>
                <c:pt idx="1330">
                  <c:v>-6.7400000000000002E-2</c:v>
                </c:pt>
                <c:pt idx="1331">
                  <c:v>-6.7299999999999999E-2</c:v>
                </c:pt>
                <c:pt idx="1332">
                  <c:v>-6.7199999999999996E-2</c:v>
                </c:pt>
                <c:pt idx="1333">
                  <c:v>-6.7100000000000007E-2</c:v>
                </c:pt>
                <c:pt idx="1334">
                  <c:v>-6.7000000000000004E-2</c:v>
                </c:pt>
                <c:pt idx="1335">
                  <c:v>-6.6900000000000001E-2</c:v>
                </c:pt>
                <c:pt idx="1336">
                  <c:v>-6.6799999999999998E-2</c:v>
                </c:pt>
                <c:pt idx="1337">
                  <c:v>-6.6699999999999995E-2</c:v>
                </c:pt>
                <c:pt idx="1338">
                  <c:v>-6.6600000000000006E-2</c:v>
                </c:pt>
                <c:pt idx="1339">
                  <c:v>-6.6500000000000004E-2</c:v>
                </c:pt>
                <c:pt idx="1340">
                  <c:v>-6.6400000000000001E-2</c:v>
                </c:pt>
                <c:pt idx="1341">
                  <c:v>-6.6299999999999998E-2</c:v>
                </c:pt>
                <c:pt idx="1342">
                  <c:v>-6.6199999999999995E-2</c:v>
                </c:pt>
                <c:pt idx="1343">
                  <c:v>-6.6100000000000006E-2</c:v>
                </c:pt>
                <c:pt idx="1344">
                  <c:v>-6.6000000000000003E-2</c:v>
                </c:pt>
                <c:pt idx="1345">
                  <c:v>-6.59E-2</c:v>
                </c:pt>
                <c:pt idx="1346">
                  <c:v>-6.5799999999999997E-2</c:v>
                </c:pt>
                <c:pt idx="1347">
                  <c:v>-6.5699999999999995E-2</c:v>
                </c:pt>
                <c:pt idx="1348">
                  <c:v>-6.5600000000000006E-2</c:v>
                </c:pt>
                <c:pt idx="1349">
                  <c:v>-6.5500000000000003E-2</c:v>
                </c:pt>
                <c:pt idx="1350">
                  <c:v>-6.54E-2</c:v>
                </c:pt>
                <c:pt idx="1351">
                  <c:v>-6.5299999999999997E-2</c:v>
                </c:pt>
                <c:pt idx="1352">
                  <c:v>-6.5199999999999994E-2</c:v>
                </c:pt>
                <c:pt idx="1353">
                  <c:v>-6.5100000000000005E-2</c:v>
                </c:pt>
                <c:pt idx="1354">
                  <c:v>-6.5000000000000002E-2</c:v>
                </c:pt>
                <c:pt idx="1355">
                  <c:v>-6.4899999999999999E-2</c:v>
                </c:pt>
                <c:pt idx="1356">
                  <c:v>-6.4799999999999996E-2</c:v>
                </c:pt>
                <c:pt idx="1357">
                  <c:v>-6.4699999999999994E-2</c:v>
                </c:pt>
                <c:pt idx="1358">
                  <c:v>-6.4600000000000005E-2</c:v>
                </c:pt>
                <c:pt idx="1359">
                  <c:v>-6.4500000000000002E-2</c:v>
                </c:pt>
                <c:pt idx="1360">
                  <c:v>-6.4399999999999999E-2</c:v>
                </c:pt>
                <c:pt idx="1361">
                  <c:v>-6.4299999999999996E-2</c:v>
                </c:pt>
                <c:pt idx="1362">
                  <c:v>-6.4199999999999993E-2</c:v>
                </c:pt>
                <c:pt idx="1363">
                  <c:v>-6.4100000000000004E-2</c:v>
                </c:pt>
                <c:pt idx="1364">
                  <c:v>-6.4000000000000001E-2</c:v>
                </c:pt>
                <c:pt idx="1365">
                  <c:v>-6.3899999999999998E-2</c:v>
                </c:pt>
                <c:pt idx="1366">
                  <c:v>-6.3799999999999996E-2</c:v>
                </c:pt>
                <c:pt idx="1367">
                  <c:v>-6.3700000000000007E-2</c:v>
                </c:pt>
                <c:pt idx="1368">
                  <c:v>-6.3600000000000004E-2</c:v>
                </c:pt>
                <c:pt idx="1369">
                  <c:v>-6.3500000000000001E-2</c:v>
                </c:pt>
                <c:pt idx="1370">
                  <c:v>-6.3399999999999998E-2</c:v>
                </c:pt>
                <c:pt idx="1371">
                  <c:v>-6.3299999999999995E-2</c:v>
                </c:pt>
                <c:pt idx="1372">
                  <c:v>-6.3200000000000006E-2</c:v>
                </c:pt>
                <c:pt idx="1373">
                  <c:v>-6.3100000000000003E-2</c:v>
                </c:pt>
                <c:pt idx="1374">
                  <c:v>-6.3E-2</c:v>
                </c:pt>
                <c:pt idx="1375">
                  <c:v>-6.2899999999999998E-2</c:v>
                </c:pt>
                <c:pt idx="1376">
                  <c:v>-6.2799999999999995E-2</c:v>
                </c:pt>
                <c:pt idx="1377">
                  <c:v>-6.2700000000000006E-2</c:v>
                </c:pt>
                <c:pt idx="1378">
                  <c:v>-6.2600000000000003E-2</c:v>
                </c:pt>
                <c:pt idx="1379">
                  <c:v>-6.25E-2</c:v>
                </c:pt>
                <c:pt idx="1380">
                  <c:v>-6.2399999999999997E-2</c:v>
                </c:pt>
                <c:pt idx="1381">
                  <c:v>-6.2300000000000001E-2</c:v>
                </c:pt>
                <c:pt idx="1382">
                  <c:v>-6.2199999999999998E-2</c:v>
                </c:pt>
                <c:pt idx="1383">
                  <c:v>-6.2100000000000002E-2</c:v>
                </c:pt>
                <c:pt idx="1384">
                  <c:v>-6.2E-2</c:v>
                </c:pt>
                <c:pt idx="1385">
                  <c:v>-6.1899999999999997E-2</c:v>
                </c:pt>
                <c:pt idx="1386">
                  <c:v>-6.1800000000000001E-2</c:v>
                </c:pt>
                <c:pt idx="1387">
                  <c:v>-6.1699999999999998E-2</c:v>
                </c:pt>
                <c:pt idx="1388">
                  <c:v>-6.1600000000000002E-2</c:v>
                </c:pt>
                <c:pt idx="1389">
                  <c:v>-6.1499999999999999E-2</c:v>
                </c:pt>
                <c:pt idx="1390">
                  <c:v>-6.1400000000000003E-2</c:v>
                </c:pt>
                <c:pt idx="1391">
                  <c:v>-6.13E-2</c:v>
                </c:pt>
                <c:pt idx="1392">
                  <c:v>-6.1199999999999997E-2</c:v>
                </c:pt>
                <c:pt idx="1393">
                  <c:v>-6.1100000000000002E-2</c:v>
                </c:pt>
                <c:pt idx="1394">
                  <c:v>-6.0999999999999999E-2</c:v>
                </c:pt>
                <c:pt idx="1395">
                  <c:v>-6.0900000000000003E-2</c:v>
                </c:pt>
                <c:pt idx="1396">
                  <c:v>-6.08E-2</c:v>
                </c:pt>
                <c:pt idx="1397">
                  <c:v>-6.0699999999999997E-2</c:v>
                </c:pt>
                <c:pt idx="1398">
                  <c:v>-6.0600000000000001E-2</c:v>
                </c:pt>
                <c:pt idx="1399">
                  <c:v>-6.0499999999999998E-2</c:v>
                </c:pt>
                <c:pt idx="1400">
                  <c:v>-6.0400000000000002E-2</c:v>
                </c:pt>
                <c:pt idx="1401">
                  <c:v>-6.0299999999999999E-2</c:v>
                </c:pt>
                <c:pt idx="1402">
                  <c:v>-6.0199999999999997E-2</c:v>
                </c:pt>
                <c:pt idx="1403">
                  <c:v>-6.0100000000000001E-2</c:v>
                </c:pt>
                <c:pt idx="1404">
                  <c:v>-0.06</c:v>
                </c:pt>
                <c:pt idx="1405">
                  <c:v>-5.9900000000000002E-2</c:v>
                </c:pt>
                <c:pt idx="1406">
                  <c:v>-5.9799999999999999E-2</c:v>
                </c:pt>
                <c:pt idx="1407">
                  <c:v>-5.9700000000000003E-2</c:v>
                </c:pt>
                <c:pt idx="1408">
                  <c:v>-5.96E-2</c:v>
                </c:pt>
                <c:pt idx="1409">
                  <c:v>-5.9499999999999997E-2</c:v>
                </c:pt>
                <c:pt idx="1410">
                  <c:v>-5.9400000000000001E-2</c:v>
                </c:pt>
                <c:pt idx="1411">
                  <c:v>-5.9299999999999999E-2</c:v>
                </c:pt>
                <c:pt idx="1412">
                  <c:v>-5.9200000000000003E-2</c:v>
                </c:pt>
                <c:pt idx="1413">
                  <c:v>-5.91E-2</c:v>
                </c:pt>
                <c:pt idx="1414">
                  <c:v>-5.8999999999999997E-2</c:v>
                </c:pt>
                <c:pt idx="1415">
                  <c:v>-5.8900000000000001E-2</c:v>
                </c:pt>
                <c:pt idx="1416">
                  <c:v>-5.8799999999999998E-2</c:v>
                </c:pt>
                <c:pt idx="1417">
                  <c:v>-5.8700000000000002E-2</c:v>
                </c:pt>
                <c:pt idx="1418">
                  <c:v>-5.8599999999999999E-2</c:v>
                </c:pt>
                <c:pt idx="1419">
                  <c:v>-5.8500000000000003E-2</c:v>
                </c:pt>
                <c:pt idx="1420">
                  <c:v>-5.8400000000000001E-2</c:v>
                </c:pt>
                <c:pt idx="1421">
                  <c:v>-5.8299999999999998E-2</c:v>
                </c:pt>
                <c:pt idx="1422">
                  <c:v>-5.8200000000000002E-2</c:v>
                </c:pt>
                <c:pt idx="1423">
                  <c:v>-5.8099999999999999E-2</c:v>
                </c:pt>
                <c:pt idx="1424">
                  <c:v>-5.8000000000000003E-2</c:v>
                </c:pt>
                <c:pt idx="1425">
                  <c:v>-5.79E-2</c:v>
                </c:pt>
                <c:pt idx="1426">
                  <c:v>-5.7799999999999997E-2</c:v>
                </c:pt>
                <c:pt idx="1427">
                  <c:v>-5.7700000000000001E-2</c:v>
                </c:pt>
                <c:pt idx="1428">
                  <c:v>-5.7599999999999998E-2</c:v>
                </c:pt>
                <c:pt idx="1429">
                  <c:v>-5.7500000000000002E-2</c:v>
                </c:pt>
                <c:pt idx="1430">
                  <c:v>-5.74E-2</c:v>
                </c:pt>
                <c:pt idx="1431">
                  <c:v>-5.7299999999999997E-2</c:v>
                </c:pt>
                <c:pt idx="1432">
                  <c:v>-5.7200000000000001E-2</c:v>
                </c:pt>
                <c:pt idx="1433">
                  <c:v>-5.7099999999999998E-2</c:v>
                </c:pt>
                <c:pt idx="1434">
                  <c:v>-5.7000000000000002E-2</c:v>
                </c:pt>
                <c:pt idx="1435">
                  <c:v>-5.6899999999999999E-2</c:v>
                </c:pt>
                <c:pt idx="1436">
                  <c:v>-5.6800000000000003E-2</c:v>
                </c:pt>
                <c:pt idx="1437">
                  <c:v>-5.67E-2</c:v>
                </c:pt>
                <c:pt idx="1438">
                  <c:v>-5.6599999999999998E-2</c:v>
                </c:pt>
                <c:pt idx="1439">
                  <c:v>-5.6500000000000002E-2</c:v>
                </c:pt>
                <c:pt idx="1440">
                  <c:v>-5.6399999999999999E-2</c:v>
                </c:pt>
                <c:pt idx="1441">
                  <c:v>-5.6300000000000003E-2</c:v>
                </c:pt>
                <c:pt idx="1442">
                  <c:v>-5.62E-2</c:v>
                </c:pt>
                <c:pt idx="1443">
                  <c:v>-5.6099999999999997E-2</c:v>
                </c:pt>
                <c:pt idx="1444">
                  <c:v>-5.6000000000000001E-2</c:v>
                </c:pt>
                <c:pt idx="1445">
                  <c:v>-5.5899999999999998E-2</c:v>
                </c:pt>
                <c:pt idx="1446">
                  <c:v>-5.5800000000000002E-2</c:v>
                </c:pt>
                <c:pt idx="1447">
                  <c:v>-5.57E-2</c:v>
                </c:pt>
                <c:pt idx="1448">
                  <c:v>-5.5599999999999997E-2</c:v>
                </c:pt>
                <c:pt idx="1449">
                  <c:v>-5.5500000000000001E-2</c:v>
                </c:pt>
                <c:pt idx="1450">
                  <c:v>-5.5399999999999998E-2</c:v>
                </c:pt>
                <c:pt idx="1451">
                  <c:v>-5.5300000000000002E-2</c:v>
                </c:pt>
                <c:pt idx="1452">
                  <c:v>-5.5199999999999999E-2</c:v>
                </c:pt>
                <c:pt idx="1453">
                  <c:v>-5.5100000000000003E-2</c:v>
                </c:pt>
                <c:pt idx="1454">
                  <c:v>-5.5E-2</c:v>
                </c:pt>
                <c:pt idx="1455">
                  <c:v>-5.4899999999999997E-2</c:v>
                </c:pt>
                <c:pt idx="1456">
                  <c:v>-5.4800000000000001E-2</c:v>
                </c:pt>
                <c:pt idx="1457">
                  <c:v>-5.4699999999999999E-2</c:v>
                </c:pt>
                <c:pt idx="1458">
                  <c:v>-5.4600000000000003E-2</c:v>
                </c:pt>
                <c:pt idx="1459">
                  <c:v>-5.45E-2</c:v>
                </c:pt>
                <c:pt idx="1460">
                  <c:v>-5.4399999999999997E-2</c:v>
                </c:pt>
                <c:pt idx="1461">
                  <c:v>-5.4300000000000001E-2</c:v>
                </c:pt>
                <c:pt idx="1462">
                  <c:v>-5.4199999999999998E-2</c:v>
                </c:pt>
                <c:pt idx="1463">
                  <c:v>-5.4100000000000002E-2</c:v>
                </c:pt>
                <c:pt idx="1464">
                  <c:v>-5.3999999999999999E-2</c:v>
                </c:pt>
                <c:pt idx="1465">
                  <c:v>-5.3900000000000003E-2</c:v>
                </c:pt>
                <c:pt idx="1466">
                  <c:v>-5.3800000000000001E-2</c:v>
                </c:pt>
                <c:pt idx="1467">
                  <c:v>-5.3699999999999998E-2</c:v>
                </c:pt>
                <c:pt idx="1468">
                  <c:v>-5.3600000000000002E-2</c:v>
                </c:pt>
                <c:pt idx="1469">
                  <c:v>-5.3499999999999999E-2</c:v>
                </c:pt>
                <c:pt idx="1470">
                  <c:v>-5.3400000000000003E-2</c:v>
                </c:pt>
                <c:pt idx="1471">
                  <c:v>-5.33E-2</c:v>
                </c:pt>
                <c:pt idx="1472">
                  <c:v>-5.3199999999999997E-2</c:v>
                </c:pt>
                <c:pt idx="1473">
                  <c:v>-5.3100000000000001E-2</c:v>
                </c:pt>
                <c:pt idx="1474">
                  <c:v>-5.2999999999999999E-2</c:v>
                </c:pt>
                <c:pt idx="1475">
                  <c:v>-5.2900000000000003E-2</c:v>
                </c:pt>
                <c:pt idx="1476">
                  <c:v>-5.28E-2</c:v>
                </c:pt>
                <c:pt idx="1477">
                  <c:v>-5.2699999999999997E-2</c:v>
                </c:pt>
                <c:pt idx="1478">
                  <c:v>-5.2600000000000001E-2</c:v>
                </c:pt>
                <c:pt idx="1479">
                  <c:v>-5.2499999999999998E-2</c:v>
                </c:pt>
                <c:pt idx="1480">
                  <c:v>-5.2400000000000002E-2</c:v>
                </c:pt>
                <c:pt idx="1481">
                  <c:v>-5.2299999999999999E-2</c:v>
                </c:pt>
                <c:pt idx="1482">
                  <c:v>-5.2200000000000003E-2</c:v>
                </c:pt>
                <c:pt idx="1483">
                  <c:v>-5.21E-2</c:v>
                </c:pt>
                <c:pt idx="1484">
                  <c:v>-5.1999999999999998E-2</c:v>
                </c:pt>
                <c:pt idx="1485">
                  <c:v>-5.1900000000000002E-2</c:v>
                </c:pt>
                <c:pt idx="1486">
                  <c:v>-5.1799999999999999E-2</c:v>
                </c:pt>
                <c:pt idx="1487">
                  <c:v>-5.1700000000000003E-2</c:v>
                </c:pt>
                <c:pt idx="1488">
                  <c:v>-5.16E-2</c:v>
                </c:pt>
                <c:pt idx="1489">
                  <c:v>-5.1499999999999997E-2</c:v>
                </c:pt>
                <c:pt idx="1490">
                  <c:v>-5.1400000000000001E-2</c:v>
                </c:pt>
                <c:pt idx="1491">
                  <c:v>-5.1299999999999998E-2</c:v>
                </c:pt>
                <c:pt idx="1492">
                  <c:v>-5.1200000000000002E-2</c:v>
                </c:pt>
                <c:pt idx="1493">
                  <c:v>-5.11E-2</c:v>
                </c:pt>
                <c:pt idx="1494">
                  <c:v>-5.0999999999999997E-2</c:v>
                </c:pt>
                <c:pt idx="1495">
                  <c:v>-5.0900000000000001E-2</c:v>
                </c:pt>
                <c:pt idx="1496">
                  <c:v>-5.0799999999999998E-2</c:v>
                </c:pt>
                <c:pt idx="1497">
                  <c:v>-5.0700000000000002E-2</c:v>
                </c:pt>
                <c:pt idx="1498">
                  <c:v>-5.0599999999999999E-2</c:v>
                </c:pt>
                <c:pt idx="1499">
                  <c:v>-5.0500000000000003E-2</c:v>
                </c:pt>
                <c:pt idx="1500">
                  <c:v>-5.04E-2</c:v>
                </c:pt>
                <c:pt idx="1501">
                  <c:v>-5.0299999999999997E-2</c:v>
                </c:pt>
                <c:pt idx="1502">
                  <c:v>-5.0200000000000002E-2</c:v>
                </c:pt>
                <c:pt idx="1503">
                  <c:v>-5.0099999999999999E-2</c:v>
                </c:pt>
                <c:pt idx="1504">
                  <c:v>-0.05</c:v>
                </c:pt>
                <c:pt idx="1505">
                  <c:v>-4.99E-2</c:v>
                </c:pt>
                <c:pt idx="1506">
                  <c:v>-4.9799999999999997E-2</c:v>
                </c:pt>
                <c:pt idx="1507">
                  <c:v>-4.9700000000000001E-2</c:v>
                </c:pt>
                <c:pt idx="1508">
                  <c:v>-4.9599999999999998E-2</c:v>
                </c:pt>
                <c:pt idx="1509">
                  <c:v>-4.9500000000000002E-2</c:v>
                </c:pt>
                <c:pt idx="1510">
                  <c:v>-4.9399999999999999E-2</c:v>
                </c:pt>
                <c:pt idx="1511">
                  <c:v>-4.9299999999999997E-2</c:v>
                </c:pt>
                <c:pt idx="1512">
                  <c:v>-4.9200000000000001E-2</c:v>
                </c:pt>
                <c:pt idx="1513">
                  <c:v>-4.9099999999999998E-2</c:v>
                </c:pt>
                <c:pt idx="1514">
                  <c:v>-4.9000000000000002E-2</c:v>
                </c:pt>
                <c:pt idx="1515">
                  <c:v>-4.8899999999999999E-2</c:v>
                </c:pt>
                <c:pt idx="1516">
                  <c:v>-4.8800000000000003E-2</c:v>
                </c:pt>
                <c:pt idx="1517">
                  <c:v>-4.87E-2</c:v>
                </c:pt>
                <c:pt idx="1518">
                  <c:v>-4.8599999999999997E-2</c:v>
                </c:pt>
                <c:pt idx="1519">
                  <c:v>-4.8500000000000001E-2</c:v>
                </c:pt>
                <c:pt idx="1520">
                  <c:v>-4.8399999999999999E-2</c:v>
                </c:pt>
                <c:pt idx="1521">
                  <c:v>-4.8300000000000003E-2</c:v>
                </c:pt>
                <c:pt idx="1522">
                  <c:v>-4.82E-2</c:v>
                </c:pt>
                <c:pt idx="1523">
                  <c:v>-4.8099999999999997E-2</c:v>
                </c:pt>
                <c:pt idx="1524">
                  <c:v>-4.8000000000000001E-2</c:v>
                </c:pt>
                <c:pt idx="1525">
                  <c:v>-4.7899999999999998E-2</c:v>
                </c:pt>
                <c:pt idx="1526">
                  <c:v>-4.7800000000000002E-2</c:v>
                </c:pt>
                <c:pt idx="1527">
                  <c:v>-4.7699999999999999E-2</c:v>
                </c:pt>
                <c:pt idx="1528">
                  <c:v>-4.7600000000000003E-2</c:v>
                </c:pt>
                <c:pt idx="1529">
                  <c:v>-4.7500000000000001E-2</c:v>
                </c:pt>
                <c:pt idx="1530">
                  <c:v>-4.7399999999999998E-2</c:v>
                </c:pt>
                <c:pt idx="1531">
                  <c:v>-4.7300000000000002E-2</c:v>
                </c:pt>
                <c:pt idx="1532">
                  <c:v>-4.7199999999999999E-2</c:v>
                </c:pt>
                <c:pt idx="1533">
                  <c:v>-4.7100000000000003E-2</c:v>
                </c:pt>
                <c:pt idx="1534">
                  <c:v>-4.7E-2</c:v>
                </c:pt>
                <c:pt idx="1535">
                  <c:v>-4.6899999999999997E-2</c:v>
                </c:pt>
                <c:pt idx="1536">
                  <c:v>-4.6800000000000001E-2</c:v>
                </c:pt>
                <c:pt idx="1537">
                  <c:v>-4.6699999999999998E-2</c:v>
                </c:pt>
                <c:pt idx="1538">
                  <c:v>-4.6600000000000003E-2</c:v>
                </c:pt>
                <c:pt idx="1539">
                  <c:v>-4.65E-2</c:v>
                </c:pt>
                <c:pt idx="1540">
                  <c:v>-4.6399999999999997E-2</c:v>
                </c:pt>
                <c:pt idx="1541">
                  <c:v>-4.6300000000000001E-2</c:v>
                </c:pt>
                <c:pt idx="1542">
                  <c:v>-4.6199999999999998E-2</c:v>
                </c:pt>
                <c:pt idx="1543">
                  <c:v>-4.6100000000000002E-2</c:v>
                </c:pt>
                <c:pt idx="1544">
                  <c:v>-4.5999999999999999E-2</c:v>
                </c:pt>
                <c:pt idx="1545">
                  <c:v>-4.5900000000000003E-2</c:v>
                </c:pt>
                <c:pt idx="1546">
                  <c:v>-4.58E-2</c:v>
                </c:pt>
                <c:pt idx="1547">
                  <c:v>-4.5699999999999998E-2</c:v>
                </c:pt>
                <c:pt idx="1548">
                  <c:v>-4.5600000000000002E-2</c:v>
                </c:pt>
                <c:pt idx="1549">
                  <c:v>-4.5499999999999999E-2</c:v>
                </c:pt>
                <c:pt idx="1550">
                  <c:v>-4.5400000000000003E-2</c:v>
                </c:pt>
                <c:pt idx="1551">
                  <c:v>-4.53E-2</c:v>
                </c:pt>
                <c:pt idx="1552">
                  <c:v>-4.5199999999999997E-2</c:v>
                </c:pt>
                <c:pt idx="1553">
                  <c:v>-4.5100000000000001E-2</c:v>
                </c:pt>
                <c:pt idx="1554">
                  <c:v>-4.4999999999999998E-2</c:v>
                </c:pt>
                <c:pt idx="1555">
                  <c:v>-4.4900000000000002E-2</c:v>
                </c:pt>
                <c:pt idx="1556">
                  <c:v>-4.48E-2</c:v>
                </c:pt>
                <c:pt idx="1557">
                  <c:v>-4.4699999999999997E-2</c:v>
                </c:pt>
                <c:pt idx="1558">
                  <c:v>-4.4600000000000001E-2</c:v>
                </c:pt>
                <c:pt idx="1559">
                  <c:v>-4.4499999999999998E-2</c:v>
                </c:pt>
                <c:pt idx="1560">
                  <c:v>-4.4400000000000002E-2</c:v>
                </c:pt>
                <c:pt idx="1561">
                  <c:v>-4.4299999999999999E-2</c:v>
                </c:pt>
                <c:pt idx="1562">
                  <c:v>-4.4200000000000003E-2</c:v>
                </c:pt>
                <c:pt idx="1563">
                  <c:v>-4.41E-2</c:v>
                </c:pt>
                <c:pt idx="1564">
                  <c:v>-4.3999999999999997E-2</c:v>
                </c:pt>
                <c:pt idx="1565">
                  <c:v>-4.3900000000000002E-2</c:v>
                </c:pt>
                <c:pt idx="1566">
                  <c:v>-4.3799999999999999E-2</c:v>
                </c:pt>
                <c:pt idx="1567">
                  <c:v>-4.3700000000000003E-2</c:v>
                </c:pt>
                <c:pt idx="1568">
                  <c:v>-4.36E-2</c:v>
                </c:pt>
                <c:pt idx="1569">
                  <c:v>-4.3499999999999997E-2</c:v>
                </c:pt>
                <c:pt idx="1570">
                  <c:v>-4.3400000000000001E-2</c:v>
                </c:pt>
                <c:pt idx="1571">
                  <c:v>-4.3299999999999998E-2</c:v>
                </c:pt>
                <c:pt idx="1572">
                  <c:v>-4.3200000000000002E-2</c:v>
                </c:pt>
                <c:pt idx="1573">
                  <c:v>-4.3099999999999999E-2</c:v>
                </c:pt>
                <c:pt idx="1574">
                  <c:v>-4.2999999999999997E-2</c:v>
                </c:pt>
                <c:pt idx="1575">
                  <c:v>-4.2900000000000001E-2</c:v>
                </c:pt>
                <c:pt idx="1576">
                  <c:v>-4.2799999999999998E-2</c:v>
                </c:pt>
                <c:pt idx="1577">
                  <c:v>-4.2700000000000002E-2</c:v>
                </c:pt>
                <c:pt idx="1578">
                  <c:v>-4.2599999999999999E-2</c:v>
                </c:pt>
                <c:pt idx="1579">
                  <c:v>-4.2500000000000003E-2</c:v>
                </c:pt>
                <c:pt idx="1580">
                  <c:v>-4.24E-2</c:v>
                </c:pt>
                <c:pt idx="1581">
                  <c:v>-4.2299999999999997E-2</c:v>
                </c:pt>
                <c:pt idx="1582">
                  <c:v>-4.2200000000000001E-2</c:v>
                </c:pt>
                <c:pt idx="1583">
                  <c:v>-4.2099999999999999E-2</c:v>
                </c:pt>
                <c:pt idx="1584">
                  <c:v>-4.2000000000000003E-2</c:v>
                </c:pt>
                <c:pt idx="1585">
                  <c:v>-4.19E-2</c:v>
                </c:pt>
                <c:pt idx="1586">
                  <c:v>-4.1799999999999997E-2</c:v>
                </c:pt>
                <c:pt idx="1587">
                  <c:v>-4.1700000000000001E-2</c:v>
                </c:pt>
                <c:pt idx="1588">
                  <c:v>-4.1599999999999998E-2</c:v>
                </c:pt>
                <c:pt idx="1589">
                  <c:v>-4.1500000000000002E-2</c:v>
                </c:pt>
                <c:pt idx="1590">
                  <c:v>-4.1399999999999999E-2</c:v>
                </c:pt>
                <c:pt idx="1591">
                  <c:v>-4.1300000000000003E-2</c:v>
                </c:pt>
                <c:pt idx="1592">
                  <c:v>-4.1200000000000001E-2</c:v>
                </c:pt>
                <c:pt idx="1593">
                  <c:v>-4.1099999999999998E-2</c:v>
                </c:pt>
                <c:pt idx="1594">
                  <c:v>-4.1000000000000002E-2</c:v>
                </c:pt>
                <c:pt idx="1595">
                  <c:v>-4.0899999999999999E-2</c:v>
                </c:pt>
                <c:pt idx="1596">
                  <c:v>-4.0800000000000003E-2</c:v>
                </c:pt>
                <c:pt idx="1597">
                  <c:v>-4.07E-2</c:v>
                </c:pt>
                <c:pt idx="1598">
                  <c:v>-4.0599999999999997E-2</c:v>
                </c:pt>
                <c:pt idx="1599">
                  <c:v>-4.0500000000000001E-2</c:v>
                </c:pt>
                <c:pt idx="1600">
                  <c:v>-4.0399999999999998E-2</c:v>
                </c:pt>
                <c:pt idx="1601">
                  <c:v>-4.0300000000000002E-2</c:v>
                </c:pt>
                <c:pt idx="1602">
                  <c:v>-4.02E-2</c:v>
                </c:pt>
                <c:pt idx="1603">
                  <c:v>-4.0099999999999997E-2</c:v>
                </c:pt>
                <c:pt idx="1604">
                  <c:v>-0.04</c:v>
                </c:pt>
                <c:pt idx="1605">
                  <c:v>-3.9899999999999998E-2</c:v>
                </c:pt>
                <c:pt idx="1606">
                  <c:v>-3.9800000000000002E-2</c:v>
                </c:pt>
                <c:pt idx="1607">
                  <c:v>-3.9699999999999999E-2</c:v>
                </c:pt>
                <c:pt idx="1608">
                  <c:v>-3.9600000000000003E-2</c:v>
                </c:pt>
                <c:pt idx="1609">
                  <c:v>-3.95E-2</c:v>
                </c:pt>
                <c:pt idx="1610">
                  <c:v>-3.9399999999999998E-2</c:v>
                </c:pt>
                <c:pt idx="1611">
                  <c:v>-3.9300000000000002E-2</c:v>
                </c:pt>
                <c:pt idx="1612">
                  <c:v>-3.9199999999999999E-2</c:v>
                </c:pt>
                <c:pt idx="1613">
                  <c:v>-3.9100000000000003E-2</c:v>
                </c:pt>
                <c:pt idx="1614">
                  <c:v>-3.9E-2</c:v>
                </c:pt>
                <c:pt idx="1615">
                  <c:v>-3.8899999999999997E-2</c:v>
                </c:pt>
                <c:pt idx="1616">
                  <c:v>-3.8800000000000001E-2</c:v>
                </c:pt>
                <c:pt idx="1617">
                  <c:v>-3.8699999999999998E-2</c:v>
                </c:pt>
                <c:pt idx="1618">
                  <c:v>-3.8600000000000002E-2</c:v>
                </c:pt>
                <c:pt idx="1619">
                  <c:v>-3.85E-2</c:v>
                </c:pt>
                <c:pt idx="1620">
                  <c:v>-3.8399999999999997E-2</c:v>
                </c:pt>
                <c:pt idx="1621">
                  <c:v>-3.8300000000000001E-2</c:v>
                </c:pt>
                <c:pt idx="1622">
                  <c:v>-3.8199999999999998E-2</c:v>
                </c:pt>
                <c:pt idx="1623">
                  <c:v>-3.8100000000000002E-2</c:v>
                </c:pt>
                <c:pt idx="1624">
                  <c:v>-3.7999999999999999E-2</c:v>
                </c:pt>
                <c:pt idx="1625">
                  <c:v>-3.7900000000000003E-2</c:v>
                </c:pt>
                <c:pt idx="1626">
                  <c:v>-3.78E-2</c:v>
                </c:pt>
                <c:pt idx="1627">
                  <c:v>-3.7699999999999997E-2</c:v>
                </c:pt>
                <c:pt idx="1628">
                  <c:v>-3.7600000000000001E-2</c:v>
                </c:pt>
                <c:pt idx="1629">
                  <c:v>-3.7499999999999999E-2</c:v>
                </c:pt>
                <c:pt idx="1630">
                  <c:v>-3.7400000000000003E-2</c:v>
                </c:pt>
                <c:pt idx="1631">
                  <c:v>-3.73E-2</c:v>
                </c:pt>
                <c:pt idx="1632">
                  <c:v>-3.7199999999999997E-2</c:v>
                </c:pt>
                <c:pt idx="1633">
                  <c:v>-3.7100000000000001E-2</c:v>
                </c:pt>
                <c:pt idx="1634">
                  <c:v>-3.6999999999999998E-2</c:v>
                </c:pt>
                <c:pt idx="1635">
                  <c:v>-3.6900000000000002E-2</c:v>
                </c:pt>
                <c:pt idx="1636">
                  <c:v>-3.6799999999999999E-2</c:v>
                </c:pt>
                <c:pt idx="1637">
                  <c:v>-3.6700000000000003E-2</c:v>
                </c:pt>
                <c:pt idx="1638">
                  <c:v>-3.6600000000000001E-2</c:v>
                </c:pt>
                <c:pt idx="1639">
                  <c:v>-3.6499999999999998E-2</c:v>
                </c:pt>
                <c:pt idx="1640">
                  <c:v>-3.6400000000000002E-2</c:v>
                </c:pt>
                <c:pt idx="1641">
                  <c:v>-3.6299999999999999E-2</c:v>
                </c:pt>
                <c:pt idx="1642">
                  <c:v>-3.6200000000000003E-2</c:v>
                </c:pt>
                <c:pt idx="1643">
                  <c:v>-3.61E-2</c:v>
                </c:pt>
                <c:pt idx="1644">
                  <c:v>-3.5999999999999997E-2</c:v>
                </c:pt>
                <c:pt idx="1645">
                  <c:v>-3.5900000000000001E-2</c:v>
                </c:pt>
                <c:pt idx="1646">
                  <c:v>-3.5799999999999998E-2</c:v>
                </c:pt>
                <c:pt idx="1647">
                  <c:v>-3.5700000000000003E-2</c:v>
                </c:pt>
                <c:pt idx="1648">
                  <c:v>-3.56E-2</c:v>
                </c:pt>
                <c:pt idx="1649">
                  <c:v>-3.5499999999999997E-2</c:v>
                </c:pt>
                <c:pt idx="1650">
                  <c:v>-3.5400000000000001E-2</c:v>
                </c:pt>
                <c:pt idx="1651">
                  <c:v>-3.5299999999999998E-2</c:v>
                </c:pt>
                <c:pt idx="1652">
                  <c:v>-3.5200000000000002E-2</c:v>
                </c:pt>
                <c:pt idx="1653">
                  <c:v>-3.5099999999999999E-2</c:v>
                </c:pt>
                <c:pt idx="1654">
                  <c:v>-3.5000000000000003E-2</c:v>
                </c:pt>
                <c:pt idx="1655">
                  <c:v>-3.49E-2</c:v>
                </c:pt>
                <c:pt idx="1656">
                  <c:v>-3.4799999999999998E-2</c:v>
                </c:pt>
                <c:pt idx="1657">
                  <c:v>-3.4700000000000002E-2</c:v>
                </c:pt>
                <c:pt idx="1658">
                  <c:v>-3.4599999999999999E-2</c:v>
                </c:pt>
                <c:pt idx="1659">
                  <c:v>-3.4500000000000003E-2</c:v>
                </c:pt>
                <c:pt idx="1660">
                  <c:v>-3.44E-2</c:v>
                </c:pt>
                <c:pt idx="1661">
                  <c:v>-3.4299999999999997E-2</c:v>
                </c:pt>
                <c:pt idx="1662">
                  <c:v>-3.4200000000000001E-2</c:v>
                </c:pt>
                <c:pt idx="1663">
                  <c:v>-3.4099999999999998E-2</c:v>
                </c:pt>
                <c:pt idx="1664">
                  <c:v>-3.4000000000000002E-2</c:v>
                </c:pt>
                <c:pt idx="1665">
                  <c:v>-3.39E-2</c:v>
                </c:pt>
                <c:pt idx="1666">
                  <c:v>-3.3799999999999997E-2</c:v>
                </c:pt>
                <c:pt idx="1667">
                  <c:v>-3.3700000000000001E-2</c:v>
                </c:pt>
                <c:pt idx="1668">
                  <c:v>-3.3599999999999998E-2</c:v>
                </c:pt>
                <c:pt idx="1669">
                  <c:v>-3.3500000000000002E-2</c:v>
                </c:pt>
                <c:pt idx="1670">
                  <c:v>-3.3399999999999999E-2</c:v>
                </c:pt>
                <c:pt idx="1671">
                  <c:v>-3.3300000000000003E-2</c:v>
                </c:pt>
                <c:pt idx="1672">
                  <c:v>-3.32E-2</c:v>
                </c:pt>
                <c:pt idx="1673">
                  <c:v>-3.3099999999999997E-2</c:v>
                </c:pt>
                <c:pt idx="1674">
                  <c:v>-3.3000000000000002E-2</c:v>
                </c:pt>
                <c:pt idx="1675">
                  <c:v>-3.2899999999999999E-2</c:v>
                </c:pt>
                <c:pt idx="1676">
                  <c:v>-3.2800000000000003E-2</c:v>
                </c:pt>
                <c:pt idx="1677">
                  <c:v>-3.27E-2</c:v>
                </c:pt>
                <c:pt idx="1678">
                  <c:v>-3.2599999999999997E-2</c:v>
                </c:pt>
                <c:pt idx="1679">
                  <c:v>-3.2500000000000001E-2</c:v>
                </c:pt>
                <c:pt idx="1680">
                  <c:v>-3.2399999999999998E-2</c:v>
                </c:pt>
                <c:pt idx="1681">
                  <c:v>-3.2300000000000002E-2</c:v>
                </c:pt>
                <c:pt idx="1682">
                  <c:v>-3.2199999999999999E-2</c:v>
                </c:pt>
                <c:pt idx="1683">
                  <c:v>-3.2099999999999997E-2</c:v>
                </c:pt>
                <c:pt idx="1684">
                  <c:v>-3.2000000000000001E-2</c:v>
                </c:pt>
                <c:pt idx="1685">
                  <c:v>-3.1899999999999998E-2</c:v>
                </c:pt>
                <c:pt idx="1686">
                  <c:v>-3.1800000000000002E-2</c:v>
                </c:pt>
                <c:pt idx="1687">
                  <c:v>-3.1699999999999999E-2</c:v>
                </c:pt>
                <c:pt idx="1688">
                  <c:v>-3.1600000000000003E-2</c:v>
                </c:pt>
                <c:pt idx="1689">
                  <c:v>-3.15E-2</c:v>
                </c:pt>
                <c:pt idx="1690">
                  <c:v>-3.1399999999999997E-2</c:v>
                </c:pt>
                <c:pt idx="1691">
                  <c:v>-3.1300000000000001E-2</c:v>
                </c:pt>
                <c:pt idx="1692">
                  <c:v>-3.1199999999999999E-2</c:v>
                </c:pt>
                <c:pt idx="1693">
                  <c:v>-3.1099999999999999E-2</c:v>
                </c:pt>
                <c:pt idx="1694">
                  <c:v>-3.1E-2</c:v>
                </c:pt>
                <c:pt idx="1695">
                  <c:v>-3.09E-2</c:v>
                </c:pt>
                <c:pt idx="1696">
                  <c:v>-3.0800000000000001E-2</c:v>
                </c:pt>
                <c:pt idx="1697">
                  <c:v>-3.0700000000000002E-2</c:v>
                </c:pt>
                <c:pt idx="1698">
                  <c:v>-3.0599999999999999E-2</c:v>
                </c:pt>
                <c:pt idx="1699">
                  <c:v>-3.0499999999999999E-2</c:v>
                </c:pt>
                <c:pt idx="1700">
                  <c:v>-3.04E-2</c:v>
                </c:pt>
                <c:pt idx="1701">
                  <c:v>-3.0300000000000001E-2</c:v>
                </c:pt>
                <c:pt idx="1702">
                  <c:v>-3.0200000000000001E-2</c:v>
                </c:pt>
                <c:pt idx="1703">
                  <c:v>-3.0099999999999998E-2</c:v>
                </c:pt>
                <c:pt idx="1704">
                  <c:v>-0.03</c:v>
                </c:pt>
                <c:pt idx="1705">
                  <c:v>-2.9899999999999999E-2</c:v>
                </c:pt>
                <c:pt idx="1706">
                  <c:v>-2.98E-2</c:v>
                </c:pt>
                <c:pt idx="1707">
                  <c:v>-2.9700000000000001E-2</c:v>
                </c:pt>
                <c:pt idx="1708">
                  <c:v>-2.9600000000000001E-2</c:v>
                </c:pt>
                <c:pt idx="1709">
                  <c:v>-2.9499999999999998E-2</c:v>
                </c:pt>
                <c:pt idx="1710">
                  <c:v>-2.9399999999999999E-2</c:v>
                </c:pt>
                <c:pt idx="1711">
                  <c:v>-2.93E-2</c:v>
                </c:pt>
                <c:pt idx="1712">
                  <c:v>-2.92E-2</c:v>
                </c:pt>
                <c:pt idx="1713">
                  <c:v>-2.9100000000000001E-2</c:v>
                </c:pt>
                <c:pt idx="1714">
                  <c:v>-2.9000000000000001E-2</c:v>
                </c:pt>
                <c:pt idx="1715">
                  <c:v>-2.8899999999999999E-2</c:v>
                </c:pt>
                <c:pt idx="1716">
                  <c:v>-2.8799999999999999E-2</c:v>
                </c:pt>
                <c:pt idx="1717">
                  <c:v>-2.87E-2</c:v>
                </c:pt>
                <c:pt idx="1718">
                  <c:v>-2.86E-2</c:v>
                </c:pt>
                <c:pt idx="1719">
                  <c:v>-2.8500000000000001E-2</c:v>
                </c:pt>
                <c:pt idx="1720">
                  <c:v>-2.8400000000000002E-2</c:v>
                </c:pt>
                <c:pt idx="1721">
                  <c:v>-2.8299999999999999E-2</c:v>
                </c:pt>
                <c:pt idx="1722">
                  <c:v>-2.8199999999999999E-2</c:v>
                </c:pt>
                <c:pt idx="1723">
                  <c:v>-2.81E-2</c:v>
                </c:pt>
                <c:pt idx="1724">
                  <c:v>-2.8000000000000001E-2</c:v>
                </c:pt>
                <c:pt idx="1725">
                  <c:v>-2.7900000000000001E-2</c:v>
                </c:pt>
                <c:pt idx="1726">
                  <c:v>-2.7799999999999998E-2</c:v>
                </c:pt>
                <c:pt idx="1727">
                  <c:v>-2.7699999999999999E-2</c:v>
                </c:pt>
                <c:pt idx="1728">
                  <c:v>-2.76E-2</c:v>
                </c:pt>
                <c:pt idx="1729">
                  <c:v>-2.75E-2</c:v>
                </c:pt>
                <c:pt idx="1730">
                  <c:v>-2.7400000000000001E-2</c:v>
                </c:pt>
                <c:pt idx="1731">
                  <c:v>-2.7300000000000001E-2</c:v>
                </c:pt>
                <c:pt idx="1732">
                  <c:v>-2.7199999999999998E-2</c:v>
                </c:pt>
                <c:pt idx="1733">
                  <c:v>-2.7099999999999999E-2</c:v>
                </c:pt>
                <c:pt idx="1734">
                  <c:v>-2.7E-2</c:v>
                </c:pt>
                <c:pt idx="1735">
                  <c:v>-2.69E-2</c:v>
                </c:pt>
                <c:pt idx="1736">
                  <c:v>-2.6800000000000001E-2</c:v>
                </c:pt>
                <c:pt idx="1737">
                  <c:v>-2.6700000000000002E-2</c:v>
                </c:pt>
                <c:pt idx="1738">
                  <c:v>-2.6599999999999999E-2</c:v>
                </c:pt>
                <c:pt idx="1739">
                  <c:v>-2.6499999999999999E-2</c:v>
                </c:pt>
                <c:pt idx="1740">
                  <c:v>-2.64E-2</c:v>
                </c:pt>
                <c:pt idx="1741">
                  <c:v>-2.63E-2</c:v>
                </c:pt>
                <c:pt idx="1742">
                  <c:v>-2.6200000000000001E-2</c:v>
                </c:pt>
                <c:pt idx="1743">
                  <c:v>-2.6100000000000002E-2</c:v>
                </c:pt>
                <c:pt idx="1744">
                  <c:v>-2.5999999999999999E-2</c:v>
                </c:pt>
                <c:pt idx="1745">
                  <c:v>-2.5899999999999999E-2</c:v>
                </c:pt>
                <c:pt idx="1746">
                  <c:v>-2.58E-2</c:v>
                </c:pt>
                <c:pt idx="1747">
                  <c:v>-2.5700000000000001E-2</c:v>
                </c:pt>
                <c:pt idx="1748">
                  <c:v>-2.5600000000000001E-2</c:v>
                </c:pt>
                <c:pt idx="1749">
                  <c:v>-2.5499999999999998E-2</c:v>
                </c:pt>
                <c:pt idx="1750">
                  <c:v>-2.5399999999999999E-2</c:v>
                </c:pt>
                <c:pt idx="1751">
                  <c:v>-2.53E-2</c:v>
                </c:pt>
                <c:pt idx="1752">
                  <c:v>-2.52E-2</c:v>
                </c:pt>
                <c:pt idx="1753">
                  <c:v>-2.5100000000000001E-2</c:v>
                </c:pt>
                <c:pt idx="1754">
                  <c:v>-2.5000000000000001E-2</c:v>
                </c:pt>
                <c:pt idx="1755">
                  <c:v>-2.4899999999999999E-2</c:v>
                </c:pt>
                <c:pt idx="1756">
                  <c:v>-2.4799999999999999E-2</c:v>
                </c:pt>
                <c:pt idx="1757">
                  <c:v>-2.47E-2</c:v>
                </c:pt>
                <c:pt idx="1758">
                  <c:v>-2.46E-2</c:v>
                </c:pt>
                <c:pt idx="1759">
                  <c:v>-2.4500000000000001E-2</c:v>
                </c:pt>
                <c:pt idx="1760">
                  <c:v>-2.4400000000000002E-2</c:v>
                </c:pt>
                <c:pt idx="1761">
                  <c:v>-2.4299999999999999E-2</c:v>
                </c:pt>
                <c:pt idx="1762">
                  <c:v>-2.4199999999999999E-2</c:v>
                </c:pt>
                <c:pt idx="1763">
                  <c:v>-2.41E-2</c:v>
                </c:pt>
                <c:pt idx="1764">
                  <c:v>-2.4E-2</c:v>
                </c:pt>
                <c:pt idx="1765">
                  <c:v>-2.3900000000000001E-2</c:v>
                </c:pt>
                <c:pt idx="1766">
                  <c:v>-2.3800000000000002E-2</c:v>
                </c:pt>
                <c:pt idx="1767">
                  <c:v>-2.3699999999999999E-2</c:v>
                </c:pt>
                <c:pt idx="1768">
                  <c:v>-2.3599999999999999E-2</c:v>
                </c:pt>
                <c:pt idx="1769">
                  <c:v>-2.35E-2</c:v>
                </c:pt>
                <c:pt idx="1770">
                  <c:v>-2.3400000000000001E-2</c:v>
                </c:pt>
                <c:pt idx="1771">
                  <c:v>-2.3300000000000001E-2</c:v>
                </c:pt>
                <c:pt idx="1772">
                  <c:v>-2.3199999999999998E-2</c:v>
                </c:pt>
                <c:pt idx="1773">
                  <c:v>-2.3099999999999999E-2</c:v>
                </c:pt>
                <c:pt idx="1774">
                  <c:v>-2.3E-2</c:v>
                </c:pt>
                <c:pt idx="1775">
                  <c:v>-2.29E-2</c:v>
                </c:pt>
                <c:pt idx="1776">
                  <c:v>-2.2800000000000001E-2</c:v>
                </c:pt>
                <c:pt idx="1777">
                  <c:v>-2.2700000000000001E-2</c:v>
                </c:pt>
                <c:pt idx="1778">
                  <c:v>-2.2599999999999999E-2</c:v>
                </c:pt>
                <c:pt idx="1779">
                  <c:v>-2.2499999999999999E-2</c:v>
                </c:pt>
                <c:pt idx="1780">
                  <c:v>-2.24E-2</c:v>
                </c:pt>
                <c:pt idx="1781">
                  <c:v>-2.23E-2</c:v>
                </c:pt>
                <c:pt idx="1782">
                  <c:v>-2.2200000000000001E-2</c:v>
                </c:pt>
                <c:pt idx="1783">
                  <c:v>-2.2100000000000002E-2</c:v>
                </c:pt>
                <c:pt idx="1784">
                  <c:v>-2.1999999999999999E-2</c:v>
                </c:pt>
                <c:pt idx="1785">
                  <c:v>-2.1899999999999999E-2</c:v>
                </c:pt>
                <c:pt idx="1786">
                  <c:v>-2.18E-2</c:v>
                </c:pt>
                <c:pt idx="1787">
                  <c:v>-2.1700000000000001E-2</c:v>
                </c:pt>
                <c:pt idx="1788">
                  <c:v>-2.1600000000000001E-2</c:v>
                </c:pt>
                <c:pt idx="1789">
                  <c:v>-2.1499999999999998E-2</c:v>
                </c:pt>
                <c:pt idx="1790">
                  <c:v>-2.1399999999999999E-2</c:v>
                </c:pt>
                <c:pt idx="1791">
                  <c:v>-2.1299999999999999E-2</c:v>
                </c:pt>
                <c:pt idx="1792">
                  <c:v>-2.12E-2</c:v>
                </c:pt>
                <c:pt idx="1793">
                  <c:v>-2.1100000000000001E-2</c:v>
                </c:pt>
                <c:pt idx="1794">
                  <c:v>-2.1000000000000001E-2</c:v>
                </c:pt>
                <c:pt idx="1795">
                  <c:v>-2.0899999999999998E-2</c:v>
                </c:pt>
                <c:pt idx="1796">
                  <c:v>-2.0799999999999999E-2</c:v>
                </c:pt>
                <c:pt idx="1797">
                  <c:v>-2.07E-2</c:v>
                </c:pt>
                <c:pt idx="1798">
                  <c:v>-2.06E-2</c:v>
                </c:pt>
                <c:pt idx="1799">
                  <c:v>-2.0500000000000001E-2</c:v>
                </c:pt>
                <c:pt idx="1800">
                  <c:v>-2.0400000000000001E-2</c:v>
                </c:pt>
                <c:pt idx="1801">
                  <c:v>-2.0299999999999999E-2</c:v>
                </c:pt>
                <c:pt idx="1802">
                  <c:v>-2.0199999999999999E-2</c:v>
                </c:pt>
                <c:pt idx="1803">
                  <c:v>-2.01E-2</c:v>
                </c:pt>
                <c:pt idx="1804">
                  <c:v>-0.02</c:v>
                </c:pt>
                <c:pt idx="1805">
                  <c:v>-1.9900000000000001E-2</c:v>
                </c:pt>
                <c:pt idx="1806">
                  <c:v>-1.9800000000000002E-2</c:v>
                </c:pt>
                <c:pt idx="1807">
                  <c:v>-1.9699999999999999E-2</c:v>
                </c:pt>
                <c:pt idx="1808">
                  <c:v>-1.9599999999999999E-2</c:v>
                </c:pt>
                <c:pt idx="1809">
                  <c:v>-1.95E-2</c:v>
                </c:pt>
                <c:pt idx="1810">
                  <c:v>-1.9400000000000001E-2</c:v>
                </c:pt>
                <c:pt idx="1811">
                  <c:v>-1.9300000000000001E-2</c:v>
                </c:pt>
                <c:pt idx="1812">
                  <c:v>-1.9199999999999998E-2</c:v>
                </c:pt>
                <c:pt idx="1813">
                  <c:v>-1.9099999999999999E-2</c:v>
                </c:pt>
                <c:pt idx="1814">
                  <c:v>-1.9E-2</c:v>
                </c:pt>
                <c:pt idx="1815">
                  <c:v>-1.89E-2</c:v>
                </c:pt>
                <c:pt idx="1816">
                  <c:v>-1.8800000000000001E-2</c:v>
                </c:pt>
                <c:pt idx="1817">
                  <c:v>-1.8700000000000001E-2</c:v>
                </c:pt>
                <c:pt idx="1818">
                  <c:v>-1.8599999999999998E-2</c:v>
                </c:pt>
                <c:pt idx="1819">
                  <c:v>-1.8499999999999999E-2</c:v>
                </c:pt>
                <c:pt idx="1820">
                  <c:v>-1.84E-2</c:v>
                </c:pt>
                <c:pt idx="1821">
                  <c:v>-1.83E-2</c:v>
                </c:pt>
                <c:pt idx="1822">
                  <c:v>-1.8200000000000001E-2</c:v>
                </c:pt>
                <c:pt idx="1823">
                  <c:v>-1.8100000000000002E-2</c:v>
                </c:pt>
                <c:pt idx="1824">
                  <c:v>-1.7999999999999999E-2</c:v>
                </c:pt>
                <c:pt idx="1825">
                  <c:v>-1.7899999999999999E-2</c:v>
                </c:pt>
                <c:pt idx="1826">
                  <c:v>-1.78E-2</c:v>
                </c:pt>
                <c:pt idx="1827">
                  <c:v>-1.77E-2</c:v>
                </c:pt>
                <c:pt idx="1828">
                  <c:v>-1.7600000000000001E-2</c:v>
                </c:pt>
                <c:pt idx="1829">
                  <c:v>-1.7500000000000002E-2</c:v>
                </c:pt>
                <c:pt idx="1830">
                  <c:v>-1.7399999999999999E-2</c:v>
                </c:pt>
                <c:pt idx="1831">
                  <c:v>-1.7299999999999999E-2</c:v>
                </c:pt>
                <c:pt idx="1832">
                  <c:v>-1.72E-2</c:v>
                </c:pt>
                <c:pt idx="1833">
                  <c:v>-1.7100000000000001E-2</c:v>
                </c:pt>
                <c:pt idx="1834">
                  <c:v>-1.7000000000000001E-2</c:v>
                </c:pt>
                <c:pt idx="1835">
                  <c:v>-1.6899999999999998E-2</c:v>
                </c:pt>
                <c:pt idx="1836">
                  <c:v>-1.6799999999999999E-2</c:v>
                </c:pt>
                <c:pt idx="1837">
                  <c:v>-1.67E-2</c:v>
                </c:pt>
                <c:pt idx="1838">
                  <c:v>-1.66E-2</c:v>
                </c:pt>
                <c:pt idx="1839">
                  <c:v>-1.6500000000000001E-2</c:v>
                </c:pt>
                <c:pt idx="1840">
                  <c:v>-1.6400000000000001E-2</c:v>
                </c:pt>
                <c:pt idx="1841">
                  <c:v>-1.6299999999999999E-2</c:v>
                </c:pt>
                <c:pt idx="1842">
                  <c:v>-1.6199999999999999E-2</c:v>
                </c:pt>
                <c:pt idx="1843">
                  <c:v>-1.61E-2</c:v>
                </c:pt>
                <c:pt idx="1844">
                  <c:v>-1.6E-2</c:v>
                </c:pt>
                <c:pt idx="1845">
                  <c:v>-1.5900000000000001E-2</c:v>
                </c:pt>
                <c:pt idx="1846">
                  <c:v>-1.5800000000000002E-2</c:v>
                </c:pt>
                <c:pt idx="1847">
                  <c:v>-1.5699999999999999E-2</c:v>
                </c:pt>
                <c:pt idx="1848">
                  <c:v>-1.5599999999999999E-2</c:v>
                </c:pt>
                <c:pt idx="1849">
                  <c:v>-1.55E-2</c:v>
                </c:pt>
                <c:pt idx="1850">
                  <c:v>-1.54E-2</c:v>
                </c:pt>
                <c:pt idx="1851">
                  <c:v>-1.5299999999999999E-2</c:v>
                </c:pt>
                <c:pt idx="1852">
                  <c:v>-1.52E-2</c:v>
                </c:pt>
                <c:pt idx="1853">
                  <c:v>-1.5100000000000001E-2</c:v>
                </c:pt>
                <c:pt idx="1854">
                  <c:v>-1.4999999999999999E-2</c:v>
                </c:pt>
                <c:pt idx="1855">
                  <c:v>-1.49E-2</c:v>
                </c:pt>
                <c:pt idx="1856">
                  <c:v>-1.4800000000000001E-2</c:v>
                </c:pt>
                <c:pt idx="1857">
                  <c:v>-1.47E-2</c:v>
                </c:pt>
                <c:pt idx="1858">
                  <c:v>-1.46E-2</c:v>
                </c:pt>
                <c:pt idx="1859">
                  <c:v>-1.4500000000000001E-2</c:v>
                </c:pt>
                <c:pt idx="1860">
                  <c:v>-1.44E-2</c:v>
                </c:pt>
                <c:pt idx="1861">
                  <c:v>-1.43E-2</c:v>
                </c:pt>
                <c:pt idx="1862">
                  <c:v>-1.4200000000000001E-2</c:v>
                </c:pt>
                <c:pt idx="1863">
                  <c:v>-1.41E-2</c:v>
                </c:pt>
                <c:pt idx="1864">
                  <c:v>-1.4E-2</c:v>
                </c:pt>
                <c:pt idx="1865">
                  <c:v>-1.3899999999999999E-2</c:v>
                </c:pt>
                <c:pt idx="1866">
                  <c:v>-1.38E-2</c:v>
                </c:pt>
                <c:pt idx="1867">
                  <c:v>-1.37E-2</c:v>
                </c:pt>
                <c:pt idx="1868">
                  <c:v>-1.3599999999999999E-2</c:v>
                </c:pt>
                <c:pt idx="1869">
                  <c:v>-1.35E-2</c:v>
                </c:pt>
                <c:pt idx="1870">
                  <c:v>-1.34E-2</c:v>
                </c:pt>
                <c:pt idx="1871">
                  <c:v>-1.3299999999999999E-2</c:v>
                </c:pt>
                <c:pt idx="1872">
                  <c:v>-1.32E-2</c:v>
                </c:pt>
                <c:pt idx="1873">
                  <c:v>-1.3100000000000001E-2</c:v>
                </c:pt>
                <c:pt idx="1874">
                  <c:v>-1.2999999999999999E-2</c:v>
                </c:pt>
                <c:pt idx="1875">
                  <c:v>-1.29E-2</c:v>
                </c:pt>
                <c:pt idx="1876">
                  <c:v>-1.2800000000000001E-2</c:v>
                </c:pt>
                <c:pt idx="1877">
                  <c:v>-1.2699999999999999E-2</c:v>
                </c:pt>
                <c:pt idx="1878">
                  <c:v>-1.26E-2</c:v>
                </c:pt>
                <c:pt idx="1879">
                  <c:v>-1.2500000000000001E-2</c:v>
                </c:pt>
                <c:pt idx="1880">
                  <c:v>-1.24E-2</c:v>
                </c:pt>
                <c:pt idx="1881">
                  <c:v>-1.23E-2</c:v>
                </c:pt>
                <c:pt idx="1882">
                  <c:v>-1.2200000000000001E-2</c:v>
                </c:pt>
                <c:pt idx="1883">
                  <c:v>-1.21E-2</c:v>
                </c:pt>
                <c:pt idx="1884">
                  <c:v>-1.2E-2</c:v>
                </c:pt>
                <c:pt idx="1885">
                  <c:v>-1.1900000000000001E-2</c:v>
                </c:pt>
                <c:pt idx="1886">
                  <c:v>-1.18E-2</c:v>
                </c:pt>
                <c:pt idx="1887">
                  <c:v>-1.17E-2</c:v>
                </c:pt>
                <c:pt idx="1888">
                  <c:v>-1.1599999999999999E-2</c:v>
                </c:pt>
                <c:pt idx="1889">
                  <c:v>-1.15E-2</c:v>
                </c:pt>
                <c:pt idx="1890">
                  <c:v>-1.14E-2</c:v>
                </c:pt>
                <c:pt idx="1891">
                  <c:v>-1.1299999999999999E-2</c:v>
                </c:pt>
                <c:pt idx="1892">
                  <c:v>-1.12E-2</c:v>
                </c:pt>
                <c:pt idx="1893">
                  <c:v>-1.11E-2</c:v>
                </c:pt>
                <c:pt idx="1894">
                  <c:v>-1.0999999999999999E-2</c:v>
                </c:pt>
                <c:pt idx="1895">
                  <c:v>-1.09E-2</c:v>
                </c:pt>
                <c:pt idx="1896">
                  <c:v>-1.0800000000000001E-2</c:v>
                </c:pt>
                <c:pt idx="1897">
                  <c:v>-1.0699999999999999E-2</c:v>
                </c:pt>
                <c:pt idx="1898">
                  <c:v>-1.06E-2</c:v>
                </c:pt>
                <c:pt idx="1899">
                  <c:v>-1.0500000000000001E-2</c:v>
                </c:pt>
                <c:pt idx="1900">
                  <c:v>-1.04E-2</c:v>
                </c:pt>
                <c:pt idx="1901">
                  <c:v>-1.03E-2</c:v>
                </c:pt>
                <c:pt idx="1902">
                  <c:v>-1.0200000000000001E-2</c:v>
                </c:pt>
                <c:pt idx="1903">
                  <c:v>-1.01E-2</c:v>
                </c:pt>
                <c:pt idx="1904">
                  <c:v>-0.01</c:v>
                </c:pt>
                <c:pt idx="1905">
                  <c:v>-9.9000000000000008E-3</c:v>
                </c:pt>
                <c:pt idx="1906">
                  <c:v>-9.7999999999999997E-3</c:v>
                </c:pt>
                <c:pt idx="1907">
                  <c:v>-9.7000000000000003E-3</c:v>
                </c:pt>
                <c:pt idx="1908">
                  <c:v>-9.5999999999999992E-3</c:v>
                </c:pt>
                <c:pt idx="1909">
                  <c:v>-9.4999999999999998E-3</c:v>
                </c:pt>
                <c:pt idx="1910">
                  <c:v>-9.4000000000000004E-3</c:v>
                </c:pt>
                <c:pt idx="1911">
                  <c:v>-9.2999999999999992E-3</c:v>
                </c:pt>
                <c:pt idx="1912">
                  <c:v>-9.1999999999999998E-3</c:v>
                </c:pt>
                <c:pt idx="1913">
                  <c:v>-9.1000000000000004E-3</c:v>
                </c:pt>
                <c:pt idx="1914">
                  <c:v>-8.9999999999999993E-3</c:v>
                </c:pt>
                <c:pt idx="1915">
                  <c:v>-8.8999999999999999E-3</c:v>
                </c:pt>
                <c:pt idx="1916">
                  <c:v>-8.8000000000000005E-3</c:v>
                </c:pt>
                <c:pt idx="1917">
                  <c:v>-8.6999999999999994E-3</c:v>
                </c:pt>
                <c:pt idx="1918">
                  <c:v>-8.6E-3</c:v>
                </c:pt>
                <c:pt idx="1919">
                  <c:v>-8.5000000000000006E-3</c:v>
                </c:pt>
                <c:pt idx="1920">
                  <c:v>-8.3999999999999995E-3</c:v>
                </c:pt>
                <c:pt idx="1921">
                  <c:v>-8.3000000000000001E-3</c:v>
                </c:pt>
                <c:pt idx="1922">
                  <c:v>-8.2000000000000007E-3</c:v>
                </c:pt>
                <c:pt idx="1923">
                  <c:v>-8.0999999999999996E-3</c:v>
                </c:pt>
                <c:pt idx="1924">
                  <c:v>-8.0000000000000002E-3</c:v>
                </c:pt>
                <c:pt idx="1925">
                  <c:v>-7.9000000000000008E-3</c:v>
                </c:pt>
                <c:pt idx="1926">
                  <c:v>-7.7999999999999996E-3</c:v>
                </c:pt>
                <c:pt idx="1927">
                  <c:v>-7.7000000000000002E-3</c:v>
                </c:pt>
                <c:pt idx="1928">
                  <c:v>-7.6E-3</c:v>
                </c:pt>
                <c:pt idx="1929">
                  <c:v>-7.4999999999999997E-3</c:v>
                </c:pt>
                <c:pt idx="1930">
                  <c:v>-7.4000000000000003E-3</c:v>
                </c:pt>
                <c:pt idx="1931">
                  <c:v>-7.3000000000000001E-3</c:v>
                </c:pt>
                <c:pt idx="1932">
                  <c:v>-7.1999999999999998E-3</c:v>
                </c:pt>
                <c:pt idx="1933">
                  <c:v>-7.1000000000000004E-3</c:v>
                </c:pt>
                <c:pt idx="1934">
                  <c:v>-7.0000000000000001E-3</c:v>
                </c:pt>
                <c:pt idx="1935">
                  <c:v>-6.8999999999999999E-3</c:v>
                </c:pt>
                <c:pt idx="1936">
                  <c:v>-6.7999999999999996E-3</c:v>
                </c:pt>
                <c:pt idx="1937">
                  <c:v>-6.7000000000000002E-3</c:v>
                </c:pt>
                <c:pt idx="1938">
                  <c:v>-6.6E-3</c:v>
                </c:pt>
                <c:pt idx="1939">
                  <c:v>-6.4999999999999997E-3</c:v>
                </c:pt>
                <c:pt idx="1940">
                  <c:v>-6.4000000000000003E-3</c:v>
                </c:pt>
                <c:pt idx="1941">
                  <c:v>-6.3E-3</c:v>
                </c:pt>
                <c:pt idx="1942">
                  <c:v>-6.1999999999999998E-3</c:v>
                </c:pt>
                <c:pt idx="1943">
                  <c:v>-6.1000000000000004E-3</c:v>
                </c:pt>
                <c:pt idx="1944">
                  <c:v>-6.0000000000000001E-3</c:v>
                </c:pt>
                <c:pt idx="1945">
                  <c:v>-5.8999999999999999E-3</c:v>
                </c:pt>
                <c:pt idx="1946">
                  <c:v>-5.7999999999999996E-3</c:v>
                </c:pt>
                <c:pt idx="1947">
                  <c:v>-5.7000000000000002E-3</c:v>
                </c:pt>
                <c:pt idx="1948">
                  <c:v>-5.5999999999999999E-3</c:v>
                </c:pt>
                <c:pt idx="1949">
                  <c:v>-5.4999999999999997E-3</c:v>
                </c:pt>
                <c:pt idx="1950">
                  <c:v>-5.4000000000000003E-3</c:v>
                </c:pt>
                <c:pt idx="1951">
                  <c:v>-5.3E-3</c:v>
                </c:pt>
                <c:pt idx="1952">
                  <c:v>-5.1999999999999998E-3</c:v>
                </c:pt>
                <c:pt idx="1953">
                  <c:v>-5.1000000000000004E-3</c:v>
                </c:pt>
                <c:pt idx="1954">
                  <c:v>-5.0000000000000001E-3</c:v>
                </c:pt>
                <c:pt idx="1955">
                  <c:v>-4.8999999999999998E-3</c:v>
                </c:pt>
                <c:pt idx="1956">
                  <c:v>-4.7999999999999996E-3</c:v>
                </c:pt>
                <c:pt idx="1957">
                  <c:v>-4.7000000000000002E-3</c:v>
                </c:pt>
                <c:pt idx="1958">
                  <c:v>-4.5999999999999999E-3</c:v>
                </c:pt>
                <c:pt idx="1959">
                  <c:v>-4.4999999999999997E-3</c:v>
                </c:pt>
                <c:pt idx="1960">
                  <c:v>-4.4000000000000003E-3</c:v>
                </c:pt>
                <c:pt idx="1961">
                  <c:v>-4.3E-3</c:v>
                </c:pt>
                <c:pt idx="1962">
                  <c:v>-4.1999999999999997E-3</c:v>
                </c:pt>
                <c:pt idx="1963">
                  <c:v>-4.1000000000000003E-3</c:v>
                </c:pt>
                <c:pt idx="1964">
                  <c:v>-4.0000000000000001E-3</c:v>
                </c:pt>
                <c:pt idx="1965">
                  <c:v>-3.8999999999999998E-3</c:v>
                </c:pt>
                <c:pt idx="1966">
                  <c:v>-3.8E-3</c:v>
                </c:pt>
                <c:pt idx="1967">
                  <c:v>-3.7000000000000002E-3</c:v>
                </c:pt>
                <c:pt idx="1968">
                  <c:v>-3.5999999999999999E-3</c:v>
                </c:pt>
                <c:pt idx="1969">
                  <c:v>-3.5000000000000001E-3</c:v>
                </c:pt>
                <c:pt idx="1970">
                  <c:v>-3.3999999999999998E-3</c:v>
                </c:pt>
                <c:pt idx="1971">
                  <c:v>-3.3E-3</c:v>
                </c:pt>
                <c:pt idx="1972">
                  <c:v>-3.2000000000000002E-3</c:v>
                </c:pt>
                <c:pt idx="1973">
                  <c:v>-3.0999999999999999E-3</c:v>
                </c:pt>
                <c:pt idx="1974">
                  <c:v>-3.0000000000000001E-3</c:v>
                </c:pt>
                <c:pt idx="1975">
                  <c:v>-2.8999999999999998E-3</c:v>
                </c:pt>
                <c:pt idx="1976">
                  <c:v>-2.8E-3</c:v>
                </c:pt>
                <c:pt idx="1977">
                  <c:v>-2.7000000000000001E-3</c:v>
                </c:pt>
                <c:pt idx="1978">
                  <c:v>-2.5999999999999999E-3</c:v>
                </c:pt>
                <c:pt idx="1979">
                  <c:v>-2.5000000000000001E-3</c:v>
                </c:pt>
                <c:pt idx="1980">
                  <c:v>-2.3999999999999998E-3</c:v>
                </c:pt>
                <c:pt idx="1981">
                  <c:v>-2.3E-3</c:v>
                </c:pt>
                <c:pt idx="1982">
                  <c:v>-2.2000000000000001E-3</c:v>
                </c:pt>
                <c:pt idx="1983">
                  <c:v>-2.0999999999999999E-3</c:v>
                </c:pt>
                <c:pt idx="1984">
                  <c:v>-2E-3</c:v>
                </c:pt>
                <c:pt idx="1985">
                  <c:v>-1.9E-3</c:v>
                </c:pt>
                <c:pt idx="1986">
                  <c:v>-1.8E-3</c:v>
                </c:pt>
                <c:pt idx="1987">
                  <c:v>-1.6999999999999999E-3</c:v>
                </c:pt>
                <c:pt idx="1988">
                  <c:v>-1.6000000000000001E-3</c:v>
                </c:pt>
                <c:pt idx="1989">
                  <c:v>-1.5E-3</c:v>
                </c:pt>
                <c:pt idx="1990">
                  <c:v>-1.4E-3</c:v>
                </c:pt>
                <c:pt idx="1991">
                  <c:v>-1.2999999999999999E-3</c:v>
                </c:pt>
                <c:pt idx="1992">
                  <c:v>-1.1999999999999999E-3</c:v>
                </c:pt>
                <c:pt idx="1993">
                  <c:v>-1.1000000000000001E-3</c:v>
                </c:pt>
                <c:pt idx="1994">
                  <c:v>-1E-3</c:v>
                </c:pt>
                <c:pt idx="1995">
                  <c:v>-8.9999999999999998E-4</c:v>
                </c:pt>
                <c:pt idx="1996">
                  <c:v>-8.0000000000000004E-4</c:v>
                </c:pt>
                <c:pt idx="1997">
                  <c:v>-6.9999999999999999E-4</c:v>
                </c:pt>
                <c:pt idx="1998">
                  <c:v>-5.9999999999999995E-4</c:v>
                </c:pt>
                <c:pt idx="1999">
                  <c:v>-5.0000000000000001E-4</c:v>
                </c:pt>
                <c:pt idx="2000">
                  <c:v>-4.0000000000000002E-4</c:v>
                </c:pt>
                <c:pt idx="2001">
                  <c:v>-2.9999999999999997E-4</c:v>
                </c:pt>
                <c:pt idx="2002">
                  <c:v>-2.0000000000000001E-4</c:v>
                </c:pt>
                <c:pt idx="2003">
                  <c:v>-1E-4</c:v>
                </c:pt>
                <c:pt idx="2004">
                  <c:v>0</c:v>
                </c:pt>
                <c:pt idx="2005">
                  <c:v>1E-4</c:v>
                </c:pt>
                <c:pt idx="2006">
                  <c:v>2.0000000000000001E-4</c:v>
                </c:pt>
                <c:pt idx="2007">
                  <c:v>2.9999999999999997E-4</c:v>
                </c:pt>
                <c:pt idx="2008">
                  <c:v>4.0000000000000002E-4</c:v>
                </c:pt>
                <c:pt idx="2009">
                  <c:v>5.0000000000000001E-4</c:v>
                </c:pt>
                <c:pt idx="2010">
                  <c:v>5.9999999999999995E-4</c:v>
                </c:pt>
              </c:numCache>
            </c:numRef>
          </c:cat>
          <c:val>
            <c:numRef>
              <c:f>'Fast Logger 02-15-1750'!$BI$8000:$BI$10010</c:f>
              <c:numCache>
                <c:formatCode>General</c:formatCode>
                <c:ptCount val="2011"/>
                <c:pt idx="0">
                  <c:v>3.5281000000000002E-3</c:v>
                </c:pt>
                <c:pt idx="1">
                  <c:v>5.1254999999999998E-3</c:v>
                </c:pt>
                <c:pt idx="2">
                  <c:v>7.6813000000000003E-3</c:v>
                </c:pt>
                <c:pt idx="3">
                  <c:v>8.0008000000000006E-3</c:v>
                </c:pt>
                <c:pt idx="4">
                  <c:v>9.5981999999999994E-3</c:v>
                </c:pt>
                <c:pt idx="5">
                  <c:v>6.7229000000000004E-3</c:v>
                </c:pt>
                <c:pt idx="6">
                  <c:v>4.4865E-3</c:v>
                </c:pt>
                <c:pt idx="7">
                  <c:v>4.4865E-3</c:v>
                </c:pt>
                <c:pt idx="8">
                  <c:v>6.0838999999999997E-3</c:v>
                </c:pt>
                <c:pt idx="9">
                  <c:v>5.1254999999999998E-3</c:v>
                </c:pt>
                <c:pt idx="10">
                  <c:v>5.1254999999999998E-3</c:v>
                </c:pt>
                <c:pt idx="11">
                  <c:v>4.8060000000000004E-3</c:v>
                </c:pt>
                <c:pt idx="12">
                  <c:v>2.8890999999999999E-3</c:v>
                </c:pt>
                <c:pt idx="13">
                  <c:v>2.2501999999999999E-3</c:v>
                </c:pt>
                <c:pt idx="14">
                  <c:v>2.5696E-3</c:v>
                </c:pt>
                <c:pt idx="15">
                  <c:v>1.6111999999999999E-3</c:v>
                </c:pt>
                <c:pt idx="16">
                  <c:v>-3.057E-4</c:v>
                </c:pt>
                <c:pt idx="17">
                  <c:v>6.5280000000000004E-4</c:v>
                </c:pt>
                <c:pt idx="18">
                  <c:v>-3.057E-4</c:v>
                </c:pt>
                <c:pt idx="19">
                  <c:v>-6.2520000000000002E-4</c:v>
                </c:pt>
                <c:pt idx="20">
                  <c:v>1.38E-5</c:v>
                </c:pt>
                <c:pt idx="21">
                  <c:v>9.722E-4</c:v>
                </c:pt>
                <c:pt idx="22">
                  <c:v>6.5280000000000004E-4</c:v>
                </c:pt>
                <c:pt idx="23">
                  <c:v>9.722E-4</c:v>
                </c:pt>
                <c:pt idx="24">
                  <c:v>1.9307E-3</c:v>
                </c:pt>
                <c:pt idx="25">
                  <c:v>3.2085999999999998E-3</c:v>
                </c:pt>
                <c:pt idx="26">
                  <c:v>2.5696E-3</c:v>
                </c:pt>
                <c:pt idx="27">
                  <c:v>4.4865E-3</c:v>
                </c:pt>
                <c:pt idx="28">
                  <c:v>6.4034000000000001E-3</c:v>
                </c:pt>
                <c:pt idx="29">
                  <c:v>7.0423999999999999E-3</c:v>
                </c:pt>
                <c:pt idx="30">
                  <c:v>8.6397999999999996E-3</c:v>
                </c:pt>
                <c:pt idx="31">
                  <c:v>1.02372E-2</c:v>
                </c:pt>
                <c:pt idx="32">
                  <c:v>7.6813000000000003E-3</c:v>
                </c:pt>
                <c:pt idx="33">
                  <c:v>9.2787000000000008E-3</c:v>
                </c:pt>
                <c:pt idx="34">
                  <c:v>6.0838999999999997E-3</c:v>
                </c:pt>
                <c:pt idx="35">
                  <c:v>7.3619000000000002E-3</c:v>
                </c:pt>
                <c:pt idx="36">
                  <c:v>7.3619000000000002E-3</c:v>
                </c:pt>
                <c:pt idx="37">
                  <c:v>6.7229000000000004E-3</c:v>
                </c:pt>
                <c:pt idx="38">
                  <c:v>6.4034000000000001E-3</c:v>
                </c:pt>
                <c:pt idx="39">
                  <c:v>5.7644999999999997E-3</c:v>
                </c:pt>
                <c:pt idx="40">
                  <c:v>5.4450000000000002E-3</c:v>
                </c:pt>
                <c:pt idx="41">
                  <c:v>3.8476000000000001E-3</c:v>
                </c:pt>
                <c:pt idx="42">
                  <c:v>2.8890999999999999E-3</c:v>
                </c:pt>
                <c:pt idx="43">
                  <c:v>2.5696E-3</c:v>
                </c:pt>
                <c:pt idx="44">
                  <c:v>1.6111999999999999E-3</c:v>
                </c:pt>
                <c:pt idx="45">
                  <c:v>1.6111999999999999E-3</c:v>
                </c:pt>
                <c:pt idx="46">
                  <c:v>1.9307E-3</c:v>
                </c:pt>
                <c:pt idx="47">
                  <c:v>9.722E-4</c:v>
                </c:pt>
                <c:pt idx="48">
                  <c:v>9.722E-4</c:v>
                </c:pt>
                <c:pt idx="49">
                  <c:v>6.5280000000000004E-4</c:v>
                </c:pt>
                <c:pt idx="50">
                  <c:v>9.722E-4</c:v>
                </c:pt>
                <c:pt idx="51">
                  <c:v>2.2501999999999999E-3</c:v>
                </c:pt>
                <c:pt idx="52">
                  <c:v>2.8890999999999999E-3</c:v>
                </c:pt>
                <c:pt idx="53">
                  <c:v>3.8476000000000001E-3</c:v>
                </c:pt>
                <c:pt idx="54">
                  <c:v>4.1671E-3</c:v>
                </c:pt>
                <c:pt idx="55">
                  <c:v>5.4450000000000002E-3</c:v>
                </c:pt>
                <c:pt idx="56">
                  <c:v>7.0423999999999999E-3</c:v>
                </c:pt>
                <c:pt idx="57">
                  <c:v>7.6813000000000003E-3</c:v>
                </c:pt>
                <c:pt idx="58">
                  <c:v>9.2787000000000008E-3</c:v>
                </c:pt>
                <c:pt idx="59">
                  <c:v>1.08761E-2</c:v>
                </c:pt>
                <c:pt idx="60">
                  <c:v>1.02372E-2</c:v>
                </c:pt>
                <c:pt idx="61">
                  <c:v>6.4034000000000001E-3</c:v>
                </c:pt>
                <c:pt idx="62">
                  <c:v>5.7644999999999997E-3</c:v>
                </c:pt>
                <c:pt idx="63">
                  <c:v>7.3619000000000002E-3</c:v>
                </c:pt>
                <c:pt idx="64">
                  <c:v>7.6813000000000003E-3</c:v>
                </c:pt>
                <c:pt idx="65">
                  <c:v>6.4034000000000001E-3</c:v>
                </c:pt>
                <c:pt idx="66">
                  <c:v>4.8060000000000004E-3</c:v>
                </c:pt>
                <c:pt idx="67">
                  <c:v>4.8060000000000004E-3</c:v>
                </c:pt>
                <c:pt idx="68">
                  <c:v>4.1671E-3</c:v>
                </c:pt>
                <c:pt idx="69">
                  <c:v>3.8476000000000001E-3</c:v>
                </c:pt>
                <c:pt idx="70">
                  <c:v>3.2085999999999998E-3</c:v>
                </c:pt>
                <c:pt idx="71">
                  <c:v>9.722E-4</c:v>
                </c:pt>
                <c:pt idx="72">
                  <c:v>9.722E-4</c:v>
                </c:pt>
                <c:pt idx="73">
                  <c:v>6.5280000000000004E-4</c:v>
                </c:pt>
                <c:pt idx="74">
                  <c:v>-3.057E-4</c:v>
                </c:pt>
                <c:pt idx="75">
                  <c:v>-3.057E-4</c:v>
                </c:pt>
                <c:pt idx="76">
                  <c:v>3.3330000000000002E-4</c:v>
                </c:pt>
                <c:pt idx="77">
                  <c:v>-6.2520000000000002E-4</c:v>
                </c:pt>
                <c:pt idx="78">
                  <c:v>-9.4459999999999998E-4</c:v>
                </c:pt>
                <c:pt idx="79">
                  <c:v>6.5280000000000004E-4</c:v>
                </c:pt>
                <c:pt idx="80">
                  <c:v>1.9307E-3</c:v>
                </c:pt>
                <c:pt idx="81">
                  <c:v>1.9307E-3</c:v>
                </c:pt>
                <c:pt idx="82">
                  <c:v>3.2085999999999998E-3</c:v>
                </c:pt>
                <c:pt idx="83">
                  <c:v>3.5281000000000002E-3</c:v>
                </c:pt>
                <c:pt idx="84">
                  <c:v>5.1254999999999998E-3</c:v>
                </c:pt>
                <c:pt idx="85">
                  <c:v>6.7229000000000004E-3</c:v>
                </c:pt>
                <c:pt idx="86">
                  <c:v>8.0008000000000006E-3</c:v>
                </c:pt>
                <c:pt idx="87">
                  <c:v>1.05567E-2</c:v>
                </c:pt>
                <c:pt idx="88">
                  <c:v>6.0838999999999997E-3</c:v>
                </c:pt>
                <c:pt idx="89">
                  <c:v>2.2501999999999999E-3</c:v>
                </c:pt>
                <c:pt idx="90">
                  <c:v>4.4865E-3</c:v>
                </c:pt>
                <c:pt idx="91">
                  <c:v>6.7229000000000004E-3</c:v>
                </c:pt>
                <c:pt idx="92">
                  <c:v>5.7644999999999997E-3</c:v>
                </c:pt>
                <c:pt idx="93">
                  <c:v>5.1254999999999998E-3</c:v>
                </c:pt>
                <c:pt idx="94">
                  <c:v>4.8060000000000004E-3</c:v>
                </c:pt>
                <c:pt idx="95">
                  <c:v>3.5281000000000002E-3</c:v>
                </c:pt>
                <c:pt idx="96">
                  <c:v>2.8890999999999999E-3</c:v>
                </c:pt>
                <c:pt idx="97">
                  <c:v>2.2501999999999999E-3</c:v>
                </c:pt>
                <c:pt idx="98">
                  <c:v>1.9307E-3</c:v>
                </c:pt>
                <c:pt idx="99">
                  <c:v>9.722E-4</c:v>
                </c:pt>
                <c:pt idx="100">
                  <c:v>3.3330000000000002E-4</c:v>
                </c:pt>
                <c:pt idx="101">
                  <c:v>3.3330000000000002E-4</c:v>
                </c:pt>
                <c:pt idx="102">
                  <c:v>1.38E-5</c:v>
                </c:pt>
                <c:pt idx="103">
                  <c:v>1.38E-5</c:v>
                </c:pt>
                <c:pt idx="104">
                  <c:v>3.3330000000000002E-4</c:v>
                </c:pt>
                <c:pt idx="105">
                  <c:v>3.3330000000000002E-4</c:v>
                </c:pt>
                <c:pt idx="106">
                  <c:v>1.2917E-3</c:v>
                </c:pt>
                <c:pt idx="107">
                  <c:v>1.2917E-3</c:v>
                </c:pt>
                <c:pt idx="108">
                  <c:v>2.2501999999999999E-3</c:v>
                </c:pt>
                <c:pt idx="109">
                  <c:v>2.8890999999999999E-3</c:v>
                </c:pt>
                <c:pt idx="110">
                  <c:v>4.4865E-3</c:v>
                </c:pt>
                <c:pt idx="111">
                  <c:v>5.7644999999999997E-3</c:v>
                </c:pt>
                <c:pt idx="112">
                  <c:v>5.7644999999999997E-3</c:v>
                </c:pt>
                <c:pt idx="113">
                  <c:v>8.9592999999999999E-3</c:v>
                </c:pt>
                <c:pt idx="114">
                  <c:v>9.9176999999999998E-3</c:v>
                </c:pt>
                <c:pt idx="115">
                  <c:v>1.08761E-2</c:v>
                </c:pt>
                <c:pt idx="116">
                  <c:v>8.3202999999999992E-3</c:v>
                </c:pt>
                <c:pt idx="117">
                  <c:v>7.0423999999999999E-3</c:v>
                </c:pt>
                <c:pt idx="118">
                  <c:v>8.0008000000000006E-3</c:v>
                </c:pt>
                <c:pt idx="119">
                  <c:v>7.3619000000000002E-3</c:v>
                </c:pt>
                <c:pt idx="120">
                  <c:v>6.7229000000000004E-3</c:v>
                </c:pt>
                <c:pt idx="121">
                  <c:v>6.0838999999999997E-3</c:v>
                </c:pt>
                <c:pt idx="122">
                  <c:v>5.7644999999999997E-3</c:v>
                </c:pt>
                <c:pt idx="123">
                  <c:v>5.7644999999999997E-3</c:v>
                </c:pt>
                <c:pt idx="124">
                  <c:v>4.8060000000000004E-3</c:v>
                </c:pt>
                <c:pt idx="125">
                  <c:v>3.5281000000000002E-3</c:v>
                </c:pt>
                <c:pt idx="126">
                  <c:v>2.2501999999999999E-3</c:v>
                </c:pt>
                <c:pt idx="127">
                  <c:v>1.6111999999999999E-3</c:v>
                </c:pt>
                <c:pt idx="128">
                  <c:v>1.9307E-3</c:v>
                </c:pt>
                <c:pt idx="129">
                  <c:v>1.2917E-3</c:v>
                </c:pt>
                <c:pt idx="130">
                  <c:v>1.2917E-3</c:v>
                </c:pt>
                <c:pt idx="131">
                  <c:v>6.5280000000000004E-4</c:v>
                </c:pt>
                <c:pt idx="132">
                  <c:v>9.722E-4</c:v>
                </c:pt>
                <c:pt idx="133">
                  <c:v>1.2917E-3</c:v>
                </c:pt>
                <c:pt idx="134">
                  <c:v>1.6111999999999999E-3</c:v>
                </c:pt>
                <c:pt idx="135">
                  <c:v>2.8890999999999999E-3</c:v>
                </c:pt>
                <c:pt idx="136">
                  <c:v>3.5281000000000002E-3</c:v>
                </c:pt>
                <c:pt idx="137">
                  <c:v>4.1671E-3</c:v>
                </c:pt>
                <c:pt idx="138">
                  <c:v>4.8060000000000004E-3</c:v>
                </c:pt>
                <c:pt idx="139">
                  <c:v>6.0838999999999997E-3</c:v>
                </c:pt>
                <c:pt idx="140">
                  <c:v>7.3619000000000002E-3</c:v>
                </c:pt>
                <c:pt idx="141">
                  <c:v>9.9176999999999998E-3</c:v>
                </c:pt>
                <c:pt idx="142">
                  <c:v>1.05567E-2</c:v>
                </c:pt>
                <c:pt idx="143">
                  <c:v>6.4034000000000001E-3</c:v>
                </c:pt>
                <c:pt idx="144">
                  <c:v>7.0423999999999999E-3</c:v>
                </c:pt>
                <c:pt idx="145">
                  <c:v>5.7644999999999997E-3</c:v>
                </c:pt>
                <c:pt idx="146">
                  <c:v>6.7229000000000004E-3</c:v>
                </c:pt>
                <c:pt idx="147">
                  <c:v>7.0423999999999999E-3</c:v>
                </c:pt>
                <c:pt idx="148">
                  <c:v>7.0423999999999999E-3</c:v>
                </c:pt>
                <c:pt idx="149">
                  <c:v>4.8060000000000004E-3</c:v>
                </c:pt>
                <c:pt idx="150">
                  <c:v>4.1671E-3</c:v>
                </c:pt>
                <c:pt idx="151">
                  <c:v>4.1671E-3</c:v>
                </c:pt>
                <c:pt idx="152">
                  <c:v>3.2085999999999998E-3</c:v>
                </c:pt>
                <c:pt idx="153">
                  <c:v>2.5696E-3</c:v>
                </c:pt>
                <c:pt idx="154">
                  <c:v>9.722E-4</c:v>
                </c:pt>
                <c:pt idx="155">
                  <c:v>3.3330000000000002E-4</c:v>
                </c:pt>
                <c:pt idx="156">
                  <c:v>1.38E-5</c:v>
                </c:pt>
                <c:pt idx="157">
                  <c:v>-3.057E-4</c:v>
                </c:pt>
                <c:pt idx="158">
                  <c:v>-3.057E-4</c:v>
                </c:pt>
                <c:pt idx="159">
                  <c:v>-3.057E-4</c:v>
                </c:pt>
                <c:pt idx="160">
                  <c:v>3.3330000000000002E-4</c:v>
                </c:pt>
                <c:pt idx="161">
                  <c:v>-3.057E-4</c:v>
                </c:pt>
                <c:pt idx="162">
                  <c:v>-6.2520000000000002E-4</c:v>
                </c:pt>
                <c:pt idx="163">
                  <c:v>9.722E-4</c:v>
                </c:pt>
                <c:pt idx="164">
                  <c:v>1.6111999999999999E-3</c:v>
                </c:pt>
                <c:pt idx="165">
                  <c:v>3.5281000000000002E-3</c:v>
                </c:pt>
                <c:pt idx="166">
                  <c:v>3.2085999999999998E-3</c:v>
                </c:pt>
                <c:pt idx="167">
                  <c:v>5.7644999999999997E-3</c:v>
                </c:pt>
                <c:pt idx="168">
                  <c:v>5.7644999999999997E-3</c:v>
                </c:pt>
                <c:pt idx="169">
                  <c:v>8.0008000000000006E-3</c:v>
                </c:pt>
                <c:pt idx="170">
                  <c:v>1.05567E-2</c:v>
                </c:pt>
                <c:pt idx="171">
                  <c:v>1.02372E-2</c:v>
                </c:pt>
                <c:pt idx="172">
                  <c:v>1.6111999999999999E-3</c:v>
                </c:pt>
                <c:pt idx="173">
                  <c:v>5.1254999999999998E-3</c:v>
                </c:pt>
                <c:pt idx="174">
                  <c:v>6.4034000000000001E-3</c:v>
                </c:pt>
                <c:pt idx="175">
                  <c:v>6.4034000000000001E-3</c:v>
                </c:pt>
                <c:pt idx="176">
                  <c:v>5.7644999999999997E-3</c:v>
                </c:pt>
                <c:pt idx="177">
                  <c:v>6.0838999999999997E-3</c:v>
                </c:pt>
                <c:pt idx="178">
                  <c:v>4.1671E-3</c:v>
                </c:pt>
                <c:pt idx="179">
                  <c:v>4.4865E-3</c:v>
                </c:pt>
                <c:pt idx="180">
                  <c:v>1.9307E-3</c:v>
                </c:pt>
                <c:pt idx="181">
                  <c:v>2.8890999999999999E-3</c:v>
                </c:pt>
                <c:pt idx="182">
                  <c:v>9.722E-4</c:v>
                </c:pt>
                <c:pt idx="183">
                  <c:v>1.9307E-3</c:v>
                </c:pt>
                <c:pt idx="184">
                  <c:v>3.3330000000000002E-4</c:v>
                </c:pt>
                <c:pt idx="185">
                  <c:v>3.3330000000000002E-4</c:v>
                </c:pt>
                <c:pt idx="186">
                  <c:v>3.3330000000000002E-4</c:v>
                </c:pt>
                <c:pt idx="187">
                  <c:v>-3.057E-4</c:v>
                </c:pt>
                <c:pt idx="188">
                  <c:v>9.722E-4</c:v>
                </c:pt>
                <c:pt idx="189">
                  <c:v>1.9307E-3</c:v>
                </c:pt>
                <c:pt idx="190">
                  <c:v>6.5280000000000004E-4</c:v>
                </c:pt>
                <c:pt idx="191">
                  <c:v>1.9307E-3</c:v>
                </c:pt>
                <c:pt idx="192">
                  <c:v>2.8890999999999999E-3</c:v>
                </c:pt>
                <c:pt idx="193">
                  <c:v>4.1671E-3</c:v>
                </c:pt>
                <c:pt idx="194">
                  <c:v>6.4034000000000001E-3</c:v>
                </c:pt>
                <c:pt idx="195">
                  <c:v>7.0423999999999999E-3</c:v>
                </c:pt>
                <c:pt idx="196">
                  <c:v>8.6397999999999996E-3</c:v>
                </c:pt>
                <c:pt idx="197">
                  <c:v>9.5981999999999994E-3</c:v>
                </c:pt>
                <c:pt idx="198">
                  <c:v>1.08761E-2</c:v>
                </c:pt>
                <c:pt idx="199">
                  <c:v>9.2787000000000008E-3</c:v>
                </c:pt>
                <c:pt idx="200">
                  <c:v>9.9176999999999998E-3</c:v>
                </c:pt>
                <c:pt idx="201">
                  <c:v>7.6813000000000003E-3</c:v>
                </c:pt>
                <c:pt idx="202">
                  <c:v>8.0008000000000006E-3</c:v>
                </c:pt>
                <c:pt idx="203">
                  <c:v>6.0838999999999997E-3</c:v>
                </c:pt>
                <c:pt idx="204">
                  <c:v>7.3619000000000002E-3</c:v>
                </c:pt>
                <c:pt idx="205">
                  <c:v>6.4034000000000001E-3</c:v>
                </c:pt>
                <c:pt idx="206">
                  <c:v>6.0838999999999997E-3</c:v>
                </c:pt>
                <c:pt idx="207">
                  <c:v>5.4450000000000002E-3</c:v>
                </c:pt>
                <c:pt idx="208">
                  <c:v>4.4865E-3</c:v>
                </c:pt>
                <c:pt idx="209">
                  <c:v>3.2085999999999998E-3</c:v>
                </c:pt>
                <c:pt idx="210">
                  <c:v>2.8890999999999999E-3</c:v>
                </c:pt>
                <c:pt idx="211">
                  <c:v>2.5696E-3</c:v>
                </c:pt>
                <c:pt idx="212">
                  <c:v>1.9307E-3</c:v>
                </c:pt>
                <c:pt idx="213">
                  <c:v>1.9307E-3</c:v>
                </c:pt>
                <c:pt idx="214">
                  <c:v>1.6111999999999999E-3</c:v>
                </c:pt>
                <c:pt idx="215">
                  <c:v>9.722E-4</c:v>
                </c:pt>
                <c:pt idx="216">
                  <c:v>1.2917E-3</c:v>
                </c:pt>
                <c:pt idx="217">
                  <c:v>1.6111999999999999E-3</c:v>
                </c:pt>
                <c:pt idx="218">
                  <c:v>2.8890999999999999E-3</c:v>
                </c:pt>
                <c:pt idx="219">
                  <c:v>3.8476000000000001E-3</c:v>
                </c:pt>
                <c:pt idx="220">
                  <c:v>3.8476000000000001E-3</c:v>
                </c:pt>
                <c:pt idx="221">
                  <c:v>4.1671E-3</c:v>
                </c:pt>
                <c:pt idx="222">
                  <c:v>5.7644999999999997E-3</c:v>
                </c:pt>
                <c:pt idx="223">
                  <c:v>7.0423999999999999E-3</c:v>
                </c:pt>
                <c:pt idx="224">
                  <c:v>8.6397999999999996E-3</c:v>
                </c:pt>
                <c:pt idx="225">
                  <c:v>1.05567E-2</c:v>
                </c:pt>
                <c:pt idx="226">
                  <c:v>1.1834600000000001E-2</c:v>
                </c:pt>
                <c:pt idx="227">
                  <c:v>1.2154099999999999E-2</c:v>
                </c:pt>
                <c:pt idx="228">
                  <c:v>3.2085999999999998E-3</c:v>
                </c:pt>
                <c:pt idx="229">
                  <c:v>6.7229000000000004E-3</c:v>
                </c:pt>
                <c:pt idx="230">
                  <c:v>8.6397999999999996E-3</c:v>
                </c:pt>
                <c:pt idx="231">
                  <c:v>7.6813000000000003E-3</c:v>
                </c:pt>
                <c:pt idx="232">
                  <c:v>6.0838999999999997E-3</c:v>
                </c:pt>
                <c:pt idx="233">
                  <c:v>5.1254999999999998E-3</c:v>
                </c:pt>
                <c:pt idx="234">
                  <c:v>4.8060000000000004E-3</c:v>
                </c:pt>
                <c:pt idx="235">
                  <c:v>4.4865E-3</c:v>
                </c:pt>
                <c:pt idx="236">
                  <c:v>3.5281000000000002E-3</c:v>
                </c:pt>
                <c:pt idx="237">
                  <c:v>2.8890999999999999E-3</c:v>
                </c:pt>
                <c:pt idx="238">
                  <c:v>1.9307E-3</c:v>
                </c:pt>
                <c:pt idx="239">
                  <c:v>9.722E-4</c:v>
                </c:pt>
                <c:pt idx="240">
                  <c:v>6.5280000000000004E-4</c:v>
                </c:pt>
                <c:pt idx="241">
                  <c:v>6.5280000000000004E-4</c:v>
                </c:pt>
                <c:pt idx="242">
                  <c:v>1.38E-5</c:v>
                </c:pt>
                <c:pt idx="243">
                  <c:v>6.5280000000000004E-4</c:v>
                </c:pt>
                <c:pt idx="244">
                  <c:v>-3.057E-4</c:v>
                </c:pt>
                <c:pt idx="245">
                  <c:v>6.5280000000000004E-4</c:v>
                </c:pt>
                <c:pt idx="246">
                  <c:v>1.9307E-3</c:v>
                </c:pt>
                <c:pt idx="247">
                  <c:v>1.2917E-3</c:v>
                </c:pt>
                <c:pt idx="248">
                  <c:v>2.5696E-3</c:v>
                </c:pt>
                <c:pt idx="249">
                  <c:v>4.4865E-3</c:v>
                </c:pt>
                <c:pt idx="250">
                  <c:v>5.4450000000000002E-3</c:v>
                </c:pt>
                <c:pt idx="251">
                  <c:v>5.7644999999999997E-3</c:v>
                </c:pt>
                <c:pt idx="252">
                  <c:v>7.0423999999999999E-3</c:v>
                </c:pt>
                <c:pt idx="253">
                  <c:v>9.9176999999999998E-3</c:v>
                </c:pt>
                <c:pt idx="254">
                  <c:v>9.2787000000000008E-3</c:v>
                </c:pt>
                <c:pt idx="255">
                  <c:v>8.6397999999999996E-3</c:v>
                </c:pt>
                <c:pt idx="256">
                  <c:v>2.8890999999999999E-3</c:v>
                </c:pt>
                <c:pt idx="257">
                  <c:v>6.0838999999999997E-3</c:v>
                </c:pt>
                <c:pt idx="258">
                  <c:v>6.0838999999999997E-3</c:v>
                </c:pt>
                <c:pt idx="259">
                  <c:v>5.4450000000000002E-3</c:v>
                </c:pt>
                <c:pt idx="260">
                  <c:v>6.0838999999999997E-3</c:v>
                </c:pt>
                <c:pt idx="261">
                  <c:v>4.8060000000000004E-3</c:v>
                </c:pt>
                <c:pt idx="262">
                  <c:v>4.4865E-3</c:v>
                </c:pt>
                <c:pt idx="263">
                  <c:v>3.5281000000000002E-3</c:v>
                </c:pt>
                <c:pt idx="264">
                  <c:v>2.5696E-3</c:v>
                </c:pt>
                <c:pt idx="265">
                  <c:v>1.9307E-3</c:v>
                </c:pt>
                <c:pt idx="266">
                  <c:v>1.2917E-3</c:v>
                </c:pt>
                <c:pt idx="267">
                  <c:v>1.2917E-3</c:v>
                </c:pt>
                <c:pt idx="268">
                  <c:v>1.6111999999999999E-3</c:v>
                </c:pt>
                <c:pt idx="269">
                  <c:v>-3.057E-4</c:v>
                </c:pt>
                <c:pt idx="270">
                  <c:v>6.5280000000000004E-4</c:v>
                </c:pt>
                <c:pt idx="271">
                  <c:v>6.5280000000000004E-4</c:v>
                </c:pt>
                <c:pt idx="272">
                  <c:v>9.722E-4</c:v>
                </c:pt>
                <c:pt idx="273">
                  <c:v>1.9307E-3</c:v>
                </c:pt>
                <c:pt idx="274">
                  <c:v>2.2501999999999999E-3</c:v>
                </c:pt>
                <c:pt idx="275">
                  <c:v>2.5696E-3</c:v>
                </c:pt>
                <c:pt idx="276">
                  <c:v>3.8476000000000001E-3</c:v>
                </c:pt>
                <c:pt idx="277">
                  <c:v>5.1254999999999998E-3</c:v>
                </c:pt>
                <c:pt idx="278">
                  <c:v>7.3619000000000002E-3</c:v>
                </c:pt>
                <c:pt idx="279">
                  <c:v>8.6397999999999996E-3</c:v>
                </c:pt>
                <c:pt idx="280">
                  <c:v>1.11956E-2</c:v>
                </c:pt>
                <c:pt idx="281">
                  <c:v>1.15151E-2</c:v>
                </c:pt>
                <c:pt idx="282">
                  <c:v>1.2793000000000001E-2</c:v>
                </c:pt>
                <c:pt idx="283">
                  <c:v>3.5281000000000002E-3</c:v>
                </c:pt>
                <c:pt idx="284">
                  <c:v>8.3202999999999992E-3</c:v>
                </c:pt>
                <c:pt idx="285">
                  <c:v>9.2787000000000008E-3</c:v>
                </c:pt>
                <c:pt idx="286">
                  <c:v>8.6397999999999996E-3</c:v>
                </c:pt>
                <c:pt idx="287">
                  <c:v>7.6813000000000003E-3</c:v>
                </c:pt>
                <c:pt idx="288">
                  <c:v>6.7229000000000004E-3</c:v>
                </c:pt>
                <c:pt idx="289">
                  <c:v>6.7229000000000004E-3</c:v>
                </c:pt>
                <c:pt idx="290">
                  <c:v>5.7644999999999997E-3</c:v>
                </c:pt>
                <c:pt idx="291">
                  <c:v>5.1254999999999998E-3</c:v>
                </c:pt>
                <c:pt idx="292">
                  <c:v>3.8476000000000001E-3</c:v>
                </c:pt>
                <c:pt idx="293">
                  <c:v>3.5281000000000002E-3</c:v>
                </c:pt>
                <c:pt idx="294">
                  <c:v>2.2501999999999999E-3</c:v>
                </c:pt>
                <c:pt idx="295">
                  <c:v>2.2501999999999999E-3</c:v>
                </c:pt>
                <c:pt idx="296">
                  <c:v>2.5696E-3</c:v>
                </c:pt>
                <c:pt idx="297">
                  <c:v>1.9307E-3</c:v>
                </c:pt>
                <c:pt idx="298">
                  <c:v>1.2917E-3</c:v>
                </c:pt>
                <c:pt idx="299">
                  <c:v>1.6111999999999999E-3</c:v>
                </c:pt>
                <c:pt idx="300">
                  <c:v>2.2501999999999999E-3</c:v>
                </c:pt>
                <c:pt idx="301">
                  <c:v>2.8890999999999999E-3</c:v>
                </c:pt>
                <c:pt idx="302">
                  <c:v>2.8890999999999999E-3</c:v>
                </c:pt>
                <c:pt idx="303">
                  <c:v>4.1671E-3</c:v>
                </c:pt>
                <c:pt idx="304">
                  <c:v>4.1671E-3</c:v>
                </c:pt>
                <c:pt idx="305">
                  <c:v>5.4450000000000002E-3</c:v>
                </c:pt>
                <c:pt idx="306">
                  <c:v>7.0423999999999999E-3</c:v>
                </c:pt>
                <c:pt idx="307">
                  <c:v>8.9592999999999999E-3</c:v>
                </c:pt>
                <c:pt idx="308">
                  <c:v>1.02372E-2</c:v>
                </c:pt>
                <c:pt idx="309">
                  <c:v>1.2154099999999999E-2</c:v>
                </c:pt>
                <c:pt idx="310">
                  <c:v>4.8060000000000004E-3</c:v>
                </c:pt>
                <c:pt idx="311">
                  <c:v>8.0008000000000006E-3</c:v>
                </c:pt>
                <c:pt idx="312">
                  <c:v>6.4034000000000001E-3</c:v>
                </c:pt>
                <c:pt idx="313">
                  <c:v>7.3619000000000002E-3</c:v>
                </c:pt>
                <c:pt idx="314">
                  <c:v>7.3619000000000002E-3</c:v>
                </c:pt>
                <c:pt idx="315">
                  <c:v>6.4034000000000001E-3</c:v>
                </c:pt>
                <c:pt idx="316">
                  <c:v>5.7644999999999997E-3</c:v>
                </c:pt>
                <c:pt idx="317">
                  <c:v>4.4865E-3</c:v>
                </c:pt>
                <c:pt idx="318">
                  <c:v>4.1671E-3</c:v>
                </c:pt>
                <c:pt idx="319">
                  <c:v>3.5281000000000002E-3</c:v>
                </c:pt>
                <c:pt idx="320">
                  <c:v>2.8890999999999999E-3</c:v>
                </c:pt>
                <c:pt idx="321">
                  <c:v>2.2501999999999999E-3</c:v>
                </c:pt>
                <c:pt idx="322">
                  <c:v>9.722E-4</c:v>
                </c:pt>
                <c:pt idx="323">
                  <c:v>9.722E-4</c:v>
                </c:pt>
                <c:pt idx="324">
                  <c:v>6.5280000000000004E-4</c:v>
                </c:pt>
                <c:pt idx="325">
                  <c:v>3.3330000000000002E-4</c:v>
                </c:pt>
                <c:pt idx="326">
                  <c:v>1.38E-5</c:v>
                </c:pt>
                <c:pt idx="327">
                  <c:v>-3.057E-4</c:v>
                </c:pt>
                <c:pt idx="328">
                  <c:v>-3.057E-4</c:v>
                </c:pt>
                <c:pt idx="329">
                  <c:v>1.6111999999999999E-3</c:v>
                </c:pt>
                <c:pt idx="330">
                  <c:v>1.6111999999999999E-3</c:v>
                </c:pt>
                <c:pt idx="331">
                  <c:v>3.2085999999999998E-3</c:v>
                </c:pt>
                <c:pt idx="332">
                  <c:v>4.8060000000000004E-3</c:v>
                </c:pt>
                <c:pt idx="333">
                  <c:v>5.1254999999999998E-3</c:v>
                </c:pt>
                <c:pt idx="334">
                  <c:v>6.7229000000000004E-3</c:v>
                </c:pt>
                <c:pt idx="335">
                  <c:v>8.0008000000000006E-3</c:v>
                </c:pt>
                <c:pt idx="336">
                  <c:v>8.6397999999999996E-3</c:v>
                </c:pt>
                <c:pt idx="337">
                  <c:v>1.11956E-2</c:v>
                </c:pt>
                <c:pt idx="338">
                  <c:v>1.1834600000000001E-2</c:v>
                </c:pt>
                <c:pt idx="339">
                  <c:v>4.1671E-3</c:v>
                </c:pt>
                <c:pt idx="340">
                  <c:v>6.0838999999999997E-3</c:v>
                </c:pt>
                <c:pt idx="341">
                  <c:v>6.7229000000000004E-3</c:v>
                </c:pt>
                <c:pt idx="342">
                  <c:v>6.7229000000000004E-3</c:v>
                </c:pt>
                <c:pt idx="343">
                  <c:v>5.4450000000000002E-3</c:v>
                </c:pt>
                <c:pt idx="344">
                  <c:v>5.7644999999999997E-3</c:v>
                </c:pt>
                <c:pt idx="345">
                  <c:v>4.4865E-3</c:v>
                </c:pt>
                <c:pt idx="346">
                  <c:v>3.2085999999999998E-3</c:v>
                </c:pt>
                <c:pt idx="347">
                  <c:v>2.8890999999999999E-3</c:v>
                </c:pt>
                <c:pt idx="348">
                  <c:v>1.9307E-3</c:v>
                </c:pt>
                <c:pt idx="349">
                  <c:v>9.722E-4</c:v>
                </c:pt>
                <c:pt idx="350">
                  <c:v>1.6111999999999999E-3</c:v>
                </c:pt>
                <c:pt idx="351">
                  <c:v>9.722E-4</c:v>
                </c:pt>
                <c:pt idx="352">
                  <c:v>9.722E-4</c:v>
                </c:pt>
                <c:pt idx="353">
                  <c:v>1.38E-5</c:v>
                </c:pt>
                <c:pt idx="354">
                  <c:v>3.3330000000000002E-4</c:v>
                </c:pt>
                <c:pt idx="355">
                  <c:v>1.9307E-3</c:v>
                </c:pt>
                <c:pt idx="356">
                  <c:v>1.9307E-3</c:v>
                </c:pt>
                <c:pt idx="357">
                  <c:v>2.5696E-3</c:v>
                </c:pt>
                <c:pt idx="358">
                  <c:v>2.8890999999999999E-3</c:v>
                </c:pt>
                <c:pt idx="359">
                  <c:v>3.5281000000000002E-3</c:v>
                </c:pt>
                <c:pt idx="360">
                  <c:v>5.1254999999999998E-3</c:v>
                </c:pt>
                <c:pt idx="361">
                  <c:v>6.0838999999999997E-3</c:v>
                </c:pt>
                <c:pt idx="362">
                  <c:v>8.3202999999999992E-3</c:v>
                </c:pt>
                <c:pt idx="363">
                  <c:v>9.5981999999999994E-3</c:v>
                </c:pt>
                <c:pt idx="364">
                  <c:v>1.05567E-2</c:v>
                </c:pt>
                <c:pt idx="365">
                  <c:v>1.15151E-2</c:v>
                </c:pt>
                <c:pt idx="366">
                  <c:v>1.05567E-2</c:v>
                </c:pt>
                <c:pt idx="367">
                  <c:v>5.4450000000000002E-3</c:v>
                </c:pt>
                <c:pt idx="368">
                  <c:v>8.3202999999999992E-3</c:v>
                </c:pt>
                <c:pt idx="369">
                  <c:v>8.9592999999999999E-3</c:v>
                </c:pt>
                <c:pt idx="370">
                  <c:v>8.0008000000000006E-3</c:v>
                </c:pt>
                <c:pt idx="371">
                  <c:v>7.0423999999999999E-3</c:v>
                </c:pt>
                <c:pt idx="372">
                  <c:v>6.4034000000000001E-3</c:v>
                </c:pt>
                <c:pt idx="373">
                  <c:v>6.0838999999999997E-3</c:v>
                </c:pt>
                <c:pt idx="374">
                  <c:v>5.4450000000000002E-3</c:v>
                </c:pt>
                <c:pt idx="375">
                  <c:v>5.1254999999999998E-3</c:v>
                </c:pt>
                <c:pt idx="376">
                  <c:v>4.1671E-3</c:v>
                </c:pt>
                <c:pt idx="377">
                  <c:v>2.8890999999999999E-3</c:v>
                </c:pt>
                <c:pt idx="378">
                  <c:v>2.8890999999999999E-3</c:v>
                </c:pt>
                <c:pt idx="379">
                  <c:v>2.5696E-3</c:v>
                </c:pt>
                <c:pt idx="380">
                  <c:v>2.5696E-3</c:v>
                </c:pt>
                <c:pt idx="381">
                  <c:v>2.2501999999999999E-3</c:v>
                </c:pt>
                <c:pt idx="382">
                  <c:v>1.6111999999999999E-3</c:v>
                </c:pt>
                <c:pt idx="383">
                  <c:v>1.9307E-3</c:v>
                </c:pt>
                <c:pt idx="384">
                  <c:v>2.5696E-3</c:v>
                </c:pt>
                <c:pt idx="385">
                  <c:v>3.5281000000000002E-3</c:v>
                </c:pt>
                <c:pt idx="386">
                  <c:v>4.1671E-3</c:v>
                </c:pt>
                <c:pt idx="387">
                  <c:v>5.1254999999999998E-3</c:v>
                </c:pt>
                <c:pt idx="388">
                  <c:v>6.0838999999999997E-3</c:v>
                </c:pt>
                <c:pt idx="389">
                  <c:v>6.4034000000000001E-3</c:v>
                </c:pt>
                <c:pt idx="390">
                  <c:v>8.6397999999999996E-3</c:v>
                </c:pt>
                <c:pt idx="391">
                  <c:v>9.9176999999999998E-3</c:v>
                </c:pt>
                <c:pt idx="392">
                  <c:v>1.11956E-2</c:v>
                </c:pt>
                <c:pt idx="393">
                  <c:v>1.3112499999999999E-2</c:v>
                </c:pt>
                <c:pt idx="394">
                  <c:v>1.3431999999999999E-2</c:v>
                </c:pt>
                <c:pt idx="395">
                  <c:v>4.8060000000000004E-3</c:v>
                </c:pt>
                <c:pt idx="396">
                  <c:v>8.0008000000000006E-3</c:v>
                </c:pt>
                <c:pt idx="397">
                  <c:v>8.6397999999999996E-3</c:v>
                </c:pt>
                <c:pt idx="398">
                  <c:v>8.0008000000000006E-3</c:v>
                </c:pt>
                <c:pt idx="399">
                  <c:v>8.0008000000000006E-3</c:v>
                </c:pt>
                <c:pt idx="400">
                  <c:v>6.4034000000000001E-3</c:v>
                </c:pt>
                <c:pt idx="401">
                  <c:v>5.4450000000000002E-3</c:v>
                </c:pt>
                <c:pt idx="402">
                  <c:v>4.8060000000000004E-3</c:v>
                </c:pt>
                <c:pt idx="403">
                  <c:v>4.1671E-3</c:v>
                </c:pt>
                <c:pt idx="404">
                  <c:v>3.8476000000000001E-3</c:v>
                </c:pt>
                <c:pt idx="405">
                  <c:v>2.8890999999999999E-3</c:v>
                </c:pt>
                <c:pt idx="406">
                  <c:v>6.5280000000000004E-4</c:v>
                </c:pt>
                <c:pt idx="407">
                  <c:v>1.2917E-3</c:v>
                </c:pt>
                <c:pt idx="408">
                  <c:v>6.5280000000000004E-4</c:v>
                </c:pt>
                <c:pt idx="409">
                  <c:v>9.722E-4</c:v>
                </c:pt>
                <c:pt idx="410">
                  <c:v>3.3330000000000002E-4</c:v>
                </c:pt>
                <c:pt idx="411">
                  <c:v>1.9307E-3</c:v>
                </c:pt>
                <c:pt idx="412">
                  <c:v>1.2917E-3</c:v>
                </c:pt>
                <c:pt idx="413">
                  <c:v>2.2501999999999999E-3</c:v>
                </c:pt>
                <c:pt idx="414">
                  <c:v>2.5696E-3</c:v>
                </c:pt>
                <c:pt idx="415">
                  <c:v>4.1671E-3</c:v>
                </c:pt>
                <c:pt idx="416">
                  <c:v>5.1254999999999998E-3</c:v>
                </c:pt>
                <c:pt idx="417">
                  <c:v>6.4034000000000001E-3</c:v>
                </c:pt>
                <c:pt idx="418">
                  <c:v>7.0423999999999999E-3</c:v>
                </c:pt>
                <c:pt idx="419">
                  <c:v>8.0008000000000006E-3</c:v>
                </c:pt>
                <c:pt idx="420">
                  <c:v>1.08761E-2</c:v>
                </c:pt>
                <c:pt idx="421">
                  <c:v>7.0423999999999999E-3</c:v>
                </c:pt>
                <c:pt idx="422">
                  <c:v>9.9176999999999998E-3</c:v>
                </c:pt>
                <c:pt idx="423">
                  <c:v>5.7644999999999997E-3</c:v>
                </c:pt>
                <c:pt idx="424">
                  <c:v>6.7229000000000004E-3</c:v>
                </c:pt>
                <c:pt idx="425">
                  <c:v>6.7229000000000004E-3</c:v>
                </c:pt>
                <c:pt idx="426">
                  <c:v>6.7229000000000004E-3</c:v>
                </c:pt>
                <c:pt idx="427">
                  <c:v>6.0838999999999997E-3</c:v>
                </c:pt>
                <c:pt idx="428">
                  <c:v>5.1254999999999998E-3</c:v>
                </c:pt>
                <c:pt idx="429">
                  <c:v>5.4450000000000002E-3</c:v>
                </c:pt>
                <c:pt idx="430">
                  <c:v>4.1671E-3</c:v>
                </c:pt>
                <c:pt idx="431">
                  <c:v>2.5696E-3</c:v>
                </c:pt>
                <c:pt idx="432">
                  <c:v>2.5696E-3</c:v>
                </c:pt>
                <c:pt idx="433">
                  <c:v>2.5696E-3</c:v>
                </c:pt>
                <c:pt idx="434">
                  <c:v>2.5696E-3</c:v>
                </c:pt>
                <c:pt idx="435">
                  <c:v>9.722E-4</c:v>
                </c:pt>
                <c:pt idx="436">
                  <c:v>1.6111999999999999E-3</c:v>
                </c:pt>
                <c:pt idx="437">
                  <c:v>6.5280000000000004E-4</c:v>
                </c:pt>
                <c:pt idx="438">
                  <c:v>1.9307E-3</c:v>
                </c:pt>
                <c:pt idx="439">
                  <c:v>2.5696E-3</c:v>
                </c:pt>
                <c:pt idx="440">
                  <c:v>3.2085999999999998E-3</c:v>
                </c:pt>
                <c:pt idx="441">
                  <c:v>3.2085999999999998E-3</c:v>
                </c:pt>
                <c:pt idx="442">
                  <c:v>4.1671E-3</c:v>
                </c:pt>
                <c:pt idx="443">
                  <c:v>4.8060000000000004E-3</c:v>
                </c:pt>
                <c:pt idx="444">
                  <c:v>6.0838999999999997E-3</c:v>
                </c:pt>
                <c:pt idx="445">
                  <c:v>8.3202999999999992E-3</c:v>
                </c:pt>
                <c:pt idx="446">
                  <c:v>9.2787000000000008E-3</c:v>
                </c:pt>
                <c:pt idx="447">
                  <c:v>1.11956E-2</c:v>
                </c:pt>
                <c:pt idx="448">
                  <c:v>1.3431999999999999E-2</c:v>
                </c:pt>
                <c:pt idx="449">
                  <c:v>1.37515E-2</c:v>
                </c:pt>
                <c:pt idx="450">
                  <c:v>6.4034000000000001E-3</c:v>
                </c:pt>
                <c:pt idx="451">
                  <c:v>8.3202999999999992E-3</c:v>
                </c:pt>
                <c:pt idx="452">
                  <c:v>9.5981999999999994E-3</c:v>
                </c:pt>
                <c:pt idx="453">
                  <c:v>9.9176999999999998E-3</c:v>
                </c:pt>
                <c:pt idx="454">
                  <c:v>8.3202999999999992E-3</c:v>
                </c:pt>
                <c:pt idx="455">
                  <c:v>7.3619000000000002E-3</c:v>
                </c:pt>
                <c:pt idx="456">
                  <c:v>7.3619000000000002E-3</c:v>
                </c:pt>
                <c:pt idx="457">
                  <c:v>6.4034000000000001E-3</c:v>
                </c:pt>
                <c:pt idx="458">
                  <c:v>5.1254999999999998E-3</c:v>
                </c:pt>
                <c:pt idx="459">
                  <c:v>4.4865E-3</c:v>
                </c:pt>
                <c:pt idx="460">
                  <c:v>4.1671E-3</c:v>
                </c:pt>
                <c:pt idx="461">
                  <c:v>3.2085999999999998E-3</c:v>
                </c:pt>
                <c:pt idx="462">
                  <c:v>3.5281000000000002E-3</c:v>
                </c:pt>
                <c:pt idx="463">
                  <c:v>2.8890999999999999E-3</c:v>
                </c:pt>
                <c:pt idx="464">
                  <c:v>3.2085999999999998E-3</c:v>
                </c:pt>
                <c:pt idx="465">
                  <c:v>2.8890999999999999E-3</c:v>
                </c:pt>
                <c:pt idx="466">
                  <c:v>1.2917E-3</c:v>
                </c:pt>
                <c:pt idx="467">
                  <c:v>2.2501999999999999E-3</c:v>
                </c:pt>
                <c:pt idx="468">
                  <c:v>3.8476000000000001E-3</c:v>
                </c:pt>
                <c:pt idx="469">
                  <c:v>4.4865E-3</c:v>
                </c:pt>
                <c:pt idx="470">
                  <c:v>5.1254999999999998E-3</c:v>
                </c:pt>
                <c:pt idx="471">
                  <c:v>5.7644999999999997E-3</c:v>
                </c:pt>
                <c:pt idx="472">
                  <c:v>7.3619000000000002E-3</c:v>
                </c:pt>
                <c:pt idx="473">
                  <c:v>8.0008000000000006E-3</c:v>
                </c:pt>
                <c:pt idx="474">
                  <c:v>9.9176999999999998E-3</c:v>
                </c:pt>
                <c:pt idx="475">
                  <c:v>1.15151E-2</c:v>
                </c:pt>
                <c:pt idx="476">
                  <c:v>1.37515E-2</c:v>
                </c:pt>
                <c:pt idx="477">
                  <c:v>7.6813000000000003E-3</c:v>
                </c:pt>
                <c:pt idx="478">
                  <c:v>9.2787000000000008E-3</c:v>
                </c:pt>
                <c:pt idx="479">
                  <c:v>8.6397999999999996E-3</c:v>
                </c:pt>
                <c:pt idx="480">
                  <c:v>8.9592999999999999E-3</c:v>
                </c:pt>
                <c:pt idx="481">
                  <c:v>7.3619000000000002E-3</c:v>
                </c:pt>
                <c:pt idx="482">
                  <c:v>7.3619000000000002E-3</c:v>
                </c:pt>
                <c:pt idx="483">
                  <c:v>6.7229000000000004E-3</c:v>
                </c:pt>
                <c:pt idx="484">
                  <c:v>5.7644999999999997E-3</c:v>
                </c:pt>
                <c:pt idx="485">
                  <c:v>5.4450000000000002E-3</c:v>
                </c:pt>
                <c:pt idx="486">
                  <c:v>3.5281000000000002E-3</c:v>
                </c:pt>
                <c:pt idx="487">
                  <c:v>3.5281000000000002E-3</c:v>
                </c:pt>
                <c:pt idx="488">
                  <c:v>2.8890999999999999E-3</c:v>
                </c:pt>
                <c:pt idx="489">
                  <c:v>1.9307E-3</c:v>
                </c:pt>
                <c:pt idx="490">
                  <c:v>9.722E-4</c:v>
                </c:pt>
                <c:pt idx="491">
                  <c:v>3.3330000000000002E-4</c:v>
                </c:pt>
                <c:pt idx="492">
                  <c:v>9.722E-4</c:v>
                </c:pt>
                <c:pt idx="493">
                  <c:v>1.2917E-3</c:v>
                </c:pt>
                <c:pt idx="494">
                  <c:v>1.2917E-3</c:v>
                </c:pt>
                <c:pt idx="495">
                  <c:v>1.6111999999999999E-3</c:v>
                </c:pt>
                <c:pt idx="496">
                  <c:v>3.2085999999999998E-3</c:v>
                </c:pt>
                <c:pt idx="497">
                  <c:v>2.2501999999999999E-3</c:v>
                </c:pt>
                <c:pt idx="498">
                  <c:v>4.8060000000000004E-3</c:v>
                </c:pt>
                <c:pt idx="499">
                  <c:v>4.8060000000000004E-3</c:v>
                </c:pt>
                <c:pt idx="500">
                  <c:v>6.0838999999999997E-3</c:v>
                </c:pt>
                <c:pt idx="501">
                  <c:v>7.0423999999999999E-3</c:v>
                </c:pt>
                <c:pt idx="502">
                  <c:v>8.3202999999999992E-3</c:v>
                </c:pt>
                <c:pt idx="503">
                  <c:v>9.5981999999999994E-3</c:v>
                </c:pt>
                <c:pt idx="504">
                  <c:v>1.11956E-2</c:v>
                </c:pt>
                <c:pt idx="505">
                  <c:v>8.9592999999999999E-3</c:v>
                </c:pt>
                <c:pt idx="506">
                  <c:v>7.0423999999999999E-3</c:v>
                </c:pt>
                <c:pt idx="507">
                  <c:v>7.6813000000000003E-3</c:v>
                </c:pt>
                <c:pt idx="508">
                  <c:v>6.0838999999999997E-3</c:v>
                </c:pt>
                <c:pt idx="509">
                  <c:v>8.0008000000000006E-3</c:v>
                </c:pt>
                <c:pt idx="510">
                  <c:v>6.7229000000000004E-3</c:v>
                </c:pt>
                <c:pt idx="511">
                  <c:v>7.0423999999999999E-3</c:v>
                </c:pt>
                <c:pt idx="512">
                  <c:v>5.4450000000000002E-3</c:v>
                </c:pt>
                <c:pt idx="513">
                  <c:v>4.4865E-3</c:v>
                </c:pt>
                <c:pt idx="514">
                  <c:v>4.4865E-3</c:v>
                </c:pt>
                <c:pt idx="515">
                  <c:v>2.5696E-3</c:v>
                </c:pt>
                <c:pt idx="516">
                  <c:v>2.8890999999999999E-3</c:v>
                </c:pt>
                <c:pt idx="517">
                  <c:v>2.8890999999999999E-3</c:v>
                </c:pt>
                <c:pt idx="518">
                  <c:v>2.8890999999999999E-3</c:v>
                </c:pt>
                <c:pt idx="519">
                  <c:v>1.2917E-3</c:v>
                </c:pt>
                <c:pt idx="520">
                  <c:v>2.2501999999999999E-3</c:v>
                </c:pt>
                <c:pt idx="521">
                  <c:v>2.5696E-3</c:v>
                </c:pt>
                <c:pt idx="522">
                  <c:v>1.9307E-3</c:v>
                </c:pt>
                <c:pt idx="523">
                  <c:v>4.1671E-3</c:v>
                </c:pt>
                <c:pt idx="524">
                  <c:v>3.5281000000000002E-3</c:v>
                </c:pt>
                <c:pt idx="525">
                  <c:v>4.4865E-3</c:v>
                </c:pt>
                <c:pt idx="526">
                  <c:v>4.8060000000000004E-3</c:v>
                </c:pt>
                <c:pt idx="527">
                  <c:v>6.4034000000000001E-3</c:v>
                </c:pt>
                <c:pt idx="528">
                  <c:v>7.6813000000000003E-3</c:v>
                </c:pt>
                <c:pt idx="529">
                  <c:v>9.5981999999999994E-3</c:v>
                </c:pt>
                <c:pt idx="530">
                  <c:v>1.05567E-2</c:v>
                </c:pt>
                <c:pt idx="531">
                  <c:v>1.3112499999999999E-2</c:v>
                </c:pt>
                <c:pt idx="532">
                  <c:v>9.2787000000000008E-3</c:v>
                </c:pt>
                <c:pt idx="533">
                  <c:v>1.24735E-2</c:v>
                </c:pt>
                <c:pt idx="534">
                  <c:v>7.3619000000000002E-3</c:v>
                </c:pt>
                <c:pt idx="535">
                  <c:v>9.5981999999999994E-3</c:v>
                </c:pt>
                <c:pt idx="536">
                  <c:v>9.9176999999999998E-3</c:v>
                </c:pt>
                <c:pt idx="537">
                  <c:v>9.2787000000000008E-3</c:v>
                </c:pt>
                <c:pt idx="538">
                  <c:v>8.0008000000000006E-3</c:v>
                </c:pt>
                <c:pt idx="539">
                  <c:v>7.6813000000000003E-3</c:v>
                </c:pt>
                <c:pt idx="540">
                  <c:v>7.0423999999999999E-3</c:v>
                </c:pt>
                <c:pt idx="541">
                  <c:v>6.7229000000000004E-3</c:v>
                </c:pt>
                <c:pt idx="542">
                  <c:v>5.7644999999999997E-3</c:v>
                </c:pt>
                <c:pt idx="543">
                  <c:v>4.4865E-3</c:v>
                </c:pt>
                <c:pt idx="544">
                  <c:v>3.8476000000000001E-3</c:v>
                </c:pt>
                <c:pt idx="545">
                  <c:v>4.1671E-3</c:v>
                </c:pt>
                <c:pt idx="546">
                  <c:v>3.8476000000000001E-3</c:v>
                </c:pt>
                <c:pt idx="547">
                  <c:v>3.5281000000000002E-3</c:v>
                </c:pt>
                <c:pt idx="548">
                  <c:v>3.5281000000000002E-3</c:v>
                </c:pt>
                <c:pt idx="549">
                  <c:v>3.5281000000000002E-3</c:v>
                </c:pt>
                <c:pt idx="550">
                  <c:v>3.2085999999999998E-3</c:v>
                </c:pt>
                <c:pt idx="551">
                  <c:v>3.8476000000000001E-3</c:v>
                </c:pt>
                <c:pt idx="552">
                  <c:v>4.4865E-3</c:v>
                </c:pt>
                <c:pt idx="553">
                  <c:v>5.4450000000000002E-3</c:v>
                </c:pt>
                <c:pt idx="554">
                  <c:v>5.7644999999999997E-3</c:v>
                </c:pt>
                <c:pt idx="555">
                  <c:v>8.0008000000000006E-3</c:v>
                </c:pt>
                <c:pt idx="556">
                  <c:v>8.0008000000000006E-3</c:v>
                </c:pt>
                <c:pt idx="557">
                  <c:v>9.9176999999999998E-3</c:v>
                </c:pt>
                <c:pt idx="558">
                  <c:v>1.1834600000000001E-2</c:v>
                </c:pt>
                <c:pt idx="559">
                  <c:v>1.3112499999999999E-2</c:v>
                </c:pt>
                <c:pt idx="560">
                  <c:v>1.3112499999999999E-2</c:v>
                </c:pt>
                <c:pt idx="561">
                  <c:v>9.2787000000000008E-3</c:v>
                </c:pt>
                <c:pt idx="562">
                  <c:v>7.0423999999999999E-3</c:v>
                </c:pt>
                <c:pt idx="563">
                  <c:v>9.2787000000000008E-3</c:v>
                </c:pt>
                <c:pt idx="564">
                  <c:v>9.2787000000000008E-3</c:v>
                </c:pt>
                <c:pt idx="565">
                  <c:v>8.9592999999999999E-3</c:v>
                </c:pt>
                <c:pt idx="566">
                  <c:v>8.0008000000000006E-3</c:v>
                </c:pt>
                <c:pt idx="567">
                  <c:v>7.0423999999999999E-3</c:v>
                </c:pt>
                <c:pt idx="568">
                  <c:v>6.4034000000000001E-3</c:v>
                </c:pt>
                <c:pt idx="569">
                  <c:v>5.7644999999999997E-3</c:v>
                </c:pt>
                <c:pt idx="570">
                  <c:v>5.1254999999999998E-3</c:v>
                </c:pt>
                <c:pt idx="571">
                  <c:v>3.8476000000000001E-3</c:v>
                </c:pt>
                <c:pt idx="572">
                  <c:v>2.5696E-3</c:v>
                </c:pt>
                <c:pt idx="573">
                  <c:v>3.2085999999999998E-3</c:v>
                </c:pt>
                <c:pt idx="574">
                  <c:v>2.2501999999999999E-3</c:v>
                </c:pt>
                <c:pt idx="575">
                  <c:v>2.2501999999999999E-3</c:v>
                </c:pt>
                <c:pt idx="576">
                  <c:v>2.2501999999999999E-3</c:v>
                </c:pt>
                <c:pt idx="577">
                  <c:v>2.2501999999999999E-3</c:v>
                </c:pt>
                <c:pt idx="578">
                  <c:v>2.5696E-3</c:v>
                </c:pt>
                <c:pt idx="579">
                  <c:v>2.2501999999999999E-3</c:v>
                </c:pt>
                <c:pt idx="580">
                  <c:v>3.5281000000000002E-3</c:v>
                </c:pt>
                <c:pt idx="581">
                  <c:v>4.1671E-3</c:v>
                </c:pt>
                <c:pt idx="582">
                  <c:v>6.0838999999999997E-3</c:v>
                </c:pt>
                <c:pt idx="583">
                  <c:v>5.7644999999999997E-3</c:v>
                </c:pt>
                <c:pt idx="584">
                  <c:v>7.6813000000000003E-3</c:v>
                </c:pt>
                <c:pt idx="585">
                  <c:v>8.6397999999999996E-3</c:v>
                </c:pt>
                <c:pt idx="586">
                  <c:v>9.5981999999999994E-3</c:v>
                </c:pt>
                <c:pt idx="587">
                  <c:v>1.2154099999999999E-2</c:v>
                </c:pt>
                <c:pt idx="588">
                  <c:v>9.2787000000000008E-3</c:v>
                </c:pt>
                <c:pt idx="589">
                  <c:v>8.9592999999999999E-3</c:v>
                </c:pt>
                <c:pt idx="590">
                  <c:v>7.3619000000000002E-3</c:v>
                </c:pt>
                <c:pt idx="591">
                  <c:v>8.3202999999999992E-3</c:v>
                </c:pt>
                <c:pt idx="592">
                  <c:v>7.3619000000000002E-3</c:v>
                </c:pt>
                <c:pt idx="593">
                  <c:v>6.7229000000000004E-3</c:v>
                </c:pt>
                <c:pt idx="594">
                  <c:v>7.0423999999999999E-3</c:v>
                </c:pt>
                <c:pt idx="595">
                  <c:v>6.7229000000000004E-3</c:v>
                </c:pt>
                <c:pt idx="596">
                  <c:v>6.0838999999999997E-3</c:v>
                </c:pt>
                <c:pt idx="597">
                  <c:v>4.8060000000000004E-3</c:v>
                </c:pt>
                <c:pt idx="598">
                  <c:v>3.8476000000000001E-3</c:v>
                </c:pt>
                <c:pt idx="599">
                  <c:v>3.5281000000000002E-3</c:v>
                </c:pt>
                <c:pt idx="600">
                  <c:v>3.2085999999999998E-3</c:v>
                </c:pt>
                <c:pt idx="601">
                  <c:v>3.2085999999999998E-3</c:v>
                </c:pt>
                <c:pt idx="602">
                  <c:v>2.2501999999999999E-3</c:v>
                </c:pt>
                <c:pt idx="603">
                  <c:v>2.5696E-3</c:v>
                </c:pt>
                <c:pt idx="604">
                  <c:v>1.6111999999999999E-3</c:v>
                </c:pt>
                <c:pt idx="605">
                  <c:v>2.8890999999999999E-3</c:v>
                </c:pt>
                <c:pt idx="606">
                  <c:v>3.2085999999999998E-3</c:v>
                </c:pt>
                <c:pt idx="607">
                  <c:v>4.1671E-3</c:v>
                </c:pt>
                <c:pt idx="608">
                  <c:v>4.4865E-3</c:v>
                </c:pt>
                <c:pt idx="609">
                  <c:v>5.7644999999999997E-3</c:v>
                </c:pt>
                <c:pt idx="610">
                  <c:v>5.4450000000000002E-3</c:v>
                </c:pt>
                <c:pt idx="611">
                  <c:v>8.0008000000000006E-3</c:v>
                </c:pt>
                <c:pt idx="612">
                  <c:v>9.5981999999999994E-3</c:v>
                </c:pt>
                <c:pt idx="613">
                  <c:v>1.02372E-2</c:v>
                </c:pt>
                <c:pt idx="614">
                  <c:v>1.3112499999999999E-2</c:v>
                </c:pt>
                <c:pt idx="615">
                  <c:v>1.3431999999999999E-2</c:v>
                </c:pt>
                <c:pt idx="616">
                  <c:v>1.08761E-2</c:v>
                </c:pt>
                <c:pt idx="617">
                  <c:v>8.0008000000000006E-3</c:v>
                </c:pt>
                <c:pt idx="618">
                  <c:v>1.08761E-2</c:v>
                </c:pt>
                <c:pt idx="619">
                  <c:v>1.08761E-2</c:v>
                </c:pt>
                <c:pt idx="620">
                  <c:v>9.9176999999999998E-3</c:v>
                </c:pt>
                <c:pt idx="621">
                  <c:v>8.9592999999999999E-3</c:v>
                </c:pt>
                <c:pt idx="622">
                  <c:v>8.3202999999999992E-3</c:v>
                </c:pt>
                <c:pt idx="623">
                  <c:v>7.6813000000000003E-3</c:v>
                </c:pt>
                <c:pt idx="624">
                  <c:v>7.3619000000000002E-3</c:v>
                </c:pt>
                <c:pt idx="625">
                  <c:v>6.7229000000000004E-3</c:v>
                </c:pt>
                <c:pt idx="626">
                  <c:v>5.4450000000000002E-3</c:v>
                </c:pt>
                <c:pt idx="627">
                  <c:v>5.4450000000000002E-3</c:v>
                </c:pt>
                <c:pt idx="628">
                  <c:v>3.8476000000000001E-3</c:v>
                </c:pt>
                <c:pt idx="629">
                  <c:v>3.8476000000000001E-3</c:v>
                </c:pt>
                <c:pt idx="630">
                  <c:v>3.8476000000000001E-3</c:v>
                </c:pt>
                <c:pt idx="631">
                  <c:v>4.1671E-3</c:v>
                </c:pt>
                <c:pt idx="632">
                  <c:v>3.5281000000000002E-3</c:v>
                </c:pt>
                <c:pt idx="633">
                  <c:v>3.8476000000000001E-3</c:v>
                </c:pt>
                <c:pt idx="634">
                  <c:v>4.1671E-3</c:v>
                </c:pt>
                <c:pt idx="635">
                  <c:v>4.4865E-3</c:v>
                </c:pt>
                <c:pt idx="636">
                  <c:v>5.4450000000000002E-3</c:v>
                </c:pt>
                <c:pt idx="637">
                  <c:v>7.0423999999999999E-3</c:v>
                </c:pt>
                <c:pt idx="638">
                  <c:v>8.3202999999999992E-3</c:v>
                </c:pt>
                <c:pt idx="639">
                  <c:v>9.2787000000000008E-3</c:v>
                </c:pt>
                <c:pt idx="640">
                  <c:v>1.05567E-2</c:v>
                </c:pt>
                <c:pt idx="641">
                  <c:v>1.1834600000000001E-2</c:v>
                </c:pt>
                <c:pt idx="642">
                  <c:v>1.3112499999999999E-2</c:v>
                </c:pt>
                <c:pt idx="643">
                  <c:v>1.3431999999999999E-2</c:v>
                </c:pt>
                <c:pt idx="644">
                  <c:v>9.9176999999999998E-3</c:v>
                </c:pt>
                <c:pt idx="645">
                  <c:v>7.3619000000000002E-3</c:v>
                </c:pt>
                <c:pt idx="646">
                  <c:v>8.6397999999999996E-3</c:v>
                </c:pt>
                <c:pt idx="647">
                  <c:v>9.5981999999999994E-3</c:v>
                </c:pt>
                <c:pt idx="648">
                  <c:v>8.6397999999999996E-3</c:v>
                </c:pt>
                <c:pt idx="649">
                  <c:v>8.0008000000000006E-3</c:v>
                </c:pt>
                <c:pt idx="650">
                  <c:v>8.3202999999999992E-3</c:v>
                </c:pt>
                <c:pt idx="651">
                  <c:v>7.0423999999999999E-3</c:v>
                </c:pt>
                <c:pt idx="652">
                  <c:v>5.1254999999999998E-3</c:v>
                </c:pt>
                <c:pt idx="653">
                  <c:v>4.4865E-3</c:v>
                </c:pt>
                <c:pt idx="654">
                  <c:v>4.4865E-3</c:v>
                </c:pt>
                <c:pt idx="655">
                  <c:v>4.1671E-3</c:v>
                </c:pt>
                <c:pt idx="656">
                  <c:v>2.8890999999999999E-3</c:v>
                </c:pt>
                <c:pt idx="657">
                  <c:v>2.8890999999999999E-3</c:v>
                </c:pt>
                <c:pt idx="658">
                  <c:v>1.2917E-3</c:v>
                </c:pt>
                <c:pt idx="659">
                  <c:v>1.9307E-3</c:v>
                </c:pt>
                <c:pt idx="660">
                  <c:v>2.5696E-3</c:v>
                </c:pt>
                <c:pt idx="661">
                  <c:v>1.9307E-3</c:v>
                </c:pt>
                <c:pt idx="662">
                  <c:v>2.8890999999999999E-3</c:v>
                </c:pt>
                <c:pt idx="663">
                  <c:v>3.8476000000000001E-3</c:v>
                </c:pt>
                <c:pt idx="664">
                  <c:v>4.1671E-3</c:v>
                </c:pt>
                <c:pt idx="665">
                  <c:v>4.4865E-3</c:v>
                </c:pt>
                <c:pt idx="666">
                  <c:v>6.4034000000000001E-3</c:v>
                </c:pt>
                <c:pt idx="667">
                  <c:v>7.3619000000000002E-3</c:v>
                </c:pt>
                <c:pt idx="668">
                  <c:v>9.2787000000000008E-3</c:v>
                </c:pt>
                <c:pt idx="669">
                  <c:v>1.05567E-2</c:v>
                </c:pt>
                <c:pt idx="670">
                  <c:v>1.15151E-2</c:v>
                </c:pt>
                <c:pt idx="671">
                  <c:v>1.2793000000000001E-2</c:v>
                </c:pt>
                <c:pt idx="672">
                  <c:v>8.0008000000000006E-3</c:v>
                </c:pt>
                <c:pt idx="673">
                  <c:v>8.0008000000000006E-3</c:v>
                </c:pt>
                <c:pt idx="674">
                  <c:v>8.3202999999999992E-3</c:v>
                </c:pt>
                <c:pt idx="675">
                  <c:v>8.0008000000000006E-3</c:v>
                </c:pt>
                <c:pt idx="676">
                  <c:v>8.3202999999999992E-3</c:v>
                </c:pt>
                <c:pt idx="677">
                  <c:v>7.6813000000000003E-3</c:v>
                </c:pt>
                <c:pt idx="678">
                  <c:v>7.6813000000000003E-3</c:v>
                </c:pt>
                <c:pt idx="679">
                  <c:v>6.4034000000000001E-3</c:v>
                </c:pt>
                <c:pt idx="680">
                  <c:v>6.0838999999999997E-3</c:v>
                </c:pt>
                <c:pt idx="681">
                  <c:v>4.8060000000000004E-3</c:v>
                </c:pt>
                <c:pt idx="682">
                  <c:v>3.5281000000000002E-3</c:v>
                </c:pt>
                <c:pt idx="683">
                  <c:v>3.8476000000000001E-3</c:v>
                </c:pt>
                <c:pt idx="684">
                  <c:v>4.8060000000000004E-3</c:v>
                </c:pt>
                <c:pt idx="685">
                  <c:v>3.5281000000000002E-3</c:v>
                </c:pt>
                <c:pt idx="686">
                  <c:v>3.5281000000000002E-3</c:v>
                </c:pt>
                <c:pt idx="687">
                  <c:v>3.5281000000000002E-3</c:v>
                </c:pt>
                <c:pt idx="688">
                  <c:v>2.8890999999999999E-3</c:v>
                </c:pt>
                <c:pt idx="689">
                  <c:v>4.1671E-3</c:v>
                </c:pt>
                <c:pt idx="690">
                  <c:v>4.4865E-3</c:v>
                </c:pt>
                <c:pt idx="691">
                  <c:v>4.8060000000000004E-3</c:v>
                </c:pt>
                <c:pt idx="692">
                  <c:v>6.4034000000000001E-3</c:v>
                </c:pt>
                <c:pt idx="693">
                  <c:v>7.3619000000000002E-3</c:v>
                </c:pt>
                <c:pt idx="694">
                  <c:v>7.6813000000000003E-3</c:v>
                </c:pt>
                <c:pt idx="695">
                  <c:v>9.5981999999999994E-3</c:v>
                </c:pt>
                <c:pt idx="696">
                  <c:v>1.11956E-2</c:v>
                </c:pt>
                <c:pt idx="697">
                  <c:v>1.2793000000000001E-2</c:v>
                </c:pt>
                <c:pt idx="698">
                  <c:v>1.4390399999999999E-2</c:v>
                </c:pt>
                <c:pt idx="699">
                  <c:v>1.15151E-2</c:v>
                </c:pt>
                <c:pt idx="700">
                  <c:v>1.2793000000000001E-2</c:v>
                </c:pt>
                <c:pt idx="701">
                  <c:v>1.02372E-2</c:v>
                </c:pt>
                <c:pt idx="702">
                  <c:v>1.15151E-2</c:v>
                </c:pt>
                <c:pt idx="703">
                  <c:v>1.11956E-2</c:v>
                </c:pt>
                <c:pt idx="704">
                  <c:v>1.05567E-2</c:v>
                </c:pt>
                <c:pt idx="705">
                  <c:v>8.6397999999999996E-3</c:v>
                </c:pt>
                <c:pt idx="706">
                  <c:v>8.9592999999999999E-3</c:v>
                </c:pt>
                <c:pt idx="707">
                  <c:v>7.6813000000000003E-3</c:v>
                </c:pt>
                <c:pt idx="708">
                  <c:v>8.0008000000000006E-3</c:v>
                </c:pt>
                <c:pt idx="709">
                  <c:v>6.7229000000000004E-3</c:v>
                </c:pt>
                <c:pt idx="710">
                  <c:v>6.0838999999999997E-3</c:v>
                </c:pt>
                <c:pt idx="711">
                  <c:v>5.1254999999999998E-3</c:v>
                </c:pt>
                <c:pt idx="712">
                  <c:v>4.8060000000000004E-3</c:v>
                </c:pt>
                <c:pt idx="713">
                  <c:v>4.8060000000000004E-3</c:v>
                </c:pt>
                <c:pt idx="714">
                  <c:v>4.4865E-3</c:v>
                </c:pt>
                <c:pt idx="715">
                  <c:v>4.8060000000000004E-3</c:v>
                </c:pt>
                <c:pt idx="716">
                  <c:v>4.4865E-3</c:v>
                </c:pt>
                <c:pt idx="717">
                  <c:v>4.8060000000000004E-3</c:v>
                </c:pt>
                <c:pt idx="718">
                  <c:v>5.1254999999999998E-3</c:v>
                </c:pt>
                <c:pt idx="719">
                  <c:v>6.0838999999999997E-3</c:v>
                </c:pt>
                <c:pt idx="720">
                  <c:v>7.3619000000000002E-3</c:v>
                </c:pt>
                <c:pt idx="721">
                  <c:v>8.0008000000000006E-3</c:v>
                </c:pt>
                <c:pt idx="722">
                  <c:v>8.9592999999999999E-3</c:v>
                </c:pt>
                <c:pt idx="723">
                  <c:v>1.02372E-2</c:v>
                </c:pt>
                <c:pt idx="724">
                  <c:v>1.2154099999999999E-2</c:v>
                </c:pt>
                <c:pt idx="725">
                  <c:v>1.37515E-2</c:v>
                </c:pt>
                <c:pt idx="726">
                  <c:v>1.50294E-2</c:v>
                </c:pt>
                <c:pt idx="727">
                  <c:v>1.50294E-2</c:v>
                </c:pt>
                <c:pt idx="728">
                  <c:v>5.1254999999999998E-3</c:v>
                </c:pt>
                <c:pt idx="729">
                  <c:v>1.02372E-2</c:v>
                </c:pt>
                <c:pt idx="730">
                  <c:v>1.08761E-2</c:v>
                </c:pt>
                <c:pt idx="731">
                  <c:v>1.05567E-2</c:v>
                </c:pt>
                <c:pt idx="732">
                  <c:v>1.02372E-2</c:v>
                </c:pt>
                <c:pt idx="733">
                  <c:v>9.2787000000000008E-3</c:v>
                </c:pt>
                <c:pt idx="734">
                  <c:v>8.6397999999999996E-3</c:v>
                </c:pt>
                <c:pt idx="735">
                  <c:v>7.0423999999999999E-3</c:v>
                </c:pt>
                <c:pt idx="736">
                  <c:v>6.4034000000000001E-3</c:v>
                </c:pt>
                <c:pt idx="737">
                  <c:v>6.4034000000000001E-3</c:v>
                </c:pt>
                <c:pt idx="738">
                  <c:v>5.4450000000000002E-3</c:v>
                </c:pt>
                <c:pt idx="739">
                  <c:v>4.4865E-3</c:v>
                </c:pt>
                <c:pt idx="740">
                  <c:v>3.8476000000000001E-3</c:v>
                </c:pt>
                <c:pt idx="741">
                  <c:v>3.2085999999999998E-3</c:v>
                </c:pt>
                <c:pt idx="742">
                  <c:v>3.5281000000000002E-3</c:v>
                </c:pt>
                <c:pt idx="743">
                  <c:v>3.2085999999999998E-3</c:v>
                </c:pt>
                <c:pt idx="744">
                  <c:v>3.5281000000000002E-3</c:v>
                </c:pt>
                <c:pt idx="745">
                  <c:v>4.8060000000000004E-3</c:v>
                </c:pt>
                <c:pt idx="746">
                  <c:v>4.1671E-3</c:v>
                </c:pt>
                <c:pt idx="747">
                  <c:v>4.1671E-3</c:v>
                </c:pt>
                <c:pt idx="748">
                  <c:v>5.4450000000000002E-3</c:v>
                </c:pt>
                <c:pt idx="749">
                  <c:v>6.7229000000000004E-3</c:v>
                </c:pt>
                <c:pt idx="750">
                  <c:v>7.3619000000000002E-3</c:v>
                </c:pt>
                <c:pt idx="751">
                  <c:v>8.9592999999999999E-3</c:v>
                </c:pt>
                <c:pt idx="752">
                  <c:v>1.05567E-2</c:v>
                </c:pt>
                <c:pt idx="753">
                  <c:v>1.2154099999999999E-2</c:v>
                </c:pt>
                <c:pt idx="754">
                  <c:v>1.2154099999999999E-2</c:v>
                </c:pt>
                <c:pt idx="755">
                  <c:v>1.08761E-2</c:v>
                </c:pt>
                <c:pt idx="756">
                  <c:v>7.0423999999999999E-3</c:v>
                </c:pt>
                <c:pt idx="757">
                  <c:v>8.9592999999999999E-3</c:v>
                </c:pt>
                <c:pt idx="758">
                  <c:v>9.2787000000000008E-3</c:v>
                </c:pt>
                <c:pt idx="759">
                  <c:v>8.9592999999999999E-3</c:v>
                </c:pt>
                <c:pt idx="760">
                  <c:v>8.9592999999999999E-3</c:v>
                </c:pt>
                <c:pt idx="761">
                  <c:v>7.6813000000000003E-3</c:v>
                </c:pt>
                <c:pt idx="762">
                  <c:v>7.0423999999999999E-3</c:v>
                </c:pt>
                <c:pt idx="763">
                  <c:v>7.3619000000000002E-3</c:v>
                </c:pt>
                <c:pt idx="764">
                  <c:v>5.4450000000000002E-3</c:v>
                </c:pt>
                <c:pt idx="765">
                  <c:v>5.1254999999999998E-3</c:v>
                </c:pt>
                <c:pt idx="766">
                  <c:v>4.4865E-3</c:v>
                </c:pt>
                <c:pt idx="767">
                  <c:v>3.8476000000000001E-3</c:v>
                </c:pt>
                <c:pt idx="768">
                  <c:v>4.1671E-3</c:v>
                </c:pt>
                <c:pt idx="769">
                  <c:v>4.1671E-3</c:v>
                </c:pt>
                <c:pt idx="770">
                  <c:v>4.1671E-3</c:v>
                </c:pt>
                <c:pt idx="771">
                  <c:v>3.5281000000000002E-3</c:v>
                </c:pt>
                <c:pt idx="772">
                  <c:v>3.8476000000000001E-3</c:v>
                </c:pt>
                <c:pt idx="773">
                  <c:v>5.1254999999999998E-3</c:v>
                </c:pt>
                <c:pt idx="774">
                  <c:v>5.4450000000000002E-3</c:v>
                </c:pt>
                <c:pt idx="775">
                  <c:v>6.4034000000000001E-3</c:v>
                </c:pt>
                <c:pt idx="776">
                  <c:v>7.0423999999999999E-3</c:v>
                </c:pt>
                <c:pt idx="777">
                  <c:v>8.3202999999999992E-3</c:v>
                </c:pt>
                <c:pt idx="778">
                  <c:v>9.9176999999999998E-3</c:v>
                </c:pt>
                <c:pt idx="779">
                  <c:v>1.15151E-2</c:v>
                </c:pt>
                <c:pt idx="780">
                  <c:v>1.3431999999999999E-2</c:v>
                </c:pt>
                <c:pt idx="781">
                  <c:v>1.47099E-2</c:v>
                </c:pt>
                <c:pt idx="782">
                  <c:v>1.63073E-2</c:v>
                </c:pt>
                <c:pt idx="783">
                  <c:v>5.4450000000000002E-3</c:v>
                </c:pt>
                <c:pt idx="784">
                  <c:v>1.05567E-2</c:v>
                </c:pt>
                <c:pt idx="785">
                  <c:v>1.11956E-2</c:v>
                </c:pt>
                <c:pt idx="786">
                  <c:v>1.11956E-2</c:v>
                </c:pt>
                <c:pt idx="787">
                  <c:v>1.11956E-2</c:v>
                </c:pt>
                <c:pt idx="788">
                  <c:v>1.05567E-2</c:v>
                </c:pt>
                <c:pt idx="789">
                  <c:v>9.5981999999999994E-3</c:v>
                </c:pt>
                <c:pt idx="790">
                  <c:v>8.6397999999999996E-3</c:v>
                </c:pt>
                <c:pt idx="791">
                  <c:v>8.6397999999999996E-3</c:v>
                </c:pt>
                <c:pt idx="792">
                  <c:v>8.6397999999999996E-3</c:v>
                </c:pt>
                <c:pt idx="793">
                  <c:v>6.7229000000000004E-3</c:v>
                </c:pt>
                <c:pt idx="794">
                  <c:v>5.7644999999999997E-3</c:v>
                </c:pt>
                <c:pt idx="795">
                  <c:v>5.4450000000000002E-3</c:v>
                </c:pt>
                <c:pt idx="796">
                  <c:v>5.4450000000000002E-3</c:v>
                </c:pt>
                <c:pt idx="797">
                  <c:v>5.1254999999999998E-3</c:v>
                </c:pt>
                <c:pt idx="798">
                  <c:v>5.7644999999999997E-3</c:v>
                </c:pt>
                <c:pt idx="799">
                  <c:v>5.1254999999999998E-3</c:v>
                </c:pt>
                <c:pt idx="800">
                  <c:v>5.7644999999999997E-3</c:v>
                </c:pt>
                <c:pt idx="801">
                  <c:v>6.0838999999999997E-3</c:v>
                </c:pt>
                <c:pt idx="802">
                  <c:v>6.0838999999999997E-3</c:v>
                </c:pt>
                <c:pt idx="803">
                  <c:v>7.0423999999999999E-3</c:v>
                </c:pt>
                <c:pt idx="804">
                  <c:v>8.6397999999999996E-3</c:v>
                </c:pt>
                <c:pt idx="805">
                  <c:v>9.5981999999999994E-3</c:v>
                </c:pt>
                <c:pt idx="806">
                  <c:v>1.08761E-2</c:v>
                </c:pt>
                <c:pt idx="807">
                  <c:v>1.2154099999999999E-2</c:v>
                </c:pt>
                <c:pt idx="808">
                  <c:v>1.3112499999999999E-2</c:v>
                </c:pt>
                <c:pt idx="809">
                  <c:v>1.53489E-2</c:v>
                </c:pt>
                <c:pt idx="810">
                  <c:v>9.2787000000000008E-3</c:v>
                </c:pt>
                <c:pt idx="811">
                  <c:v>1.1834600000000001E-2</c:v>
                </c:pt>
                <c:pt idx="812">
                  <c:v>9.2787000000000008E-3</c:v>
                </c:pt>
                <c:pt idx="813">
                  <c:v>1.08761E-2</c:v>
                </c:pt>
                <c:pt idx="814">
                  <c:v>1.11956E-2</c:v>
                </c:pt>
                <c:pt idx="815">
                  <c:v>1.05567E-2</c:v>
                </c:pt>
                <c:pt idx="816">
                  <c:v>9.5981999999999994E-3</c:v>
                </c:pt>
                <c:pt idx="817">
                  <c:v>8.3202999999999992E-3</c:v>
                </c:pt>
                <c:pt idx="818">
                  <c:v>7.3619000000000002E-3</c:v>
                </c:pt>
                <c:pt idx="819">
                  <c:v>7.3619000000000002E-3</c:v>
                </c:pt>
                <c:pt idx="820">
                  <c:v>5.4450000000000002E-3</c:v>
                </c:pt>
                <c:pt idx="821">
                  <c:v>5.7644999999999997E-3</c:v>
                </c:pt>
                <c:pt idx="822">
                  <c:v>4.8060000000000004E-3</c:v>
                </c:pt>
                <c:pt idx="823">
                  <c:v>4.8060000000000004E-3</c:v>
                </c:pt>
                <c:pt idx="824">
                  <c:v>4.4865E-3</c:v>
                </c:pt>
                <c:pt idx="825">
                  <c:v>3.8476000000000001E-3</c:v>
                </c:pt>
                <c:pt idx="826">
                  <c:v>3.8476000000000001E-3</c:v>
                </c:pt>
                <c:pt idx="827">
                  <c:v>4.1671E-3</c:v>
                </c:pt>
                <c:pt idx="828">
                  <c:v>5.1254999999999998E-3</c:v>
                </c:pt>
                <c:pt idx="829">
                  <c:v>4.4865E-3</c:v>
                </c:pt>
                <c:pt idx="830">
                  <c:v>4.1671E-3</c:v>
                </c:pt>
                <c:pt idx="831">
                  <c:v>7.0423999999999999E-3</c:v>
                </c:pt>
                <c:pt idx="832">
                  <c:v>7.0423999999999999E-3</c:v>
                </c:pt>
                <c:pt idx="833">
                  <c:v>8.3202999999999992E-3</c:v>
                </c:pt>
                <c:pt idx="834">
                  <c:v>1.02372E-2</c:v>
                </c:pt>
                <c:pt idx="835">
                  <c:v>1.08761E-2</c:v>
                </c:pt>
                <c:pt idx="836">
                  <c:v>1.2154099999999999E-2</c:v>
                </c:pt>
                <c:pt idx="837">
                  <c:v>1.47099E-2</c:v>
                </c:pt>
                <c:pt idx="838">
                  <c:v>1.47099E-2</c:v>
                </c:pt>
                <c:pt idx="839">
                  <c:v>7.0423999999999999E-3</c:v>
                </c:pt>
                <c:pt idx="840">
                  <c:v>1.08761E-2</c:v>
                </c:pt>
                <c:pt idx="841">
                  <c:v>1.08761E-2</c:v>
                </c:pt>
                <c:pt idx="842">
                  <c:v>1.15151E-2</c:v>
                </c:pt>
                <c:pt idx="843">
                  <c:v>9.2787000000000008E-3</c:v>
                </c:pt>
                <c:pt idx="844">
                  <c:v>1.05567E-2</c:v>
                </c:pt>
                <c:pt idx="845">
                  <c:v>8.6397999999999996E-3</c:v>
                </c:pt>
                <c:pt idx="846">
                  <c:v>8.6397999999999996E-3</c:v>
                </c:pt>
                <c:pt idx="847">
                  <c:v>6.7229000000000004E-3</c:v>
                </c:pt>
                <c:pt idx="848">
                  <c:v>6.7229000000000004E-3</c:v>
                </c:pt>
                <c:pt idx="849">
                  <c:v>4.8060000000000004E-3</c:v>
                </c:pt>
                <c:pt idx="850">
                  <c:v>5.4450000000000002E-3</c:v>
                </c:pt>
                <c:pt idx="851">
                  <c:v>4.8060000000000004E-3</c:v>
                </c:pt>
                <c:pt idx="852">
                  <c:v>4.4865E-3</c:v>
                </c:pt>
                <c:pt idx="853">
                  <c:v>4.8060000000000004E-3</c:v>
                </c:pt>
                <c:pt idx="854">
                  <c:v>4.4865E-3</c:v>
                </c:pt>
                <c:pt idx="855">
                  <c:v>4.4865E-3</c:v>
                </c:pt>
                <c:pt idx="856">
                  <c:v>5.4450000000000002E-3</c:v>
                </c:pt>
                <c:pt idx="857">
                  <c:v>5.7644999999999997E-3</c:v>
                </c:pt>
                <c:pt idx="858">
                  <c:v>7.0423999999999999E-3</c:v>
                </c:pt>
                <c:pt idx="859">
                  <c:v>8.0008000000000006E-3</c:v>
                </c:pt>
                <c:pt idx="860">
                  <c:v>8.3202999999999992E-3</c:v>
                </c:pt>
                <c:pt idx="861">
                  <c:v>1.02372E-2</c:v>
                </c:pt>
                <c:pt idx="862">
                  <c:v>1.1834600000000001E-2</c:v>
                </c:pt>
                <c:pt idx="863">
                  <c:v>1.2793000000000001E-2</c:v>
                </c:pt>
                <c:pt idx="864">
                  <c:v>1.47099E-2</c:v>
                </c:pt>
                <c:pt idx="865">
                  <c:v>1.59878E-2</c:v>
                </c:pt>
                <c:pt idx="866">
                  <c:v>1.47099E-2</c:v>
                </c:pt>
                <c:pt idx="867">
                  <c:v>9.2787000000000008E-3</c:v>
                </c:pt>
                <c:pt idx="868">
                  <c:v>1.1834600000000001E-2</c:v>
                </c:pt>
                <c:pt idx="869">
                  <c:v>1.3112499999999999E-2</c:v>
                </c:pt>
                <c:pt idx="870">
                  <c:v>1.2154099999999999E-2</c:v>
                </c:pt>
                <c:pt idx="871">
                  <c:v>1.15151E-2</c:v>
                </c:pt>
                <c:pt idx="872">
                  <c:v>1.11956E-2</c:v>
                </c:pt>
                <c:pt idx="873">
                  <c:v>9.9176999999999998E-3</c:v>
                </c:pt>
                <c:pt idx="874">
                  <c:v>1.05567E-2</c:v>
                </c:pt>
                <c:pt idx="875">
                  <c:v>8.9592999999999999E-3</c:v>
                </c:pt>
                <c:pt idx="876">
                  <c:v>8.6397999999999996E-3</c:v>
                </c:pt>
                <c:pt idx="877">
                  <c:v>7.6813000000000003E-3</c:v>
                </c:pt>
                <c:pt idx="878">
                  <c:v>6.7229000000000004E-3</c:v>
                </c:pt>
                <c:pt idx="879">
                  <c:v>6.0838999999999997E-3</c:v>
                </c:pt>
                <c:pt idx="880">
                  <c:v>6.7229000000000004E-3</c:v>
                </c:pt>
                <c:pt idx="881">
                  <c:v>6.7229000000000004E-3</c:v>
                </c:pt>
                <c:pt idx="882">
                  <c:v>6.7229000000000004E-3</c:v>
                </c:pt>
                <c:pt idx="883">
                  <c:v>7.3619000000000002E-3</c:v>
                </c:pt>
                <c:pt idx="884">
                  <c:v>6.7229000000000004E-3</c:v>
                </c:pt>
                <c:pt idx="885">
                  <c:v>7.3619000000000002E-3</c:v>
                </c:pt>
                <c:pt idx="886">
                  <c:v>7.6813000000000003E-3</c:v>
                </c:pt>
                <c:pt idx="887">
                  <c:v>8.6397999999999996E-3</c:v>
                </c:pt>
                <c:pt idx="888">
                  <c:v>1.02372E-2</c:v>
                </c:pt>
                <c:pt idx="889">
                  <c:v>1.11956E-2</c:v>
                </c:pt>
                <c:pt idx="890">
                  <c:v>1.2154099999999999E-2</c:v>
                </c:pt>
                <c:pt idx="891">
                  <c:v>1.4070900000000001E-2</c:v>
                </c:pt>
                <c:pt idx="892">
                  <c:v>1.56683E-2</c:v>
                </c:pt>
                <c:pt idx="893">
                  <c:v>1.6946300000000001E-2</c:v>
                </c:pt>
                <c:pt idx="894">
                  <c:v>1.7265699999999998E-2</c:v>
                </c:pt>
                <c:pt idx="895">
                  <c:v>8.9592999999999999E-3</c:v>
                </c:pt>
                <c:pt idx="896">
                  <c:v>1.2154099999999999E-2</c:v>
                </c:pt>
                <c:pt idx="897">
                  <c:v>1.24735E-2</c:v>
                </c:pt>
                <c:pt idx="898">
                  <c:v>1.2793000000000001E-2</c:v>
                </c:pt>
                <c:pt idx="899">
                  <c:v>1.15151E-2</c:v>
                </c:pt>
                <c:pt idx="900">
                  <c:v>1.08761E-2</c:v>
                </c:pt>
                <c:pt idx="901">
                  <c:v>1.08761E-2</c:v>
                </c:pt>
                <c:pt idx="902">
                  <c:v>9.2787000000000008E-3</c:v>
                </c:pt>
                <c:pt idx="903">
                  <c:v>8.0008000000000006E-3</c:v>
                </c:pt>
                <c:pt idx="904">
                  <c:v>8.3202999999999992E-3</c:v>
                </c:pt>
                <c:pt idx="905">
                  <c:v>7.3619000000000002E-3</c:v>
                </c:pt>
                <c:pt idx="906">
                  <c:v>6.4034000000000001E-3</c:v>
                </c:pt>
                <c:pt idx="907">
                  <c:v>6.7229000000000004E-3</c:v>
                </c:pt>
                <c:pt idx="908">
                  <c:v>5.4450000000000002E-3</c:v>
                </c:pt>
                <c:pt idx="909">
                  <c:v>5.4450000000000002E-3</c:v>
                </c:pt>
                <c:pt idx="910">
                  <c:v>4.8060000000000004E-3</c:v>
                </c:pt>
                <c:pt idx="911">
                  <c:v>6.7229000000000004E-3</c:v>
                </c:pt>
                <c:pt idx="912">
                  <c:v>5.4450000000000002E-3</c:v>
                </c:pt>
                <c:pt idx="913">
                  <c:v>6.0838999999999997E-3</c:v>
                </c:pt>
                <c:pt idx="914">
                  <c:v>7.0423999999999999E-3</c:v>
                </c:pt>
                <c:pt idx="915">
                  <c:v>7.0423999999999999E-3</c:v>
                </c:pt>
                <c:pt idx="916">
                  <c:v>8.6397999999999996E-3</c:v>
                </c:pt>
                <c:pt idx="917">
                  <c:v>1.05567E-2</c:v>
                </c:pt>
                <c:pt idx="918">
                  <c:v>1.1834600000000001E-2</c:v>
                </c:pt>
                <c:pt idx="919">
                  <c:v>1.24735E-2</c:v>
                </c:pt>
                <c:pt idx="920">
                  <c:v>1.37515E-2</c:v>
                </c:pt>
                <c:pt idx="921">
                  <c:v>1.15151E-2</c:v>
                </c:pt>
                <c:pt idx="922">
                  <c:v>1.4070900000000001E-2</c:v>
                </c:pt>
                <c:pt idx="923">
                  <c:v>9.2787000000000008E-3</c:v>
                </c:pt>
                <c:pt idx="924">
                  <c:v>1.15151E-2</c:v>
                </c:pt>
                <c:pt idx="925">
                  <c:v>1.1834600000000001E-2</c:v>
                </c:pt>
                <c:pt idx="926">
                  <c:v>1.02372E-2</c:v>
                </c:pt>
                <c:pt idx="927">
                  <c:v>8.9592999999999999E-3</c:v>
                </c:pt>
                <c:pt idx="928">
                  <c:v>9.9176999999999998E-3</c:v>
                </c:pt>
                <c:pt idx="929">
                  <c:v>1.02372E-2</c:v>
                </c:pt>
                <c:pt idx="930">
                  <c:v>8.3202999999999992E-3</c:v>
                </c:pt>
                <c:pt idx="931">
                  <c:v>7.3619000000000002E-3</c:v>
                </c:pt>
                <c:pt idx="932">
                  <c:v>7.0423999999999999E-3</c:v>
                </c:pt>
                <c:pt idx="933">
                  <c:v>6.4034000000000001E-3</c:v>
                </c:pt>
                <c:pt idx="934">
                  <c:v>5.4450000000000002E-3</c:v>
                </c:pt>
                <c:pt idx="935">
                  <c:v>5.1254999999999998E-3</c:v>
                </c:pt>
                <c:pt idx="936">
                  <c:v>5.4450000000000002E-3</c:v>
                </c:pt>
                <c:pt idx="937">
                  <c:v>5.1254999999999998E-3</c:v>
                </c:pt>
                <c:pt idx="938">
                  <c:v>5.7644999999999997E-3</c:v>
                </c:pt>
                <c:pt idx="939">
                  <c:v>5.7644999999999997E-3</c:v>
                </c:pt>
                <c:pt idx="940">
                  <c:v>7.0423999999999999E-3</c:v>
                </c:pt>
                <c:pt idx="941">
                  <c:v>7.3619000000000002E-3</c:v>
                </c:pt>
                <c:pt idx="942">
                  <c:v>8.6397999999999996E-3</c:v>
                </c:pt>
                <c:pt idx="943">
                  <c:v>8.6397999999999996E-3</c:v>
                </c:pt>
                <c:pt idx="944">
                  <c:v>1.05567E-2</c:v>
                </c:pt>
                <c:pt idx="945">
                  <c:v>1.24735E-2</c:v>
                </c:pt>
                <c:pt idx="946">
                  <c:v>1.3431999999999999E-2</c:v>
                </c:pt>
                <c:pt idx="947">
                  <c:v>1.56683E-2</c:v>
                </c:pt>
                <c:pt idx="948">
                  <c:v>1.6946300000000001E-2</c:v>
                </c:pt>
                <c:pt idx="949">
                  <c:v>1.8863100000000001E-2</c:v>
                </c:pt>
                <c:pt idx="950">
                  <c:v>9.9176999999999998E-3</c:v>
                </c:pt>
                <c:pt idx="951">
                  <c:v>1.3112499999999999E-2</c:v>
                </c:pt>
                <c:pt idx="952">
                  <c:v>1.3431999999999999E-2</c:v>
                </c:pt>
                <c:pt idx="953">
                  <c:v>1.4070900000000001E-2</c:v>
                </c:pt>
                <c:pt idx="954">
                  <c:v>1.3112499999999999E-2</c:v>
                </c:pt>
                <c:pt idx="955">
                  <c:v>1.2154099999999999E-2</c:v>
                </c:pt>
                <c:pt idx="956">
                  <c:v>1.11956E-2</c:v>
                </c:pt>
                <c:pt idx="957">
                  <c:v>1.08761E-2</c:v>
                </c:pt>
                <c:pt idx="958">
                  <c:v>1.02372E-2</c:v>
                </c:pt>
                <c:pt idx="959">
                  <c:v>9.5981999999999994E-3</c:v>
                </c:pt>
                <c:pt idx="960">
                  <c:v>8.6397999999999996E-3</c:v>
                </c:pt>
                <c:pt idx="961">
                  <c:v>8.0008000000000006E-3</c:v>
                </c:pt>
                <c:pt idx="962">
                  <c:v>7.3619000000000002E-3</c:v>
                </c:pt>
                <c:pt idx="963">
                  <c:v>6.7229000000000004E-3</c:v>
                </c:pt>
                <c:pt idx="964">
                  <c:v>6.7229000000000004E-3</c:v>
                </c:pt>
                <c:pt idx="965">
                  <c:v>7.3619000000000002E-3</c:v>
                </c:pt>
                <c:pt idx="966">
                  <c:v>8.0008000000000006E-3</c:v>
                </c:pt>
                <c:pt idx="967">
                  <c:v>7.3619000000000002E-3</c:v>
                </c:pt>
                <c:pt idx="968">
                  <c:v>8.0008000000000006E-3</c:v>
                </c:pt>
                <c:pt idx="969">
                  <c:v>8.6397999999999996E-3</c:v>
                </c:pt>
                <c:pt idx="970">
                  <c:v>8.9592999999999999E-3</c:v>
                </c:pt>
                <c:pt idx="971">
                  <c:v>1.05567E-2</c:v>
                </c:pt>
                <c:pt idx="972">
                  <c:v>1.1834600000000001E-2</c:v>
                </c:pt>
                <c:pt idx="973">
                  <c:v>1.3431999999999999E-2</c:v>
                </c:pt>
                <c:pt idx="974">
                  <c:v>1.4070900000000001E-2</c:v>
                </c:pt>
                <c:pt idx="975">
                  <c:v>1.59878E-2</c:v>
                </c:pt>
                <c:pt idx="976">
                  <c:v>1.7904699999999999E-2</c:v>
                </c:pt>
                <c:pt idx="977">
                  <c:v>1.2154099999999999E-2</c:v>
                </c:pt>
                <c:pt idx="978">
                  <c:v>1.4070900000000001E-2</c:v>
                </c:pt>
                <c:pt idx="979">
                  <c:v>1.2793000000000001E-2</c:v>
                </c:pt>
                <c:pt idx="980">
                  <c:v>1.3431999999999999E-2</c:v>
                </c:pt>
                <c:pt idx="981">
                  <c:v>1.24735E-2</c:v>
                </c:pt>
                <c:pt idx="982">
                  <c:v>1.2154099999999999E-2</c:v>
                </c:pt>
                <c:pt idx="983">
                  <c:v>1.11956E-2</c:v>
                </c:pt>
                <c:pt idx="984">
                  <c:v>1.15151E-2</c:v>
                </c:pt>
                <c:pt idx="985">
                  <c:v>1.05567E-2</c:v>
                </c:pt>
                <c:pt idx="986">
                  <c:v>8.9592999999999999E-3</c:v>
                </c:pt>
                <c:pt idx="987">
                  <c:v>7.6813000000000003E-3</c:v>
                </c:pt>
                <c:pt idx="988">
                  <c:v>7.0423999999999999E-3</c:v>
                </c:pt>
                <c:pt idx="989">
                  <c:v>7.0423999999999999E-3</c:v>
                </c:pt>
                <c:pt idx="990">
                  <c:v>6.7229000000000004E-3</c:v>
                </c:pt>
                <c:pt idx="991">
                  <c:v>6.4034000000000001E-3</c:v>
                </c:pt>
                <c:pt idx="992">
                  <c:v>6.0838999999999997E-3</c:v>
                </c:pt>
                <c:pt idx="993">
                  <c:v>6.0838999999999997E-3</c:v>
                </c:pt>
                <c:pt idx="994">
                  <c:v>5.4450000000000002E-3</c:v>
                </c:pt>
                <c:pt idx="995">
                  <c:v>6.7229000000000004E-3</c:v>
                </c:pt>
                <c:pt idx="996">
                  <c:v>7.0423999999999999E-3</c:v>
                </c:pt>
                <c:pt idx="997">
                  <c:v>7.3619000000000002E-3</c:v>
                </c:pt>
                <c:pt idx="998">
                  <c:v>8.6397999999999996E-3</c:v>
                </c:pt>
                <c:pt idx="999">
                  <c:v>8.9592999999999999E-3</c:v>
                </c:pt>
                <c:pt idx="1000">
                  <c:v>1.1834600000000001E-2</c:v>
                </c:pt>
                <c:pt idx="1001">
                  <c:v>1.2154099999999999E-2</c:v>
                </c:pt>
                <c:pt idx="1002">
                  <c:v>1.47099E-2</c:v>
                </c:pt>
                <c:pt idx="1003">
                  <c:v>1.4390399999999999E-2</c:v>
                </c:pt>
                <c:pt idx="1004">
                  <c:v>1.56683E-2</c:v>
                </c:pt>
                <c:pt idx="1005">
                  <c:v>1.63073E-2</c:v>
                </c:pt>
                <c:pt idx="1006">
                  <c:v>1.02372E-2</c:v>
                </c:pt>
                <c:pt idx="1007">
                  <c:v>1.24735E-2</c:v>
                </c:pt>
                <c:pt idx="1008">
                  <c:v>1.2793000000000001E-2</c:v>
                </c:pt>
                <c:pt idx="1009">
                  <c:v>1.1834600000000001E-2</c:v>
                </c:pt>
                <c:pt idx="1010">
                  <c:v>1.11956E-2</c:v>
                </c:pt>
                <c:pt idx="1011">
                  <c:v>1.08761E-2</c:v>
                </c:pt>
                <c:pt idx="1012">
                  <c:v>1.02372E-2</c:v>
                </c:pt>
                <c:pt idx="1013">
                  <c:v>1.02372E-2</c:v>
                </c:pt>
                <c:pt idx="1014">
                  <c:v>9.2787000000000008E-3</c:v>
                </c:pt>
                <c:pt idx="1015">
                  <c:v>8.0008000000000006E-3</c:v>
                </c:pt>
                <c:pt idx="1016">
                  <c:v>7.0423999999999999E-3</c:v>
                </c:pt>
                <c:pt idx="1017">
                  <c:v>6.7229000000000004E-3</c:v>
                </c:pt>
                <c:pt idx="1018">
                  <c:v>6.7229000000000004E-3</c:v>
                </c:pt>
                <c:pt idx="1019">
                  <c:v>6.7229000000000004E-3</c:v>
                </c:pt>
                <c:pt idx="1020">
                  <c:v>5.7644999999999997E-3</c:v>
                </c:pt>
                <c:pt idx="1021">
                  <c:v>6.7229000000000004E-3</c:v>
                </c:pt>
                <c:pt idx="1022">
                  <c:v>6.0838999999999997E-3</c:v>
                </c:pt>
                <c:pt idx="1023">
                  <c:v>8.0008000000000006E-3</c:v>
                </c:pt>
                <c:pt idx="1024">
                  <c:v>8.0008000000000006E-3</c:v>
                </c:pt>
                <c:pt idx="1025">
                  <c:v>8.9592999999999999E-3</c:v>
                </c:pt>
                <c:pt idx="1026">
                  <c:v>1.05567E-2</c:v>
                </c:pt>
                <c:pt idx="1027">
                  <c:v>1.11956E-2</c:v>
                </c:pt>
                <c:pt idx="1028">
                  <c:v>1.24735E-2</c:v>
                </c:pt>
                <c:pt idx="1029">
                  <c:v>1.37515E-2</c:v>
                </c:pt>
                <c:pt idx="1030">
                  <c:v>1.56683E-2</c:v>
                </c:pt>
                <c:pt idx="1031">
                  <c:v>1.7265699999999998E-2</c:v>
                </c:pt>
                <c:pt idx="1032">
                  <c:v>1.6626800000000001E-2</c:v>
                </c:pt>
                <c:pt idx="1033">
                  <c:v>1.7585199999999999E-2</c:v>
                </c:pt>
                <c:pt idx="1034">
                  <c:v>1.05567E-2</c:v>
                </c:pt>
                <c:pt idx="1035">
                  <c:v>1.4390399999999999E-2</c:v>
                </c:pt>
                <c:pt idx="1036">
                  <c:v>1.50294E-2</c:v>
                </c:pt>
                <c:pt idx="1037">
                  <c:v>1.47099E-2</c:v>
                </c:pt>
                <c:pt idx="1038">
                  <c:v>1.4390399999999999E-2</c:v>
                </c:pt>
                <c:pt idx="1039">
                  <c:v>1.2793000000000001E-2</c:v>
                </c:pt>
                <c:pt idx="1040">
                  <c:v>1.24735E-2</c:v>
                </c:pt>
                <c:pt idx="1041">
                  <c:v>1.11956E-2</c:v>
                </c:pt>
                <c:pt idx="1042">
                  <c:v>1.05567E-2</c:v>
                </c:pt>
                <c:pt idx="1043">
                  <c:v>1.02372E-2</c:v>
                </c:pt>
                <c:pt idx="1044">
                  <c:v>8.9592999999999999E-3</c:v>
                </c:pt>
                <c:pt idx="1045">
                  <c:v>8.9592999999999999E-3</c:v>
                </c:pt>
                <c:pt idx="1046">
                  <c:v>8.3202999999999992E-3</c:v>
                </c:pt>
                <c:pt idx="1047">
                  <c:v>8.3202999999999992E-3</c:v>
                </c:pt>
                <c:pt idx="1048">
                  <c:v>8.0008000000000006E-3</c:v>
                </c:pt>
                <c:pt idx="1049">
                  <c:v>8.6397999999999996E-3</c:v>
                </c:pt>
                <c:pt idx="1050">
                  <c:v>8.9592999999999999E-3</c:v>
                </c:pt>
                <c:pt idx="1051">
                  <c:v>9.2787000000000008E-3</c:v>
                </c:pt>
                <c:pt idx="1052">
                  <c:v>9.2787000000000008E-3</c:v>
                </c:pt>
                <c:pt idx="1053">
                  <c:v>1.05567E-2</c:v>
                </c:pt>
                <c:pt idx="1054">
                  <c:v>1.15151E-2</c:v>
                </c:pt>
                <c:pt idx="1055">
                  <c:v>1.2154099999999999E-2</c:v>
                </c:pt>
                <c:pt idx="1056">
                  <c:v>1.37515E-2</c:v>
                </c:pt>
                <c:pt idx="1057">
                  <c:v>1.50294E-2</c:v>
                </c:pt>
                <c:pt idx="1058">
                  <c:v>1.63073E-2</c:v>
                </c:pt>
                <c:pt idx="1059">
                  <c:v>1.7904699999999999E-2</c:v>
                </c:pt>
                <c:pt idx="1060">
                  <c:v>1.8224199999999999E-2</c:v>
                </c:pt>
                <c:pt idx="1061">
                  <c:v>1.7904699999999999E-2</c:v>
                </c:pt>
                <c:pt idx="1062">
                  <c:v>1.3112499999999999E-2</c:v>
                </c:pt>
                <c:pt idx="1063">
                  <c:v>1.53489E-2</c:v>
                </c:pt>
                <c:pt idx="1064">
                  <c:v>1.4070900000000001E-2</c:v>
                </c:pt>
                <c:pt idx="1065">
                  <c:v>1.47099E-2</c:v>
                </c:pt>
                <c:pt idx="1066">
                  <c:v>1.37515E-2</c:v>
                </c:pt>
                <c:pt idx="1067">
                  <c:v>1.3112499999999999E-2</c:v>
                </c:pt>
                <c:pt idx="1068">
                  <c:v>1.2793000000000001E-2</c:v>
                </c:pt>
                <c:pt idx="1069">
                  <c:v>1.11956E-2</c:v>
                </c:pt>
                <c:pt idx="1070">
                  <c:v>1.02372E-2</c:v>
                </c:pt>
                <c:pt idx="1071">
                  <c:v>9.9176999999999998E-3</c:v>
                </c:pt>
                <c:pt idx="1072">
                  <c:v>9.2787000000000008E-3</c:v>
                </c:pt>
                <c:pt idx="1073">
                  <c:v>8.0008000000000006E-3</c:v>
                </c:pt>
                <c:pt idx="1074">
                  <c:v>8.6397999999999996E-3</c:v>
                </c:pt>
                <c:pt idx="1075">
                  <c:v>7.6813000000000003E-3</c:v>
                </c:pt>
                <c:pt idx="1076">
                  <c:v>7.0423999999999999E-3</c:v>
                </c:pt>
                <c:pt idx="1077">
                  <c:v>6.7229000000000004E-3</c:v>
                </c:pt>
                <c:pt idx="1078">
                  <c:v>8.6397999999999996E-3</c:v>
                </c:pt>
                <c:pt idx="1079">
                  <c:v>8.3202999999999992E-3</c:v>
                </c:pt>
                <c:pt idx="1080">
                  <c:v>8.3202999999999992E-3</c:v>
                </c:pt>
                <c:pt idx="1081">
                  <c:v>9.9176999999999998E-3</c:v>
                </c:pt>
                <c:pt idx="1082">
                  <c:v>1.05567E-2</c:v>
                </c:pt>
                <c:pt idx="1083">
                  <c:v>1.08761E-2</c:v>
                </c:pt>
                <c:pt idx="1084">
                  <c:v>1.24735E-2</c:v>
                </c:pt>
                <c:pt idx="1085">
                  <c:v>1.4390399999999999E-2</c:v>
                </c:pt>
                <c:pt idx="1086">
                  <c:v>1.56683E-2</c:v>
                </c:pt>
                <c:pt idx="1087">
                  <c:v>1.7265699999999998E-2</c:v>
                </c:pt>
                <c:pt idx="1088">
                  <c:v>1.3431999999999999E-2</c:v>
                </c:pt>
                <c:pt idx="1089">
                  <c:v>1.59878E-2</c:v>
                </c:pt>
                <c:pt idx="1090">
                  <c:v>1.2793000000000001E-2</c:v>
                </c:pt>
                <c:pt idx="1091">
                  <c:v>1.4070900000000001E-2</c:v>
                </c:pt>
                <c:pt idx="1092">
                  <c:v>1.4070900000000001E-2</c:v>
                </c:pt>
                <c:pt idx="1093">
                  <c:v>1.2793000000000001E-2</c:v>
                </c:pt>
                <c:pt idx="1094">
                  <c:v>1.1834600000000001E-2</c:v>
                </c:pt>
                <c:pt idx="1095">
                  <c:v>1.1834600000000001E-2</c:v>
                </c:pt>
                <c:pt idx="1096">
                  <c:v>1.11956E-2</c:v>
                </c:pt>
                <c:pt idx="1097">
                  <c:v>1.02372E-2</c:v>
                </c:pt>
                <c:pt idx="1098">
                  <c:v>9.9176999999999998E-3</c:v>
                </c:pt>
                <c:pt idx="1099">
                  <c:v>8.6397999999999996E-3</c:v>
                </c:pt>
                <c:pt idx="1100">
                  <c:v>8.6397999999999996E-3</c:v>
                </c:pt>
                <c:pt idx="1101">
                  <c:v>8.0008000000000006E-3</c:v>
                </c:pt>
                <c:pt idx="1102">
                  <c:v>8.0008000000000006E-3</c:v>
                </c:pt>
                <c:pt idx="1103">
                  <c:v>8.0008000000000006E-3</c:v>
                </c:pt>
                <c:pt idx="1104">
                  <c:v>8.0008000000000006E-3</c:v>
                </c:pt>
                <c:pt idx="1105">
                  <c:v>7.6813000000000003E-3</c:v>
                </c:pt>
                <c:pt idx="1106">
                  <c:v>8.3202999999999992E-3</c:v>
                </c:pt>
                <c:pt idx="1107">
                  <c:v>8.9592999999999999E-3</c:v>
                </c:pt>
                <c:pt idx="1108">
                  <c:v>9.5981999999999994E-3</c:v>
                </c:pt>
                <c:pt idx="1109">
                  <c:v>1.15151E-2</c:v>
                </c:pt>
                <c:pt idx="1110">
                  <c:v>1.24735E-2</c:v>
                </c:pt>
                <c:pt idx="1111">
                  <c:v>1.3112499999999999E-2</c:v>
                </c:pt>
                <c:pt idx="1112">
                  <c:v>1.4390399999999999E-2</c:v>
                </c:pt>
                <c:pt idx="1113">
                  <c:v>1.59878E-2</c:v>
                </c:pt>
                <c:pt idx="1114">
                  <c:v>1.6946300000000001E-2</c:v>
                </c:pt>
                <c:pt idx="1115">
                  <c:v>1.9502100000000001E-2</c:v>
                </c:pt>
                <c:pt idx="1116">
                  <c:v>1.85437E-2</c:v>
                </c:pt>
                <c:pt idx="1117">
                  <c:v>1.4390399999999999E-2</c:v>
                </c:pt>
                <c:pt idx="1118">
                  <c:v>1.56683E-2</c:v>
                </c:pt>
                <c:pt idx="1119">
                  <c:v>1.63073E-2</c:v>
                </c:pt>
                <c:pt idx="1120">
                  <c:v>1.56683E-2</c:v>
                </c:pt>
                <c:pt idx="1121">
                  <c:v>1.56683E-2</c:v>
                </c:pt>
                <c:pt idx="1122">
                  <c:v>1.50294E-2</c:v>
                </c:pt>
                <c:pt idx="1123">
                  <c:v>1.3431999999999999E-2</c:v>
                </c:pt>
                <c:pt idx="1124">
                  <c:v>1.3112499999999999E-2</c:v>
                </c:pt>
                <c:pt idx="1125">
                  <c:v>1.24735E-2</c:v>
                </c:pt>
                <c:pt idx="1126">
                  <c:v>1.2154099999999999E-2</c:v>
                </c:pt>
                <c:pt idx="1127">
                  <c:v>1.08761E-2</c:v>
                </c:pt>
                <c:pt idx="1128">
                  <c:v>1.02372E-2</c:v>
                </c:pt>
                <c:pt idx="1129">
                  <c:v>9.5981999999999994E-3</c:v>
                </c:pt>
                <c:pt idx="1130">
                  <c:v>9.5981999999999994E-3</c:v>
                </c:pt>
                <c:pt idx="1131">
                  <c:v>9.2787000000000008E-3</c:v>
                </c:pt>
                <c:pt idx="1132">
                  <c:v>9.5981999999999994E-3</c:v>
                </c:pt>
                <c:pt idx="1133">
                  <c:v>9.9176999999999998E-3</c:v>
                </c:pt>
                <c:pt idx="1134">
                  <c:v>9.5981999999999994E-3</c:v>
                </c:pt>
                <c:pt idx="1135">
                  <c:v>1.02372E-2</c:v>
                </c:pt>
                <c:pt idx="1136">
                  <c:v>1.11956E-2</c:v>
                </c:pt>
                <c:pt idx="1137">
                  <c:v>1.2154099999999999E-2</c:v>
                </c:pt>
                <c:pt idx="1138">
                  <c:v>1.4070900000000001E-2</c:v>
                </c:pt>
                <c:pt idx="1139">
                  <c:v>1.50294E-2</c:v>
                </c:pt>
                <c:pt idx="1140">
                  <c:v>1.56683E-2</c:v>
                </c:pt>
                <c:pt idx="1141">
                  <c:v>1.6626800000000001E-2</c:v>
                </c:pt>
                <c:pt idx="1142">
                  <c:v>1.8224199999999999E-2</c:v>
                </c:pt>
                <c:pt idx="1143">
                  <c:v>2.1419000000000001E-2</c:v>
                </c:pt>
                <c:pt idx="1144">
                  <c:v>1.59878E-2</c:v>
                </c:pt>
                <c:pt idx="1145">
                  <c:v>1.6946300000000001E-2</c:v>
                </c:pt>
                <c:pt idx="1146">
                  <c:v>1.56683E-2</c:v>
                </c:pt>
                <c:pt idx="1147">
                  <c:v>1.56683E-2</c:v>
                </c:pt>
                <c:pt idx="1148">
                  <c:v>1.4390399999999999E-2</c:v>
                </c:pt>
                <c:pt idx="1149">
                  <c:v>1.47099E-2</c:v>
                </c:pt>
                <c:pt idx="1150">
                  <c:v>1.3431999999999999E-2</c:v>
                </c:pt>
                <c:pt idx="1151">
                  <c:v>1.3431999999999999E-2</c:v>
                </c:pt>
                <c:pt idx="1152">
                  <c:v>1.2154099999999999E-2</c:v>
                </c:pt>
                <c:pt idx="1153">
                  <c:v>1.11956E-2</c:v>
                </c:pt>
                <c:pt idx="1154">
                  <c:v>1.02372E-2</c:v>
                </c:pt>
                <c:pt idx="1155">
                  <c:v>1.05567E-2</c:v>
                </c:pt>
                <c:pt idx="1156">
                  <c:v>1.02372E-2</c:v>
                </c:pt>
                <c:pt idx="1157">
                  <c:v>8.9592999999999999E-3</c:v>
                </c:pt>
                <c:pt idx="1158">
                  <c:v>9.2787000000000008E-3</c:v>
                </c:pt>
                <c:pt idx="1159">
                  <c:v>8.3202999999999992E-3</c:v>
                </c:pt>
                <c:pt idx="1160">
                  <c:v>8.0008000000000006E-3</c:v>
                </c:pt>
                <c:pt idx="1161">
                  <c:v>8.0008000000000006E-3</c:v>
                </c:pt>
                <c:pt idx="1162">
                  <c:v>9.9176999999999998E-3</c:v>
                </c:pt>
                <c:pt idx="1163">
                  <c:v>9.5981999999999994E-3</c:v>
                </c:pt>
                <c:pt idx="1164">
                  <c:v>9.5981999999999994E-3</c:v>
                </c:pt>
                <c:pt idx="1165">
                  <c:v>1.11956E-2</c:v>
                </c:pt>
                <c:pt idx="1166">
                  <c:v>1.1834600000000001E-2</c:v>
                </c:pt>
                <c:pt idx="1167">
                  <c:v>1.37515E-2</c:v>
                </c:pt>
                <c:pt idx="1168">
                  <c:v>1.56683E-2</c:v>
                </c:pt>
                <c:pt idx="1169">
                  <c:v>1.6946300000000001E-2</c:v>
                </c:pt>
                <c:pt idx="1170">
                  <c:v>1.8224199999999999E-2</c:v>
                </c:pt>
                <c:pt idx="1171">
                  <c:v>1.7904699999999999E-2</c:v>
                </c:pt>
                <c:pt idx="1172">
                  <c:v>1.7265699999999998E-2</c:v>
                </c:pt>
                <c:pt idx="1173">
                  <c:v>1.37515E-2</c:v>
                </c:pt>
                <c:pt idx="1174">
                  <c:v>1.56683E-2</c:v>
                </c:pt>
                <c:pt idx="1175">
                  <c:v>1.59878E-2</c:v>
                </c:pt>
                <c:pt idx="1176">
                  <c:v>1.4390399999999999E-2</c:v>
                </c:pt>
                <c:pt idx="1177">
                  <c:v>1.37515E-2</c:v>
                </c:pt>
                <c:pt idx="1178">
                  <c:v>1.4070900000000001E-2</c:v>
                </c:pt>
                <c:pt idx="1179">
                  <c:v>1.3112499999999999E-2</c:v>
                </c:pt>
                <c:pt idx="1180">
                  <c:v>1.3112499999999999E-2</c:v>
                </c:pt>
                <c:pt idx="1181">
                  <c:v>1.11956E-2</c:v>
                </c:pt>
                <c:pt idx="1182">
                  <c:v>1.11956E-2</c:v>
                </c:pt>
                <c:pt idx="1183">
                  <c:v>9.9176999999999998E-3</c:v>
                </c:pt>
                <c:pt idx="1184">
                  <c:v>9.2787000000000008E-3</c:v>
                </c:pt>
                <c:pt idx="1185">
                  <c:v>9.5981999999999994E-3</c:v>
                </c:pt>
                <c:pt idx="1186">
                  <c:v>8.6397999999999996E-3</c:v>
                </c:pt>
                <c:pt idx="1187">
                  <c:v>9.5981999999999994E-3</c:v>
                </c:pt>
                <c:pt idx="1188">
                  <c:v>9.9176999999999998E-3</c:v>
                </c:pt>
                <c:pt idx="1189">
                  <c:v>9.5981999999999994E-3</c:v>
                </c:pt>
                <c:pt idx="1190">
                  <c:v>1.02372E-2</c:v>
                </c:pt>
                <c:pt idx="1191">
                  <c:v>1.05567E-2</c:v>
                </c:pt>
                <c:pt idx="1192">
                  <c:v>1.2154099999999999E-2</c:v>
                </c:pt>
                <c:pt idx="1193">
                  <c:v>1.3431999999999999E-2</c:v>
                </c:pt>
                <c:pt idx="1194">
                  <c:v>1.4070900000000001E-2</c:v>
                </c:pt>
                <c:pt idx="1195">
                  <c:v>1.53489E-2</c:v>
                </c:pt>
                <c:pt idx="1196">
                  <c:v>1.6626800000000001E-2</c:v>
                </c:pt>
                <c:pt idx="1197">
                  <c:v>1.8863100000000001E-2</c:v>
                </c:pt>
                <c:pt idx="1198">
                  <c:v>1.9821600000000002E-2</c:v>
                </c:pt>
                <c:pt idx="1199">
                  <c:v>1.7265699999999998E-2</c:v>
                </c:pt>
                <c:pt idx="1200">
                  <c:v>1.9182600000000001E-2</c:v>
                </c:pt>
                <c:pt idx="1201">
                  <c:v>1.53489E-2</c:v>
                </c:pt>
                <c:pt idx="1202">
                  <c:v>1.6626800000000001E-2</c:v>
                </c:pt>
                <c:pt idx="1203">
                  <c:v>1.7585199999999999E-2</c:v>
                </c:pt>
                <c:pt idx="1204">
                  <c:v>1.6946300000000001E-2</c:v>
                </c:pt>
                <c:pt idx="1205">
                  <c:v>1.6626800000000001E-2</c:v>
                </c:pt>
                <c:pt idx="1206">
                  <c:v>1.56683E-2</c:v>
                </c:pt>
                <c:pt idx="1207">
                  <c:v>1.50294E-2</c:v>
                </c:pt>
                <c:pt idx="1208">
                  <c:v>1.4390399999999999E-2</c:v>
                </c:pt>
                <c:pt idx="1209">
                  <c:v>1.3112499999999999E-2</c:v>
                </c:pt>
                <c:pt idx="1210">
                  <c:v>1.3112499999999999E-2</c:v>
                </c:pt>
                <c:pt idx="1211">
                  <c:v>1.1834600000000001E-2</c:v>
                </c:pt>
                <c:pt idx="1212">
                  <c:v>1.1834600000000001E-2</c:v>
                </c:pt>
                <c:pt idx="1213">
                  <c:v>1.11956E-2</c:v>
                </c:pt>
                <c:pt idx="1214">
                  <c:v>1.08761E-2</c:v>
                </c:pt>
                <c:pt idx="1215">
                  <c:v>1.11956E-2</c:v>
                </c:pt>
                <c:pt idx="1216">
                  <c:v>1.1834600000000001E-2</c:v>
                </c:pt>
                <c:pt idx="1217">
                  <c:v>1.1834600000000001E-2</c:v>
                </c:pt>
                <c:pt idx="1218">
                  <c:v>1.24735E-2</c:v>
                </c:pt>
                <c:pt idx="1219">
                  <c:v>1.24735E-2</c:v>
                </c:pt>
                <c:pt idx="1220">
                  <c:v>1.37515E-2</c:v>
                </c:pt>
                <c:pt idx="1221">
                  <c:v>1.4390399999999999E-2</c:v>
                </c:pt>
                <c:pt idx="1222">
                  <c:v>1.53489E-2</c:v>
                </c:pt>
                <c:pt idx="1223">
                  <c:v>1.6626800000000001E-2</c:v>
                </c:pt>
                <c:pt idx="1224">
                  <c:v>1.7585199999999999E-2</c:v>
                </c:pt>
                <c:pt idx="1225">
                  <c:v>1.9821600000000002E-2</c:v>
                </c:pt>
                <c:pt idx="1226">
                  <c:v>2.10995E-2</c:v>
                </c:pt>
                <c:pt idx="1227">
                  <c:v>2.2057899999999998E-2</c:v>
                </c:pt>
                <c:pt idx="1228">
                  <c:v>1.4390399999999999E-2</c:v>
                </c:pt>
                <c:pt idx="1229">
                  <c:v>1.6946300000000001E-2</c:v>
                </c:pt>
                <c:pt idx="1230">
                  <c:v>1.7904699999999999E-2</c:v>
                </c:pt>
                <c:pt idx="1231">
                  <c:v>1.8224199999999999E-2</c:v>
                </c:pt>
                <c:pt idx="1232">
                  <c:v>1.6626800000000001E-2</c:v>
                </c:pt>
                <c:pt idx="1233">
                  <c:v>1.59878E-2</c:v>
                </c:pt>
                <c:pt idx="1234">
                  <c:v>1.50294E-2</c:v>
                </c:pt>
                <c:pt idx="1235">
                  <c:v>1.53489E-2</c:v>
                </c:pt>
                <c:pt idx="1236">
                  <c:v>1.4070900000000001E-2</c:v>
                </c:pt>
                <c:pt idx="1237">
                  <c:v>1.3112499999999999E-2</c:v>
                </c:pt>
                <c:pt idx="1238">
                  <c:v>1.1834600000000001E-2</c:v>
                </c:pt>
                <c:pt idx="1239">
                  <c:v>1.05567E-2</c:v>
                </c:pt>
                <c:pt idx="1240">
                  <c:v>1.1834600000000001E-2</c:v>
                </c:pt>
                <c:pt idx="1241">
                  <c:v>1.08761E-2</c:v>
                </c:pt>
                <c:pt idx="1242">
                  <c:v>1.02372E-2</c:v>
                </c:pt>
                <c:pt idx="1243">
                  <c:v>1.02372E-2</c:v>
                </c:pt>
                <c:pt idx="1244">
                  <c:v>1.08761E-2</c:v>
                </c:pt>
                <c:pt idx="1245">
                  <c:v>1.05567E-2</c:v>
                </c:pt>
                <c:pt idx="1246">
                  <c:v>1.08761E-2</c:v>
                </c:pt>
                <c:pt idx="1247">
                  <c:v>1.1834600000000001E-2</c:v>
                </c:pt>
                <c:pt idx="1248">
                  <c:v>1.24735E-2</c:v>
                </c:pt>
                <c:pt idx="1249">
                  <c:v>1.3431999999999999E-2</c:v>
                </c:pt>
                <c:pt idx="1250">
                  <c:v>1.4390399999999999E-2</c:v>
                </c:pt>
                <c:pt idx="1251">
                  <c:v>1.59878E-2</c:v>
                </c:pt>
                <c:pt idx="1252">
                  <c:v>1.7585199999999999E-2</c:v>
                </c:pt>
                <c:pt idx="1253">
                  <c:v>1.9502100000000001E-2</c:v>
                </c:pt>
                <c:pt idx="1254">
                  <c:v>2.0141099999999999E-2</c:v>
                </c:pt>
                <c:pt idx="1255">
                  <c:v>1.7904699999999999E-2</c:v>
                </c:pt>
                <c:pt idx="1256">
                  <c:v>1.24735E-2</c:v>
                </c:pt>
                <c:pt idx="1257">
                  <c:v>1.56683E-2</c:v>
                </c:pt>
                <c:pt idx="1258">
                  <c:v>1.6626800000000001E-2</c:v>
                </c:pt>
                <c:pt idx="1259">
                  <c:v>1.59878E-2</c:v>
                </c:pt>
                <c:pt idx="1260">
                  <c:v>1.47099E-2</c:v>
                </c:pt>
                <c:pt idx="1261">
                  <c:v>1.53489E-2</c:v>
                </c:pt>
                <c:pt idx="1262">
                  <c:v>1.47099E-2</c:v>
                </c:pt>
                <c:pt idx="1263">
                  <c:v>1.3431999999999999E-2</c:v>
                </c:pt>
                <c:pt idx="1264">
                  <c:v>1.37515E-2</c:v>
                </c:pt>
                <c:pt idx="1265">
                  <c:v>1.24735E-2</c:v>
                </c:pt>
                <c:pt idx="1266">
                  <c:v>1.11956E-2</c:v>
                </c:pt>
                <c:pt idx="1267">
                  <c:v>1.05567E-2</c:v>
                </c:pt>
                <c:pt idx="1268">
                  <c:v>1.08761E-2</c:v>
                </c:pt>
                <c:pt idx="1269">
                  <c:v>1.02372E-2</c:v>
                </c:pt>
                <c:pt idx="1270">
                  <c:v>1.11956E-2</c:v>
                </c:pt>
                <c:pt idx="1271">
                  <c:v>1.05567E-2</c:v>
                </c:pt>
                <c:pt idx="1272">
                  <c:v>1.15151E-2</c:v>
                </c:pt>
                <c:pt idx="1273">
                  <c:v>1.15151E-2</c:v>
                </c:pt>
                <c:pt idx="1274">
                  <c:v>1.2154099999999999E-2</c:v>
                </c:pt>
                <c:pt idx="1275">
                  <c:v>1.3431999999999999E-2</c:v>
                </c:pt>
                <c:pt idx="1276">
                  <c:v>1.4390399999999999E-2</c:v>
                </c:pt>
                <c:pt idx="1277">
                  <c:v>1.53489E-2</c:v>
                </c:pt>
                <c:pt idx="1278">
                  <c:v>1.63073E-2</c:v>
                </c:pt>
                <c:pt idx="1279">
                  <c:v>1.8224199999999999E-2</c:v>
                </c:pt>
                <c:pt idx="1280">
                  <c:v>1.9502100000000001E-2</c:v>
                </c:pt>
                <c:pt idx="1281">
                  <c:v>2.1738500000000001E-2</c:v>
                </c:pt>
                <c:pt idx="1282">
                  <c:v>2.2377399999999999E-2</c:v>
                </c:pt>
                <c:pt idx="1283">
                  <c:v>1.50294E-2</c:v>
                </c:pt>
                <c:pt idx="1284">
                  <c:v>1.7265699999999998E-2</c:v>
                </c:pt>
                <c:pt idx="1285">
                  <c:v>1.8224199999999999E-2</c:v>
                </c:pt>
                <c:pt idx="1286">
                  <c:v>1.8224199999999999E-2</c:v>
                </c:pt>
                <c:pt idx="1287">
                  <c:v>1.85437E-2</c:v>
                </c:pt>
                <c:pt idx="1288">
                  <c:v>1.7904699999999999E-2</c:v>
                </c:pt>
                <c:pt idx="1289">
                  <c:v>1.7265699999999998E-2</c:v>
                </c:pt>
                <c:pt idx="1290">
                  <c:v>1.56683E-2</c:v>
                </c:pt>
                <c:pt idx="1291">
                  <c:v>1.50294E-2</c:v>
                </c:pt>
                <c:pt idx="1292">
                  <c:v>1.47099E-2</c:v>
                </c:pt>
                <c:pt idx="1293">
                  <c:v>1.4390399999999999E-2</c:v>
                </c:pt>
                <c:pt idx="1294">
                  <c:v>1.3431999999999999E-2</c:v>
                </c:pt>
                <c:pt idx="1295">
                  <c:v>1.3112499999999999E-2</c:v>
                </c:pt>
                <c:pt idx="1296">
                  <c:v>1.2793000000000001E-2</c:v>
                </c:pt>
                <c:pt idx="1297">
                  <c:v>1.24735E-2</c:v>
                </c:pt>
                <c:pt idx="1298">
                  <c:v>1.15151E-2</c:v>
                </c:pt>
                <c:pt idx="1299">
                  <c:v>1.24735E-2</c:v>
                </c:pt>
                <c:pt idx="1300">
                  <c:v>1.24735E-2</c:v>
                </c:pt>
                <c:pt idx="1301">
                  <c:v>1.3431999999999999E-2</c:v>
                </c:pt>
                <c:pt idx="1302">
                  <c:v>1.37515E-2</c:v>
                </c:pt>
                <c:pt idx="1303">
                  <c:v>1.4070900000000001E-2</c:v>
                </c:pt>
                <c:pt idx="1304">
                  <c:v>1.50294E-2</c:v>
                </c:pt>
                <c:pt idx="1305">
                  <c:v>1.63073E-2</c:v>
                </c:pt>
                <c:pt idx="1306">
                  <c:v>1.7904699999999999E-2</c:v>
                </c:pt>
                <c:pt idx="1307">
                  <c:v>1.8863100000000001E-2</c:v>
                </c:pt>
                <c:pt idx="1308">
                  <c:v>2.0141099999999999E-2</c:v>
                </c:pt>
                <c:pt idx="1309">
                  <c:v>2.2057899999999998E-2</c:v>
                </c:pt>
                <c:pt idx="1310">
                  <c:v>1.6946300000000001E-2</c:v>
                </c:pt>
                <c:pt idx="1311">
                  <c:v>1.9502100000000001E-2</c:v>
                </c:pt>
                <c:pt idx="1312">
                  <c:v>1.7904699999999999E-2</c:v>
                </c:pt>
                <c:pt idx="1313">
                  <c:v>1.8863100000000001E-2</c:v>
                </c:pt>
                <c:pt idx="1314">
                  <c:v>1.8863100000000001E-2</c:v>
                </c:pt>
                <c:pt idx="1315">
                  <c:v>1.7265699999999998E-2</c:v>
                </c:pt>
                <c:pt idx="1316">
                  <c:v>1.6946300000000001E-2</c:v>
                </c:pt>
                <c:pt idx="1317">
                  <c:v>1.63073E-2</c:v>
                </c:pt>
                <c:pt idx="1318">
                  <c:v>1.63073E-2</c:v>
                </c:pt>
                <c:pt idx="1319">
                  <c:v>1.47099E-2</c:v>
                </c:pt>
                <c:pt idx="1320">
                  <c:v>1.37515E-2</c:v>
                </c:pt>
                <c:pt idx="1321">
                  <c:v>1.3112499999999999E-2</c:v>
                </c:pt>
                <c:pt idx="1322">
                  <c:v>1.24735E-2</c:v>
                </c:pt>
                <c:pt idx="1323">
                  <c:v>1.3112499999999999E-2</c:v>
                </c:pt>
                <c:pt idx="1324">
                  <c:v>1.2154099999999999E-2</c:v>
                </c:pt>
                <c:pt idx="1325">
                  <c:v>1.15151E-2</c:v>
                </c:pt>
                <c:pt idx="1326">
                  <c:v>1.11956E-2</c:v>
                </c:pt>
                <c:pt idx="1327">
                  <c:v>1.24735E-2</c:v>
                </c:pt>
                <c:pt idx="1328">
                  <c:v>1.11956E-2</c:v>
                </c:pt>
                <c:pt idx="1329">
                  <c:v>1.15151E-2</c:v>
                </c:pt>
                <c:pt idx="1330">
                  <c:v>1.3112499999999999E-2</c:v>
                </c:pt>
                <c:pt idx="1331">
                  <c:v>1.37515E-2</c:v>
                </c:pt>
                <c:pt idx="1332">
                  <c:v>1.50294E-2</c:v>
                </c:pt>
                <c:pt idx="1333">
                  <c:v>1.50294E-2</c:v>
                </c:pt>
                <c:pt idx="1334">
                  <c:v>1.7904699999999999E-2</c:v>
                </c:pt>
                <c:pt idx="1335">
                  <c:v>1.9182600000000001E-2</c:v>
                </c:pt>
                <c:pt idx="1336">
                  <c:v>1.9821600000000002E-2</c:v>
                </c:pt>
                <c:pt idx="1337">
                  <c:v>2.1419000000000001E-2</c:v>
                </c:pt>
                <c:pt idx="1338">
                  <c:v>2.2696899999999999E-2</c:v>
                </c:pt>
                <c:pt idx="1339">
                  <c:v>1.2793000000000001E-2</c:v>
                </c:pt>
                <c:pt idx="1340">
                  <c:v>1.7265699999999998E-2</c:v>
                </c:pt>
                <c:pt idx="1341">
                  <c:v>1.8224199999999999E-2</c:v>
                </c:pt>
                <c:pt idx="1342">
                  <c:v>1.7585199999999999E-2</c:v>
                </c:pt>
                <c:pt idx="1343">
                  <c:v>1.7585199999999999E-2</c:v>
                </c:pt>
                <c:pt idx="1344">
                  <c:v>1.59878E-2</c:v>
                </c:pt>
                <c:pt idx="1345">
                  <c:v>1.56683E-2</c:v>
                </c:pt>
                <c:pt idx="1346">
                  <c:v>1.56683E-2</c:v>
                </c:pt>
                <c:pt idx="1347">
                  <c:v>1.50294E-2</c:v>
                </c:pt>
                <c:pt idx="1348">
                  <c:v>1.4390399999999999E-2</c:v>
                </c:pt>
                <c:pt idx="1349">
                  <c:v>1.3431999999999999E-2</c:v>
                </c:pt>
                <c:pt idx="1350">
                  <c:v>1.3112499999999999E-2</c:v>
                </c:pt>
                <c:pt idx="1351">
                  <c:v>1.2154099999999999E-2</c:v>
                </c:pt>
                <c:pt idx="1352">
                  <c:v>1.1834600000000001E-2</c:v>
                </c:pt>
                <c:pt idx="1353">
                  <c:v>1.2154099999999999E-2</c:v>
                </c:pt>
                <c:pt idx="1354">
                  <c:v>1.24735E-2</c:v>
                </c:pt>
                <c:pt idx="1355">
                  <c:v>1.2793000000000001E-2</c:v>
                </c:pt>
                <c:pt idx="1356">
                  <c:v>1.2154099999999999E-2</c:v>
                </c:pt>
                <c:pt idx="1357">
                  <c:v>1.37515E-2</c:v>
                </c:pt>
                <c:pt idx="1358">
                  <c:v>1.4390399999999999E-2</c:v>
                </c:pt>
                <c:pt idx="1359">
                  <c:v>1.56683E-2</c:v>
                </c:pt>
                <c:pt idx="1360">
                  <c:v>1.63073E-2</c:v>
                </c:pt>
                <c:pt idx="1361">
                  <c:v>1.7265699999999998E-2</c:v>
                </c:pt>
                <c:pt idx="1362">
                  <c:v>2.10995E-2</c:v>
                </c:pt>
                <c:pt idx="1363">
                  <c:v>1.9821600000000002E-2</c:v>
                </c:pt>
                <c:pt idx="1364">
                  <c:v>2.2057899999999998E-2</c:v>
                </c:pt>
                <c:pt idx="1365">
                  <c:v>2.3016399999999999E-2</c:v>
                </c:pt>
                <c:pt idx="1366">
                  <c:v>2.10995E-2</c:v>
                </c:pt>
                <c:pt idx="1367">
                  <c:v>2.3655300000000001E-2</c:v>
                </c:pt>
                <c:pt idx="1368">
                  <c:v>1.9502100000000001E-2</c:v>
                </c:pt>
                <c:pt idx="1369">
                  <c:v>1.9821600000000002E-2</c:v>
                </c:pt>
                <c:pt idx="1370">
                  <c:v>2.04605E-2</c:v>
                </c:pt>
                <c:pt idx="1371">
                  <c:v>1.9502100000000001E-2</c:v>
                </c:pt>
                <c:pt idx="1372">
                  <c:v>1.8863100000000001E-2</c:v>
                </c:pt>
                <c:pt idx="1373">
                  <c:v>1.8224199999999999E-2</c:v>
                </c:pt>
                <c:pt idx="1374">
                  <c:v>1.7265699999999998E-2</c:v>
                </c:pt>
                <c:pt idx="1375">
                  <c:v>1.6626800000000001E-2</c:v>
                </c:pt>
                <c:pt idx="1376">
                  <c:v>1.63073E-2</c:v>
                </c:pt>
                <c:pt idx="1377">
                  <c:v>1.56683E-2</c:v>
                </c:pt>
                <c:pt idx="1378">
                  <c:v>1.50294E-2</c:v>
                </c:pt>
                <c:pt idx="1379">
                  <c:v>1.4390399999999999E-2</c:v>
                </c:pt>
                <c:pt idx="1380">
                  <c:v>1.4070900000000001E-2</c:v>
                </c:pt>
                <c:pt idx="1381">
                  <c:v>1.37515E-2</c:v>
                </c:pt>
                <c:pt idx="1382">
                  <c:v>1.4070900000000001E-2</c:v>
                </c:pt>
                <c:pt idx="1383">
                  <c:v>1.47099E-2</c:v>
                </c:pt>
                <c:pt idx="1384">
                  <c:v>1.47099E-2</c:v>
                </c:pt>
                <c:pt idx="1385">
                  <c:v>1.53489E-2</c:v>
                </c:pt>
                <c:pt idx="1386">
                  <c:v>1.50294E-2</c:v>
                </c:pt>
                <c:pt idx="1387">
                  <c:v>1.6626800000000001E-2</c:v>
                </c:pt>
                <c:pt idx="1388">
                  <c:v>1.7265699999999998E-2</c:v>
                </c:pt>
                <c:pt idx="1389">
                  <c:v>1.9182600000000001E-2</c:v>
                </c:pt>
                <c:pt idx="1390">
                  <c:v>2.04605E-2</c:v>
                </c:pt>
                <c:pt idx="1391">
                  <c:v>2.1419000000000001E-2</c:v>
                </c:pt>
                <c:pt idx="1392">
                  <c:v>2.3016399999999999E-2</c:v>
                </c:pt>
                <c:pt idx="1393">
                  <c:v>2.4294300000000001E-2</c:v>
                </c:pt>
                <c:pt idx="1394">
                  <c:v>2.4613800000000002E-2</c:v>
                </c:pt>
                <c:pt idx="1395">
                  <c:v>1.56683E-2</c:v>
                </c:pt>
                <c:pt idx="1396">
                  <c:v>2.04605E-2</c:v>
                </c:pt>
                <c:pt idx="1397">
                  <c:v>2.078E-2</c:v>
                </c:pt>
                <c:pt idx="1398">
                  <c:v>1.9821600000000002E-2</c:v>
                </c:pt>
                <c:pt idx="1399">
                  <c:v>1.9502100000000001E-2</c:v>
                </c:pt>
                <c:pt idx="1400">
                  <c:v>1.9182600000000001E-2</c:v>
                </c:pt>
                <c:pt idx="1401">
                  <c:v>1.8224199999999999E-2</c:v>
                </c:pt>
                <c:pt idx="1402">
                  <c:v>1.7585199999999999E-2</c:v>
                </c:pt>
                <c:pt idx="1403">
                  <c:v>1.7265699999999998E-2</c:v>
                </c:pt>
                <c:pt idx="1404">
                  <c:v>1.56683E-2</c:v>
                </c:pt>
                <c:pt idx="1405">
                  <c:v>1.47099E-2</c:v>
                </c:pt>
                <c:pt idx="1406">
                  <c:v>1.47099E-2</c:v>
                </c:pt>
                <c:pt idx="1407">
                  <c:v>1.47099E-2</c:v>
                </c:pt>
                <c:pt idx="1408">
                  <c:v>1.3431999999999999E-2</c:v>
                </c:pt>
                <c:pt idx="1409">
                  <c:v>1.4070900000000001E-2</c:v>
                </c:pt>
                <c:pt idx="1410">
                  <c:v>1.24735E-2</c:v>
                </c:pt>
                <c:pt idx="1411">
                  <c:v>1.3112499999999999E-2</c:v>
                </c:pt>
                <c:pt idx="1412">
                  <c:v>1.4390399999999999E-2</c:v>
                </c:pt>
                <c:pt idx="1413">
                  <c:v>1.50294E-2</c:v>
                </c:pt>
                <c:pt idx="1414">
                  <c:v>1.50294E-2</c:v>
                </c:pt>
                <c:pt idx="1415">
                  <c:v>1.59878E-2</c:v>
                </c:pt>
                <c:pt idx="1416">
                  <c:v>1.7265699999999998E-2</c:v>
                </c:pt>
                <c:pt idx="1417">
                  <c:v>1.7585199999999999E-2</c:v>
                </c:pt>
                <c:pt idx="1418">
                  <c:v>1.8863100000000001E-2</c:v>
                </c:pt>
                <c:pt idx="1419">
                  <c:v>2.1738500000000001E-2</c:v>
                </c:pt>
                <c:pt idx="1420">
                  <c:v>2.2696899999999999E-2</c:v>
                </c:pt>
                <c:pt idx="1421">
                  <c:v>2.10995E-2</c:v>
                </c:pt>
                <c:pt idx="1422">
                  <c:v>2.10995E-2</c:v>
                </c:pt>
                <c:pt idx="1423">
                  <c:v>1.7265699999999998E-2</c:v>
                </c:pt>
                <c:pt idx="1424">
                  <c:v>1.7904699999999999E-2</c:v>
                </c:pt>
                <c:pt idx="1425">
                  <c:v>2.0141099999999999E-2</c:v>
                </c:pt>
                <c:pt idx="1426">
                  <c:v>1.9821600000000002E-2</c:v>
                </c:pt>
                <c:pt idx="1427">
                  <c:v>1.8224199999999999E-2</c:v>
                </c:pt>
                <c:pt idx="1428">
                  <c:v>1.7265699999999998E-2</c:v>
                </c:pt>
                <c:pt idx="1429">
                  <c:v>1.7265699999999998E-2</c:v>
                </c:pt>
                <c:pt idx="1430">
                  <c:v>1.6946300000000001E-2</c:v>
                </c:pt>
                <c:pt idx="1431">
                  <c:v>1.56683E-2</c:v>
                </c:pt>
                <c:pt idx="1432">
                  <c:v>1.50294E-2</c:v>
                </c:pt>
                <c:pt idx="1433">
                  <c:v>1.47099E-2</c:v>
                </c:pt>
                <c:pt idx="1434">
                  <c:v>1.4390399999999999E-2</c:v>
                </c:pt>
                <c:pt idx="1435">
                  <c:v>1.37515E-2</c:v>
                </c:pt>
                <c:pt idx="1436">
                  <c:v>1.3431999999999999E-2</c:v>
                </c:pt>
                <c:pt idx="1437">
                  <c:v>1.4070900000000001E-2</c:v>
                </c:pt>
                <c:pt idx="1438">
                  <c:v>1.3431999999999999E-2</c:v>
                </c:pt>
                <c:pt idx="1439">
                  <c:v>1.47099E-2</c:v>
                </c:pt>
                <c:pt idx="1440">
                  <c:v>1.4390399999999999E-2</c:v>
                </c:pt>
                <c:pt idx="1441">
                  <c:v>1.59878E-2</c:v>
                </c:pt>
                <c:pt idx="1442">
                  <c:v>1.59878E-2</c:v>
                </c:pt>
                <c:pt idx="1443">
                  <c:v>1.7904699999999999E-2</c:v>
                </c:pt>
                <c:pt idx="1444">
                  <c:v>1.8863100000000001E-2</c:v>
                </c:pt>
                <c:pt idx="1445">
                  <c:v>1.9821600000000002E-2</c:v>
                </c:pt>
                <c:pt idx="1446">
                  <c:v>2.10995E-2</c:v>
                </c:pt>
                <c:pt idx="1447">
                  <c:v>2.1419000000000001E-2</c:v>
                </c:pt>
                <c:pt idx="1448">
                  <c:v>2.55722E-2</c:v>
                </c:pt>
                <c:pt idx="1449">
                  <c:v>2.62112E-2</c:v>
                </c:pt>
                <c:pt idx="1450">
                  <c:v>1.6626800000000001E-2</c:v>
                </c:pt>
                <c:pt idx="1451">
                  <c:v>2.10995E-2</c:v>
                </c:pt>
                <c:pt idx="1452">
                  <c:v>2.1419000000000001E-2</c:v>
                </c:pt>
                <c:pt idx="1453">
                  <c:v>2.1738500000000001E-2</c:v>
                </c:pt>
                <c:pt idx="1454">
                  <c:v>2.1738500000000001E-2</c:v>
                </c:pt>
                <c:pt idx="1455">
                  <c:v>2.0141099999999999E-2</c:v>
                </c:pt>
                <c:pt idx="1456">
                  <c:v>2.078E-2</c:v>
                </c:pt>
                <c:pt idx="1457">
                  <c:v>1.9502100000000001E-2</c:v>
                </c:pt>
                <c:pt idx="1458">
                  <c:v>1.8224199999999999E-2</c:v>
                </c:pt>
                <c:pt idx="1459">
                  <c:v>1.7585199999999999E-2</c:v>
                </c:pt>
                <c:pt idx="1460">
                  <c:v>1.63073E-2</c:v>
                </c:pt>
                <c:pt idx="1461">
                  <c:v>1.63073E-2</c:v>
                </c:pt>
                <c:pt idx="1462">
                  <c:v>1.59878E-2</c:v>
                </c:pt>
                <c:pt idx="1463">
                  <c:v>1.56683E-2</c:v>
                </c:pt>
                <c:pt idx="1464">
                  <c:v>1.50294E-2</c:v>
                </c:pt>
                <c:pt idx="1465">
                  <c:v>1.50294E-2</c:v>
                </c:pt>
                <c:pt idx="1466">
                  <c:v>1.53489E-2</c:v>
                </c:pt>
                <c:pt idx="1467">
                  <c:v>1.53489E-2</c:v>
                </c:pt>
                <c:pt idx="1468">
                  <c:v>1.63073E-2</c:v>
                </c:pt>
                <c:pt idx="1469">
                  <c:v>1.63073E-2</c:v>
                </c:pt>
                <c:pt idx="1470">
                  <c:v>1.7265699999999998E-2</c:v>
                </c:pt>
                <c:pt idx="1471">
                  <c:v>1.8863100000000001E-2</c:v>
                </c:pt>
                <c:pt idx="1472">
                  <c:v>2.0141099999999999E-2</c:v>
                </c:pt>
                <c:pt idx="1473">
                  <c:v>2.1738500000000001E-2</c:v>
                </c:pt>
                <c:pt idx="1474">
                  <c:v>2.3016399999999999E-2</c:v>
                </c:pt>
                <c:pt idx="1475">
                  <c:v>2.4613800000000002E-2</c:v>
                </c:pt>
                <c:pt idx="1476">
                  <c:v>2.4933299999999999E-2</c:v>
                </c:pt>
                <c:pt idx="1477">
                  <c:v>1.8863100000000001E-2</c:v>
                </c:pt>
                <c:pt idx="1478">
                  <c:v>2.2057899999999998E-2</c:v>
                </c:pt>
                <c:pt idx="1479">
                  <c:v>2.1738500000000001E-2</c:v>
                </c:pt>
                <c:pt idx="1480">
                  <c:v>2.2057899999999998E-2</c:v>
                </c:pt>
                <c:pt idx="1481">
                  <c:v>2.1419000000000001E-2</c:v>
                </c:pt>
                <c:pt idx="1482">
                  <c:v>2.078E-2</c:v>
                </c:pt>
                <c:pt idx="1483">
                  <c:v>1.9182600000000001E-2</c:v>
                </c:pt>
                <c:pt idx="1484">
                  <c:v>1.9821600000000002E-2</c:v>
                </c:pt>
                <c:pt idx="1485">
                  <c:v>1.85437E-2</c:v>
                </c:pt>
                <c:pt idx="1486">
                  <c:v>1.8224199999999999E-2</c:v>
                </c:pt>
                <c:pt idx="1487">
                  <c:v>1.6626800000000001E-2</c:v>
                </c:pt>
                <c:pt idx="1488">
                  <c:v>1.59878E-2</c:v>
                </c:pt>
                <c:pt idx="1489">
                  <c:v>1.53489E-2</c:v>
                </c:pt>
                <c:pt idx="1490">
                  <c:v>1.4390399999999999E-2</c:v>
                </c:pt>
                <c:pt idx="1491">
                  <c:v>1.56683E-2</c:v>
                </c:pt>
                <c:pt idx="1492">
                  <c:v>1.4390399999999999E-2</c:v>
                </c:pt>
                <c:pt idx="1493">
                  <c:v>1.47099E-2</c:v>
                </c:pt>
                <c:pt idx="1494">
                  <c:v>1.4390399999999999E-2</c:v>
                </c:pt>
                <c:pt idx="1495">
                  <c:v>1.4390399999999999E-2</c:v>
                </c:pt>
                <c:pt idx="1496">
                  <c:v>1.53489E-2</c:v>
                </c:pt>
                <c:pt idx="1497">
                  <c:v>1.56683E-2</c:v>
                </c:pt>
                <c:pt idx="1498">
                  <c:v>1.6946300000000001E-2</c:v>
                </c:pt>
                <c:pt idx="1499">
                  <c:v>1.8863100000000001E-2</c:v>
                </c:pt>
                <c:pt idx="1500">
                  <c:v>1.9182600000000001E-2</c:v>
                </c:pt>
                <c:pt idx="1501">
                  <c:v>2.10995E-2</c:v>
                </c:pt>
                <c:pt idx="1502">
                  <c:v>2.2377399999999999E-2</c:v>
                </c:pt>
                <c:pt idx="1503">
                  <c:v>2.33359E-2</c:v>
                </c:pt>
                <c:pt idx="1504">
                  <c:v>2.58917E-2</c:v>
                </c:pt>
                <c:pt idx="1505">
                  <c:v>2.55722E-2</c:v>
                </c:pt>
                <c:pt idx="1506">
                  <c:v>1.8224199999999999E-2</c:v>
                </c:pt>
                <c:pt idx="1507">
                  <c:v>2.10995E-2</c:v>
                </c:pt>
                <c:pt idx="1508">
                  <c:v>2.2377399999999999E-2</c:v>
                </c:pt>
                <c:pt idx="1509">
                  <c:v>2.078E-2</c:v>
                </c:pt>
                <c:pt idx="1510">
                  <c:v>2.078E-2</c:v>
                </c:pt>
                <c:pt idx="1511">
                  <c:v>1.85437E-2</c:v>
                </c:pt>
                <c:pt idx="1512">
                  <c:v>1.8224199999999999E-2</c:v>
                </c:pt>
                <c:pt idx="1513">
                  <c:v>1.7904699999999999E-2</c:v>
                </c:pt>
                <c:pt idx="1514">
                  <c:v>1.7265699999999998E-2</c:v>
                </c:pt>
                <c:pt idx="1515">
                  <c:v>1.6946300000000001E-2</c:v>
                </c:pt>
                <c:pt idx="1516">
                  <c:v>1.56683E-2</c:v>
                </c:pt>
                <c:pt idx="1517">
                  <c:v>1.50294E-2</c:v>
                </c:pt>
                <c:pt idx="1518">
                  <c:v>1.47099E-2</c:v>
                </c:pt>
                <c:pt idx="1519">
                  <c:v>1.59878E-2</c:v>
                </c:pt>
                <c:pt idx="1520">
                  <c:v>1.53489E-2</c:v>
                </c:pt>
                <c:pt idx="1521">
                  <c:v>1.4390399999999999E-2</c:v>
                </c:pt>
                <c:pt idx="1522">
                  <c:v>1.59878E-2</c:v>
                </c:pt>
                <c:pt idx="1523">
                  <c:v>1.56683E-2</c:v>
                </c:pt>
                <c:pt idx="1524">
                  <c:v>1.56683E-2</c:v>
                </c:pt>
                <c:pt idx="1525">
                  <c:v>1.7585199999999999E-2</c:v>
                </c:pt>
                <c:pt idx="1526">
                  <c:v>1.85437E-2</c:v>
                </c:pt>
                <c:pt idx="1527">
                  <c:v>1.9821600000000002E-2</c:v>
                </c:pt>
                <c:pt idx="1528">
                  <c:v>2.078E-2</c:v>
                </c:pt>
                <c:pt idx="1529">
                  <c:v>2.2377399999999999E-2</c:v>
                </c:pt>
                <c:pt idx="1530">
                  <c:v>2.3974800000000001E-2</c:v>
                </c:pt>
                <c:pt idx="1531">
                  <c:v>2.55722E-2</c:v>
                </c:pt>
                <c:pt idx="1532">
                  <c:v>2.6850099999999998E-2</c:v>
                </c:pt>
                <c:pt idx="1533">
                  <c:v>2.58917E-2</c:v>
                </c:pt>
                <c:pt idx="1534">
                  <c:v>2.1738500000000001E-2</c:v>
                </c:pt>
                <c:pt idx="1535">
                  <c:v>2.3016399999999999E-2</c:v>
                </c:pt>
                <c:pt idx="1536">
                  <c:v>2.3655300000000001E-2</c:v>
                </c:pt>
                <c:pt idx="1537">
                  <c:v>2.1738500000000001E-2</c:v>
                </c:pt>
                <c:pt idx="1538">
                  <c:v>2.2377399999999999E-2</c:v>
                </c:pt>
                <c:pt idx="1539">
                  <c:v>2.1419000000000001E-2</c:v>
                </c:pt>
                <c:pt idx="1540">
                  <c:v>2.1419000000000001E-2</c:v>
                </c:pt>
                <c:pt idx="1541">
                  <c:v>2.078E-2</c:v>
                </c:pt>
                <c:pt idx="1542">
                  <c:v>1.9502100000000001E-2</c:v>
                </c:pt>
                <c:pt idx="1543">
                  <c:v>1.8224199999999999E-2</c:v>
                </c:pt>
                <c:pt idx="1544">
                  <c:v>1.85437E-2</c:v>
                </c:pt>
                <c:pt idx="1545">
                  <c:v>1.7585199999999999E-2</c:v>
                </c:pt>
                <c:pt idx="1546">
                  <c:v>1.7904699999999999E-2</c:v>
                </c:pt>
                <c:pt idx="1547">
                  <c:v>1.6946300000000001E-2</c:v>
                </c:pt>
                <c:pt idx="1548">
                  <c:v>1.6626800000000001E-2</c:v>
                </c:pt>
                <c:pt idx="1549">
                  <c:v>1.63073E-2</c:v>
                </c:pt>
                <c:pt idx="1550">
                  <c:v>1.7585199999999999E-2</c:v>
                </c:pt>
                <c:pt idx="1551">
                  <c:v>1.8224199999999999E-2</c:v>
                </c:pt>
                <c:pt idx="1552">
                  <c:v>1.85437E-2</c:v>
                </c:pt>
                <c:pt idx="1553">
                  <c:v>1.8863100000000001E-2</c:v>
                </c:pt>
                <c:pt idx="1554">
                  <c:v>1.9821600000000002E-2</c:v>
                </c:pt>
                <c:pt idx="1555">
                  <c:v>2.04605E-2</c:v>
                </c:pt>
                <c:pt idx="1556">
                  <c:v>2.2377399999999999E-2</c:v>
                </c:pt>
                <c:pt idx="1557">
                  <c:v>2.3655300000000001E-2</c:v>
                </c:pt>
                <c:pt idx="1558">
                  <c:v>2.58917E-2</c:v>
                </c:pt>
                <c:pt idx="1559">
                  <c:v>2.6530700000000001E-2</c:v>
                </c:pt>
                <c:pt idx="1560">
                  <c:v>2.6850099999999998E-2</c:v>
                </c:pt>
                <c:pt idx="1561">
                  <c:v>2.8447500000000001E-2</c:v>
                </c:pt>
                <c:pt idx="1562">
                  <c:v>2.10995E-2</c:v>
                </c:pt>
                <c:pt idx="1563">
                  <c:v>2.3974800000000001E-2</c:v>
                </c:pt>
                <c:pt idx="1564">
                  <c:v>2.3655300000000001E-2</c:v>
                </c:pt>
                <c:pt idx="1565">
                  <c:v>2.33359E-2</c:v>
                </c:pt>
                <c:pt idx="1566">
                  <c:v>2.1738500000000001E-2</c:v>
                </c:pt>
                <c:pt idx="1567">
                  <c:v>2.1738500000000001E-2</c:v>
                </c:pt>
                <c:pt idx="1568">
                  <c:v>2.1419000000000001E-2</c:v>
                </c:pt>
                <c:pt idx="1569">
                  <c:v>2.078E-2</c:v>
                </c:pt>
                <c:pt idx="1570">
                  <c:v>1.9182600000000001E-2</c:v>
                </c:pt>
                <c:pt idx="1571">
                  <c:v>1.8863100000000001E-2</c:v>
                </c:pt>
                <c:pt idx="1572">
                  <c:v>1.7585199999999999E-2</c:v>
                </c:pt>
                <c:pt idx="1573">
                  <c:v>1.7265699999999998E-2</c:v>
                </c:pt>
                <c:pt idx="1574">
                  <c:v>1.7585199999999999E-2</c:v>
                </c:pt>
                <c:pt idx="1575">
                  <c:v>1.7585199999999999E-2</c:v>
                </c:pt>
                <c:pt idx="1576">
                  <c:v>1.6946300000000001E-2</c:v>
                </c:pt>
                <c:pt idx="1577">
                  <c:v>1.7265699999999998E-2</c:v>
                </c:pt>
                <c:pt idx="1578">
                  <c:v>1.56683E-2</c:v>
                </c:pt>
                <c:pt idx="1579">
                  <c:v>1.7265699999999998E-2</c:v>
                </c:pt>
                <c:pt idx="1580">
                  <c:v>1.8224199999999999E-2</c:v>
                </c:pt>
                <c:pt idx="1581">
                  <c:v>1.8863100000000001E-2</c:v>
                </c:pt>
                <c:pt idx="1582">
                  <c:v>1.8863100000000001E-2</c:v>
                </c:pt>
                <c:pt idx="1583">
                  <c:v>2.0141099999999999E-2</c:v>
                </c:pt>
                <c:pt idx="1584">
                  <c:v>2.1419000000000001E-2</c:v>
                </c:pt>
                <c:pt idx="1585">
                  <c:v>2.2057899999999998E-2</c:v>
                </c:pt>
                <c:pt idx="1586">
                  <c:v>2.4613800000000002E-2</c:v>
                </c:pt>
                <c:pt idx="1587">
                  <c:v>2.7169599999999999E-2</c:v>
                </c:pt>
                <c:pt idx="1588">
                  <c:v>2.1738500000000001E-2</c:v>
                </c:pt>
                <c:pt idx="1589">
                  <c:v>2.3655300000000001E-2</c:v>
                </c:pt>
                <c:pt idx="1590">
                  <c:v>2.1419000000000001E-2</c:v>
                </c:pt>
                <c:pt idx="1591">
                  <c:v>2.2696899999999999E-2</c:v>
                </c:pt>
                <c:pt idx="1592">
                  <c:v>2.2696899999999999E-2</c:v>
                </c:pt>
                <c:pt idx="1593">
                  <c:v>2.2057899999999998E-2</c:v>
                </c:pt>
                <c:pt idx="1594">
                  <c:v>2.1738500000000001E-2</c:v>
                </c:pt>
                <c:pt idx="1595">
                  <c:v>2.078E-2</c:v>
                </c:pt>
                <c:pt idx="1596">
                  <c:v>1.9182600000000001E-2</c:v>
                </c:pt>
                <c:pt idx="1597">
                  <c:v>1.8863100000000001E-2</c:v>
                </c:pt>
                <c:pt idx="1598">
                  <c:v>1.85437E-2</c:v>
                </c:pt>
                <c:pt idx="1599">
                  <c:v>1.85437E-2</c:v>
                </c:pt>
                <c:pt idx="1600">
                  <c:v>1.7265699999999998E-2</c:v>
                </c:pt>
                <c:pt idx="1601">
                  <c:v>1.7265699999999998E-2</c:v>
                </c:pt>
                <c:pt idx="1602">
                  <c:v>1.7265699999999998E-2</c:v>
                </c:pt>
                <c:pt idx="1603">
                  <c:v>1.6946300000000001E-2</c:v>
                </c:pt>
                <c:pt idx="1604">
                  <c:v>1.6626800000000001E-2</c:v>
                </c:pt>
                <c:pt idx="1605">
                  <c:v>1.7585199999999999E-2</c:v>
                </c:pt>
                <c:pt idx="1606">
                  <c:v>1.7904699999999999E-2</c:v>
                </c:pt>
                <c:pt idx="1607">
                  <c:v>1.85437E-2</c:v>
                </c:pt>
                <c:pt idx="1608">
                  <c:v>1.85437E-2</c:v>
                </c:pt>
                <c:pt idx="1609">
                  <c:v>1.9502100000000001E-2</c:v>
                </c:pt>
                <c:pt idx="1610">
                  <c:v>2.078E-2</c:v>
                </c:pt>
                <c:pt idx="1611">
                  <c:v>2.2696899999999999E-2</c:v>
                </c:pt>
                <c:pt idx="1612">
                  <c:v>2.3655300000000001E-2</c:v>
                </c:pt>
                <c:pt idx="1613">
                  <c:v>2.4294300000000001E-2</c:v>
                </c:pt>
                <c:pt idx="1614">
                  <c:v>2.7169599999999999E-2</c:v>
                </c:pt>
                <c:pt idx="1615">
                  <c:v>2.8447500000000001E-2</c:v>
                </c:pt>
                <c:pt idx="1616">
                  <c:v>3.06839E-2</c:v>
                </c:pt>
                <c:pt idx="1617">
                  <c:v>2.2057899999999998E-2</c:v>
                </c:pt>
                <c:pt idx="1618">
                  <c:v>2.3974800000000001E-2</c:v>
                </c:pt>
                <c:pt idx="1619">
                  <c:v>2.5252699999999999E-2</c:v>
                </c:pt>
                <c:pt idx="1620">
                  <c:v>2.4294300000000001E-2</c:v>
                </c:pt>
                <c:pt idx="1621">
                  <c:v>2.3974800000000001E-2</c:v>
                </c:pt>
                <c:pt idx="1622">
                  <c:v>2.33359E-2</c:v>
                </c:pt>
                <c:pt idx="1623">
                  <c:v>2.3016399999999999E-2</c:v>
                </c:pt>
                <c:pt idx="1624">
                  <c:v>2.2057899999999998E-2</c:v>
                </c:pt>
                <c:pt idx="1625">
                  <c:v>2.078E-2</c:v>
                </c:pt>
                <c:pt idx="1626">
                  <c:v>2.0141099999999999E-2</c:v>
                </c:pt>
                <c:pt idx="1627">
                  <c:v>1.9821600000000002E-2</c:v>
                </c:pt>
                <c:pt idx="1628">
                  <c:v>1.9182600000000001E-2</c:v>
                </c:pt>
                <c:pt idx="1629">
                  <c:v>1.85437E-2</c:v>
                </c:pt>
                <c:pt idx="1630">
                  <c:v>1.8224199999999999E-2</c:v>
                </c:pt>
                <c:pt idx="1631">
                  <c:v>1.7585199999999999E-2</c:v>
                </c:pt>
                <c:pt idx="1632">
                  <c:v>1.7904699999999999E-2</c:v>
                </c:pt>
                <c:pt idx="1633">
                  <c:v>1.8863100000000001E-2</c:v>
                </c:pt>
                <c:pt idx="1634">
                  <c:v>1.8863100000000001E-2</c:v>
                </c:pt>
                <c:pt idx="1635">
                  <c:v>1.9821600000000002E-2</c:v>
                </c:pt>
                <c:pt idx="1636">
                  <c:v>2.04605E-2</c:v>
                </c:pt>
                <c:pt idx="1637">
                  <c:v>2.078E-2</c:v>
                </c:pt>
                <c:pt idx="1638">
                  <c:v>2.2057899999999998E-2</c:v>
                </c:pt>
                <c:pt idx="1639">
                  <c:v>2.33359E-2</c:v>
                </c:pt>
                <c:pt idx="1640">
                  <c:v>2.5252699999999999E-2</c:v>
                </c:pt>
                <c:pt idx="1641">
                  <c:v>2.6850099999999998E-2</c:v>
                </c:pt>
                <c:pt idx="1642">
                  <c:v>2.7808599999999999E-2</c:v>
                </c:pt>
                <c:pt idx="1643">
                  <c:v>3.0044999999999999E-2</c:v>
                </c:pt>
                <c:pt idx="1644">
                  <c:v>2.4613800000000002E-2</c:v>
                </c:pt>
                <c:pt idx="1645">
                  <c:v>2.62112E-2</c:v>
                </c:pt>
                <c:pt idx="1646">
                  <c:v>2.4933299999999999E-2</c:v>
                </c:pt>
                <c:pt idx="1647">
                  <c:v>2.4933299999999999E-2</c:v>
                </c:pt>
                <c:pt idx="1648">
                  <c:v>2.4613800000000002E-2</c:v>
                </c:pt>
                <c:pt idx="1649">
                  <c:v>2.2696899999999999E-2</c:v>
                </c:pt>
                <c:pt idx="1650">
                  <c:v>2.2057899999999998E-2</c:v>
                </c:pt>
                <c:pt idx="1651">
                  <c:v>2.2377399999999999E-2</c:v>
                </c:pt>
                <c:pt idx="1652">
                  <c:v>2.1419000000000001E-2</c:v>
                </c:pt>
                <c:pt idx="1653">
                  <c:v>2.078E-2</c:v>
                </c:pt>
                <c:pt idx="1654">
                  <c:v>1.9821600000000002E-2</c:v>
                </c:pt>
                <c:pt idx="1655">
                  <c:v>1.9821600000000002E-2</c:v>
                </c:pt>
                <c:pt idx="1656">
                  <c:v>1.8224199999999999E-2</c:v>
                </c:pt>
                <c:pt idx="1657">
                  <c:v>1.8224199999999999E-2</c:v>
                </c:pt>
                <c:pt idx="1658">
                  <c:v>1.7904699999999999E-2</c:v>
                </c:pt>
                <c:pt idx="1659">
                  <c:v>1.6946300000000001E-2</c:v>
                </c:pt>
                <c:pt idx="1660">
                  <c:v>1.6946300000000001E-2</c:v>
                </c:pt>
                <c:pt idx="1661">
                  <c:v>1.7904699999999999E-2</c:v>
                </c:pt>
                <c:pt idx="1662">
                  <c:v>1.8863100000000001E-2</c:v>
                </c:pt>
                <c:pt idx="1663">
                  <c:v>1.9182600000000001E-2</c:v>
                </c:pt>
                <c:pt idx="1664">
                  <c:v>2.0141099999999999E-2</c:v>
                </c:pt>
                <c:pt idx="1665">
                  <c:v>2.1419000000000001E-2</c:v>
                </c:pt>
                <c:pt idx="1666">
                  <c:v>2.1738500000000001E-2</c:v>
                </c:pt>
                <c:pt idx="1667">
                  <c:v>2.3016399999999999E-2</c:v>
                </c:pt>
                <c:pt idx="1668">
                  <c:v>2.4613800000000002E-2</c:v>
                </c:pt>
                <c:pt idx="1669">
                  <c:v>2.55722E-2</c:v>
                </c:pt>
                <c:pt idx="1670">
                  <c:v>2.81281E-2</c:v>
                </c:pt>
                <c:pt idx="1671">
                  <c:v>2.7489099999999999E-2</c:v>
                </c:pt>
                <c:pt idx="1672">
                  <c:v>2.55722E-2</c:v>
                </c:pt>
                <c:pt idx="1673">
                  <c:v>2.1738500000000001E-2</c:v>
                </c:pt>
                <c:pt idx="1674">
                  <c:v>2.4613800000000002E-2</c:v>
                </c:pt>
                <c:pt idx="1675">
                  <c:v>2.3974800000000001E-2</c:v>
                </c:pt>
                <c:pt idx="1676">
                  <c:v>2.4294300000000001E-2</c:v>
                </c:pt>
                <c:pt idx="1677">
                  <c:v>2.3655300000000001E-2</c:v>
                </c:pt>
                <c:pt idx="1678">
                  <c:v>2.1738500000000001E-2</c:v>
                </c:pt>
                <c:pt idx="1679">
                  <c:v>2.2057899999999998E-2</c:v>
                </c:pt>
                <c:pt idx="1680">
                  <c:v>2.10995E-2</c:v>
                </c:pt>
                <c:pt idx="1681">
                  <c:v>2.078E-2</c:v>
                </c:pt>
                <c:pt idx="1682">
                  <c:v>1.9821600000000002E-2</c:v>
                </c:pt>
                <c:pt idx="1683">
                  <c:v>1.9502100000000001E-2</c:v>
                </c:pt>
                <c:pt idx="1684">
                  <c:v>1.8224199999999999E-2</c:v>
                </c:pt>
                <c:pt idx="1685">
                  <c:v>1.9182600000000001E-2</c:v>
                </c:pt>
                <c:pt idx="1686">
                  <c:v>1.85437E-2</c:v>
                </c:pt>
                <c:pt idx="1687">
                  <c:v>1.8224199999999999E-2</c:v>
                </c:pt>
                <c:pt idx="1688">
                  <c:v>1.9182600000000001E-2</c:v>
                </c:pt>
                <c:pt idx="1689">
                  <c:v>1.9182600000000001E-2</c:v>
                </c:pt>
                <c:pt idx="1690">
                  <c:v>1.9821600000000002E-2</c:v>
                </c:pt>
                <c:pt idx="1691">
                  <c:v>2.04605E-2</c:v>
                </c:pt>
                <c:pt idx="1692">
                  <c:v>2.078E-2</c:v>
                </c:pt>
                <c:pt idx="1693">
                  <c:v>2.2377399999999999E-2</c:v>
                </c:pt>
                <c:pt idx="1694">
                  <c:v>2.3655300000000001E-2</c:v>
                </c:pt>
                <c:pt idx="1695">
                  <c:v>2.4613800000000002E-2</c:v>
                </c:pt>
                <c:pt idx="1696">
                  <c:v>2.58917E-2</c:v>
                </c:pt>
                <c:pt idx="1697">
                  <c:v>2.7808599999999999E-2</c:v>
                </c:pt>
                <c:pt idx="1698">
                  <c:v>2.9725499999999998E-2</c:v>
                </c:pt>
                <c:pt idx="1699">
                  <c:v>2.6850099999999998E-2</c:v>
                </c:pt>
                <c:pt idx="1700">
                  <c:v>2.8767000000000001E-2</c:v>
                </c:pt>
                <c:pt idx="1701">
                  <c:v>2.4933299999999999E-2</c:v>
                </c:pt>
                <c:pt idx="1702">
                  <c:v>2.6530700000000001E-2</c:v>
                </c:pt>
                <c:pt idx="1703">
                  <c:v>2.6530700000000001E-2</c:v>
                </c:pt>
                <c:pt idx="1704">
                  <c:v>2.62112E-2</c:v>
                </c:pt>
                <c:pt idx="1705">
                  <c:v>2.55722E-2</c:v>
                </c:pt>
                <c:pt idx="1706">
                  <c:v>2.4613800000000002E-2</c:v>
                </c:pt>
                <c:pt idx="1707">
                  <c:v>2.3974800000000001E-2</c:v>
                </c:pt>
                <c:pt idx="1708">
                  <c:v>2.3655300000000001E-2</c:v>
                </c:pt>
                <c:pt idx="1709">
                  <c:v>2.2377399999999999E-2</c:v>
                </c:pt>
                <c:pt idx="1710">
                  <c:v>2.078E-2</c:v>
                </c:pt>
                <c:pt idx="1711">
                  <c:v>2.1419000000000001E-2</c:v>
                </c:pt>
                <c:pt idx="1712">
                  <c:v>2.1419000000000001E-2</c:v>
                </c:pt>
                <c:pt idx="1713">
                  <c:v>2.10995E-2</c:v>
                </c:pt>
                <c:pt idx="1714">
                  <c:v>2.04605E-2</c:v>
                </c:pt>
                <c:pt idx="1715">
                  <c:v>1.9502100000000001E-2</c:v>
                </c:pt>
                <c:pt idx="1716">
                  <c:v>2.0141099999999999E-2</c:v>
                </c:pt>
                <c:pt idx="1717">
                  <c:v>2.078E-2</c:v>
                </c:pt>
                <c:pt idx="1718">
                  <c:v>2.2057899999999998E-2</c:v>
                </c:pt>
                <c:pt idx="1719">
                  <c:v>2.2057899999999998E-2</c:v>
                </c:pt>
                <c:pt idx="1720">
                  <c:v>2.2377399999999999E-2</c:v>
                </c:pt>
                <c:pt idx="1721">
                  <c:v>2.3016399999999999E-2</c:v>
                </c:pt>
                <c:pt idx="1722">
                  <c:v>2.4294300000000001E-2</c:v>
                </c:pt>
                <c:pt idx="1723">
                  <c:v>2.55722E-2</c:v>
                </c:pt>
                <c:pt idx="1724">
                  <c:v>2.81281E-2</c:v>
                </c:pt>
                <c:pt idx="1725">
                  <c:v>2.9406000000000002E-2</c:v>
                </c:pt>
                <c:pt idx="1726">
                  <c:v>3.0044999999999999E-2</c:v>
                </c:pt>
                <c:pt idx="1727">
                  <c:v>3.06839E-2</c:v>
                </c:pt>
                <c:pt idx="1728">
                  <c:v>2.7169599999999999E-2</c:v>
                </c:pt>
                <c:pt idx="1729">
                  <c:v>2.55722E-2</c:v>
                </c:pt>
                <c:pt idx="1730">
                  <c:v>2.81281E-2</c:v>
                </c:pt>
                <c:pt idx="1731">
                  <c:v>2.7489099999999999E-2</c:v>
                </c:pt>
                <c:pt idx="1732">
                  <c:v>2.6530700000000001E-2</c:v>
                </c:pt>
                <c:pt idx="1733">
                  <c:v>2.4933299999999999E-2</c:v>
                </c:pt>
                <c:pt idx="1734">
                  <c:v>2.4933299999999999E-2</c:v>
                </c:pt>
                <c:pt idx="1735">
                  <c:v>2.4294300000000001E-2</c:v>
                </c:pt>
                <c:pt idx="1736">
                  <c:v>2.3655300000000001E-2</c:v>
                </c:pt>
                <c:pt idx="1737">
                  <c:v>2.3016399999999999E-2</c:v>
                </c:pt>
                <c:pt idx="1738">
                  <c:v>2.1419000000000001E-2</c:v>
                </c:pt>
                <c:pt idx="1739">
                  <c:v>2.078E-2</c:v>
                </c:pt>
                <c:pt idx="1740">
                  <c:v>2.04605E-2</c:v>
                </c:pt>
                <c:pt idx="1741">
                  <c:v>2.04605E-2</c:v>
                </c:pt>
                <c:pt idx="1742">
                  <c:v>1.9821600000000002E-2</c:v>
                </c:pt>
                <c:pt idx="1743">
                  <c:v>1.9821600000000002E-2</c:v>
                </c:pt>
                <c:pt idx="1744">
                  <c:v>1.9821600000000002E-2</c:v>
                </c:pt>
                <c:pt idx="1745">
                  <c:v>1.9182600000000001E-2</c:v>
                </c:pt>
                <c:pt idx="1746">
                  <c:v>2.04605E-2</c:v>
                </c:pt>
                <c:pt idx="1747">
                  <c:v>2.2057899999999998E-2</c:v>
                </c:pt>
                <c:pt idx="1748">
                  <c:v>2.1738500000000001E-2</c:v>
                </c:pt>
                <c:pt idx="1749">
                  <c:v>2.3016399999999999E-2</c:v>
                </c:pt>
                <c:pt idx="1750">
                  <c:v>2.3974800000000001E-2</c:v>
                </c:pt>
                <c:pt idx="1751">
                  <c:v>2.5252699999999999E-2</c:v>
                </c:pt>
                <c:pt idx="1752">
                  <c:v>2.6850099999999998E-2</c:v>
                </c:pt>
                <c:pt idx="1753">
                  <c:v>2.8767000000000001E-2</c:v>
                </c:pt>
                <c:pt idx="1754">
                  <c:v>3.03644E-2</c:v>
                </c:pt>
                <c:pt idx="1755">
                  <c:v>2.7169599999999999E-2</c:v>
                </c:pt>
                <c:pt idx="1756">
                  <c:v>2.2057899999999998E-2</c:v>
                </c:pt>
                <c:pt idx="1757">
                  <c:v>2.4933299999999999E-2</c:v>
                </c:pt>
                <c:pt idx="1758">
                  <c:v>2.62112E-2</c:v>
                </c:pt>
                <c:pt idx="1759">
                  <c:v>2.58917E-2</c:v>
                </c:pt>
                <c:pt idx="1760">
                  <c:v>2.55722E-2</c:v>
                </c:pt>
                <c:pt idx="1761">
                  <c:v>2.5252699999999999E-2</c:v>
                </c:pt>
                <c:pt idx="1762">
                  <c:v>2.4933299999999999E-2</c:v>
                </c:pt>
                <c:pt idx="1763">
                  <c:v>2.3655300000000001E-2</c:v>
                </c:pt>
                <c:pt idx="1764">
                  <c:v>2.33359E-2</c:v>
                </c:pt>
                <c:pt idx="1765">
                  <c:v>2.2696899999999999E-2</c:v>
                </c:pt>
                <c:pt idx="1766">
                  <c:v>2.1419000000000001E-2</c:v>
                </c:pt>
                <c:pt idx="1767">
                  <c:v>2.1419000000000001E-2</c:v>
                </c:pt>
                <c:pt idx="1768">
                  <c:v>2.0141099999999999E-2</c:v>
                </c:pt>
                <c:pt idx="1769">
                  <c:v>1.9821600000000002E-2</c:v>
                </c:pt>
                <c:pt idx="1770">
                  <c:v>2.04605E-2</c:v>
                </c:pt>
                <c:pt idx="1771">
                  <c:v>2.0141099999999999E-2</c:v>
                </c:pt>
                <c:pt idx="1772">
                  <c:v>2.1419000000000001E-2</c:v>
                </c:pt>
                <c:pt idx="1773">
                  <c:v>2.1738500000000001E-2</c:v>
                </c:pt>
                <c:pt idx="1774">
                  <c:v>2.1738500000000001E-2</c:v>
                </c:pt>
                <c:pt idx="1775">
                  <c:v>2.2057899999999998E-2</c:v>
                </c:pt>
                <c:pt idx="1776">
                  <c:v>2.33359E-2</c:v>
                </c:pt>
                <c:pt idx="1777">
                  <c:v>2.4933299999999999E-2</c:v>
                </c:pt>
                <c:pt idx="1778">
                  <c:v>2.7169599999999999E-2</c:v>
                </c:pt>
                <c:pt idx="1779">
                  <c:v>2.8447500000000001E-2</c:v>
                </c:pt>
                <c:pt idx="1780">
                  <c:v>2.9086500000000001E-2</c:v>
                </c:pt>
                <c:pt idx="1781">
                  <c:v>3.10034E-2</c:v>
                </c:pt>
                <c:pt idx="1782">
                  <c:v>3.1642400000000001E-2</c:v>
                </c:pt>
                <c:pt idx="1783">
                  <c:v>2.9406000000000002E-2</c:v>
                </c:pt>
                <c:pt idx="1784">
                  <c:v>2.7808599999999999E-2</c:v>
                </c:pt>
                <c:pt idx="1785">
                  <c:v>2.8767000000000001E-2</c:v>
                </c:pt>
                <c:pt idx="1786">
                  <c:v>2.8447500000000001E-2</c:v>
                </c:pt>
                <c:pt idx="1787">
                  <c:v>2.7808599999999999E-2</c:v>
                </c:pt>
                <c:pt idx="1788">
                  <c:v>2.7169599999999999E-2</c:v>
                </c:pt>
                <c:pt idx="1789">
                  <c:v>2.7169599999999999E-2</c:v>
                </c:pt>
                <c:pt idx="1790">
                  <c:v>2.6530700000000001E-2</c:v>
                </c:pt>
                <c:pt idx="1791">
                  <c:v>2.62112E-2</c:v>
                </c:pt>
                <c:pt idx="1792">
                  <c:v>2.4613800000000002E-2</c:v>
                </c:pt>
                <c:pt idx="1793">
                  <c:v>2.33359E-2</c:v>
                </c:pt>
                <c:pt idx="1794">
                  <c:v>2.3016399999999999E-2</c:v>
                </c:pt>
                <c:pt idx="1795">
                  <c:v>2.2377399999999999E-2</c:v>
                </c:pt>
                <c:pt idx="1796">
                  <c:v>2.1738500000000001E-2</c:v>
                </c:pt>
                <c:pt idx="1797">
                  <c:v>2.2377399999999999E-2</c:v>
                </c:pt>
                <c:pt idx="1798">
                  <c:v>2.1419000000000001E-2</c:v>
                </c:pt>
                <c:pt idx="1799">
                  <c:v>2.1419000000000001E-2</c:v>
                </c:pt>
                <c:pt idx="1800">
                  <c:v>2.2057899999999998E-2</c:v>
                </c:pt>
                <c:pt idx="1801">
                  <c:v>2.2696899999999999E-2</c:v>
                </c:pt>
                <c:pt idx="1802">
                  <c:v>2.3974800000000001E-2</c:v>
                </c:pt>
                <c:pt idx="1803">
                  <c:v>2.3974800000000001E-2</c:v>
                </c:pt>
                <c:pt idx="1804">
                  <c:v>2.4613800000000002E-2</c:v>
                </c:pt>
                <c:pt idx="1805">
                  <c:v>2.55722E-2</c:v>
                </c:pt>
                <c:pt idx="1806">
                  <c:v>2.7169599999999999E-2</c:v>
                </c:pt>
                <c:pt idx="1807">
                  <c:v>2.81281E-2</c:v>
                </c:pt>
                <c:pt idx="1808">
                  <c:v>3.0044999999999999E-2</c:v>
                </c:pt>
                <c:pt idx="1809">
                  <c:v>3.1961799999999999E-2</c:v>
                </c:pt>
                <c:pt idx="1810">
                  <c:v>2.9086500000000001E-2</c:v>
                </c:pt>
                <c:pt idx="1811">
                  <c:v>2.7808599999999999E-2</c:v>
                </c:pt>
                <c:pt idx="1812">
                  <c:v>2.58917E-2</c:v>
                </c:pt>
                <c:pt idx="1813">
                  <c:v>2.81281E-2</c:v>
                </c:pt>
                <c:pt idx="1814">
                  <c:v>2.7489099999999999E-2</c:v>
                </c:pt>
                <c:pt idx="1815">
                  <c:v>2.7808599999999999E-2</c:v>
                </c:pt>
                <c:pt idx="1816">
                  <c:v>2.62112E-2</c:v>
                </c:pt>
                <c:pt idx="1817">
                  <c:v>2.58917E-2</c:v>
                </c:pt>
                <c:pt idx="1818">
                  <c:v>2.58917E-2</c:v>
                </c:pt>
                <c:pt idx="1819">
                  <c:v>2.4933299999999999E-2</c:v>
                </c:pt>
                <c:pt idx="1820">
                  <c:v>2.3974800000000001E-2</c:v>
                </c:pt>
                <c:pt idx="1821">
                  <c:v>2.3016399999999999E-2</c:v>
                </c:pt>
                <c:pt idx="1822">
                  <c:v>2.1738500000000001E-2</c:v>
                </c:pt>
                <c:pt idx="1823">
                  <c:v>2.1419000000000001E-2</c:v>
                </c:pt>
                <c:pt idx="1824">
                  <c:v>2.10995E-2</c:v>
                </c:pt>
                <c:pt idx="1825">
                  <c:v>2.1419000000000001E-2</c:v>
                </c:pt>
                <c:pt idx="1826">
                  <c:v>2.078E-2</c:v>
                </c:pt>
                <c:pt idx="1827">
                  <c:v>2.0141099999999999E-2</c:v>
                </c:pt>
                <c:pt idx="1828">
                  <c:v>2.0141099999999999E-2</c:v>
                </c:pt>
                <c:pt idx="1829">
                  <c:v>2.1419000000000001E-2</c:v>
                </c:pt>
                <c:pt idx="1830">
                  <c:v>2.2377399999999999E-2</c:v>
                </c:pt>
                <c:pt idx="1831">
                  <c:v>2.3655300000000001E-2</c:v>
                </c:pt>
                <c:pt idx="1832">
                  <c:v>2.4933299999999999E-2</c:v>
                </c:pt>
                <c:pt idx="1833">
                  <c:v>2.6530700000000001E-2</c:v>
                </c:pt>
                <c:pt idx="1834">
                  <c:v>2.6850099999999998E-2</c:v>
                </c:pt>
                <c:pt idx="1835">
                  <c:v>2.7489099999999999E-2</c:v>
                </c:pt>
                <c:pt idx="1836">
                  <c:v>3.03644E-2</c:v>
                </c:pt>
                <c:pt idx="1837">
                  <c:v>3.1322900000000001E-2</c:v>
                </c:pt>
                <c:pt idx="1838">
                  <c:v>3.2600799999999999E-2</c:v>
                </c:pt>
                <c:pt idx="1839">
                  <c:v>2.3016399999999999E-2</c:v>
                </c:pt>
                <c:pt idx="1840">
                  <c:v>2.7169599999999999E-2</c:v>
                </c:pt>
                <c:pt idx="1841">
                  <c:v>2.7169599999999999E-2</c:v>
                </c:pt>
                <c:pt idx="1842">
                  <c:v>2.81281E-2</c:v>
                </c:pt>
                <c:pt idx="1843">
                  <c:v>2.7169599999999999E-2</c:v>
                </c:pt>
                <c:pt idx="1844">
                  <c:v>2.7808599999999999E-2</c:v>
                </c:pt>
                <c:pt idx="1845">
                  <c:v>2.58917E-2</c:v>
                </c:pt>
                <c:pt idx="1846">
                  <c:v>2.55722E-2</c:v>
                </c:pt>
                <c:pt idx="1847">
                  <c:v>2.4294300000000001E-2</c:v>
                </c:pt>
                <c:pt idx="1848">
                  <c:v>2.4613800000000002E-2</c:v>
                </c:pt>
                <c:pt idx="1849">
                  <c:v>2.2696899999999999E-2</c:v>
                </c:pt>
                <c:pt idx="1850">
                  <c:v>2.3016399999999999E-2</c:v>
                </c:pt>
                <c:pt idx="1851">
                  <c:v>2.1738500000000001E-2</c:v>
                </c:pt>
                <c:pt idx="1852">
                  <c:v>2.1419000000000001E-2</c:v>
                </c:pt>
                <c:pt idx="1853">
                  <c:v>2.2057899999999998E-2</c:v>
                </c:pt>
                <c:pt idx="1854">
                  <c:v>2.078E-2</c:v>
                </c:pt>
                <c:pt idx="1855">
                  <c:v>2.3016399999999999E-2</c:v>
                </c:pt>
                <c:pt idx="1856">
                  <c:v>2.2377399999999999E-2</c:v>
                </c:pt>
                <c:pt idx="1857">
                  <c:v>2.3655300000000001E-2</c:v>
                </c:pt>
                <c:pt idx="1858">
                  <c:v>2.33359E-2</c:v>
                </c:pt>
                <c:pt idx="1859">
                  <c:v>2.5252699999999999E-2</c:v>
                </c:pt>
                <c:pt idx="1860">
                  <c:v>2.55722E-2</c:v>
                </c:pt>
                <c:pt idx="1861">
                  <c:v>2.7169599999999999E-2</c:v>
                </c:pt>
                <c:pt idx="1862">
                  <c:v>2.8767000000000001E-2</c:v>
                </c:pt>
                <c:pt idx="1863">
                  <c:v>3.06839E-2</c:v>
                </c:pt>
                <c:pt idx="1864">
                  <c:v>3.06839E-2</c:v>
                </c:pt>
                <c:pt idx="1865">
                  <c:v>3.3559199999999997E-2</c:v>
                </c:pt>
                <c:pt idx="1866">
                  <c:v>3.06839E-2</c:v>
                </c:pt>
                <c:pt idx="1867">
                  <c:v>3.1642400000000001E-2</c:v>
                </c:pt>
                <c:pt idx="1868">
                  <c:v>2.9725499999999998E-2</c:v>
                </c:pt>
                <c:pt idx="1869">
                  <c:v>3.03644E-2</c:v>
                </c:pt>
                <c:pt idx="1870">
                  <c:v>3.10034E-2</c:v>
                </c:pt>
                <c:pt idx="1871">
                  <c:v>2.9086500000000001E-2</c:v>
                </c:pt>
                <c:pt idx="1872">
                  <c:v>2.81281E-2</c:v>
                </c:pt>
                <c:pt idx="1873">
                  <c:v>2.9086500000000001E-2</c:v>
                </c:pt>
                <c:pt idx="1874">
                  <c:v>2.7808599999999999E-2</c:v>
                </c:pt>
                <c:pt idx="1875">
                  <c:v>2.6850099999999998E-2</c:v>
                </c:pt>
                <c:pt idx="1876">
                  <c:v>2.55722E-2</c:v>
                </c:pt>
                <c:pt idx="1877">
                  <c:v>2.4613800000000002E-2</c:v>
                </c:pt>
                <c:pt idx="1878">
                  <c:v>2.4933299999999999E-2</c:v>
                </c:pt>
                <c:pt idx="1879">
                  <c:v>2.3974800000000001E-2</c:v>
                </c:pt>
                <c:pt idx="1880">
                  <c:v>2.4294300000000001E-2</c:v>
                </c:pt>
                <c:pt idx="1881">
                  <c:v>2.4294300000000001E-2</c:v>
                </c:pt>
                <c:pt idx="1882">
                  <c:v>2.3974800000000001E-2</c:v>
                </c:pt>
                <c:pt idx="1883">
                  <c:v>2.33359E-2</c:v>
                </c:pt>
                <c:pt idx="1884">
                  <c:v>2.4613800000000002E-2</c:v>
                </c:pt>
                <c:pt idx="1885">
                  <c:v>2.5252699999999999E-2</c:v>
                </c:pt>
                <c:pt idx="1886">
                  <c:v>2.58917E-2</c:v>
                </c:pt>
                <c:pt idx="1887">
                  <c:v>2.62112E-2</c:v>
                </c:pt>
                <c:pt idx="1888">
                  <c:v>2.6850099999999998E-2</c:v>
                </c:pt>
                <c:pt idx="1889">
                  <c:v>2.81281E-2</c:v>
                </c:pt>
                <c:pt idx="1890">
                  <c:v>2.9406000000000002E-2</c:v>
                </c:pt>
                <c:pt idx="1891">
                  <c:v>3.1322900000000001E-2</c:v>
                </c:pt>
                <c:pt idx="1892">
                  <c:v>3.32398E-2</c:v>
                </c:pt>
                <c:pt idx="1893">
                  <c:v>3.4517699999999998E-2</c:v>
                </c:pt>
                <c:pt idx="1894">
                  <c:v>3.4837199999999999E-2</c:v>
                </c:pt>
                <c:pt idx="1895">
                  <c:v>2.62112E-2</c:v>
                </c:pt>
                <c:pt idx="1896">
                  <c:v>2.9725499999999998E-2</c:v>
                </c:pt>
                <c:pt idx="1897">
                  <c:v>3.06839E-2</c:v>
                </c:pt>
                <c:pt idx="1898">
                  <c:v>3.10034E-2</c:v>
                </c:pt>
                <c:pt idx="1899">
                  <c:v>2.9725499999999998E-2</c:v>
                </c:pt>
                <c:pt idx="1900">
                  <c:v>2.8447500000000001E-2</c:v>
                </c:pt>
                <c:pt idx="1901">
                  <c:v>2.7808599999999999E-2</c:v>
                </c:pt>
                <c:pt idx="1902">
                  <c:v>2.7169599999999999E-2</c:v>
                </c:pt>
                <c:pt idx="1903">
                  <c:v>2.7489099999999999E-2</c:v>
                </c:pt>
                <c:pt idx="1904">
                  <c:v>2.62112E-2</c:v>
                </c:pt>
                <c:pt idx="1905">
                  <c:v>2.5252699999999999E-2</c:v>
                </c:pt>
                <c:pt idx="1906">
                  <c:v>2.4294300000000001E-2</c:v>
                </c:pt>
                <c:pt idx="1907">
                  <c:v>2.4294300000000001E-2</c:v>
                </c:pt>
                <c:pt idx="1908">
                  <c:v>2.3655300000000001E-2</c:v>
                </c:pt>
                <c:pt idx="1909">
                  <c:v>2.33359E-2</c:v>
                </c:pt>
                <c:pt idx="1910">
                  <c:v>2.3655300000000001E-2</c:v>
                </c:pt>
                <c:pt idx="1911">
                  <c:v>2.33359E-2</c:v>
                </c:pt>
                <c:pt idx="1912">
                  <c:v>2.33359E-2</c:v>
                </c:pt>
                <c:pt idx="1913">
                  <c:v>2.4933299999999999E-2</c:v>
                </c:pt>
                <c:pt idx="1914">
                  <c:v>2.5252699999999999E-2</c:v>
                </c:pt>
                <c:pt idx="1915">
                  <c:v>2.6530700000000001E-2</c:v>
                </c:pt>
                <c:pt idx="1916">
                  <c:v>2.6530700000000001E-2</c:v>
                </c:pt>
                <c:pt idx="1917">
                  <c:v>2.81281E-2</c:v>
                </c:pt>
                <c:pt idx="1918">
                  <c:v>2.8767000000000001E-2</c:v>
                </c:pt>
                <c:pt idx="1919">
                  <c:v>3.03644E-2</c:v>
                </c:pt>
                <c:pt idx="1920">
                  <c:v>3.32398E-2</c:v>
                </c:pt>
                <c:pt idx="1921">
                  <c:v>3.3878699999999998E-2</c:v>
                </c:pt>
                <c:pt idx="1922">
                  <c:v>3.1642400000000001E-2</c:v>
                </c:pt>
                <c:pt idx="1923">
                  <c:v>2.5252699999999999E-2</c:v>
                </c:pt>
                <c:pt idx="1924">
                  <c:v>2.8447500000000001E-2</c:v>
                </c:pt>
                <c:pt idx="1925">
                  <c:v>3.0044999999999999E-2</c:v>
                </c:pt>
                <c:pt idx="1926">
                  <c:v>2.9406000000000002E-2</c:v>
                </c:pt>
                <c:pt idx="1927">
                  <c:v>2.8447500000000001E-2</c:v>
                </c:pt>
                <c:pt idx="1928">
                  <c:v>2.81281E-2</c:v>
                </c:pt>
                <c:pt idx="1929">
                  <c:v>2.7489099999999999E-2</c:v>
                </c:pt>
                <c:pt idx="1930">
                  <c:v>2.58917E-2</c:v>
                </c:pt>
                <c:pt idx="1931">
                  <c:v>2.58917E-2</c:v>
                </c:pt>
                <c:pt idx="1932">
                  <c:v>2.5252699999999999E-2</c:v>
                </c:pt>
                <c:pt idx="1933">
                  <c:v>2.4613800000000002E-2</c:v>
                </c:pt>
                <c:pt idx="1934">
                  <c:v>2.4613800000000002E-2</c:v>
                </c:pt>
                <c:pt idx="1935">
                  <c:v>2.3974800000000001E-2</c:v>
                </c:pt>
                <c:pt idx="1936">
                  <c:v>2.3016399999999999E-2</c:v>
                </c:pt>
                <c:pt idx="1937">
                  <c:v>2.33359E-2</c:v>
                </c:pt>
                <c:pt idx="1938">
                  <c:v>2.3974800000000001E-2</c:v>
                </c:pt>
                <c:pt idx="1939">
                  <c:v>2.4294300000000001E-2</c:v>
                </c:pt>
                <c:pt idx="1940">
                  <c:v>2.4933299999999999E-2</c:v>
                </c:pt>
                <c:pt idx="1941">
                  <c:v>2.55722E-2</c:v>
                </c:pt>
                <c:pt idx="1942">
                  <c:v>2.62112E-2</c:v>
                </c:pt>
                <c:pt idx="1943">
                  <c:v>2.6850099999999998E-2</c:v>
                </c:pt>
                <c:pt idx="1944">
                  <c:v>2.8767000000000001E-2</c:v>
                </c:pt>
                <c:pt idx="1945">
                  <c:v>2.9725499999999998E-2</c:v>
                </c:pt>
                <c:pt idx="1946">
                  <c:v>3.1322900000000001E-2</c:v>
                </c:pt>
                <c:pt idx="1947">
                  <c:v>3.3559199999999997E-2</c:v>
                </c:pt>
                <c:pt idx="1948">
                  <c:v>3.4837199999999999E-2</c:v>
                </c:pt>
                <c:pt idx="1949">
                  <c:v>3.5156600000000003E-2</c:v>
                </c:pt>
                <c:pt idx="1950">
                  <c:v>2.6850099999999998E-2</c:v>
                </c:pt>
                <c:pt idx="1951">
                  <c:v>3.10034E-2</c:v>
                </c:pt>
                <c:pt idx="1952">
                  <c:v>3.2281299999999999E-2</c:v>
                </c:pt>
                <c:pt idx="1953">
                  <c:v>3.2600799999999999E-2</c:v>
                </c:pt>
                <c:pt idx="1954">
                  <c:v>3.06839E-2</c:v>
                </c:pt>
                <c:pt idx="1955">
                  <c:v>3.06839E-2</c:v>
                </c:pt>
                <c:pt idx="1956">
                  <c:v>3.03644E-2</c:v>
                </c:pt>
                <c:pt idx="1957">
                  <c:v>2.9725499999999998E-2</c:v>
                </c:pt>
                <c:pt idx="1958">
                  <c:v>2.8447500000000001E-2</c:v>
                </c:pt>
                <c:pt idx="1959">
                  <c:v>2.7808599999999999E-2</c:v>
                </c:pt>
                <c:pt idx="1960">
                  <c:v>2.7169599999999999E-2</c:v>
                </c:pt>
                <c:pt idx="1961">
                  <c:v>2.55722E-2</c:v>
                </c:pt>
                <c:pt idx="1962">
                  <c:v>2.58917E-2</c:v>
                </c:pt>
                <c:pt idx="1963">
                  <c:v>2.55722E-2</c:v>
                </c:pt>
                <c:pt idx="1964">
                  <c:v>2.55722E-2</c:v>
                </c:pt>
                <c:pt idx="1965">
                  <c:v>2.55722E-2</c:v>
                </c:pt>
                <c:pt idx="1966">
                  <c:v>2.4933299999999999E-2</c:v>
                </c:pt>
                <c:pt idx="1967">
                  <c:v>2.55722E-2</c:v>
                </c:pt>
                <c:pt idx="1968">
                  <c:v>2.6530700000000001E-2</c:v>
                </c:pt>
                <c:pt idx="1969">
                  <c:v>2.7169599999999999E-2</c:v>
                </c:pt>
                <c:pt idx="1970">
                  <c:v>2.7489099999999999E-2</c:v>
                </c:pt>
                <c:pt idx="1971">
                  <c:v>8.0008000000000006E-3</c:v>
                </c:pt>
                <c:pt idx="1972">
                  <c:v>6.00761E-2</c:v>
                </c:pt>
                <c:pt idx="1973">
                  <c:v>5.5922899999999998E-2</c:v>
                </c:pt>
                <c:pt idx="1974">
                  <c:v>5.5922899999999998E-2</c:v>
                </c:pt>
                <c:pt idx="1975">
                  <c:v>5.5922899999999998E-2</c:v>
                </c:pt>
                <c:pt idx="1976">
                  <c:v>5.5603399999999997E-2</c:v>
                </c:pt>
                <c:pt idx="1977">
                  <c:v>5.6242300000000002E-2</c:v>
                </c:pt>
                <c:pt idx="1978">
                  <c:v>5.5922899999999998E-2</c:v>
                </c:pt>
                <c:pt idx="1979">
                  <c:v>5.6881300000000003E-2</c:v>
                </c:pt>
                <c:pt idx="1980">
                  <c:v>5.5603399999999997E-2</c:v>
                </c:pt>
                <c:pt idx="1981">
                  <c:v>5.6242300000000002E-2</c:v>
                </c:pt>
                <c:pt idx="1982">
                  <c:v>5.6242300000000002E-2</c:v>
                </c:pt>
                <c:pt idx="1983">
                  <c:v>5.5922899999999998E-2</c:v>
                </c:pt>
                <c:pt idx="1984">
                  <c:v>5.5922899999999998E-2</c:v>
                </c:pt>
                <c:pt idx="1985">
                  <c:v>5.5922899999999998E-2</c:v>
                </c:pt>
                <c:pt idx="1986">
                  <c:v>5.5922899999999998E-2</c:v>
                </c:pt>
                <c:pt idx="1987">
                  <c:v>5.5283899999999997E-2</c:v>
                </c:pt>
                <c:pt idx="1988">
                  <c:v>5.5603399999999997E-2</c:v>
                </c:pt>
                <c:pt idx="1989">
                  <c:v>5.5603399999999997E-2</c:v>
                </c:pt>
                <c:pt idx="1990">
                  <c:v>5.5922899999999998E-2</c:v>
                </c:pt>
                <c:pt idx="1991">
                  <c:v>5.5603399999999997E-2</c:v>
                </c:pt>
                <c:pt idx="1992">
                  <c:v>5.5603399999999997E-2</c:v>
                </c:pt>
                <c:pt idx="1993">
                  <c:v>5.5922899999999998E-2</c:v>
                </c:pt>
                <c:pt idx="1994">
                  <c:v>5.6561800000000002E-2</c:v>
                </c:pt>
                <c:pt idx="1995">
                  <c:v>5.5283899999999997E-2</c:v>
                </c:pt>
                <c:pt idx="1996">
                  <c:v>5.5603399999999997E-2</c:v>
                </c:pt>
                <c:pt idx="1997">
                  <c:v>5.5603399999999997E-2</c:v>
                </c:pt>
                <c:pt idx="1998">
                  <c:v>5.6561800000000002E-2</c:v>
                </c:pt>
                <c:pt idx="1999">
                  <c:v>5.5922899999999998E-2</c:v>
                </c:pt>
                <c:pt idx="2000">
                  <c:v>5.5922899999999998E-2</c:v>
                </c:pt>
                <c:pt idx="2001">
                  <c:v>5.6242300000000002E-2</c:v>
                </c:pt>
                <c:pt idx="2002">
                  <c:v>5.5603399999999997E-2</c:v>
                </c:pt>
                <c:pt idx="2003">
                  <c:v>5.6242300000000002E-2</c:v>
                </c:pt>
                <c:pt idx="2004">
                  <c:v>5.6242300000000002E-2</c:v>
                </c:pt>
                <c:pt idx="2005">
                  <c:v>-0.12905620000000001</c:v>
                </c:pt>
                <c:pt idx="2006">
                  <c:v>5.94371E-2</c:v>
                </c:pt>
                <c:pt idx="2007">
                  <c:v>5.5603399999999997E-2</c:v>
                </c:pt>
                <c:pt idx="2008">
                  <c:v>5.6242300000000002E-2</c:v>
                </c:pt>
                <c:pt idx="2009">
                  <c:v>5.6881300000000003E-2</c:v>
                </c:pt>
                <c:pt idx="2010">
                  <c:v>5.6561800000000002E-2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566592"/>
        <c:axId val="94606464"/>
      </c:lineChart>
      <c:catAx>
        <c:axId val="8956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606464"/>
        <c:crosses val="autoZero"/>
        <c:auto val="1"/>
        <c:lblAlgn val="ctr"/>
        <c:lblOffset val="100"/>
        <c:noMultiLvlLbl val="0"/>
      </c:catAx>
      <c:valAx>
        <c:axId val="94606464"/>
        <c:scaling>
          <c:orientation val="minMax"/>
          <c:max val="0.5"/>
          <c:min val="-0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95665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 b="1">
                <a:solidFill>
                  <a:srgbClr val="0066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 b="1">
                <a:solidFill>
                  <a:srgbClr val="0000CC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58029382966718279"/>
          <c:y val="0.13503280839895013"/>
          <c:w val="0.33997644884813433"/>
          <c:h val="0.16743438320209975"/>
        </c:manualLayout>
      </c:layout>
      <c:overlay val="1"/>
      <c:spPr>
        <a:solidFill>
          <a:schemeClr val="bg1"/>
        </a:solidFill>
        <a:ln w="25400">
          <a:solidFill>
            <a:srgbClr val="C00000"/>
          </a:solidFill>
        </a:ln>
      </c:spPr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03077525916975"/>
          <c:y val="5.8737436724335061E-2"/>
          <c:w val="0.75826204507228634"/>
          <c:h val="0.75754813058966364"/>
        </c:manualLayout>
      </c:layout>
      <c:scatterChart>
        <c:scatterStyle val="smoothMarker"/>
        <c:varyColors val="0"/>
        <c:ser>
          <c:idx val="7"/>
          <c:order val="0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Sheet1!$O$57:$O$58</c:f>
              <c:numCache>
                <c:formatCode>0.00</c:formatCode>
                <c:ptCount val="2"/>
                <c:pt idx="0">
                  <c:v>5.477777777777777</c:v>
                </c:pt>
                <c:pt idx="1">
                  <c:v>6.79</c:v>
                </c:pt>
              </c:numCache>
            </c:numRef>
          </c:xVal>
          <c:yVal>
            <c:numRef>
              <c:f>Sheet1!$L$57:$L$58</c:f>
              <c:numCache>
                <c:formatCode>General</c:formatCode>
                <c:ptCount val="2"/>
                <c:pt idx="0">
                  <c:v>0</c:v>
                </c:pt>
                <c:pt idx="1">
                  <c:v>756</c:v>
                </c:pt>
              </c:numCache>
            </c:numRef>
          </c:yVal>
          <c:smooth val="1"/>
        </c:ser>
        <c:ser>
          <c:idx val="6"/>
          <c:order val="1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Sheet1!$O$54:$O$55</c:f>
              <c:numCache>
                <c:formatCode>0.00</c:formatCode>
                <c:ptCount val="2"/>
                <c:pt idx="0">
                  <c:v>5.6666666666666661</c:v>
                </c:pt>
                <c:pt idx="1">
                  <c:v>6.96</c:v>
                </c:pt>
              </c:numCache>
            </c:numRef>
          </c:xVal>
          <c:yVal>
            <c:numRef>
              <c:f>Sheet1!$L$54:$L$55</c:f>
              <c:numCache>
                <c:formatCode>General</c:formatCode>
                <c:ptCount val="2"/>
                <c:pt idx="0">
                  <c:v>0</c:v>
                </c:pt>
                <c:pt idx="1">
                  <c:v>741</c:v>
                </c:pt>
              </c:numCache>
            </c:numRef>
          </c:yVal>
          <c:smooth val="1"/>
        </c:ser>
        <c:ser>
          <c:idx val="5"/>
          <c:order val="2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Sheet1!$O$51:$O$52</c:f>
              <c:numCache>
                <c:formatCode>0.00</c:formatCode>
                <c:ptCount val="2"/>
                <c:pt idx="0">
                  <c:v>6.1388888888888875</c:v>
                </c:pt>
                <c:pt idx="1">
                  <c:v>7.38</c:v>
                </c:pt>
              </c:numCache>
            </c:numRef>
          </c:xVal>
          <c:yVal>
            <c:numRef>
              <c:f>Sheet1!$L$51:$L$52</c:f>
              <c:numCache>
                <c:formatCode>General</c:formatCode>
                <c:ptCount val="2"/>
                <c:pt idx="0">
                  <c:v>0</c:v>
                </c:pt>
                <c:pt idx="1">
                  <c:v>712</c:v>
                </c:pt>
              </c:numCache>
            </c:numRef>
          </c:yVal>
          <c:smooth val="1"/>
        </c:ser>
        <c:ser>
          <c:idx val="3"/>
          <c:order val="3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Sheet1!$O$48:$O$49</c:f>
              <c:numCache>
                <c:formatCode>0.00</c:formatCode>
                <c:ptCount val="2"/>
                <c:pt idx="0">
                  <c:v>6.6111111111111107</c:v>
                </c:pt>
                <c:pt idx="1">
                  <c:v>7.8</c:v>
                </c:pt>
              </c:numCache>
            </c:numRef>
          </c:xVal>
          <c:yVal>
            <c:numRef>
              <c:f>Sheet1!$L$48:$L$49</c:f>
              <c:numCache>
                <c:formatCode>General</c:formatCode>
                <c:ptCount val="2"/>
                <c:pt idx="0">
                  <c:v>0</c:v>
                </c:pt>
                <c:pt idx="1">
                  <c:v>682</c:v>
                </c:pt>
              </c:numCache>
            </c:numRef>
          </c:yVal>
          <c:smooth val="1"/>
        </c:ser>
        <c:ser>
          <c:idx val="2"/>
          <c:order val="4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Sheet1!$O$45:$O$46</c:f>
              <c:numCache>
                <c:formatCode>0.00</c:formatCode>
                <c:ptCount val="2"/>
                <c:pt idx="0">
                  <c:v>7.0833333333333321</c:v>
                </c:pt>
                <c:pt idx="1">
                  <c:v>8.23</c:v>
                </c:pt>
              </c:numCache>
            </c:numRef>
          </c:xVal>
          <c:yVal>
            <c:numRef>
              <c:f>Sheet1!$L$45:$L$46</c:f>
              <c:numCache>
                <c:formatCode>General</c:formatCode>
                <c:ptCount val="2"/>
                <c:pt idx="0">
                  <c:v>0</c:v>
                </c:pt>
                <c:pt idx="1">
                  <c:v>656</c:v>
                </c:pt>
              </c:numCache>
            </c:numRef>
          </c:yVal>
          <c:smooth val="1"/>
        </c:ser>
        <c:ser>
          <c:idx val="12"/>
          <c:order val="5"/>
          <c:spPr>
            <a:ln>
              <a:solidFill>
                <a:srgbClr val="0000CC"/>
              </a:solidFill>
              <a:prstDash val="sysDash"/>
            </a:ln>
          </c:spPr>
          <c:marker>
            <c:symbol val="none"/>
          </c:marker>
          <c:xVal>
            <c:numRef>
              <c:f>Sheet1!$O$75:$O$76</c:f>
              <c:numCache>
                <c:formatCode>0.00</c:formatCode>
                <c:ptCount val="2"/>
                <c:pt idx="0">
                  <c:v>0</c:v>
                </c:pt>
                <c:pt idx="1">
                  <c:v>1.28</c:v>
                </c:pt>
              </c:numCache>
            </c:numRef>
          </c:xVal>
          <c:yVal>
            <c:numRef>
              <c:f>Sheet1!$L$75:$L$76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yVal>
          <c:smooth val="1"/>
        </c:ser>
        <c:ser>
          <c:idx val="11"/>
          <c:order val="6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Sheet1!$O$72:$O$73</c:f>
              <c:numCache>
                <c:formatCode>0.00</c:formatCode>
                <c:ptCount val="2"/>
                <c:pt idx="0">
                  <c:v>0.94444444444444431</c:v>
                </c:pt>
                <c:pt idx="1">
                  <c:v>1.7444444444444445</c:v>
                </c:pt>
              </c:numCache>
            </c:numRef>
          </c:xVal>
          <c:yVal>
            <c:numRef>
              <c:f>Sheet1!$L$72:$L$73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</c:ser>
        <c:ser>
          <c:idx val="10"/>
          <c:order val="7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Sheet1!$O$42:$O$43</c:f>
              <c:numCache>
                <c:formatCode>0.00</c:formatCode>
                <c:ptCount val="2"/>
                <c:pt idx="0">
                  <c:v>7.5555555555555545</c:v>
                </c:pt>
                <c:pt idx="1">
                  <c:v>8.66</c:v>
                </c:pt>
              </c:numCache>
            </c:numRef>
          </c:xVal>
          <c:yVal>
            <c:numRef>
              <c:f>Sheet1!$L$42:$L$43</c:f>
              <c:numCache>
                <c:formatCode>General</c:formatCode>
                <c:ptCount val="2"/>
                <c:pt idx="0">
                  <c:v>0</c:v>
                </c:pt>
                <c:pt idx="1">
                  <c:v>635</c:v>
                </c:pt>
              </c:numCache>
            </c:numRef>
          </c:yVal>
          <c:smooth val="1"/>
        </c:ser>
        <c:ser>
          <c:idx val="9"/>
          <c:order val="8"/>
          <c:marker>
            <c:symbol val="none"/>
          </c:marker>
          <c:dPt>
            <c:idx val="1"/>
            <c:bubble3D val="0"/>
            <c:spPr>
              <a:ln>
                <a:solidFill>
                  <a:srgbClr val="0000CC"/>
                </a:solidFill>
                <a:prstDash val="dash"/>
              </a:ln>
            </c:spPr>
          </c:dPt>
          <c:xVal>
            <c:numRef>
              <c:f>Sheet1!$O$66:$O$67</c:f>
              <c:numCache>
                <c:formatCode>0.00</c:formatCode>
                <c:ptCount val="2"/>
                <c:pt idx="0">
                  <c:v>2.833333333333333</c:v>
                </c:pt>
                <c:pt idx="1">
                  <c:v>3.6333333333333329</c:v>
                </c:pt>
              </c:numCache>
            </c:numRef>
          </c:xVal>
          <c:yVal>
            <c:numRef>
              <c:f>Sheet1!$L$66:$L$67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</c:ser>
        <c:ser>
          <c:idx val="8"/>
          <c:order val="9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Sheet1!$O$69:$O$70</c:f>
              <c:numCache>
                <c:formatCode>0.00</c:formatCode>
                <c:ptCount val="2"/>
                <c:pt idx="0">
                  <c:v>1.8888888888888886</c:v>
                </c:pt>
                <c:pt idx="1">
                  <c:v>2.6888888888888887</c:v>
                </c:pt>
              </c:numCache>
            </c:numRef>
          </c:xVal>
          <c:yVal>
            <c:numRef>
              <c:f>Sheet1!$L$69:$L$70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</c:ser>
        <c:ser>
          <c:idx val="4"/>
          <c:order val="10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Sheet1!$O$60:$O$61</c:f>
              <c:numCache>
                <c:formatCode>0.00</c:formatCode>
                <c:ptCount val="2"/>
                <c:pt idx="0">
                  <c:v>4.7222222222222214</c:v>
                </c:pt>
                <c:pt idx="1">
                  <c:v>5.5222222222222213</c:v>
                </c:pt>
              </c:numCache>
            </c:numRef>
          </c:xVal>
          <c:yVal>
            <c:numRef>
              <c:f>Sheet1!$L$60:$L$61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</c:ser>
        <c:ser>
          <c:idx val="0"/>
          <c:order val="11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Sheet1!$O$63:$O$64</c:f>
              <c:numCache>
                <c:formatCode>0.00</c:formatCode>
                <c:ptCount val="2"/>
                <c:pt idx="0">
                  <c:v>3.7777777777777772</c:v>
                </c:pt>
                <c:pt idx="1">
                  <c:v>4.5777777777777775</c:v>
                </c:pt>
              </c:numCache>
            </c:numRef>
          </c:xVal>
          <c:yVal>
            <c:numRef>
              <c:f>Sheet1!$L$63:$L$64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</c:ser>
        <c:ser>
          <c:idx val="1"/>
          <c:order val="12"/>
          <c:marker>
            <c:spPr>
              <a:solidFill>
                <a:srgbClr val="0000CC"/>
              </a:solidFill>
            </c:spPr>
          </c:marker>
          <c:trendline>
            <c:spPr>
              <a:ln>
                <a:solidFill>
                  <a:srgbClr val="C00000"/>
                </a:solidFill>
                <a:prstDash val="sysDash"/>
              </a:ln>
            </c:spPr>
            <c:trendlineType val="power"/>
            <c:forward val="4"/>
            <c:backward val="2.5"/>
            <c:dispRSqr val="0"/>
            <c:dispEq val="0"/>
          </c:trendline>
          <c:xVal>
            <c:numRef>
              <c:f>Sheet1!$F$5:$F$10</c:f>
              <c:numCache>
                <c:formatCode>0.00</c:formatCode>
                <c:ptCount val="6"/>
                <c:pt idx="0">
                  <c:v>8.66</c:v>
                </c:pt>
                <c:pt idx="1">
                  <c:v>8.23</c:v>
                </c:pt>
                <c:pt idx="2">
                  <c:v>7.8</c:v>
                </c:pt>
                <c:pt idx="3">
                  <c:v>7.38</c:v>
                </c:pt>
                <c:pt idx="4">
                  <c:v>6.96</c:v>
                </c:pt>
                <c:pt idx="5">
                  <c:v>6.79</c:v>
                </c:pt>
              </c:numCache>
            </c:numRef>
          </c:xVal>
          <c:yVal>
            <c:numRef>
              <c:f>Sheet1!$C$5:$C$10</c:f>
              <c:numCache>
                <c:formatCode>General</c:formatCode>
                <c:ptCount val="6"/>
                <c:pt idx="0">
                  <c:v>635</c:v>
                </c:pt>
                <c:pt idx="1">
                  <c:v>656</c:v>
                </c:pt>
                <c:pt idx="2">
                  <c:v>682</c:v>
                </c:pt>
                <c:pt idx="3">
                  <c:v>712</c:v>
                </c:pt>
                <c:pt idx="4">
                  <c:v>741</c:v>
                </c:pt>
                <c:pt idx="5">
                  <c:v>756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157696"/>
        <c:axId val="118159616"/>
      </c:scatterChart>
      <c:valAx>
        <c:axId val="118157696"/>
        <c:scaling>
          <c:orientation val="minMax"/>
          <c:max val="10"/>
          <c:min val="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2400">
                    <a:solidFill>
                      <a:srgbClr val="0000CC"/>
                    </a:solidFill>
                  </a:defRPr>
                </a:pPr>
                <a:r>
                  <a:rPr lang="en-US" sz="2400" baseline="0">
                    <a:solidFill>
                      <a:srgbClr val="0000CC"/>
                    </a:solidFill>
                  </a:rPr>
                  <a:t>Hybrid Dipole Field</a:t>
                </a:r>
                <a:r>
                  <a:rPr lang="en-US" sz="2400">
                    <a:solidFill>
                      <a:srgbClr val="0000CC"/>
                    </a:solidFill>
                  </a:rPr>
                  <a:t> (T)</a:t>
                </a:r>
              </a:p>
            </c:rich>
          </c:tx>
          <c:layout>
            <c:manualLayout>
              <c:xMode val="edge"/>
              <c:yMode val="edge"/>
              <c:x val="0.20704887476308126"/>
              <c:y val="0.89875999497670156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8159616"/>
        <c:crosses val="autoZero"/>
        <c:crossBetween val="midCat"/>
        <c:majorUnit val="2"/>
        <c:minorUnit val="0.5"/>
      </c:valAx>
      <c:valAx>
        <c:axId val="118159616"/>
        <c:scaling>
          <c:orientation val="minMax"/>
          <c:max val="1000"/>
        </c:scaling>
        <c:delete val="0"/>
        <c:axPos val="l"/>
        <c:majorGridlines>
          <c:spPr>
            <a:ln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2400" b="1">
                    <a:solidFill>
                      <a:srgbClr val="0000CC"/>
                    </a:solidFill>
                  </a:defRPr>
                </a:pPr>
                <a:r>
                  <a:rPr lang="en-US" sz="2400" b="1">
                    <a:solidFill>
                      <a:srgbClr val="0000CC"/>
                    </a:solidFill>
                  </a:rPr>
                  <a:t>HTS Coil Current</a:t>
                </a:r>
                <a:r>
                  <a:rPr lang="en-US" sz="2400" b="1" baseline="0">
                    <a:solidFill>
                      <a:srgbClr val="0000CC"/>
                    </a:solidFill>
                  </a:rPr>
                  <a:t> </a:t>
                </a:r>
                <a:r>
                  <a:rPr lang="en-US" sz="2400" b="1">
                    <a:solidFill>
                      <a:srgbClr val="0000CC"/>
                    </a:solidFill>
                  </a:rPr>
                  <a:t>(A)</a:t>
                </a:r>
              </a:p>
            </c:rich>
          </c:tx>
          <c:layout>
            <c:manualLayout>
              <c:xMode val="edge"/>
              <c:yMode val="edge"/>
              <c:x val="4.7089329832651774E-4"/>
              <c:y val="0.123233877531053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18157696"/>
        <c:crosses val="autoZero"/>
        <c:crossBetween val="midCat"/>
        <c:majorUnit val="200"/>
        <c:minorUnit val="10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B2AF35F9-6428-41E4-A5DA-0E5556389CE8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D1EAEA2E-6ACD-44C4-96C3-A808AB721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14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173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06E1A73A-72B4-EC4C-AC60-350BC29D1DDC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637" y="4387767"/>
            <a:ext cx="5558801" cy="4155919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173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1793F5B1-A1F5-4A42-917D-B565ADE9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6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14347"/>
            <a:ext cx="9144000" cy="4571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139840"/>
            <a:ext cx="8328991" cy="668544"/>
          </a:xfrm>
        </p:spPr>
        <p:txBody>
          <a:bodyPr>
            <a:normAutofit/>
          </a:bodyPr>
          <a:lstStyle>
            <a:lvl1pPr>
              <a:defRPr sz="3600" i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814347"/>
            <a:ext cx="9144000" cy="4571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80413" y="6492875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814347"/>
            <a:ext cx="9144000" cy="4571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791" y="139840"/>
            <a:ext cx="8328991" cy="668544"/>
          </a:xfrm>
        </p:spPr>
        <p:txBody>
          <a:bodyPr>
            <a:normAutofit/>
          </a:bodyPr>
          <a:lstStyle>
            <a:lvl1pPr>
              <a:defRPr sz="3600" i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351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6117" y="6611779"/>
            <a:ext cx="63053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C00000"/>
                </a:solidFill>
              </a:rPr>
              <a:t>HTS Magnet R&amp;D at BNL</a:t>
            </a:r>
            <a:r>
              <a:rPr lang="en-US" sz="1000" dirty="0" smtClean="0">
                <a:solidFill>
                  <a:srgbClr val="C00000"/>
                </a:solidFill>
              </a:rPr>
              <a:t>,</a:t>
            </a:r>
            <a:r>
              <a:rPr lang="en-US" sz="1000" dirty="0" smtClean="0">
                <a:solidFill>
                  <a:srgbClr val="0000CC"/>
                </a:solidFill>
              </a:rPr>
              <a:t>   R. Gupta, CEPC Workshop 2017,  Beijing, China</a:t>
            </a:r>
            <a:endParaRPr lang="en-US" sz="1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389" y="2813927"/>
            <a:ext cx="8770157" cy="93687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 contourW="25400">
              <a:bevelB w="50800" h="50800" prst="relaxedInset"/>
              <a:extrusionClr>
                <a:srgbClr val="FFFF00"/>
              </a:extrusionClr>
              <a:contourClr>
                <a:srgbClr val="0070C0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>
                <a:solidFill>
                  <a:srgbClr val="FF0000"/>
                </a:solidFill>
              </a:rPr>
              <a:t>HTS </a:t>
            </a:r>
            <a:r>
              <a:rPr lang="en-US" sz="5400" i="1" dirty="0" smtClean="0">
                <a:solidFill>
                  <a:srgbClr val="FF0000"/>
                </a:solidFill>
              </a:rPr>
              <a:t>Magnet </a:t>
            </a:r>
            <a:r>
              <a:rPr lang="en-US" sz="5400" i="1" dirty="0">
                <a:solidFill>
                  <a:srgbClr val="FF0000"/>
                </a:solidFill>
              </a:rPr>
              <a:t>R&amp;D at BNL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88950"/>
            <a:ext cx="8957078" cy="160674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00CC"/>
                </a:solidFill>
              </a:rPr>
              <a:t>Ramesh Gupta</a:t>
            </a:r>
          </a:p>
          <a:p>
            <a:pPr algn="ctr"/>
            <a:r>
              <a:rPr lang="en-US" sz="1800" b="1" dirty="0" smtClean="0">
                <a:solidFill>
                  <a:srgbClr val="0000CC"/>
                </a:solidFill>
              </a:rPr>
              <a:t>November 17, 2017</a:t>
            </a:r>
            <a:endParaRPr lang="en-US" sz="1800" b="1" dirty="0">
              <a:solidFill>
                <a:srgbClr val="0000CC"/>
              </a:solidFill>
            </a:endParaRPr>
          </a:p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" y="6217920"/>
            <a:ext cx="5852160" cy="60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659639"/>
              </p:ext>
            </p:extLst>
          </p:nvPr>
        </p:nvGraphicFramePr>
        <p:xfrm>
          <a:off x="842666" y="1418230"/>
          <a:ext cx="7539334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-5400000">
            <a:off x="-1081519" y="3136335"/>
            <a:ext cx="2988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/>
              </a:rPr>
              <a:t>Coil Voltage (V)</a:t>
            </a:r>
            <a:endParaRPr lang="en-US" sz="3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666" y="124721"/>
            <a:ext cx="7205819" cy="1101840"/>
          </a:xfrm>
          <a:prstGeom prst="rect">
            <a:avLst/>
          </a:prstGeom>
          <a:gradFill rotWithShape="1">
            <a:gsLst>
              <a:gs pos="0">
                <a:srgbClr val="2D2DB9">
                  <a:shade val="51000"/>
                  <a:satMod val="130000"/>
                </a:srgbClr>
              </a:gs>
              <a:gs pos="80000">
                <a:srgbClr val="2D2DB9">
                  <a:shade val="93000"/>
                  <a:satMod val="130000"/>
                </a:srgbClr>
              </a:gs>
              <a:gs pos="100000">
                <a:srgbClr val="2D2DB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HTS coils operated like LTS coils</a:t>
            </a: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Significant voltage in HTS coils: &gt;0.2 Volts</a:t>
            </a:r>
          </a:p>
        </p:txBody>
      </p:sp>
    </p:spTree>
    <p:extLst>
      <p:ext uri="{BB962C8B-B14F-4D97-AF65-F5344CB8AC3E}">
        <p14:creationId xmlns:p14="http://schemas.microsoft.com/office/powerpoint/2010/main" val="41515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946060"/>
              </p:ext>
            </p:extLst>
          </p:nvPr>
        </p:nvGraphicFramePr>
        <p:xfrm>
          <a:off x="59579" y="740775"/>
          <a:ext cx="5604242" cy="472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">
            <a:off x="3964078" y="810857"/>
            <a:ext cx="1651545" cy="121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4148" y="41453"/>
            <a:ext cx="8223465" cy="900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Operation of HTS/LTS Hybrid </a:t>
            </a:r>
            <a:r>
              <a:rPr lang="en-US" sz="2800" i="1" dirty="0" smtClean="0">
                <a:solidFill>
                  <a:srgbClr val="FF0000"/>
                </a:solidFill>
              </a:rPr>
              <a:t>Dipole</a:t>
            </a:r>
          </a:p>
          <a:p>
            <a:pPr algn="ctr"/>
            <a:r>
              <a:rPr lang="en-US" sz="2400" i="1" dirty="0" smtClean="0">
                <a:solidFill>
                  <a:srgbClr val="0000CC"/>
                </a:solidFill>
              </a:rPr>
              <a:t>(HTS coils ramped-up in different fields of Nb</a:t>
            </a:r>
            <a:r>
              <a:rPr lang="en-US" sz="2400" i="1" baseline="-25000" dirty="0" smtClean="0">
                <a:solidFill>
                  <a:srgbClr val="0000CC"/>
                </a:solidFill>
              </a:rPr>
              <a:t>3</a:t>
            </a:r>
            <a:r>
              <a:rPr lang="en-US" sz="2400" i="1" dirty="0" smtClean="0">
                <a:solidFill>
                  <a:srgbClr val="0000CC"/>
                </a:solidFill>
              </a:rPr>
              <a:t>Sn coils)</a:t>
            </a:r>
            <a:endParaRPr lang="en-US" sz="2400" i="1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7218" y="941565"/>
            <a:ext cx="3766782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en-US" sz="2400" b="1" u="sng" dirty="0" smtClean="0">
                <a:solidFill>
                  <a:srgbClr val="0000CC"/>
                </a:solidFill>
                <a:latin typeface="+mj-lt"/>
              </a:rPr>
              <a:t>Encouraging Results: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CC"/>
                </a:solidFill>
              </a:rPr>
              <a:t>HTS coils were ramped to quench, just like LTS coils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</a:rPr>
              <a:t>No degradation in HTS coils despite a number of quenches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 smtClean="0"/>
              <a:t>Significant demonstration.  8.7 T may be the highest field HTS/LTS  hybrid dipole magnet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048" y="5470107"/>
            <a:ext cx="6756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Performance limited by the leads (not by coils)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~14 T possible with new HTS tapes, in favorable direction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554964"/>
            <a:ext cx="9144000" cy="2007481"/>
          </a:xfrm>
          <a:prstGeom prst="rect">
            <a:avLst/>
          </a:prstGeom>
          <a:noFill/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High Field, Large Aperture HTS Solenoid for </a:t>
            </a:r>
            <a:r>
              <a:rPr lang="en-US" i="1" dirty="0" err="1" smtClean="0">
                <a:solidFill>
                  <a:srgbClr val="FF0000"/>
                </a:solidFill>
              </a:rPr>
              <a:t>Axion</a:t>
            </a:r>
            <a:r>
              <a:rPr lang="en-US" i="1" dirty="0" smtClean="0">
                <a:solidFill>
                  <a:srgbClr val="FF0000"/>
                </a:solidFill>
              </a:rPr>
              <a:t> Dark Matter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5986" y="75780"/>
            <a:ext cx="8850989" cy="63149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Requirements </a:t>
            </a:r>
            <a:r>
              <a:rPr lang="en-US" sz="3600" dirty="0">
                <a:solidFill>
                  <a:srgbClr val="FF0000"/>
                </a:solidFill>
              </a:rPr>
              <a:t>for </a:t>
            </a:r>
            <a:r>
              <a:rPr lang="en-US" sz="3600" dirty="0" smtClean="0">
                <a:solidFill>
                  <a:srgbClr val="FF0000"/>
                </a:solidFill>
              </a:rPr>
              <a:t>the IBS Solenoid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378" y="6535193"/>
            <a:ext cx="838621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23" y="2566993"/>
            <a:ext cx="393223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181601"/>
            <a:ext cx="9144000" cy="590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54864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omic Sans MS"/>
                <a:ea typeface="ＭＳ Ｐゴシック"/>
              </a:rPr>
              <a:t>High Field : 25 T (must use HTS)</a:t>
            </a:r>
          </a:p>
          <a:p>
            <a:pPr marL="548640" indent="-54864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latin typeface="Comic Sans MS"/>
                <a:ea typeface="ＭＳ Ｐゴシック"/>
              </a:rPr>
              <a:t>Large Volume: 100 mm bore, +/-100 mm long</a:t>
            </a:r>
          </a:p>
          <a:p>
            <a:pPr lvl="3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</a:pPr>
            <a:r>
              <a:rPr lang="pt-BR" sz="2800" b="1" dirty="0" smtClean="0">
                <a:latin typeface="Comic Sans MS"/>
                <a:ea typeface="ＭＳ Ｐゴシック"/>
              </a:rPr>
              <a:t>Stresses: J </a:t>
            </a:r>
            <a:r>
              <a:rPr lang="pt-BR" sz="2800" b="1" dirty="0">
                <a:latin typeface="Comic Sans MS"/>
                <a:ea typeface="ＭＳ Ｐゴシック"/>
              </a:rPr>
              <a:t>X B X </a:t>
            </a:r>
            <a:r>
              <a:rPr lang="pt-BR" sz="2800" b="1" dirty="0" smtClean="0">
                <a:latin typeface="Comic Sans MS"/>
                <a:ea typeface="ＭＳ Ｐゴシック"/>
              </a:rPr>
              <a:t>R</a:t>
            </a:r>
            <a:endParaRPr lang="en-US" sz="2800" b="1" dirty="0" smtClean="0">
              <a:latin typeface="Comic Sans MS"/>
              <a:ea typeface="ＭＳ Ｐゴシック"/>
            </a:endParaRPr>
          </a:p>
          <a:p>
            <a:pPr marL="548640" indent="-54864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0000"/>
                </a:solidFill>
                <a:latin typeface="Comic Sans MS"/>
                <a:ea typeface="ＭＳ Ｐゴシック"/>
              </a:rPr>
              <a:t>Field quality: ~10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ea typeface="ＭＳ Ｐゴシック"/>
              </a:rPr>
              <a:t>%</a:t>
            </a:r>
            <a:r>
              <a:rPr lang="en-US" sz="2800" b="1" dirty="0" smtClean="0">
                <a:solidFill>
                  <a:srgbClr val="FF0000"/>
                </a:solidFill>
                <a:latin typeface="Comic Sans MS"/>
                <a:ea typeface="ＭＳ Ｐゴシック"/>
              </a:rPr>
              <a:t>  </a:t>
            </a:r>
          </a:p>
          <a:p>
            <a:pPr marL="548640" indent="-54864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0000"/>
                </a:solidFill>
                <a:latin typeface="Comic Sans MS"/>
                <a:ea typeface="ＭＳ Ｐゴシック"/>
              </a:rPr>
              <a:t>Ramp-up time: up to 1 day</a:t>
            </a:r>
          </a:p>
          <a:p>
            <a:pPr lvl="3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mic Sans MS"/>
                <a:ea typeface="ＭＳ Ｐゴシック"/>
              </a:rPr>
              <a:t>Relaxed field quality and slow charging</a:t>
            </a:r>
          </a:p>
          <a:p>
            <a:pPr marL="457200" indent="-45720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006600"/>
                </a:solidFill>
                <a:latin typeface="Comic Sans MS"/>
                <a:ea typeface="ＭＳ Ｐゴシック"/>
              </a:rPr>
              <a:t>User magnet: </a:t>
            </a:r>
            <a:r>
              <a:rPr lang="en-US" sz="2800" b="1" dirty="0">
                <a:solidFill>
                  <a:srgbClr val="006600"/>
                </a:solidFill>
                <a:latin typeface="Comic Sans MS"/>
                <a:ea typeface="ＭＳ Ｐゴシック"/>
              </a:rPr>
              <a:t>r</a:t>
            </a:r>
            <a:r>
              <a:rPr lang="en-US" sz="2800" b="1" dirty="0" smtClean="0">
                <a:solidFill>
                  <a:srgbClr val="006600"/>
                </a:solidFill>
                <a:latin typeface="Comic Sans MS"/>
                <a:ea typeface="ＭＳ Ｐゴシック"/>
              </a:rPr>
              <a:t>obust design, large Margin</a:t>
            </a:r>
          </a:p>
          <a:p>
            <a:pPr marL="457200" indent="-45720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srgbClr val="006600"/>
              </a:solidFill>
              <a:latin typeface="Comic Sans MS"/>
              <a:ea typeface="ＭＳ Ｐゴシック"/>
            </a:endParaRPr>
          </a:p>
          <a:p>
            <a:pPr marL="457200" indent="-457200" fontAlgn="base">
              <a:lnSpc>
                <a:spcPts val="4000"/>
              </a:lnSpc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800" b="1" dirty="0" smtClean="0">
              <a:solidFill>
                <a:srgbClr val="FF0000"/>
              </a:solidFill>
              <a:latin typeface="Comic Sans M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38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0871" y="960208"/>
            <a:ext cx="4419600" cy="2554545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Field: 25 T@4 K</a:t>
            </a:r>
          </a:p>
          <a:p>
            <a:pPr marL="342900" marR="0" lvl="0" indent="-342900" defTabSz="91440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Bore: 100 mm</a:t>
            </a:r>
          </a:p>
          <a:p>
            <a:pPr marL="342900" marR="0" lvl="0" indent="-342900" defTabSz="91440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Stored Energy: 1.7 MJ </a:t>
            </a:r>
          </a:p>
          <a:p>
            <a:pPr marL="342900" marR="0" lvl="0" indent="-342900" defTabSz="91440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Hoop Stresses: 400 MPa </a:t>
            </a:r>
          </a:p>
          <a:p>
            <a:pPr marL="342900" marR="0" lvl="0" indent="-342900" defTabSz="914400" eaLnBrk="1" fontAlgn="base" latinLnBrk="0" hangingPunct="1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Conductor:  HTS  (2G)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5145" y="3570325"/>
            <a:ext cx="49407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Comic Sans MS"/>
                <a:ea typeface="ＭＳ Ｐゴシック"/>
              </a:rPr>
              <a:t>HTS tape (</a:t>
            </a:r>
            <a:r>
              <a:rPr lang="en-US" sz="2000" b="1" dirty="0" err="1" smtClean="0">
                <a:solidFill>
                  <a:srgbClr val="C00000"/>
                </a:solidFill>
                <a:latin typeface="Comic Sans MS"/>
                <a:ea typeface="ＭＳ Ｐゴシック"/>
              </a:rPr>
              <a:t>ReBCO</a:t>
            </a:r>
            <a:r>
              <a:rPr lang="en-US" sz="2000" b="1" dirty="0" smtClean="0">
                <a:solidFill>
                  <a:srgbClr val="C00000"/>
                </a:solidFill>
                <a:latin typeface="Comic Sans MS"/>
                <a:ea typeface="ＭＳ Ｐゴシック"/>
              </a:rPr>
              <a:t>) </a:t>
            </a:r>
            <a:r>
              <a:rPr lang="en-US" sz="2000" b="1" dirty="0">
                <a:solidFill>
                  <a:srgbClr val="C00000"/>
                </a:solidFill>
                <a:latin typeface="Comic Sans MS"/>
                <a:ea typeface="ＭＳ Ｐゴシック"/>
              </a:rPr>
              <a:t>u</a:t>
            </a:r>
            <a:r>
              <a:rPr lang="en-US" sz="2000" b="1" dirty="0" smtClean="0">
                <a:solidFill>
                  <a:srgbClr val="C00000"/>
                </a:solidFill>
                <a:latin typeface="Comic Sans MS"/>
                <a:ea typeface="ＭＳ Ｐゴシック"/>
              </a:rPr>
              <a:t>sed: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/>
                <a:ea typeface="ＭＳ Ｐゴシック"/>
              </a:rPr>
              <a:t>~6 km, 12 mm wide from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/>
                <a:ea typeface="ＭＳ Ｐゴシック"/>
              </a:rPr>
              <a:t>SuperPower</a:t>
            </a:r>
            <a:endParaRPr lang="en-US" sz="2000" b="1" dirty="0" smtClean="0">
              <a:solidFill>
                <a:srgbClr val="C00000"/>
              </a:solidFill>
              <a:latin typeface="Times New Roman"/>
              <a:ea typeface="ＭＳ Ｐゴシック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800" b="1" dirty="0" smtClean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ＭＳ Ｐゴシック"/>
              </a:rPr>
              <a:t>Reached a critical field at 27 K:  12.5 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ＭＳ Ｐゴシック"/>
              </a:rPr>
              <a:t>Expected field at 27 K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ＭＳ Ｐゴシック"/>
              </a:rPr>
              <a:t>New record for magnets operating over &gt;10 K in similar solenoid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ＭＳ Ｐゴシック"/>
              </a:rPr>
              <a:t>Test terminated after arcing in the leads</a:t>
            </a:r>
          </a:p>
        </p:txBody>
      </p:sp>
      <p:pic>
        <p:nvPicPr>
          <p:cNvPr id="10" name="Picture 192" descr="E:\arpa-e\pic\WP_20140414_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8" b="12434"/>
          <a:stretch/>
        </p:blipFill>
        <p:spPr bwMode="auto">
          <a:xfrm>
            <a:off x="95986" y="1480559"/>
            <a:ext cx="373380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887598"/>
            <a:ext cx="3949645" cy="523220"/>
          </a:xfrm>
          <a:prstGeom prst="rect">
            <a:avLst/>
          </a:prstGeom>
          <a:solidFill>
            <a:srgbClr val="00CC99">
              <a:lumMod val="20000"/>
              <a:lumOff val="8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HTS Solenoid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for SMES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986" y="75780"/>
            <a:ext cx="8850989" cy="631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BNL Experience with a Similar Solenoid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15" y="178924"/>
            <a:ext cx="9103585" cy="528347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</a:rPr>
              <a:t>Design Choices for IBS Solenoid</a:t>
            </a:r>
            <a:endParaRPr lang="en-US" sz="34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378" y="6535193"/>
            <a:ext cx="838621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79" y="804426"/>
            <a:ext cx="901265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No Insulation Coil (no between the turns)</a:t>
            </a:r>
          </a:p>
          <a:p>
            <a:pPr marL="800100" lvl="2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Bypasses current from one turn to the next turn in the event of a quench</a:t>
            </a:r>
          </a:p>
          <a:p>
            <a:pPr marL="800100" lvl="2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Takes </a:t>
            </a:r>
            <a:r>
              <a:rPr lang="en-US" b="1" dirty="0">
                <a:solidFill>
                  <a:srgbClr val="006600"/>
                </a:solidFill>
                <a:latin typeface="Arial" charset="0"/>
                <a:ea typeface="ＭＳ Ｐゴシック"/>
              </a:rPr>
              <a:t>benefit of </a:t>
            </a:r>
            <a:r>
              <a:rPr lang="en-US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the relaxed </a:t>
            </a:r>
            <a:r>
              <a:rPr lang="en-US" b="1" dirty="0">
                <a:solidFill>
                  <a:srgbClr val="006600"/>
                </a:solidFill>
                <a:latin typeface="Arial" charset="0"/>
                <a:ea typeface="ＭＳ Ｐゴシック"/>
              </a:rPr>
              <a:t>field quality and slow charging  time</a:t>
            </a:r>
          </a:p>
          <a:p>
            <a:pPr marL="3429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charset="0"/>
                <a:ea typeface="ＭＳ Ｐゴシック"/>
              </a:rPr>
              <a:t>Single Layer Design</a:t>
            </a: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 charset="0"/>
                <a:ea typeface="ＭＳ Ｐゴシック"/>
              </a:rPr>
              <a:t>In </a:t>
            </a:r>
            <a:r>
              <a:rPr lang="en-US" sz="2000" b="1" dirty="0">
                <a:latin typeface="Arial" charset="0"/>
                <a:ea typeface="ＭＳ Ｐゴシック"/>
              </a:rPr>
              <a:t>“No Insulation” </a:t>
            </a:r>
            <a:r>
              <a:rPr lang="en-US" sz="2000" b="1" dirty="0" smtClean="0">
                <a:latin typeface="Arial" charset="0"/>
                <a:ea typeface="ＭＳ Ｐゴシック"/>
              </a:rPr>
              <a:t>case, there could be an unbalanced force situation between the two layers when the current is bypassed</a:t>
            </a:r>
          </a:p>
          <a:p>
            <a:pPr marL="3429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ＭＳ Ｐゴシック"/>
              </a:rPr>
              <a:t>Conductor: High Field, High Strength, 12 mm wide 2G </a:t>
            </a:r>
            <a:r>
              <a:rPr lang="en-US" sz="2000" b="1" dirty="0" err="1" smtClean="0">
                <a:solidFill>
                  <a:srgbClr val="C00000"/>
                </a:solidFill>
                <a:latin typeface="Arial" charset="0"/>
                <a:ea typeface="ＭＳ Ｐゴシック"/>
              </a:rPr>
              <a:t>ReBCO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ＭＳ Ｐゴシック"/>
              </a:rPr>
              <a:t> Tape</a:t>
            </a: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ＭＳ Ｐゴシック"/>
              </a:rPr>
              <a:t>50 </a:t>
            </a:r>
            <a:r>
              <a:rPr lang="en-US" sz="2000" b="1" dirty="0" smtClean="0">
                <a:solidFill>
                  <a:srgbClr val="C00000"/>
                </a:solidFill>
                <a:latin typeface="Symbol" panose="05050102010706020507" pitchFamily="18" charset="2"/>
                <a:ea typeface="ＭＳ Ｐゴシック"/>
              </a:rPr>
              <a:t>m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ＭＳ Ｐゴシック"/>
              </a:rPr>
              <a:t>m Hastelloy, 20 </a:t>
            </a:r>
            <a:r>
              <a:rPr lang="en-US" sz="2000" b="1" dirty="0" smtClean="0">
                <a:solidFill>
                  <a:srgbClr val="C00000"/>
                </a:solidFill>
                <a:latin typeface="Symbol" panose="05050102010706020507" pitchFamily="18" charset="2"/>
                <a:ea typeface="ＭＳ Ｐゴシック"/>
              </a:rPr>
              <a:t>m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  <a:ea typeface="ＭＳ Ｐゴシック"/>
              </a:rPr>
              <a:t>m copper, advanced pinning </a:t>
            </a:r>
          </a:p>
          <a:p>
            <a:pPr marL="3429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Critical Current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ea typeface="ＭＳ Ｐゴシック"/>
              </a:rPr>
              <a:t>M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argin : ~50% @4K</a:t>
            </a: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High performance at high fields</a:t>
            </a:r>
          </a:p>
          <a:p>
            <a:pPr marL="800100" lvl="2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Need ~10 km of 12 mm wide tape</a:t>
            </a:r>
          </a:p>
          <a:p>
            <a:pPr marL="3429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Stress/Strain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ea typeface="ＭＳ Ｐゴシック"/>
              </a:rPr>
              <a:t>M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argin :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ea typeface="ＭＳ Ｐゴシック"/>
              </a:rPr>
              <a:t>~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  <a:ea typeface="ＭＳ Ｐゴシック"/>
              </a:rPr>
              <a:t>50%</a:t>
            </a:r>
          </a:p>
          <a:p>
            <a:pPr marL="0" lv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15" y="6179646"/>
            <a:ext cx="5210081" cy="400110"/>
          </a:xfrm>
          <a:prstGeom prst="rect">
            <a:avLst/>
          </a:prstGeom>
          <a:solidFill>
            <a:srgbClr val="0000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Healthy electrical and mechanical margin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 bwMode="auto">
          <a:xfrm>
            <a:off x="5486402" y="4110876"/>
            <a:ext cx="3237267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49702" y="5810314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C0066"/>
                </a:solidFill>
              </a:rPr>
              <a:t>B</a:t>
            </a:r>
            <a:r>
              <a:rPr lang="en-US" b="1" baseline="-25000" dirty="0" err="1" smtClean="0">
                <a:solidFill>
                  <a:srgbClr val="CC0066"/>
                </a:solidFill>
              </a:rPr>
              <a:t>max</a:t>
            </a:r>
            <a:r>
              <a:rPr lang="en-US" b="1" dirty="0" smtClean="0">
                <a:solidFill>
                  <a:srgbClr val="CC0066"/>
                </a:solidFill>
              </a:rPr>
              <a:t>: 25.2 T</a:t>
            </a:r>
          </a:p>
        </p:txBody>
      </p:sp>
    </p:spTree>
    <p:extLst>
      <p:ext uri="{BB962C8B-B14F-4D97-AF65-F5344CB8AC3E}">
        <p14:creationId xmlns:p14="http://schemas.microsoft.com/office/powerpoint/2010/main" val="335554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8364" y="-163772"/>
            <a:ext cx="8679976" cy="655091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Mechanical Properties of the Conductor (1)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378" y="6535193"/>
            <a:ext cx="838621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338" y="886101"/>
            <a:ext cx="4164134" cy="13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2059" r="10353" b="15495"/>
          <a:stretch/>
        </p:blipFill>
        <p:spPr bwMode="auto">
          <a:xfrm>
            <a:off x="4005617" y="2268133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9029" y="58462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Courtesy: </a:t>
            </a:r>
            <a:r>
              <a:rPr lang="en-US" dirty="0" err="1" smtClean="0">
                <a:solidFill>
                  <a:srgbClr val="FF0000"/>
                </a:solidFill>
              </a:rPr>
              <a:t>SuperPower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364" y="1951102"/>
            <a:ext cx="356206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Requirement of Azimuthal stresses of ~500 MPa is met with 2G Tape having </a:t>
            </a:r>
          </a:p>
          <a:p>
            <a:pPr>
              <a:lnSpc>
                <a:spcPts val="3200"/>
              </a:lnSpc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50 micron </a:t>
            </a:r>
            <a:r>
              <a:rPr lang="en-US" sz="2000" b="1" dirty="0" err="1" smtClean="0">
                <a:solidFill>
                  <a:srgbClr val="0000CC"/>
                </a:solidFill>
                <a:latin typeface="+mj-lt"/>
              </a:rPr>
              <a:t>Hastelloy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 </a:t>
            </a:r>
          </a:p>
          <a:p>
            <a:pPr>
              <a:lnSpc>
                <a:spcPts val="3200"/>
              </a:lnSpc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and 20 micron Copper</a:t>
            </a:r>
            <a:endParaRPr lang="en-US" sz="20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>
          <a:xfrm rot="1440000">
            <a:off x="2898182" y="3429024"/>
            <a:ext cx="2656456" cy="342622"/>
          </a:xfrm>
          <a:prstGeom prst="rightArrow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981" y="1065802"/>
            <a:ext cx="36984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Transverse Load:</a:t>
            </a:r>
          </a:p>
          <a:p>
            <a:r>
              <a:rPr lang="en-US" dirty="0" smtClean="0"/>
              <a:t>load on the wide face of conductor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17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11" y="1043208"/>
            <a:ext cx="800901" cy="483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t="5788" r="30839" b="1782"/>
          <a:stretch/>
        </p:blipFill>
        <p:spPr bwMode="auto">
          <a:xfrm>
            <a:off x="4919572" y="1985231"/>
            <a:ext cx="201168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830" y="2623795"/>
            <a:ext cx="4930687" cy="2144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00CC"/>
                </a:solidFill>
                <a:latin typeface="+mj-lt"/>
              </a:rPr>
              <a:t>Requirement of  ~200 MPa on the narrow face of the tape must be verified as no such is data available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6600"/>
                </a:solidFill>
                <a:latin typeface="+mj-lt"/>
              </a:rPr>
              <a:t>Initial results are positive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" y="900450"/>
            <a:ext cx="8800469" cy="72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i="1" dirty="0" smtClean="0"/>
              <a:t>Conductor must also meet high load (200 MPa) on the narrow side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i="1" dirty="0" smtClean="0">
                <a:solidFill>
                  <a:srgbClr val="993300"/>
                </a:solidFill>
              </a:rPr>
              <a:t>New Apparatus to Apply 300 MPa Load Design</a:t>
            </a:r>
            <a:endParaRPr lang="en-US" sz="2000" i="1" dirty="0">
              <a:solidFill>
                <a:srgbClr val="9933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8364" y="-163772"/>
            <a:ext cx="8679976" cy="6550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Mechanical Properties of the Conductor (2)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6978" y="2117182"/>
            <a:ext cx="8328991" cy="255641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No Insulation Coil Construction </a:t>
            </a:r>
            <a:br>
              <a:rPr lang="en-US" i="1" dirty="0" smtClean="0">
                <a:solidFill>
                  <a:srgbClr val="FF0000"/>
                </a:solidFill>
              </a:rPr>
            </a:br>
            <a:r>
              <a:rPr lang="en-US" i="1" dirty="0" smtClean="0">
                <a:solidFill>
                  <a:srgbClr val="FF0000"/>
                </a:solidFill>
              </a:rPr>
              <a:t>and Test Results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15" y="178924"/>
            <a:ext cx="9103585" cy="528347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>
                <a:solidFill>
                  <a:srgbClr val="FF0000"/>
                </a:solidFill>
              </a:rPr>
              <a:t>No Insulation Double Pancake Coils</a:t>
            </a:r>
            <a:endParaRPr lang="en-US" sz="34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378" y="6535193"/>
            <a:ext cx="838621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30791" r="7538" b="14497"/>
          <a:stretch/>
        </p:blipFill>
        <p:spPr bwMode="auto">
          <a:xfrm>
            <a:off x="3553821" y="870129"/>
            <a:ext cx="5486400" cy="48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337" y="920174"/>
            <a:ext cx="35661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ea typeface="ＭＳ Ｐゴシック"/>
              </a:rPr>
              <a:t>To obtain data and 4 K test experience with large “NI” coil early on, a  coil wound with ~550 m of 12 mm wide </a:t>
            </a:r>
            <a:r>
              <a:rPr lang="en-US" sz="2000" b="1" dirty="0" err="1" smtClean="0">
                <a:solidFill>
                  <a:srgbClr val="000000"/>
                </a:solidFill>
                <a:ea typeface="ＭＳ Ｐゴシック"/>
              </a:rPr>
              <a:t>ReBCO</a:t>
            </a:r>
            <a:r>
              <a:rPr lang="en-US" sz="2000" b="1" dirty="0" smtClean="0">
                <a:solidFill>
                  <a:srgbClr val="000000"/>
                </a:solidFill>
                <a:ea typeface="ＭＳ Ｐゴシック"/>
              </a:rPr>
              <a:t> tape </a:t>
            </a:r>
            <a:endParaRPr lang="en-US" sz="2000" b="1" dirty="0">
              <a:solidFill>
                <a:srgbClr val="000000"/>
              </a:solidFill>
              <a:ea typeface="ＭＳ Ｐゴシック"/>
            </a:endParaRPr>
          </a:p>
          <a:p>
            <a:pPr marL="457200" indent="-457200" fontAlgn="base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0000"/>
                </a:solidFill>
                <a:ea typeface="ＭＳ Ｐゴシック"/>
              </a:rPr>
              <a:t>i.d.</a:t>
            </a:r>
            <a:r>
              <a:rPr lang="en-US" sz="2000" b="1" dirty="0">
                <a:solidFill>
                  <a:srgbClr val="000000"/>
                </a:solidFill>
                <a:ea typeface="ＭＳ Ｐゴシック"/>
              </a:rPr>
              <a:t> = 100 mm </a:t>
            </a:r>
          </a:p>
          <a:p>
            <a:pPr marL="457200" indent="-457200" fontAlgn="base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0000"/>
                </a:solidFill>
                <a:ea typeface="ＭＳ Ｐゴシック"/>
              </a:rPr>
              <a:t>o.d</a:t>
            </a:r>
            <a:r>
              <a:rPr lang="en-US" sz="2000" b="1" dirty="0">
                <a:solidFill>
                  <a:srgbClr val="000000"/>
                </a:solidFill>
                <a:ea typeface="ＭＳ Ｐゴシック"/>
              </a:rPr>
              <a:t>. = 220 mm </a:t>
            </a:r>
          </a:p>
          <a:p>
            <a:pPr marL="457200" indent="-457200" fontAlgn="base"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0000"/>
                </a:solidFill>
                <a:ea typeface="ＭＳ Ｐゴシック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ea typeface="ＭＳ Ｐゴシック"/>
              </a:rPr>
              <a:t>urns </a:t>
            </a:r>
            <a:r>
              <a:rPr lang="en-US" sz="2000" b="1" dirty="0">
                <a:solidFill>
                  <a:srgbClr val="000000"/>
                </a:solidFill>
                <a:ea typeface="ＭＳ Ｐゴシック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ea typeface="ＭＳ Ｐゴシック"/>
              </a:rPr>
              <a:t>971</a:t>
            </a:r>
            <a:endParaRPr lang="en-US" sz="2000" b="1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393" r="14473" b="559"/>
          <a:stretch/>
        </p:blipFill>
        <p:spPr bwMode="auto">
          <a:xfrm rot="5400000">
            <a:off x="0" y="3583595"/>
            <a:ext cx="3383280" cy="314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6343" y="5874347"/>
            <a:ext cx="490903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Significant instrumentation and 3 heaters for simulated defects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8820"/>
            <a:ext cx="9103585" cy="578866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</a:rPr>
              <a:t>Recent HTS Magnet Programs at BNL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32035"/>
            <a:ext cx="8972235" cy="47727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400" b="1" i="1" dirty="0" smtClean="0">
                <a:solidFill>
                  <a:srgbClr val="0000CC"/>
                </a:solidFill>
              </a:rPr>
              <a:t>Demonstration of HTS/LTS hybrid common coil dipole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b="1" i="1" dirty="0" smtClean="0">
                <a:solidFill>
                  <a:srgbClr val="006600"/>
                </a:solidFill>
              </a:rPr>
              <a:t> Use more expensive HTS where field is high and less expensive LTS (Nb</a:t>
            </a:r>
            <a:r>
              <a:rPr lang="en-US" b="1" i="1" baseline="-25000" dirty="0" smtClean="0">
                <a:solidFill>
                  <a:srgbClr val="006600"/>
                </a:solidFill>
              </a:rPr>
              <a:t>3</a:t>
            </a:r>
            <a:r>
              <a:rPr lang="en-US" b="1" i="1" dirty="0" smtClean="0">
                <a:solidFill>
                  <a:srgbClr val="006600"/>
                </a:solidFill>
              </a:rPr>
              <a:t>Sn and/or </a:t>
            </a:r>
            <a:r>
              <a:rPr lang="en-US" b="1" i="1" dirty="0" err="1" smtClean="0">
                <a:solidFill>
                  <a:srgbClr val="006600"/>
                </a:solidFill>
              </a:rPr>
              <a:t>NbTi</a:t>
            </a:r>
            <a:r>
              <a:rPr lang="en-US" b="1" i="1" dirty="0" smtClean="0">
                <a:solidFill>
                  <a:srgbClr val="006600"/>
                </a:solidFill>
              </a:rPr>
              <a:t>) where field is low</a:t>
            </a:r>
            <a:r>
              <a:rPr lang="en-US" b="1" i="1" dirty="0">
                <a:solidFill>
                  <a:srgbClr val="006600"/>
                </a:solidFill>
              </a:rPr>
              <a:t> </a:t>
            </a:r>
            <a:r>
              <a:rPr lang="en-US" b="1" i="1" dirty="0" smtClean="0">
                <a:solidFill>
                  <a:srgbClr val="006600"/>
                </a:solidFill>
              </a:rPr>
              <a:t>(part of PBL/BNL STTR program)</a:t>
            </a:r>
            <a:endParaRPr lang="en-US" b="1" i="1" dirty="0" smtClean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400" b="1" i="1" dirty="0" smtClean="0">
                <a:solidFill>
                  <a:srgbClr val="0000CC"/>
                </a:solidFill>
              </a:rPr>
              <a:t>High Field (25 T), Large Aperture (100 mm) HTS Solenoid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b="1" i="1" dirty="0" smtClean="0">
                <a:solidFill>
                  <a:srgbClr val="006600"/>
                </a:solidFill>
              </a:rPr>
              <a:t> HTS subjected to high field and high stresses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b="1" i="1" dirty="0" smtClean="0">
                <a:solidFill>
                  <a:srgbClr val="006600"/>
                </a:solidFill>
              </a:rPr>
              <a:t> Part of “Dark Matter </a:t>
            </a:r>
            <a:r>
              <a:rPr lang="en-US" b="1" i="1" dirty="0" err="1" smtClean="0">
                <a:solidFill>
                  <a:srgbClr val="006600"/>
                </a:solidFill>
              </a:rPr>
              <a:t>Axion</a:t>
            </a:r>
            <a:r>
              <a:rPr lang="en-US" b="1" i="1" dirty="0" smtClean="0">
                <a:solidFill>
                  <a:srgbClr val="006600"/>
                </a:solidFill>
              </a:rPr>
              <a:t> Search Program” at IBS, Korea. This magnet must be a reliable user magnet</a:t>
            </a:r>
            <a:endParaRPr lang="en-US" b="1" i="1" dirty="0">
              <a:solidFill>
                <a:srgbClr val="4472C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6402" y="5405029"/>
            <a:ext cx="870847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BNL has the largest and the most versatile HTS magnet program in any US lab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15" y="178924"/>
            <a:ext cx="9103585" cy="52834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Transfer Function Vs. </a:t>
            </a:r>
            <a:r>
              <a:rPr lang="en-US" sz="2800" dirty="0" smtClean="0">
                <a:solidFill>
                  <a:srgbClr val="FF0000"/>
                </a:solidFill>
              </a:rPr>
              <a:t>Current  in No Insulation Coils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378" y="6337073"/>
            <a:ext cx="838621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20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t="3900" r="2894" b="9688"/>
          <a:stretch/>
        </p:blipFill>
        <p:spPr bwMode="auto">
          <a:xfrm>
            <a:off x="40415" y="1529080"/>
            <a:ext cx="832104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25" y="2336800"/>
            <a:ext cx="5211749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32780" y="944305"/>
            <a:ext cx="2598340" cy="584775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Over Current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790" y="3586105"/>
            <a:ext cx="111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/>
              </a:rPr>
              <a:t>V-I curve</a:t>
            </a:r>
            <a:endParaRPr lang="en-US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-2340000">
            <a:off x="5752499" y="1440239"/>
            <a:ext cx="275665" cy="540394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5099263" y="3536337"/>
            <a:ext cx="152400" cy="838200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2400" y="5752298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Current (A)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64679" y="895572"/>
            <a:ext cx="2128520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Reduction in Transfer Function implies that the effective number of turns are decreasing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15" y="178924"/>
            <a:ext cx="9103585" cy="528347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, V </a:t>
            </a:r>
            <a:r>
              <a:rPr lang="en-US" sz="2800" dirty="0">
                <a:solidFill>
                  <a:srgbClr val="FF0000"/>
                </a:solidFill>
              </a:rPr>
              <a:t>and I</a:t>
            </a:r>
            <a:r>
              <a:rPr lang="en-US" sz="2800" dirty="0" smtClean="0">
                <a:solidFill>
                  <a:srgbClr val="FF0000"/>
                </a:solidFill>
              </a:rPr>
              <a:t> in No Insulation Coil at Thermal Runaway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378" y="6535193"/>
            <a:ext cx="838621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5387" r="856" b="12189"/>
          <a:stretch/>
        </p:blipFill>
        <p:spPr bwMode="auto">
          <a:xfrm>
            <a:off x="640080" y="1554480"/>
            <a:ext cx="8321040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43200" y="90488"/>
            <a:ext cx="6094413" cy="808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4998" y="1067509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  <a:ea typeface="ＭＳ Ｐゴシック"/>
              </a:rPr>
              <a:t>Thermal Runaway</a:t>
            </a:r>
            <a:endParaRPr lang="en-US" sz="2000" b="1" dirty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2061029" y="1447800"/>
            <a:ext cx="152400" cy="838200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195286" y="2286000"/>
            <a:ext cx="0" cy="3229429"/>
          </a:xfrm>
          <a:prstGeom prst="line">
            <a:avLst/>
          </a:prstGeom>
          <a:solidFill>
            <a:schemeClr val="bg1"/>
          </a:solidFill>
          <a:ln w="15875" cap="flat" cmpd="sng" algn="ctr">
            <a:solidFill>
              <a:schemeClr val="accent2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434621" y="191770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B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9478" y="3669881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I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4621" y="2853872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CC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00CC00"/>
                </a:solidFill>
              </a:rPr>
              <a:t>1</a:t>
            </a:r>
            <a:endParaRPr lang="en-US" sz="2400" b="1" baseline="-25000" dirty="0">
              <a:solidFill>
                <a:srgbClr val="00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4440" y="4675415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000">
            <a:off x="4206240" y="4297680"/>
            <a:ext cx="2346796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Current limited by PS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4516" y="5983817"/>
            <a:ext cx="243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(seconds)</a:t>
            </a:r>
            <a:endParaRPr lang="en-US" sz="24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4" t="52513" r="35309" b="7484"/>
          <a:stretch/>
        </p:blipFill>
        <p:spPr bwMode="auto">
          <a:xfrm rot="5400000">
            <a:off x="6303004" y="661084"/>
            <a:ext cx="1645920" cy="25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415" y="587765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Next: 4K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70" y="15922"/>
            <a:ext cx="3794078" cy="8080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Summary</a:t>
            </a:r>
            <a:endParaRPr lang="en-US" sz="5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5628" y="1034825"/>
            <a:ext cx="9041460" cy="108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400" b="1" kern="0" dirty="0" smtClean="0">
                <a:solidFill>
                  <a:srgbClr val="0000CC"/>
                </a:solidFill>
              </a:rPr>
              <a:t>Encouraging Test Results of HTS/LTS Hybrid Dipole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400" b="1" kern="0" dirty="0" smtClean="0">
                <a:solidFill>
                  <a:srgbClr val="0000CC"/>
                </a:solidFill>
              </a:rPr>
              <a:t>Many LTS type quenches in HTS coils with no degradation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043" y="2673354"/>
            <a:ext cx="9020630" cy="14841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400" b="1" kern="0" dirty="0">
                <a:solidFill>
                  <a:srgbClr val="006600"/>
                </a:solidFill>
              </a:rPr>
              <a:t>A</a:t>
            </a:r>
            <a:r>
              <a:rPr lang="en-US" sz="2400" b="1" kern="0" dirty="0" smtClean="0">
                <a:solidFill>
                  <a:srgbClr val="006600"/>
                </a:solidFill>
              </a:rPr>
              <a:t> robust rapid-turn-around, low-cost test facility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400" b="1" kern="0" dirty="0">
                <a:solidFill>
                  <a:srgbClr val="006600"/>
                </a:solidFill>
              </a:rPr>
              <a:t>I</a:t>
            </a:r>
            <a:r>
              <a:rPr lang="en-US" sz="2400" b="1" kern="0" dirty="0" smtClean="0">
                <a:solidFill>
                  <a:srgbClr val="006600"/>
                </a:solidFill>
              </a:rPr>
              <a:t>nsert coils become an integral part of the magnet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830" y="4164842"/>
            <a:ext cx="9020630" cy="15945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b="1" kern="0" dirty="0" smtClean="0">
                <a:solidFill>
                  <a:srgbClr val="993300"/>
                </a:solidFill>
              </a:rPr>
              <a:t>High Field, large aperture HTS solenoid program gives an experience in dealing with the high stress HTS magnets </a:t>
            </a:r>
          </a:p>
        </p:txBody>
      </p:sp>
    </p:spTree>
    <p:extLst>
      <p:ext uri="{BB962C8B-B14F-4D97-AF65-F5344CB8AC3E}">
        <p14:creationId xmlns:p14="http://schemas.microsoft.com/office/powerpoint/2010/main" val="17389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6978" y="52626"/>
            <a:ext cx="8328991" cy="724086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Unique BNL Common Coil Dipole</a:t>
            </a: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2468880" y="823387"/>
            <a:ext cx="6675120" cy="542544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CC"/>
                </a:solidFill>
              </a:rPr>
              <a:t>Common coil 2-in-1 dipole design with simple racetrack coils that are common to both apertures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CC"/>
                </a:solidFill>
              </a:rPr>
              <a:t>Record demonstration of “React &amp; Wind” technology</a:t>
            </a:r>
            <a:endParaRPr lang="en-US" sz="2000" b="1" dirty="0"/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993300"/>
                </a:solidFill>
              </a:rPr>
              <a:t>Structure specifically designed to provide a large open space (31 mm wide, 338 mm high) 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993300"/>
                </a:solidFill>
              </a:rPr>
              <a:t>New racetrack coils can be inserted in the magnet without requiring any disassembly or reassembly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New insert coils become an integral part of the magnet. Coil tests become magnet tests</a:t>
            </a: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6600"/>
                </a:solidFill>
              </a:rPr>
              <a:t>Rapid-turn-around (&lt;2 years), </a:t>
            </a:r>
            <a:r>
              <a:rPr lang="en-US" sz="2000" b="1" dirty="0">
                <a:solidFill>
                  <a:srgbClr val="006600"/>
                </a:solidFill>
              </a:rPr>
              <a:t>lower </a:t>
            </a:r>
            <a:r>
              <a:rPr lang="en-US" sz="2000" b="1" dirty="0" smtClean="0">
                <a:solidFill>
                  <a:srgbClr val="006600"/>
                </a:solidFill>
              </a:rPr>
              <a:t>cost approach </a:t>
            </a:r>
            <a:r>
              <a:rPr lang="en-US" sz="2000" b="1" dirty="0" smtClean="0">
                <a:solidFill>
                  <a:srgbClr val="006600"/>
                </a:solidFill>
              </a:rPr>
              <a:t>(allowed HTS/LTS hybrid </a:t>
            </a:r>
            <a:r>
              <a:rPr lang="en-US" sz="2000" b="1" dirty="0" smtClean="0">
                <a:solidFill>
                  <a:srgbClr val="006600"/>
                </a:solidFill>
              </a:rPr>
              <a:t>dipole </a:t>
            </a:r>
            <a:r>
              <a:rPr lang="en-US" sz="2000" b="1" dirty="0" smtClean="0">
                <a:solidFill>
                  <a:srgbClr val="006600"/>
                </a:solidFill>
              </a:rPr>
              <a:t>(&lt;2 years, &lt;1M$)</a:t>
            </a:r>
            <a:endParaRPr lang="en-US" sz="2000" b="1" dirty="0" smtClean="0">
              <a:solidFill>
                <a:srgbClr val="006600"/>
              </a:solidFill>
            </a:endParaRPr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274320" indent="-27432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91440" y="3533322"/>
            <a:ext cx="2377440" cy="2377440"/>
            <a:chOff x="91440" y="1097280"/>
            <a:chExt cx="2377440" cy="23774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4" t="16086" r="21309" b="1374"/>
            <a:stretch/>
          </p:blipFill>
          <p:spPr>
            <a:xfrm rot="5400000">
              <a:off x="91440" y="1097280"/>
              <a:ext cx="2377440" cy="2377440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1634018" y="2090773"/>
              <a:ext cx="800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Arial" charset="0"/>
                  <a:ea typeface="ＭＳ Ｐゴシック"/>
                </a:rPr>
                <a:t>Empty space</a:t>
              </a:r>
              <a:endParaRPr lang="en-US" sz="1400" b="1" dirty="0">
                <a:solidFill>
                  <a:srgbClr val="FFFF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6" name="Notched Right Arrow 5"/>
            <p:cNvSpPr/>
            <p:nvPr/>
          </p:nvSpPr>
          <p:spPr bwMode="auto">
            <a:xfrm rot="10800000">
              <a:off x="1405418" y="2257142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latin typeface="Arial" charset="0"/>
                <a:ea typeface="ＭＳ Ｐゴシック" pitchFamily="48" charset="-128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83" y="1004953"/>
            <a:ext cx="2560320" cy="206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6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14" y="1207252"/>
            <a:ext cx="3405642" cy="416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FCC\usmdp2017\IMG_20161213_095633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22126"/>
            <a:ext cx="3657600" cy="20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093145" y="3089290"/>
            <a:ext cx="2834640" cy="2834640"/>
            <a:chOff x="2679493" y="3465147"/>
            <a:chExt cx="2834640" cy="28346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9" t="4348" r="2173" b="4348"/>
            <a:stretch/>
          </p:blipFill>
          <p:spPr>
            <a:xfrm rot="5400000">
              <a:off x="2679493" y="3465147"/>
              <a:ext cx="2834640" cy="283464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25009" y="3465147"/>
              <a:ext cx="1343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Arial" charset="0"/>
                  <a:ea typeface="ＭＳ Ｐゴシック"/>
                </a:rPr>
                <a:t>Insert coils in Empty space</a:t>
              </a:r>
              <a:endParaRPr lang="en-US" sz="1400" b="1" dirty="0">
                <a:solidFill>
                  <a:srgbClr val="FFFF00"/>
                </a:solidFill>
                <a:latin typeface="Arial" charset="0"/>
                <a:ea typeface="ＭＳ Ｐゴシック"/>
              </a:endParaRPr>
            </a:p>
          </p:txBody>
        </p:sp>
        <p:sp>
          <p:nvSpPr>
            <p:cNvPr id="16" name="Notched Right Arrow 15"/>
            <p:cNvSpPr/>
            <p:nvPr/>
          </p:nvSpPr>
          <p:spPr bwMode="auto">
            <a:xfrm rot="5400000">
              <a:off x="3839474" y="3986270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latin typeface="Arial" charset="0"/>
                <a:ea typeface="ＭＳ Ｐゴシック" pitchFamily="48" charset="-128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02819" y="93469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Design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96507" y="1028342"/>
            <a:ext cx="194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 </a:t>
            </a:r>
            <a:r>
              <a:rPr lang="en-US" sz="2000" b="1" dirty="0" smtClean="0"/>
              <a:t>pair of HTS insert coils</a:t>
            </a:r>
            <a:endParaRPr lang="en-US" sz="2000" b="1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6392" y="157238"/>
            <a:ext cx="8334103" cy="605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FF0000"/>
                </a:solidFill>
              </a:rPr>
              <a:t>HTS/LTS Hybrid Dipole Structure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" descr="C:\FCC\usmdp2017\IMG_20161014_105101811_HD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" b="-556"/>
          <a:stretch/>
        </p:blipFill>
        <p:spPr bwMode="auto">
          <a:xfrm>
            <a:off x="3446058" y="3099200"/>
            <a:ext cx="253682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9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139840"/>
            <a:ext cx="8632902" cy="6685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HTS Coil Winding (two coils wound)</a:t>
            </a:r>
            <a:endParaRPr lang="en-US" dirty="0"/>
          </a:p>
        </p:txBody>
      </p:sp>
      <p:pic>
        <p:nvPicPr>
          <p:cNvPr id="186370" name="Picture 2" descr="C:\FCC\usmdp2017\IMG_03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r="2026" b="18332"/>
          <a:stretch/>
        </p:blipFill>
        <p:spPr bwMode="auto">
          <a:xfrm>
            <a:off x="182878" y="1038816"/>
            <a:ext cx="6441853" cy="425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" y="5485578"/>
            <a:ext cx="603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993300"/>
                </a:solidFill>
                <a:latin typeface="Arial" charset="0"/>
                <a:ea typeface="ＭＳ Ｐゴシック"/>
              </a:rPr>
              <a:t>Two coils used ~300 meters of 4 mm equivalent</a:t>
            </a:r>
            <a:endParaRPr lang="en-US" sz="2000" b="1" dirty="0">
              <a:solidFill>
                <a:srgbClr val="993300"/>
              </a:solidFill>
              <a:latin typeface="Arial" charset="0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4730" y="1292308"/>
            <a:ext cx="23648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Conductor:</a:t>
            </a:r>
          </a:p>
          <a:p>
            <a:pPr marL="182880" indent="-1828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12 mm ASC tape</a:t>
            </a:r>
          </a:p>
          <a:p>
            <a:pPr marL="182880" indent="-1828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6600"/>
              </a:solidFill>
              <a:latin typeface="Arial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 </a:t>
            </a:r>
          </a:p>
          <a:p>
            <a:pPr marL="182880" indent="-1828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6600"/>
              </a:solidFill>
              <a:latin typeface="Arial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6600"/>
                </a:solidFill>
                <a:latin typeface="Arial" charset="0"/>
                <a:ea typeface="ＭＳ Ｐゴシック"/>
              </a:rPr>
              <a:t>Insulation:</a:t>
            </a:r>
          </a:p>
          <a:p>
            <a:pPr marL="182880" indent="-1828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006600"/>
                </a:solidFill>
                <a:latin typeface="Arial" charset="0"/>
                <a:ea typeface="ＭＳ Ｐゴシック"/>
              </a:rPr>
              <a:t>Nomex</a:t>
            </a:r>
            <a:endParaRPr lang="en-US" sz="2000" b="1" dirty="0" smtClean="0">
              <a:solidFill>
                <a:srgbClr val="006600"/>
              </a:solidFill>
              <a:latin typeface="Arial" charset="0"/>
              <a:ea typeface="ＭＳ Ｐゴシック"/>
            </a:endParaRPr>
          </a:p>
          <a:p>
            <a:pPr marL="182880" indent="-1828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6600"/>
              </a:solidFill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790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550"/>
            <a:ext cx="9144000" cy="900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Retest of Nb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Sn Common Coil Dipole After a Decade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574" r="29181" b="7551"/>
          <a:stretch/>
        </p:blipFill>
        <p:spPr bwMode="auto">
          <a:xfrm>
            <a:off x="432694" y="1742997"/>
            <a:ext cx="5669280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-5400000">
            <a:off x="-672820" y="3621301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  <a:ea typeface="ＭＳ Ｐゴシック"/>
              </a:rPr>
              <a:t>Current (A)</a:t>
            </a:r>
            <a:endParaRPr lang="en-US" sz="2800" b="1" dirty="0">
              <a:solidFill>
                <a:srgbClr val="000000"/>
              </a:solidFill>
              <a:latin typeface="Arial" charset="0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3115" y="2218826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6600CC"/>
                </a:solidFill>
              </a:rPr>
              <a:t>~9.5T@10kA</a:t>
            </a:r>
            <a:endParaRPr lang="en-US" sz="1400" b="1" dirty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694" y="899558"/>
            <a:ext cx="8547533" cy="954107"/>
          </a:xfrm>
          <a:prstGeom prst="rect">
            <a:avLst/>
          </a:prstGeom>
          <a:gradFill rotWithShape="1">
            <a:gsLst>
              <a:gs pos="0">
                <a:srgbClr val="2D2DB9">
                  <a:shade val="51000"/>
                  <a:satMod val="130000"/>
                </a:srgbClr>
              </a:gs>
              <a:gs pos="80000">
                <a:srgbClr val="2D2DB9">
                  <a:shade val="93000"/>
                  <a:satMod val="130000"/>
                </a:srgbClr>
              </a:gs>
              <a:gs pos="100000">
                <a:srgbClr val="2D2DB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rtlCol="0">
            <a:spAutoFit/>
          </a:bodyPr>
          <a:lstStyle/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Short Sample: 10.8 kA (reached during 2006 test)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Retest: No quench to 10 kA (&gt;92% of short sample)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01973" y="2743583"/>
            <a:ext cx="3008467" cy="646331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</a:t>
            </a:r>
            <a:r>
              <a:rPr lang="en-US" b="1" dirty="0" smtClean="0">
                <a:solidFill>
                  <a:schemeClr val="bg1"/>
                </a:solidFill>
              </a:rPr>
              <a:t>orked well when tested again after </a:t>
            </a:r>
            <a:r>
              <a:rPr lang="en-US" b="1" dirty="0">
                <a:solidFill>
                  <a:schemeClr val="bg1"/>
                </a:solidFill>
              </a:rPr>
              <a:t>a </a:t>
            </a:r>
            <a:r>
              <a:rPr lang="en-US" b="1" dirty="0" smtClean="0">
                <a:solidFill>
                  <a:schemeClr val="bg1"/>
                </a:solidFill>
              </a:rPr>
              <a:t>decade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1973" y="3983277"/>
            <a:ext cx="2974908" cy="1015663"/>
          </a:xfrm>
          <a:prstGeom prst="rect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sz="2000" b="1" dirty="0" smtClean="0">
                <a:solidFill>
                  <a:srgbClr val="FF00FF"/>
                </a:solidFill>
              </a:rPr>
              <a:t>Was a display piece of Nb</a:t>
            </a:r>
            <a:r>
              <a:rPr lang="en-US" sz="2000" b="1" baseline="-25000" dirty="0" smtClean="0">
                <a:solidFill>
                  <a:srgbClr val="FF00FF"/>
                </a:solidFill>
              </a:rPr>
              <a:t>3</a:t>
            </a:r>
            <a:r>
              <a:rPr lang="en-US" sz="2000" b="1" dirty="0" smtClean="0">
                <a:solidFill>
                  <a:srgbClr val="FF00FF"/>
                </a:solidFill>
              </a:rPr>
              <a:t>Sn “React </a:t>
            </a:r>
            <a:r>
              <a:rPr lang="en-US" sz="2000" b="1" dirty="0">
                <a:solidFill>
                  <a:srgbClr val="FF00FF"/>
                </a:solidFill>
              </a:rPr>
              <a:t>&amp; Wind</a:t>
            </a:r>
            <a:r>
              <a:rPr lang="en-US" sz="2000" b="1" dirty="0" smtClean="0">
                <a:solidFill>
                  <a:srgbClr val="FF00FF"/>
                </a:solidFill>
              </a:rPr>
              <a:t>” </a:t>
            </a:r>
            <a:r>
              <a:rPr lang="en-US" sz="2000" b="1" dirty="0">
                <a:solidFill>
                  <a:srgbClr val="FF00FF"/>
                </a:solidFill>
              </a:rPr>
              <a:t>t</a:t>
            </a:r>
            <a:r>
              <a:rPr lang="en-US" sz="2000" b="1" dirty="0" smtClean="0">
                <a:solidFill>
                  <a:srgbClr val="FF00FF"/>
                </a:solidFill>
              </a:rPr>
              <a:t>echnology for dipole</a:t>
            </a:r>
            <a:endParaRPr lang="en-US" sz="2000" b="1" dirty="0">
              <a:solidFill>
                <a:srgbClr val="FF00FF"/>
              </a:solidFill>
            </a:endParaRPr>
          </a:p>
        </p:txBody>
      </p:sp>
      <p:pic>
        <p:nvPicPr>
          <p:cNvPr id="9" name="Picture 3" descr="PC2900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9" t="5849" b="8188"/>
          <a:stretch/>
        </p:blipFill>
        <p:spPr bwMode="auto">
          <a:xfrm>
            <a:off x="3906899" y="3882911"/>
            <a:ext cx="1920240" cy="18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455" y="1774209"/>
            <a:ext cx="8328991" cy="262037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 smtClean="0">
                <a:solidFill>
                  <a:srgbClr val="FF0000"/>
                </a:solidFill>
              </a:rPr>
              <a:t>HTS/LTS Hybrid Dipole</a:t>
            </a:r>
            <a:br>
              <a:rPr lang="en-US" sz="5400" i="1" dirty="0" smtClean="0">
                <a:solidFill>
                  <a:srgbClr val="FF0000"/>
                </a:solidFill>
              </a:rPr>
            </a:br>
            <a:r>
              <a:rPr lang="en-US" sz="5400" i="1" dirty="0" smtClean="0">
                <a:solidFill>
                  <a:srgbClr val="FF0000"/>
                </a:solidFill>
              </a:rPr>
              <a:t>Quench Test Results</a:t>
            </a:r>
            <a:endParaRPr lang="en-US" sz="5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46" y="90488"/>
            <a:ext cx="8740254" cy="9001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Challenges with the HTS/LTS Hybrid Dipole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98448" y="990600"/>
            <a:ext cx="51074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Large coupling between HTS/LTS coils</a:t>
            </a:r>
          </a:p>
          <a:p>
            <a:pPr marL="548640" lvl="2" indent="-27432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CC"/>
                </a:solidFill>
              </a:rPr>
              <a:t>Maximum current in HTS: ~800 A </a:t>
            </a:r>
          </a:p>
          <a:p>
            <a:pPr marL="548640" lvl="2" indent="-27432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CC"/>
                </a:solidFill>
              </a:rPr>
              <a:t>Maximum current in Nb</a:t>
            </a:r>
            <a:r>
              <a:rPr lang="en-US" sz="2000" b="1" baseline="-25000" dirty="0" smtClean="0">
                <a:solidFill>
                  <a:srgbClr val="0000CC"/>
                </a:solidFill>
              </a:rPr>
              <a:t>3</a:t>
            </a:r>
            <a:r>
              <a:rPr lang="en-US" sz="2000" b="1" dirty="0" smtClean="0">
                <a:solidFill>
                  <a:srgbClr val="0000CC"/>
                </a:solidFill>
              </a:rPr>
              <a:t>Sn: ~10 kA</a:t>
            </a:r>
          </a:p>
          <a:p>
            <a:pPr marL="182880" indent="-18288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Protection </a:t>
            </a:r>
            <a:r>
              <a:rPr lang="en-US" sz="2000" b="1" dirty="0">
                <a:solidFill>
                  <a:srgbClr val="0000CC"/>
                </a:solidFill>
              </a:rPr>
              <a:t>of the HTS coils at </a:t>
            </a:r>
            <a:r>
              <a:rPr lang="en-US" sz="2000" b="1" dirty="0" smtClean="0">
                <a:solidFill>
                  <a:srgbClr val="0000CC"/>
                </a:solidFill>
              </a:rPr>
              <a:t>4 K</a:t>
            </a:r>
            <a:endParaRPr lang="en-US" sz="2000" b="1" dirty="0">
              <a:solidFill>
                <a:srgbClr val="0000CC"/>
              </a:solidFill>
            </a:endParaRPr>
          </a:p>
          <a:p>
            <a:pPr marL="182880" indent="-18288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CC"/>
                </a:solidFill>
              </a:rPr>
              <a:t>Quench protection of HTS coils in HTS/LTS hybrid configuration</a:t>
            </a:r>
            <a:endParaRPr lang="en-US" sz="2000" b="1" dirty="0">
              <a:solidFill>
                <a:srgbClr val="0000CC"/>
              </a:solidFill>
            </a:endParaRPr>
          </a:p>
        </p:txBody>
      </p:sp>
      <p:pic>
        <p:nvPicPr>
          <p:cNvPr id="4" name="Picture 2" descr="C:\FCC\usmdp2017\IMG_16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b="245"/>
          <a:stretch/>
        </p:blipFill>
        <p:spPr bwMode="auto">
          <a:xfrm rot="5400000">
            <a:off x="-640080" y="1767840"/>
            <a:ext cx="52120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6549" y="4101606"/>
            <a:ext cx="5031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2000" b="1" u="sng" dirty="0" smtClean="0">
                <a:solidFill>
                  <a:srgbClr val="FF0000"/>
                </a:solidFill>
              </a:rPr>
              <a:t>Questions:</a:t>
            </a:r>
          </a:p>
          <a:p>
            <a:pPr marL="182880" lvl="1" indent="-18288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Can HTS coil survive quenches without significant degradation?</a:t>
            </a:r>
          </a:p>
          <a:p>
            <a:pPr marL="182880" lvl="1" indent="-18288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Can HTS coils be operated like </a:t>
            </a:r>
            <a:r>
              <a:rPr lang="en-US" sz="2000" b="1" dirty="0" smtClean="0">
                <a:solidFill>
                  <a:srgbClr val="FF0000"/>
                </a:solidFill>
              </a:rPr>
              <a:t>the LTS coils?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16" y="99220"/>
            <a:ext cx="8748215" cy="624112"/>
          </a:xfrm>
        </p:spPr>
        <p:txBody>
          <a:bodyPr>
            <a:noAutofit/>
          </a:bodyPr>
          <a:lstStyle/>
          <a:p>
            <a:r>
              <a:rPr lang="en-US" sz="2800" dirty="0" smtClean="0"/>
              <a:t>HTS/LTS Hybrid Operation and Quench Protection</a:t>
            </a:r>
            <a:endParaRPr lang="en-US" sz="2800" dirty="0"/>
          </a:p>
        </p:txBody>
      </p:sp>
      <p:pic>
        <p:nvPicPr>
          <p:cNvPr id="182274" name="Picture 2" descr="C:\FCC\usmdp2017\IMG_16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35" b="8958"/>
          <a:stretch/>
        </p:blipFill>
        <p:spPr bwMode="auto">
          <a:xfrm rot="5400000">
            <a:off x="-670560" y="1623008"/>
            <a:ext cx="502920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5" name="Picture 3" descr="C:\FCC\usmdp2017\IMG_16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6928" r="1126" b="23856"/>
          <a:stretch/>
        </p:blipFill>
        <p:spPr bwMode="auto">
          <a:xfrm rot="5400000">
            <a:off x="1499206" y="2872687"/>
            <a:ext cx="54864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952447"/>
            <a:ext cx="4038600" cy="527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HTS &amp; LTS powered separately</a:t>
            </a: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Common quench platform; fast energy extraction from both coils </a:t>
            </a: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Quench detection response time: &lt; 5 </a:t>
            </a:r>
            <a:r>
              <a:rPr lang="en-US" b="1" dirty="0" err="1" smtClean="0">
                <a:solidFill>
                  <a:srgbClr val="0000CC"/>
                </a:solidFill>
              </a:rPr>
              <a:t>msec</a:t>
            </a:r>
            <a:endParaRPr lang="en-US" b="1" dirty="0" smtClean="0">
              <a:solidFill>
                <a:srgbClr val="0000CC"/>
              </a:solidFill>
            </a:endParaRP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Coil current interruption: &lt; 10 micro-second after detection</a:t>
            </a: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HTS coil shut-off: a few </a:t>
            </a:r>
            <a:r>
              <a:rPr lang="en-US" b="1" dirty="0" err="1" smtClean="0">
                <a:solidFill>
                  <a:srgbClr val="0000CC"/>
                </a:solidFill>
              </a:rPr>
              <a:t>msec</a:t>
            </a:r>
            <a:endParaRPr lang="en-US" b="1" dirty="0" smtClean="0">
              <a:solidFill>
                <a:srgbClr val="0000CC"/>
              </a:solidFill>
            </a:endParaRP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CC"/>
                </a:solidFill>
              </a:rPr>
              <a:t>High power IGBT switches</a:t>
            </a: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00"/>
                </a:solidFill>
              </a:rPr>
              <a:t>Electronic threshold for quench detection: ~100 micro-volts</a:t>
            </a: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600"/>
                </a:solidFill>
              </a:rPr>
              <a:t>HTS Quench threshold : 5 mV</a:t>
            </a:r>
          </a:p>
          <a:p>
            <a:pPr marL="182880" indent="-182880" eaLnBrk="0" fontAlgn="base" hangingPunct="0"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HTS coils were actually tested in more brutal conditions: </a:t>
            </a:r>
            <a:r>
              <a:rPr lang="en-US" b="1" dirty="0" smtClean="0">
                <a:solidFill>
                  <a:srgbClr val="FF0000"/>
                </a:solidFill>
              </a:rPr>
              <a:t>~200 mV (like </a:t>
            </a:r>
            <a:r>
              <a:rPr lang="en-US" b="1" dirty="0" smtClean="0">
                <a:solidFill>
                  <a:srgbClr val="FF0000"/>
                </a:solidFill>
              </a:rPr>
              <a:t>LTS coils)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NL_70_100_PPT_Template" id="{F58EDFFD-527C-7E42-BAA5-64FCBB450853}" vid="{EBDB0018-34B5-C744-99EA-0F616804C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Theme">
    <a:majorFont>
      <a:latin typeface="Comic Sans MS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BNL_70_100_PPT_Template</Template>
  <TotalTime>6508</TotalTime>
  <Words>1145</Words>
  <Application>Microsoft Office PowerPoint</Application>
  <PresentationFormat>On-screen Show (4:3)</PresentationFormat>
  <Paragraphs>161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HTS Magnet R&amp;D at BNL </vt:lpstr>
      <vt:lpstr>Recent HTS Magnet Programs at BNL</vt:lpstr>
      <vt:lpstr>Unique BNL Common Coil Dipole</vt:lpstr>
      <vt:lpstr>PowerPoint Presentation</vt:lpstr>
      <vt:lpstr>HTS Coil Winding (two coils wound)</vt:lpstr>
      <vt:lpstr>Retest of Nb3Sn Common Coil Dipole After a Decade</vt:lpstr>
      <vt:lpstr>HTS/LTS Hybrid Dipole Quench Test Results</vt:lpstr>
      <vt:lpstr>Challenges with the HTS/LTS Hybrid Dipole</vt:lpstr>
      <vt:lpstr>HTS/LTS Hybrid Operation and Quench Protection</vt:lpstr>
      <vt:lpstr>PowerPoint Presentation</vt:lpstr>
      <vt:lpstr>PowerPoint Presentation</vt:lpstr>
      <vt:lpstr>PowerPoint Presentation</vt:lpstr>
      <vt:lpstr>Requirements for the IBS Solenoid</vt:lpstr>
      <vt:lpstr>PowerPoint Presentation</vt:lpstr>
      <vt:lpstr>Design Choices for IBS Solenoid</vt:lpstr>
      <vt:lpstr>Mechanical Properties of the Conductor (1)</vt:lpstr>
      <vt:lpstr>PowerPoint Presentation</vt:lpstr>
      <vt:lpstr>No Insulation Coil Construction  and Test Results</vt:lpstr>
      <vt:lpstr>No Insulation Double Pancake Coils</vt:lpstr>
      <vt:lpstr>Transfer Function Vs. Current  in No Insulation Coils</vt:lpstr>
      <vt:lpstr>B, V and I in No Insulation Coil at Thermal Runaway</vt:lpstr>
      <vt:lpstr>Summary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(i2i) Cheatham</dc:creator>
  <cp:lastModifiedBy> Ramesh Gupta</cp:lastModifiedBy>
  <cp:revision>429</cp:revision>
  <cp:lastPrinted>2017-07-25T15:59:13Z</cp:lastPrinted>
  <dcterms:created xsi:type="dcterms:W3CDTF">2017-01-23T17:35:22Z</dcterms:created>
  <dcterms:modified xsi:type="dcterms:W3CDTF">2017-11-07T01:58:32Z</dcterms:modified>
</cp:coreProperties>
</file>