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57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79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901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A077E17-E3FA-4051-BCD7-0C1C6A2BF32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457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52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64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70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51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38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58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03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67D1-5434-46C3-9C7D-4EC85510AB0C}" type="datetimeFigureOut">
              <a:rPr lang="zh-CN" altLang="en-US" smtClean="0"/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7E35-71EC-4D38-8A86-82D250F9D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3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6650" y="195263"/>
            <a:ext cx="99187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Multipole error effect on </a:t>
            </a:r>
            <a:r>
              <a:rPr lang="en-US" altLang="zh-CN" dirty="0" smtClean="0">
                <a:solidFill>
                  <a:srgbClr val="002060"/>
                </a:solidFill>
              </a:rPr>
              <a:t>PDR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i="1" dirty="0" smtClean="0"/>
              <a:t>CEPC AP meeting</a:t>
            </a:r>
          </a:p>
          <a:p>
            <a:r>
              <a:rPr lang="en-US" altLang="zh-CN" i="1" dirty="0" smtClean="0"/>
              <a:t>2016-10-14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7227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Source 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Multipole error from two parts: </a:t>
            </a:r>
          </a:p>
          <a:p>
            <a:pPr lvl="3"/>
            <a:r>
              <a:rPr lang="en-US" altLang="zh-CN" sz="2800" dirty="0" smtClean="0">
                <a:solidFill>
                  <a:srgbClr val="0070C0"/>
                </a:solidFill>
              </a:rPr>
              <a:t>Systematic</a:t>
            </a:r>
            <a:r>
              <a:rPr lang="en-US" altLang="zh-CN" sz="2800" dirty="0" smtClean="0"/>
              <a:t>: </a:t>
            </a:r>
            <a:r>
              <a:rPr lang="en-US" altLang="zh-CN" sz="2800" dirty="0"/>
              <a:t>intrinsic during the manufacture</a:t>
            </a:r>
            <a:endParaRPr lang="en-US" altLang="zh-CN" sz="2800" dirty="0" smtClean="0"/>
          </a:p>
          <a:p>
            <a:pPr lvl="3"/>
            <a:r>
              <a:rPr lang="en-US" altLang="zh-CN" sz="2800" dirty="0" smtClean="0">
                <a:solidFill>
                  <a:srgbClr val="0070C0"/>
                </a:solidFill>
              </a:rPr>
              <a:t>Random</a:t>
            </a:r>
            <a:r>
              <a:rPr lang="en-US" altLang="zh-CN" sz="2800" dirty="0" smtClean="0"/>
              <a:t>: </a:t>
            </a:r>
            <a:r>
              <a:rPr lang="en-US" altLang="zh-CN" sz="2800" dirty="0"/>
              <a:t>Due to the differences between individuals, the field components in the lattice elements may have random errors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2971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/>
          <p:cNvGraphicFramePr>
            <a:graphicFrameLocks noGrp="1"/>
          </p:cNvGraphicFramePr>
          <p:nvPr>
            <p:ph idx="1"/>
          </p:nvPr>
        </p:nvGraphicFramePr>
        <p:xfrm>
          <a:off x="1752600" y="762000"/>
          <a:ext cx="8686800" cy="5801360"/>
        </p:xfrm>
        <a:graphic>
          <a:graphicData uri="http://schemas.openxmlformats.org/drawingml/2006/table">
            <a:tbl>
              <a:tblPr/>
              <a:tblGrid>
                <a:gridCol w="1241425"/>
                <a:gridCol w="1239838"/>
                <a:gridCol w="1241425"/>
                <a:gridCol w="1241425"/>
                <a:gridCol w="1241425"/>
                <a:gridCol w="1239837"/>
                <a:gridCol w="1241425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Dx(mm)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Dy(mm)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Tilt(mrad)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B*L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quadrupole(s)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sextupole(s)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Octupole(s)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7e-5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7e-5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1.7e-3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Decapole(s)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9e-5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6.9e-4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3.4e-3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Dodecapole(s)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1.4e-4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6.5e-3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Quadrupole(r)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Sextupole(r)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2.9e-4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1.2e-3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Multipole(r)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56" name="Text Box 116"/>
          <p:cNvSpPr txBox="1">
            <a:spLocks noChangeArrowheads="1"/>
          </p:cNvSpPr>
          <p:nvPr/>
        </p:nvSpPr>
        <p:spPr bwMode="auto">
          <a:xfrm>
            <a:off x="4267200" y="228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chemeClr val="accent2"/>
                </a:solidFill>
              </a:rPr>
              <a:t>BEPCII</a:t>
            </a:r>
          </a:p>
        </p:txBody>
      </p:sp>
      <p:sp>
        <p:nvSpPr>
          <p:cNvPr id="10357" name="Text Box 117"/>
          <p:cNvSpPr txBox="1">
            <a:spLocks noChangeArrowheads="1"/>
          </p:cNvSpPr>
          <p:nvPr/>
        </p:nvSpPr>
        <p:spPr bwMode="auto">
          <a:xfrm>
            <a:off x="7696200" y="228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</a:rPr>
              <a:t>CEPC</a:t>
            </a:r>
          </a:p>
        </p:txBody>
      </p:sp>
    </p:spTree>
    <p:extLst>
      <p:ext uri="{BB962C8B-B14F-4D97-AF65-F5344CB8AC3E}">
        <p14:creationId xmlns:p14="http://schemas.microsoft.com/office/powerpoint/2010/main" val="372645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DA due to multipole error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24" y="2142308"/>
            <a:ext cx="3652476" cy="19715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149532" y="4818181"/>
            <a:ext cx="582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Attach two multipoles of each </a:t>
            </a:r>
            <a:r>
              <a:rPr lang="en-US" altLang="zh-CN" dirty="0" err="1" smtClean="0">
                <a:solidFill>
                  <a:srgbClr val="FF0000"/>
                </a:solidFill>
              </a:rPr>
              <a:t>sextupole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Tracking in 240 turns, Coupling factor </a:t>
            </a:r>
            <a:r>
              <a:rPr lang="en-US" altLang="zh-CN" dirty="0">
                <a:sym typeface="Symbol"/>
              </a:rPr>
              <a:t></a:t>
            </a:r>
            <a:r>
              <a:rPr lang="en-US" altLang="zh-CN" dirty="0"/>
              <a:t>=0.003 for </a:t>
            </a:r>
            <a:r>
              <a:rPr lang="en-US" altLang="zh-CN" dirty="0" err="1" smtClean="0"/>
              <a:t>emitty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70C0"/>
                </a:solidFill>
              </a:rPr>
              <a:t>Three different seeds </a:t>
            </a:r>
            <a:r>
              <a:rPr lang="en-US" altLang="zh-CN" dirty="0" smtClean="0">
                <a:solidFill>
                  <a:srgbClr val="0070C0"/>
                </a:solidFill>
              </a:rPr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Without damping</a:t>
            </a:r>
            <a:endParaRPr lang="en-US" altLang="zh-CN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34738" y="324433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Courier"/>
              </a:rPr>
              <a:t>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148251" y="2142309"/>
            <a:ext cx="442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1" name="图片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840" y="2142308"/>
            <a:ext cx="3130731" cy="1992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图片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039" y="2155370"/>
            <a:ext cx="3455761" cy="1984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897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DA due to multipole error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8" name="图片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7" y="2333897"/>
            <a:ext cx="3303361" cy="187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图片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1" y="2168435"/>
            <a:ext cx="3621224" cy="2036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图片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045" y="2174892"/>
            <a:ext cx="3899898" cy="20237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文本框 10"/>
          <p:cNvSpPr txBox="1"/>
          <p:nvPr/>
        </p:nvSpPr>
        <p:spPr>
          <a:xfrm>
            <a:off x="1149532" y="4818181"/>
            <a:ext cx="582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>
                <a:solidFill>
                  <a:srgbClr val="FF0000"/>
                </a:solidFill>
              </a:rPr>
              <a:t>Sextupole</a:t>
            </a:r>
            <a:r>
              <a:rPr lang="en-US" altLang="zh-CN" dirty="0">
                <a:solidFill>
                  <a:srgbClr val="FF0000"/>
                </a:solidFill>
              </a:rPr>
              <a:t> set to be multipole</a:t>
            </a:r>
            <a:endParaRPr lang="zh-CN" alt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Tracking </a:t>
            </a:r>
            <a:r>
              <a:rPr lang="en-US" altLang="zh-CN" dirty="0"/>
              <a:t>in 240 turns, Coupling factor </a:t>
            </a:r>
            <a:r>
              <a:rPr lang="en-US" altLang="zh-CN" dirty="0">
                <a:sym typeface="Symbol"/>
              </a:rPr>
              <a:t></a:t>
            </a:r>
            <a:r>
              <a:rPr lang="en-US" altLang="zh-CN" dirty="0"/>
              <a:t>=0.003 for </a:t>
            </a:r>
            <a:r>
              <a:rPr lang="en-US" altLang="zh-CN" dirty="0" err="1" smtClean="0"/>
              <a:t>emitty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70C0"/>
                </a:solidFill>
              </a:rPr>
              <a:t>Three different seeds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Without damping</a:t>
            </a:r>
            <a:endParaRPr lang="en-US" altLang="zh-CN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3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194</Words>
  <Application>Microsoft Office PowerPoint</Application>
  <PresentationFormat>宽屏</PresentationFormat>
  <Paragraphs>102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Courier</vt:lpstr>
      <vt:lpstr>宋体</vt:lpstr>
      <vt:lpstr>Arial</vt:lpstr>
      <vt:lpstr>Calibri</vt:lpstr>
      <vt:lpstr>Calibri Light</vt:lpstr>
      <vt:lpstr>Symbol</vt:lpstr>
      <vt:lpstr>Office 主题</vt:lpstr>
      <vt:lpstr>Multipole error effect on PDR</vt:lpstr>
      <vt:lpstr>Source </vt:lpstr>
      <vt:lpstr>PowerPoint 演示文稿</vt:lpstr>
      <vt:lpstr>DA due to multipole error</vt:lpstr>
      <vt:lpstr>DA due to multipole error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Multipole error effect on PDR4</dc:title>
  <dc:creator>baisha</dc:creator>
  <cp:lastModifiedBy>baisha</cp:lastModifiedBy>
  <cp:revision>22</cp:revision>
  <dcterms:created xsi:type="dcterms:W3CDTF">2016-09-22T07:39:45Z</dcterms:created>
  <dcterms:modified xsi:type="dcterms:W3CDTF">2016-10-14T02:25:48Z</dcterms:modified>
</cp:coreProperties>
</file>