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7" r:id="rId3"/>
    <p:sldId id="264" r:id="rId4"/>
    <p:sldId id="262" r:id="rId5"/>
    <p:sldId id="265" r:id="rId6"/>
    <p:sldId id="260" r:id="rId7"/>
    <p:sldId id="261" r:id="rId8"/>
    <p:sldId id="26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97F32-8FB1-40D0-8806-286A25C16514}" type="datetimeFigureOut">
              <a:rPr lang="zh-CN" altLang="en-US" smtClean="0"/>
              <a:t>2016/10/21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BA86D-0FC9-4B0E-877E-2BCEB7EF0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0084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337C-1D00-44EF-81FC-22DD6F76F635}" type="datetimeFigureOut">
              <a:rPr lang="zh-CN" altLang="en-US" smtClean="0"/>
              <a:t>2016/10/21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8C3-7299-4A7C-A191-DB86F1045B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841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337C-1D00-44EF-81FC-22DD6F76F635}" type="datetimeFigureOut">
              <a:rPr lang="zh-CN" altLang="en-US" smtClean="0"/>
              <a:t>2016/10/21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8C3-7299-4A7C-A191-DB86F1045B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15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337C-1D00-44EF-81FC-22DD6F76F635}" type="datetimeFigureOut">
              <a:rPr lang="zh-CN" altLang="en-US" smtClean="0"/>
              <a:t>2016/10/21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8C3-7299-4A7C-A191-DB86F1045B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679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337C-1D00-44EF-81FC-22DD6F76F635}" type="datetimeFigureOut">
              <a:rPr lang="zh-CN" altLang="en-US" smtClean="0"/>
              <a:t>2016/10/21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8C3-7299-4A7C-A191-DB86F1045B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56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337C-1D00-44EF-81FC-22DD6F76F635}" type="datetimeFigureOut">
              <a:rPr lang="zh-CN" altLang="en-US" smtClean="0"/>
              <a:t>2016/10/21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8C3-7299-4A7C-A191-DB86F1045B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493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337C-1D00-44EF-81FC-22DD6F76F635}" type="datetimeFigureOut">
              <a:rPr lang="zh-CN" altLang="en-US" smtClean="0"/>
              <a:t>2016/10/21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8C3-7299-4A7C-A191-DB86F1045B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479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337C-1D00-44EF-81FC-22DD6F76F635}" type="datetimeFigureOut">
              <a:rPr lang="zh-CN" altLang="en-US" smtClean="0"/>
              <a:t>2016/10/21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8C3-7299-4A7C-A191-DB86F1045B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98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337C-1D00-44EF-81FC-22DD6F76F635}" type="datetimeFigureOut">
              <a:rPr lang="zh-CN" altLang="en-US" smtClean="0"/>
              <a:t>2016/10/21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8C3-7299-4A7C-A191-DB86F1045B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13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337C-1D00-44EF-81FC-22DD6F76F635}" type="datetimeFigureOut">
              <a:rPr lang="zh-CN" altLang="en-US" smtClean="0"/>
              <a:t>2016/10/21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8C3-7299-4A7C-A191-DB86F1045B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0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337C-1D00-44EF-81FC-22DD6F76F635}" type="datetimeFigureOut">
              <a:rPr lang="zh-CN" altLang="en-US" smtClean="0"/>
              <a:t>2016/10/21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8C3-7299-4A7C-A191-DB86F1045B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567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337C-1D00-44EF-81FC-22DD6F76F635}" type="datetimeFigureOut">
              <a:rPr lang="zh-CN" altLang="en-US" smtClean="0"/>
              <a:t>2016/10/21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E8C3-7299-4A7C-A191-DB86F1045B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31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337C-1D00-44EF-81FC-22DD6F76F635}" type="datetimeFigureOut">
              <a:rPr lang="zh-CN" altLang="en-US" smtClean="0"/>
              <a:t>2016/10/21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8E8C3-7299-4A7C-A191-DB86F1045B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82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Simulation check of main parameters (</a:t>
            </a:r>
            <a:r>
              <a:rPr lang="en-US" altLang="zh-CN" dirty="0" smtClean="0"/>
              <a:t>wd-161012)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ZHANG, Yuan</a:t>
            </a:r>
          </a:p>
          <a:p>
            <a:r>
              <a:rPr lang="en-US" altLang="zh-CN" dirty="0" smtClean="0"/>
              <a:t>2016-10-21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328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/>
              <a:t>（</a:t>
            </a:r>
            <a:r>
              <a:rPr lang="en-US" altLang="zh-CN" sz="2200" dirty="0"/>
              <a:t>wangdou20161012</a:t>
            </a:r>
            <a:r>
              <a:rPr lang="zh-CN" altLang="en-US" sz="2200" dirty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847528" y="836712"/>
          <a:ext cx="8208912" cy="5892054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1.98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52.0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32.5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0.272/0.0013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0.275 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0.87/0.0046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12.2/0.056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10.2/0.068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0.0145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0.0098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3.44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84232" y="6473969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43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Beam-Beam Simulation: W </a:t>
            </a:r>
            <a:r>
              <a:rPr lang="zh-CN" altLang="en-US" dirty="0"/>
              <a:t>（</a:t>
            </a:r>
            <a:r>
              <a:rPr lang="en-US" altLang="zh-CN" dirty="0" smtClean="0"/>
              <a:t>161012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119352" y="1584932"/>
            <a:ext cx="2711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IBB: Strong-Strong, </a:t>
            </a:r>
            <a:r>
              <a:rPr lang="en-US" altLang="zh-CN" sz="2000" dirty="0" err="1" smtClean="0"/>
              <a:t>Beamstrahlung</a:t>
            </a:r>
            <a:r>
              <a:rPr lang="en-US" altLang="zh-CN" sz="2000" dirty="0" smtClean="0"/>
              <a:t> ON</a:t>
            </a:r>
            <a:endParaRPr lang="zh-CN" altLang="en-US" sz="20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45072"/>
            <a:ext cx="5592496" cy="3159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911" y="2445072"/>
            <a:ext cx="5592496" cy="3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9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Beam-Beam Simulation: W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160918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42425"/>
            <a:ext cx="5181600" cy="2917737"/>
          </a:xfrm>
          <a:prstGeom prst="rect">
            <a:avLst/>
          </a:prstGeom>
        </p:spPr>
      </p:pic>
      <p:pic>
        <p:nvPicPr>
          <p:cNvPr id="6" name="内容占位符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553519"/>
            <a:ext cx="5181600" cy="289554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119352" y="1584932"/>
            <a:ext cx="2711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IBB: Strong-Strong, </a:t>
            </a:r>
            <a:r>
              <a:rPr lang="en-US" altLang="zh-CN" sz="2000" dirty="0" err="1" smtClean="0"/>
              <a:t>Beamstrahlung</a:t>
            </a:r>
            <a:r>
              <a:rPr lang="en-US" altLang="zh-CN" sz="2000" dirty="0" smtClean="0"/>
              <a:t> ON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1978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Beam-Beam Simulation: </a:t>
            </a:r>
            <a:r>
              <a:rPr lang="en-US" altLang="zh-CN" dirty="0" smtClean="0"/>
              <a:t>Z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161012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119352" y="1584932"/>
            <a:ext cx="2711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IBB: Strong-Strong, </a:t>
            </a:r>
            <a:r>
              <a:rPr lang="en-US" altLang="zh-CN" sz="2000" dirty="0" err="1" smtClean="0"/>
              <a:t>Beamstrahlung</a:t>
            </a:r>
            <a:r>
              <a:rPr lang="en-US" altLang="zh-CN" sz="2000" dirty="0" smtClean="0"/>
              <a:t> ON</a:t>
            </a:r>
            <a:endParaRPr lang="zh-CN" altLang="en-US" sz="20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99816"/>
            <a:ext cx="5592496" cy="3159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696" y="2599816"/>
            <a:ext cx="5592496" cy="3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4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Beam-Beam Simulation: </a:t>
            </a:r>
            <a:r>
              <a:rPr lang="en-US" altLang="zh-CN" dirty="0" smtClean="0"/>
              <a:t>Z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160918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42425"/>
            <a:ext cx="5181600" cy="2917737"/>
          </a:xfrm>
          <a:prstGeom prst="rect">
            <a:avLst/>
          </a:prstGeom>
        </p:spPr>
      </p:pic>
      <p:pic>
        <p:nvPicPr>
          <p:cNvPr id="9" name="内容占位符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542425"/>
            <a:ext cx="5181600" cy="2917737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119352" y="1584932"/>
            <a:ext cx="2711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IBB: Strong-Strong, </a:t>
            </a:r>
            <a:r>
              <a:rPr lang="en-US" altLang="zh-CN" sz="2000" dirty="0" err="1" smtClean="0"/>
              <a:t>Beamstrahlung</a:t>
            </a:r>
            <a:r>
              <a:rPr lang="en-US" altLang="zh-CN" sz="2000" dirty="0" smtClean="0"/>
              <a:t> ON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2825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Beam-Beam Simulation: H-low power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622956" y="1461822"/>
            <a:ext cx="57308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Track </a:t>
            </a:r>
            <a:r>
              <a:rPr lang="en-US" altLang="zh-CN" dirty="0" err="1" smtClean="0"/>
              <a:t>marco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particels</a:t>
            </a:r>
            <a:r>
              <a:rPr lang="en-US" altLang="zh-CN" dirty="0" smtClean="0"/>
              <a:t>: 2*10</a:t>
            </a:r>
            <a:r>
              <a:rPr lang="en-US" altLang="zh-CN" baseline="30000" dirty="0" smtClean="0"/>
              <a:t>6</a:t>
            </a:r>
          </a:p>
          <a:p>
            <a:r>
              <a:rPr lang="en-US" altLang="zh-CN" dirty="0" smtClean="0"/>
              <a:t>Collision: 10</a:t>
            </a:r>
            <a:r>
              <a:rPr lang="en-US" altLang="zh-CN" baseline="30000" dirty="0" smtClean="0"/>
              <a:t>4</a:t>
            </a:r>
          </a:p>
          <a:p>
            <a:r>
              <a:rPr lang="en-US" altLang="zh-CN" dirty="0" smtClean="0"/>
              <a:t>Particles Lost: 127 =&gt;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Beamstrahlung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Liftime</a:t>
            </a:r>
            <a:r>
              <a:rPr lang="en-US" altLang="zh-CN" sz="2000" dirty="0" smtClean="0">
                <a:solidFill>
                  <a:srgbClr val="FF0000"/>
                </a:solidFill>
              </a:rPr>
              <a:t>: 260min</a:t>
            </a:r>
          </a:p>
        </p:txBody>
      </p:sp>
      <p:pic>
        <p:nvPicPr>
          <p:cNvPr id="8" name="内容占位符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55368"/>
            <a:ext cx="5181600" cy="2891851"/>
          </a:xfrm>
          <a:prstGeom prst="rect">
            <a:avLst/>
          </a:prstGeom>
        </p:spPr>
      </p:pic>
      <p:pic>
        <p:nvPicPr>
          <p:cNvPr id="10" name="内容占位符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568311"/>
            <a:ext cx="5181600" cy="28659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5636172" y="2971800"/>
                <a:ext cx="18995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0EC7E366-5C8B-4ECD-8EF3-306C02696D86}" type="mathplaceholder">
                        <a:rPr lang="zh-CN" altLang="en-US" i="1" smtClean="0">
                          <a:latin typeface="Cambria Math" panose="02040503050406030204" pitchFamily="18" charset="0"/>
                        </a:rPr>
                        <a:t>在此处键入公式。</a:t>
                      </a:fl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172" y="2971800"/>
                <a:ext cx="1899558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859" t="-13333" r="-4502" b="-244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1119352" y="1584932"/>
            <a:ext cx="2711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IBB: Strong-Strong, </a:t>
            </a:r>
            <a:r>
              <a:rPr lang="en-US" altLang="zh-CN" sz="2000" dirty="0" err="1" smtClean="0"/>
              <a:t>Beamstrahlung</a:t>
            </a:r>
            <a:r>
              <a:rPr lang="en-US" altLang="zh-CN" sz="2000" dirty="0" smtClean="0"/>
              <a:t> ON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3863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/>
              <a:t>（</a:t>
            </a:r>
            <a:r>
              <a:rPr lang="en-US" altLang="zh-CN" sz="2200" dirty="0"/>
              <a:t>wangdou20160918</a:t>
            </a:r>
            <a:r>
              <a:rPr lang="zh-CN" altLang="en-US" sz="2200" dirty="0"/>
              <a:t>）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847528" y="836712"/>
          <a:ext cx="8208912" cy="5935280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1.98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0.78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67.6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32.5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21.3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0.272/0.0013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0.275 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0.88/0.008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9.4/0.089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106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4.48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8184232" y="6473969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30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675</Words>
  <Application>Microsoft Office PowerPoint</Application>
  <PresentationFormat>宽屏</PresentationFormat>
  <Paragraphs>373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Cambria Math</vt:lpstr>
      <vt:lpstr>Symbol</vt:lpstr>
      <vt:lpstr>Times New Roman</vt:lpstr>
      <vt:lpstr>Office 主题</vt:lpstr>
      <vt:lpstr>Simulation check of main parameters (wd-161012)</vt:lpstr>
      <vt:lpstr>parameter for CEPC partial double ring （wangdou20161012）</vt:lpstr>
      <vt:lpstr>Beam-Beam Simulation: W （161012）</vt:lpstr>
      <vt:lpstr>Beam-Beam Simulation: W （160918）</vt:lpstr>
      <vt:lpstr>Beam-Beam Simulation: Z （161012） </vt:lpstr>
      <vt:lpstr>Beam-Beam Simulation: Z （160918） </vt:lpstr>
      <vt:lpstr>Beam-Beam Simulation: H-low power</vt:lpstr>
      <vt:lpstr>parameter for CEPC partial double ring （wangdou20160918）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Multi-objective optimization code development</dc:title>
  <dc:creator>Yuan Zhang</dc:creator>
  <cp:lastModifiedBy>Yuan Zhang</cp:lastModifiedBy>
  <cp:revision>14</cp:revision>
  <dcterms:created xsi:type="dcterms:W3CDTF">2016-10-09T06:45:13Z</dcterms:created>
  <dcterms:modified xsi:type="dcterms:W3CDTF">2016-10-21T00:00:24Z</dcterms:modified>
</cp:coreProperties>
</file>