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70" r:id="rId4"/>
    <p:sldId id="271" r:id="rId5"/>
    <p:sldId id="279" r:id="rId6"/>
    <p:sldId id="277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510EB-4185-440E-8DDD-5308DC3257B8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778EB-8D24-4606-82F7-6BB4E2716D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780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2016-10-20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r>
              <a:rPr lang="en-US" altLang="zh-CN" dirty="0" smtClean="0"/>
              <a:t>CEPC AP group meeting</a:t>
            </a:r>
          </a:p>
          <a:p>
            <a:r>
              <a:rPr lang="en-US" altLang="zh-CN" dirty="0" smtClean="0"/>
              <a:t>2016.10.20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7032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1"/>
            <a:ext cx="6563072" cy="1684783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本系统目标参数</a:t>
            </a:r>
            <a:r>
              <a:rPr lang="zh-CN" altLang="en-US" dirty="0" smtClean="0"/>
              <a:t>表</a:t>
            </a:r>
            <a:endParaRPr lang="en-US" altLang="zh-CN" dirty="0" smtClean="0"/>
          </a:p>
          <a:p>
            <a:r>
              <a:rPr lang="zh-CN" altLang="en-US" dirty="0"/>
              <a:t>目前达到参数比较</a:t>
            </a:r>
            <a:endParaRPr lang="en-US" altLang="zh-CN" dirty="0"/>
          </a:p>
          <a:p>
            <a:r>
              <a:rPr lang="en-US" altLang="zh-CN" dirty="0" smtClean="0"/>
              <a:t>Pretzel</a:t>
            </a:r>
            <a:r>
              <a:rPr lang="zh-CN" altLang="en-US" dirty="0" smtClean="0"/>
              <a:t>设计进展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9254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49554" y="476672"/>
            <a:ext cx="49027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/>
              <a:t>本系统目标参数表</a:t>
            </a:r>
            <a:endParaRPr lang="en-US" altLang="zh-CN" sz="32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26" y="1268760"/>
            <a:ext cx="7848600" cy="419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70C0"/>
            </a:solidFill>
          </a:ln>
        </p:spPr>
      </p:pic>
      <p:sp>
        <p:nvSpPr>
          <p:cNvPr id="4" name="矩形 3"/>
          <p:cNvSpPr/>
          <p:nvPr/>
        </p:nvSpPr>
        <p:spPr>
          <a:xfrm>
            <a:off x="4464726" y="2852936"/>
            <a:ext cx="3851690" cy="129614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464726" y="4221088"/>
            <a:ext cx="3851690" cy="57606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8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83768" y="472998"/>
            <a:ext cx="42883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/>
              <a:t>目前达到参数比较</a:t>
            </a:r>
            <a:endParaRPr lang="en-US" altLang="zh-CN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6543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340" y="2492896"/>
            <a:ext cx="6987208" cy="3996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3528" y="1988840"/>
            <a:ext cx="813690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Achieved DA as # of </a:t>
            </a:r>
            <a:r>
              <a:rPr lang="en-US" altLang="zh-CN" sz="2400" dirty="0" smtClean="0">
                <a:latin typeface="Symbol" panose="05050102010706020507" pitchFamily="18" charset="2"/>
              </a:rPr>
              <a:t>s</a:t>
            </a:r>
            <a:r>
              <a:rPr lang="en-US" altLang="zh-CN" sz="2400" dirty="0" smtClean="0"/>
              <a:t>: ~</a:t>
            </a:r>
            <a:r>
              <a:rPr lang="en-US" altLang="zh-CN" sz="2400" dirty="0" smtClean="0"/>
              <a:t>17</a:t>
            </a:r>
            <a:r>
              <a:rPr lang="en-US" altLang="zh-CN" sz="2400" dirty="0" smtClean="0"/>
              <a:t>/40 @0.0%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/p, ~</a:t>
            </a:r>
            <a:r>
              <a:rPr lang="en-US" altLang="zh-CN" sz="2400" dirty="0" smtClean="0"/>
              <a:t>6/20</a:t>
            </a:r>
            <a:r>
              <a:rPr lang="en-US" altLang="zh-CN" sz="2400" dirty="0" smtClean="0"/>
              <a:t> @1.0</a:t>
            </a:r>
            <a:r>
              <a:rPr lang="en-US" altLang="zh-CN" sz="2400" dirty="0"/>
              <a:t>% </a:t>
            </a:r>
            <a:r>
              <a:rPr lang="en-US" altLang="zh-CN" sz="2400" dirty="0" err="1" smtClean="0"/>
              <a:t>dp</a:t>
            </a:r>
            <a:r>
              <a:rPr lang="en-US" altLang="zh-CN" sz="2400" dirty="0" smtClean="0"/>
              <a:t>/p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358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483768" y="472998"/>
            <a:ext cx="37037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/>
              <a:t>Pretzel</a:t>
            </a:r>
            <a:r>
              <a:rPr lang="zh-CN" altLang="en-US" sz="4000" b="1" dirty="0" smtClean="0"/>
              <a:t>设计进展</a:t>
            </a:r>
            <a:endParaRPr lang="en-US" altLang="zh-CN" sz="4000" b="1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1054084" y="1628800"/>
            <a:ext cx="7622371" cy="3960440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Pretzel+FFS</a:t>
            </a:r>
            <a:r>
              <a:rPr lang="en-US" altLang="zh-CN" dirty="0" smtClean="0"/>
              <a:t>  lattice</a:t>
            </a:r>
            <a:r>
              <a:rPr lang="zh-CN" altLang="en-US" dirty="0" smtClean="0"/>
              <a:t>把所有六极铁作为变量进行</a:t>
            </a:r>
            <a:r>
              <a:rPr lang="en-US" altLang="zh-CN" dirty="0" smtClean="0"/>
              <a:t>DA</a:t>
            </a:r>
            <a:r>
              <a:rPr lang="zh-CN" altLang="en-US" dirty="0" smtClean="0"/>
              <a:t>的优化</a:t>
            </a:r>
            <a:endParaRPr lang="en-US" altLang="zh-CN" dirty="0" smtClean="0"/>
          </a:p>
          <a:p>
            <a:r>
              <a:rPr lang="zh-CN" altLang="en-US" dirty="0" smtClean="0"/>
              <a:t>增加</a:t>
            </a:r>
            <a:r>
              <a:rPr lang="en-US" altLang="zh-CN" dirty="0" smtClean="0"/>
              <a:t>ARC</a:t>
            </a:r>
            <a:r>
              <a:rPr lang="zh-CN" altLang="en-US" dirty="0" smtClean="0"/>
              <a:t>中的</a:t>
            </a:r>
            <a:r>
              <a:rPr lang="en-US" altLang="zh-CN" dirty="0" smtClean="0"/>
              <a:t>12FODO</a:t>
            </a:r>
            <a:r>
              <a:rPr lang="zh-CN" altLang="en-US" dirty="0" smtClean="0"/>
              <a:t>超周期内的</a:t>
            </a:r>
            <a:r>
              <a:rPr lang="en-US" altLang="zh-CN" dirty="0" smtClean="0"/>
              <a:t>Q</a:t>
            </a:r>
            <a:r>
              <a:rPr lang="zh-CN" altLang="en-US" dirty="0" smtClean="0"/>
              <a:t>铁作为</a:t>
            </a:r>
            <a:r>
              <a:rPr lang="zh-CN" altLang="en-US" dirty="0"/>
              <a:t>变量，增加了对超周期内相移的</a:t>
            </a:r>
            <a:r>
              <a:rPr lang="zh-CN" altLang="en-US" dirty="0" smtClean="0"/>
              <a:t>限制</a:t>
            </a:r>
            <a:endParaRPr lang="en-US" altLang="zh-CN" dirty="0" smtClean="0"/>
          </a:p>
          <a:p>
            <a:r>
              <a:rPr lang="zh-CN" altLang="en-US" dirty="0" smtClean="0"/>
              <a:t>连接</a:t>
            </a:r>
            <a:r>
              <a:rPr lang="en-US" altLang="zh-CN" dirty="0" smtClean="0"/>
              <a:t>FFS</a:t>
            </a:r>
            <a:r>
              <a:rPr lang="zh-CN" altLang="en-US" dirty="0" smtClean="0"/>
              <a:t>和</a:t>
            </a:r>
            <a:r>
              <a:rPr lang="en-US" altLang="zh-CN" dirty="0" smtClean="0"/>
              <a:t>ARC</a:t>
            </a:r>
            <a:r>
              <a:rPr lang="zh-CN" altLang="en-US" dirty="0" smtClean="0"/>
              <a:t>之间的</a:t>
            </a:r>
            <a:r>
              <a:rPr lang="en-US" altLang="zh-CN" dirty="0" smtClean="0"/>
              <a:t>Q</a:t>
            </a:r>
            <a:r>
              <a:rPr lang="zh-CN" altLang="en-US" dirty="0" smtClean="0"/>
              <a:t>铁用于匹配连接点的</a:t>
            </a:r>
            <a:r>
              <a:rPr lang="en-US" altLang="zh-CN" dirty="0" smtClean="0"/>
              <a:t>Twiss</a:t>
            </a:r>
            <a:r>
              <a:rPr lang="zh-CN" altLang="en-US" dirty="0" smtClean="0"/>
              <a:t>参数，动态匹配</a:t>
            </a:r>
            <a:endParaRPr lang="en-US" altLang="zh-CN" dirty="0" smtClean="0"/>
          </a:p>
          <a:p>
            <a:r>
              <a:rPr lang="zh-CN" altLang="en-US" dirty="0" smtClean="0"/>
              <a:t>继续优化</a:t>
            </a:r>
            <a:r>
              <a:rPr lang="en-US" altLang="zh-CN" dirty="0" smtClean="0"/>
              <a:t>DA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675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3848" y="2060848"/>
            <a:ext cx="424847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/>
              <a:t>END</a:t>
            </a:r>
            <a:endParaRPr lang="zh-CN" altLang="en-US" sz="11500" dirty="0"/>
          </a:p>
        </p:txBody>
      </p:sp>
    </p:spTree>
    <p:extLst>
      <p:ext uri="{BB962C8B-B14F-4D97-AF65-F5344CB8AC3E}">
        <p14:creationId xmlns:p14="http://schemas.microsoft.com/office/powerpoint/2010/main" val="1724265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7667</TotalTime>
  <Words>111</Words>
  <Application>Microsoft Office PowerPoint</Application>
  <PresentationFormat>全屏显示(4:3)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Update on pretzel design</vt:lpstr>
      <vt:lpstr>Contents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66</cp:revision>
  <dcterms:created xsi:type="dcterms:W3CDTF">2016-08-19T04:51:05Z</dcterms:created>
  <dcterms:modified xsi:type="dcterms:W3CDTF">2016-10-20T13:22:42Z</dcterms:modified>
</cp:coreProperties>
</file>