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7" r:id="rId5"/>
    <p:sldId id="256" r:id="rId6"/>
    <p:sldId id="258" r:id="rId7"/>
    <p:sldId id="25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parameter and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080720" cy="1752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Dou Wang,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Gao, Yuan Zhang, </a:t>
            </a:r>
            <a:r>
              <a:rPr lang="en-US" altLang="zh-CN" sz="2400" dirty="0" err="1"/>
              <a:t>Yiwei</a:t>
            </a:r>
            <a:r>
              <a:rPr lang="en-US" altLang="zh-CN" sz="2400" dirty="0"/>
              <a:t> Wang, Feng Su, </a:t>
            </a:r>
            <a:r>
              <a:rPr lang="en-US" altLang="zh-CN" sz="2400" dirty="0" err="1"/>
              <a:t>Huiping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 </a:t>
            </a:r>
            <a:r>
              <a:rPr lang="en-US" altLang="zh-CN" sz="2400" dirty="0" err="1"/>
              <a:t>Cai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Bai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Tianjian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Na </a:t>
            </a:r>
            <a:r>
              <a:rPr lang="en-US" altLang="zh-CN" sz="2400" dirty="0" smtClean="0"/>
              <a:t>Wang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3203848" y="6309320"/>
            <a:ext cx="295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CEPC AP meeting, </a:t>
            </a:r>
            <a:r>
              <a:rPr lang="en-US" altLang="zh-CN" dirty="0" smtClean="0">
                <a:solidFill>
                  <a:prstClr val="black"/>
                </a:solidFill>
              </a:rPr>
              <a:t>2016.10.28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08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synchrotron radiation </a:t>
            </a:r>
            <a:r>
              <a:rPr lang="en-US" altLang="zh-CN" b="1" dirty="0" smtClean="0">
                <a:solidFill>
                  <a:srgbClr val="0070C0"/>
                </a:solidFill>
              </a:rPr>
              <a:t>spectrum of CEPC dipoles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60323"/>
            <a:ext cx="2674903" cy="77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715" y="3815581"/>
            <a:ext cx="5657665" cy="7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96"/>
          <a:stretch/>
        </p:blipFill>
        <p:spPr bwMode="auto">
          <a:xfrm>
            <a:off x="2418715" y="5085184"/>
            <a:ext cx="6605389" cy="68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328" y="266370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Critical energy: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9959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spectrum: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328" y="512477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Angular distribution: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892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24944"/>
            <a:ext cx="4531130" cy="219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66" y="3034648"/>
            <a:ext cx="372160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 dipole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102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 dipole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3771909" cy="211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26498"/>
            <a:ext cx="5184576" cy="251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86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septum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33" y="3135132"/>
            <a:ext cx="4075327" cy="202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704" y="2723526"/>
            <a:ext cx="5211960" cy="25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06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Electric </a:t>
            </a:r>
            <a:r>
              <a:rPr lang="en-US" altLang="zh-CN" dirty="0" err="1" smtClean="0"/>
              <a:t>seperator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3528392" cy="197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36" y="2504703"/>
            <a:ext cx="51054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06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Beam-Beam Simulation: Z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161012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39514" y="1584932"/>
            <a:ext cx="3516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99816"/>
            <a:ext cx="4194372" cy="3159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022" y="2599816"/>
            <a:ext cx="4194372" cy="3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9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46043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 smtClean="0"/>
              <a:t>wangdou20161026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99855"/>
              </p:ext>
            </p:extLst>
          </p:nvPr>
        </p:nvGraphicFramePr>
        <p:xfrm>
          <a:off x="323528" y="836712"/>
          <a:ext cx="8568954" cy="5892054"/>
        </p:xfrm>
        <a:graphic>
          <a:graphicData uri="http://schemas.openxmlformats.org/drawingml/2006/table">
            <a:tbl>
              <a:tblPr firstRow="1" bandRow="1"/>
              <a:tblGrid>
                <a:gridCol w="2179821"/>
                <a:gridCol w="1352993"/>
                <a:gridCol w="1352993"/>
                <a:gridCol w="1352993"/>
                <a:gridCol w="1127494"/>
                <a:gridCol w="120266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52.0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12.2/0.056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0.0145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138174" y="6473972"/>
            <a:ext cx="16002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DA optimization with </a:t>
            </a:r>
            <a:r>
              <a:rPr lang="en-US" altLang="zh-CN" sz="3600" dirty="0" err="1" smtClean="0"/>
              <a:t>Yiwei’s</a:t>
            </a:r>
            <a:r>
              <a:rPr lang="en-US" altLang="zh-CN" sz="3600" dirty="0" smtClean="0"/>
              <a:t> lattice</a:t>
            </a:r>
            <a:br>
              <a:rPr lang="en-US" altLang="zh-CN" sz="3600" dirty="0" smtClean="0"/>
            </a:br>
            <a:r>
              <a:rPr lang="en-US" altLang="zh-CN" sz="2700" dirty="0" smtClean="0"/>
              <a:t>(code: MODE- zhangy@ihep.ac.cn)</a:t>
            </a:r>
            <a:endParaRPr lang="zh-CN" altLang="en-US" sz="2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7719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844824"/>
            <a:ext cx="4608512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/>
              <a:t>Bunch length in parameter table: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2.7 mm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992" y="4348554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Plan: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- Re-optimize with 2.7mm bunch length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- Further optimization with MODE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- add additional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 in IR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2971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Initial 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5540817" cy="348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566124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0%:   18</a:t>
            </a:r>
            <a:r>
              <a:rPr lang="en-US" altLang="zh-CN" dirty="0" smtClean="0">
                <a:sym typeface="Symbol"/>
              </a:rPr>
              <a:t>x/-19</a:t>
            </a:r>
            <a:r>
              <a:rPr lang="en-US" altLang="zh-CN" dirty="0">
                <a:sym typeface="Symbol"/>
              </a:rPr>
              <a:t> x</a:t>
            </a:r>
            <a:endParaRPr lang="en-US" altLang="zh-CN" dirty="0" smtClean="0">
              <a:sym typeface="Symbol"/>
            </a:endParaRPr>
          </a:p>
          <a:p>
            <a:r>
              <a:rPr lang="en-US" altLang="zh-CN" dirty="0" smtClean="0"/>
              <a:t>+2%: 8</a:t>
            </a:r>
            <a:r>
              <a:rPr lang="en-US" altLang="zh-CN" dirty="0">
                <a:sym typeface="Symbol"/>
              </a:rPr>
              <a:t>x</a:t>
            </a:r>
            <a:r>
              <a:rPr lang="en-US" altLang="zh-CN" dirty="0" smtClean="0">
                <a:sym typeface="Symbol"/>
              </a:rPr>
              <a:t>/-6 </a:t>
            </a:r>
            <a:r>
              <a:rPr lang="en-US" altLang="zh-CN" dirty="0">
                <a:sym typeface="Symbol"/>
              </a:rPr>
              <a:t>x</a:t>
            </a:r>
          </a:p>
          <a:p>
            <a:r>
              <a:rPr lang="en-US" altLang="zh-CN" dirty="0" smtClean="0"/>
              <a:t>-2</a:t>
            </a:r>
            <a:r>
              <a:rPr lang="en-US" altLang="zh-CN" dirty="0"/>
              <a:t>%: </a:t>
            </a:r>
            <a:r>
              <a:rPr lang="en-US" altLang="zh-CN" dirty="0" smtClean="0"/>
              <a:t> 1</a:t>
            </a:r>
            <a:r>
              <a:rPr lang="en-US" altLang="zh-CN" dirty="0" smtClean="0">
                <a:sym typeface="Symbol"/>
              </a:rPr>
              <a:t></a:t>
            </a:r>
            <a:r>
              <a:rPr lang="en-US" altLang="zh-CN" dirty="0">
                <a:sym typeface="Symbol"/>
              </a:rPr>
              <a:t>x</a:t>
            </a:r>
            <a:r>
              <a:rPr lang="en-US" altLang="zh-CN" dirty="0" smtClean="0">
                <a:sym typeface="Symbol"/>
              </a:rPr>
              <a:t>/-7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x</a:t>
            </a:r>
            <a:endParaRPr lang="en-US" altLang="zh-CN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167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801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54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3551393"/>
            <a:ext cx="786947" cy="41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49909"/>
            <a:ext cx="603268" cy="21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249528" y="58772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0%:   </a:t>
            </a:r>
            <a:r>
              <a:rPr lang="en-US" altLang="zh-CN" dirty="0" smtClean="0">
                <a:solidFill>
                  <a:prstClr val="black"/>
                </a:solidFill>
              </a:rPr>
              <a:t>19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21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+2%: </a:t>
            </a:r>
            <a:r>
              <a:rPr lang="en-US" altLang="zh-CN" dirty="0" smtClean="0">
                <a:solidFill>
                  <a:prstClr val="black"/>
                </a:solidFill>
              </a:rPr>
              <a:t>0 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-2%: 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x/0 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93115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4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66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745" y="3743994"/>
            <a:ext cx="786947" cy="41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694" y="1412776"/>
            <a:ext cx="603268" cy="21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419872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0%:   </a:t>
            </a:r>
            <a:r>
              <a:rPr lang="en-US" altLang="zh-CN" dirty="0" smtClean="0">
                <a:solidFill>
                  <a:prstClr val="black"/>
                </a:solidFill>
              </a:rPr>
              <a:t>18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x/-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18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+2%: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-2%: 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06" y="1813943"/>
            <a:ext cx="5946175" cy="375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99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144" y="3505565"/>
            <a:ext cx="786947" cy="41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52" y="1340768"/>
            <a:ext cx="603268" cy="21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843808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0%:   </a:t>
            </a:r>
            <a:r>
              <a:rPr lang="en-US" altLang="zh-CN" dirty="0" smtClean="0">
                <a:solidFill>
                  <a:prstClr val="black"/>
                </a:solidFill>
              </a:rPr>
              <a:t>25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/-24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+2%: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-2%: 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260" y="1813376"/>
            <a:ext cx="5524724" cy="348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10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118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64272"/>
            <a:ext cx="720080" cy="38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84785"/>
            <a:ext cx="648072" cy="23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2699792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0%:   </a:t>
            </a:r>
            <a:r>
              <a:rPr lang="en-US" altLang="zh-CN" dirty="0" smtClean="0">
                <a:solidFill>
                  <a:prstClr val="black"/>
                </a:solidFill>
              </a:rPr>
              <a:t>25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/-24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+2%: </a:t>
            </a:r>
            <a:r>
              <a:rPr lang="en-US" altLang="zh-CN" dirty="0" smtClean="0">
                <a:solidFill>
                  <a:prstClr val="black"/>
                </a:solidFill>
              </a:rPr>
              <a:t>0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/-2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-2%:  </a:t>
            </a:r>
            <a:r>
              <a:rPr lang="en-US" altLang="zh-CN" dirty="0" smtClean="0">
                <a:solidFill>
                  <a:prstClr val="black"/>
                </a:solidFill>
              </a:rPr>
              <a:t>1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x/0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x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552148" cy="350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24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544</Words>
  <Application>Microsoft Office PowerPoint</Application>
  <PresentationFormat>全屏显示(4:3)</PresentationFormat>
  <Paragraphs>217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CEPC parameter and DA optimization</vt:lpstr>
      <vt:lpstr>Beam-Beam Simulation: Z （161012） </vt:lpstr>
      <vt:lpstr>parameter for CEPC partial double ring （wangdou20161026）</vt:lpstr>
      <vt:lpstr>DA optimization with Yiwei’s lattice (code: MODE- zhangy@ihep.ac.cn)</vt:lpstr>
      <vt:lpstr>Initial </vt:lpstr>
      <vt:lpstr>54</vt:lpstr>
      <vt:lpstr>66</vt:lpstr>
      <vt:lpstr>99</vt:lpstr>
      <vt:lpstr>118</vt:lpstr>
      <vt:lpstr>synchrotron radiation spectrum of CEPC dipoles</vt:lpstr>
      <vt:lpstr>Arc dipole</vt:lpstr>
      <vt:lpstr>IP dipole</vt:lpstr>
      <vt:lpstr>septum</vt:lpstr>
      <vt:lpstr>Electric seperator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Dou</dc:creator>
  <cp:lastModifiedBy>Dou</cp:lastModifiedBy>
  <cp:revision>15</cp:revision>
  <dcterms:created xsi:type="dcterms:W3CDTF">2016-10-27T08:38:42Z</dcterms:created>
  <dcterms:modified xsi:type="dcterms:W3CDTF">2016-10-31T07:07:08Z</dcterms:modified>
</cp:coreProperties>
</file>