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6" r:id="rId8"/>
    <p:sldMasterId id="2147483759" r:id="rId9"/>
  </p:sldMasterIdLst>
  <p:notesMasterIdLst>
    <p:notesMasterId r:id="rId59"/>
  </p:notesMasterIdLst>
  <p:sldIdLst>
    <p:sldId id="323" r:id="rId10"/>
    <p:sldId id="332" r:id="rId11"/>
    <p:sldId id="329" r:id="rId12"/>
    <p:sldId id="330" r:id="rId13"/>
    <p:sldId id="331" r:id="rId14"/>
    <p:sldId id="325" r:id="rId15"/>
    <p:sldId id="277" r:id="rId16"/>
    <p:sldId id="258" r:id="rId17"/>
    <p:sldId id="259" r:id="rId18"/>
    <p:sldId id="261" r:id="rId19"/>
    <p:sldId id="262" r:id="rId20"/>
    <p:sldId id="263" r:id="rId21"/>
    <p:sldId id="264" r:id="rId22"/>
    <p:sldId id="286" r:id="rId23"/>
    <p:sldId id="287" r:id="rId24"/>
    <p:sldId id="288" r:id="rId25"/>
    <p:sldId id="333" r:id="rId26"/>
    <p:sldId id="289" r:id="rId27"/>
    <p:sldId id="290" r:id="rId28"/>
    <p:sldId id="318" r:id="rId29"/>
    <p:sldId id="319" r:id="rId30"/>
    <p:sldId id="320" r:id="rId31"/>
    <p:sldId id="321" r:id="rId32"/>
    <p:sldId id="322" r:id="rId33"/>
    <p:sldId id="291" r:id="rId34"/>
    <p:sldId id="307" r:id="rId35"/>
    <p:sldId id="308" r:id="rId36"/>
    <p:sldId id="309" r:id="rId37"/>
    <p:sldId id="312" r:id="rId38"/>
    <p:sldId id="326" r:id="rId39"/>
    <p:sldId id="272" r:id="rId40"/>
    <p:sldId id="273" r:id="rId41"/>
    <p:sldId id="294" r:id="rId42"/>
    <p:sldId id="275" r:id="rId43"/>
    <p:sldId id="276" r:id="rId44"/>
    <p:sldId id="328" r:id="rId45"/>
    <p:sldId id="327" r:id="rId46"/>
    <p:sldId id="310" r:id="rId47"/>
    <p:sldId id="311" r:id="rId48"/>
    <p:sldId id="306" r:id="rId49"/>
    <p:sldId id="335" r:id="rId50"/>
    <p:sldId id="334" r:id="rId51"/>
    <p:sldId id="304" r:id="rId52"/>
    <p:sldId id="305" r:id="rId53"/>
    <p:sldId id="313" r:id="rId54"/>
    <p:sldId id="314" r:id="rId55"/>
    <p:sldId id="315" r:id="rId56"/>
    <p:sldId id="316" r:id="rId57"/>
    <p:sldId id="317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28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Sheet1!$M$2:$M$851</c:f>
              <c:numCache>
                <c:formatCode>General</c:formatCode>
                <c:ptCount val="85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448.549487</c:v>
                </c:pt>
                <c:pt idx="66">
                  <c:v>453.99924900000002</c:v>
                </c:pt>
                <c:pt idx="67">
                  <c:v>455.99916200000001</c:v>
                </c:pt>
                <c:pt idx="68">
                  <c:v>486.49783000000002</c:v>
                </c:pt>
                <c:pt idx="69">
                  <c:v>488.49774300000001</c:v>
                </c:pt>
                <c:pt idx="70">
                  <c:v>493.94750499999998</c:v>
                </c:pt>
                <c:pt idx="71">
                  <c:v>513.54681900000003</c:v>
                </c:pt>
                <c:pt idx="72">
                  <c:v>518.99667199999999</c:v>
                </c:pt>
                <c:pt idx="73">
                  <c:v>520.99661800000001</c:v>
                </c:pt>
                <c:pt idx="74">
                  <c:v>551.49579500000004</c:v>
                </c:pt>
                <c:pt idx="75">
                  <c:v>552.495768</c:v>
                </c:pt>
                <c:pt idx="76">
                  <c:v>553.49574099999995</c:v>
                </c:pt>
                <c:pt idx="77">
                  <c:v>558.94559400000003</c:v>
                </c:pt>
                <c:pt idx="78">
                  <c:v>578.54432299999996</c:v>
                </c:pt>
                <c:pt idx="79">
                  <c:v>583.99370899999997</c:v>
                </c:pt>
                <c:pt idx="80">
                  <c:v>584.99359700000002</c:v>
                </c:pt>
                <c:pt idx="81">
                  <c:v>585.99348399999997</c:v>
                </c:pt>
                <c:pt idx="82">
                  <c:v>609.59082999999998</c:v>
                </c:pt>
                <c:pt idx="83">
                  <c:v>610.59071700000004</c:v>
                </c:pt>
                <c:pt idx="84">
                  <c:v>611.59060499999998</c:v>
                </c:pt>
                <c:pt idx="85">
                  <c:v>635.18795</c:v>
                </c:pt>
                <c:pt idx="86">
                  <c:v>636.18783699999994</c:v>
                </c:pt>
                <c:pt idx="87">
                  <c:v>637.187725</c:v>
                </c:pt>
                <c:pt idx="88">
                  <c:v>659.67962199999999</c:v>
                </c:pt>
                <c:pt idx="89">
                  <c:v>661.67939699999999</c:v>
                </c:pt>
                <c:pt idx="90">
                  <c:v>684.17129399999999</c:v>
                </c:pt>
                <c:pt idx="91">
                  <c:v>686.17106899999999</c:v>
                </c:pt>
                <c:pt idx="92">
                  <c:v>708.66296699999998</c:v>
                </c:pt>
                <c:pt idx="93">
                  <c:v>710.66274199999998</c:v>
                </c:pt>
                <c:pt idx="94">
                  <c:v>733.15463899999997</c:v>
                </c:pt>
                <c:pt idx="95">
                  <c:v>735.15441399999997</c:v>
                </c:pt>
                <c:pt idx="96">
                  <c:v>757.64631099999997</c:v>
                </c:pt>
                <c:pt idx="97">
                  <c:v>759.64608599999997</c:v>
                </c:pt>
                <c:pt idx="98">
                  <c:v>782.13798399999996</c:v>
                </c:pt>
                <c:pt idx="99">
                  <c:v>784.13775899999996</c:v>
                </c:pt>
                <c:pt idx="100">
                  <c:v>806.62965599999995</c:v>
                </c:pt>
                <c:pt idx="101">
                  <c:v>808.62943099999995</c:v>
                </c:pt>
                <c:pt idx="102">
                  <c:v>831.12132899999995</c:v>
                </c:pt>
                <c:pt idx="103">
                  <c:v>833.12110399999995</c:v>
                </c:pt>
                <c:pt idx="104">
                  <c:v>855.61300100000005</c:v>
                </c:pt>
                <c:pt idx="105">
                  <c:v>857.61277600000005</c:v>
                </c:pt>
                <c:pt idx="106">
                  <c:v>880.10467300000005</c:v>
                </c:pt>
                <c:pt idx="107">
                  <c:v>882.10444800000005</c:v>
                </c:pt>
                <c:pt idx="108">
                  <c:v>904.59634600000004</c:v>
                </c:pt>
                <c:pt idx="109">
                  <c:v>906.59612100000004</c:v>
                </c:pt>
                <c:pt idx="110">
                  <c:v>929.08801800000003</c:v>
                </c:pt>
                <c:pt idx="111">
                  <c:v>930.08790599999998</c:v>
                </c:pt>
                <c:pt idx="112">
                  <c:v>931.08779300000003</c:v>
                </c:pt>
                <c:pt idx="113">
                  <c:v>933.08756800000003</c:v>
                </c:pt>
                <c:pt idx="114">
                  <c:v>952.685517</c:v>
                </c:pt>
                <c:pt idx="115">
                  <c:v>954.68532300000004</c:v>
                </c:pt>
                <c:pt idx="116">
                  <c:v>955.68522599999994</c:v>
                </c:pt>
                <c:pt idx="117">
                  <c:v>956.68512899999996</c:v>
                </c:pt>
                <c:pt idx="118">
                  <c:v>958.684935</c:v>
                </c:pt>
                <c:pt idx="119">
                  <c:v>978.28317600000003</c:v>
                </c:pt>
                <c:pt idx="120">
                  <c:v>980.28301099999999</c:v>
                </c:pt>
                <c:pt idx="121">
                  <c:v>981.28292799999997</c:v>
                </c:pt>
                <c:pt idx="122">
                  <c:v>982.28284599999995</c:v>
                </c:pt>
                <c:pt idx="123">
                  <c:v>984.28268000000003</c:v>
                </c:pt>
                <c:pt idx="124">
                  <c:v>1003.8811909999999</c:v>
                </c:pt>
                <c:pt idx="125">
                  <c:v>1005.881053</c:v>
                </c:pt>
                <c:pt idx="126">
                  <c:v>1006.880983</c:v>
                </c:pt>
                <c:pt idx="127">
                  <c:v>1007.880914</c:v>
                </c:pt>
                <c:pt idx="128">
                  <c:v>1009.880775</c:v>
                </c:pt>
                <c:pt idx="129">
                  <c:v>1029.4795340000001</c:v>
                </c:pt>
                <c:pt idx="130">
                  <c:v>1031.479419</c:v>
                </c:pt>
                <c:pt idx="131">
                  <c:v>1032.4793609999999</c:v>
                </c:pt>
                <c:pt idx="132">
                  <c:v>1033.479304</c:v>
                </c:pt>
                <c:pt idx="133">
                  <c:v>1034.279258</c:v>
                </c:pt>
                <c:pt idx="134">
                  <c:v>1034.6792350000001</c:v>
                </c:pt>
                <c:pt idx="135">
                  <c:v>1035.4791889999999</c:v>
                </c:pt>
                <c:pt idx="136">
                  <c:v>1055.078274</c:v>
                </c:pt>
                <c:pt idx="137">
                  <c:v>1057.078201</c:v>
                </c:pt>
                <c:pt idx="138">
                  <c:v>1058.078164</c:v>
                </c:pt>
                <c:pt idx="139">
                  <c:v>1059.078127</c:v>
                </c:pt>
                <c:pt idx="140">
                  <c:v>1061.0780540000001</c:v>
                </c:pt>
                <c:pt idx="141">
                  <c:v>1080.6774989999999</c:v>
                </c:pt>
                <c:pt idx="142">
                  <c:v>1082.677457</c:v>
                </c:pt>
                <c:pt idx="143">
                  <c:v>1083.6774370000001</c:v>
                </c:pt>
                <c:pt idx="144">
                  <c:v>1084.677416</c:v>
                </c:pt>
                <c:pt idx="145">
                  <c:v>1086.677375</c:v>
                </c:pt>
                <c:pt idx="146">
                  <c:v>1106.27709</c:v>
                </c:pt>
                <c:pt idx="147">
                  <c:v>1108.277071</c:v>
                </c:pt>
                <c:pt idx="148">
                  <c:v>1109.2770619999999</c:v>
                </c:pt>
                <c:pt idx="149">
                  <c:v>1110.277053</c:v>
                </c:pt>
                <c:pt idx="150">
                  <c:v>1112.2770350000001</c:v>
                </c:pt>
                <c:pt idx="151">
                  <c:v>1131.8769299999999</c:v>
                </c:pt>
                <c:pt idx="152">
                  <c:v>1133.876925</c:v>
                </c:pt>
                <c:pt idx="153">
                  <c:v>1134.876923</c:v>
                </c:pt>
                <c:pt idx="154">
                  <c:v>1135.8769199999999</c:v>
                </c:pt>
                <c:pt idx="155">
                  <c:v>1136.676919</c:v>
                </c:pt>
                <c:pt idx="156">
                  <c:v>1137.076918</c:v>
                </c:pt>
                <c:pt idx="157">
                  <c:v>1137.8769159999999</c:v>
                </c:pt>
                <c:pt idx="158">
                  <c:v>1157.476901</c:v>
                </c:pt>
                <c:pt idx="159">
                  <c:v>1159.476901</c:v>
                </c:pt>
                <c:pt idx="160">
                  <c:v>1160.476901</c:v>
                </c:pt>
                <c:pt idx="161">
                  <c:v>1161.476901</c:v>
                </c:pt>
                <c:pt idx="162">
                  <c:v>1162.276901</c:v>
                </c:pt>
                <c:pt idx="163">
                  <c:v>1162.676901</c:v>
                </c:pt>
                <c:pt idx="164">
                  <c:v>1163.476901</c:v>
                </c:pt>
                <c:pt idx="165">
                  <c:v>1183.0768860000001</c:v>
                </c:pt>
                <c:pt idx="166">
                  <c:v>1185.076881</c:v>
                </c:pt>
                <c:pt idx="167">
                  <c:v>1186.076879</c:v>
                </c:pt>
                <c:pt idx="168">
                  <c:v>1187.076877</c:v>
                </c:pt>
                <c:pt idx="169">
                  <c:v>1189.0768720000001</c:v>
                </c:pt>
                <c:pt idx="170">
                  <c:v>1208.6767669999999</c:v>
                </c:pt>
                <c:pt idx="171">
                  <c:v>1210.676749</c:v>
                </c:pt>
                <c:pt idx="172">
                  <c:v>1211.6767400000001</c:v>
                </c:pt>
                <c:pt idx="173">
                  <c:v>1212.6767299999999</c:v>
                </c:pt>
                <c:pt idx="174">
                  <c:v>1214.676712</c:v>
                </c:pt>
                <c:pt idx="175">
                  <c:v>1234.276427</c:v>
                </c:pt>
                <c:pt idx="176">
                  <c:v>1236.276386</c:v>
                </c:pt>
                <c:pt idx="177">
                  <c:v>1237.2763649999999</c:v>
                </c:pt>
                <c:pt idx="178">
                  <c:v>1238.2763440000001</c:v>
                </c:pt>
                <c:pt idx="179">
                  <c:v>1240.2763030000001</c:v>
                </c:pt>
                <c:pt idx="180">
                  <c:v>1259.8757479999999</c:v>
                </c:pt>
                <c:pt idx="181">
                  <c:v>1261.875675</c:v>
                </c:pt>
                <c:pt idx="182">
                  <c:v>1262.875638</c:v>
                </c:pt>
                <c:pt idx="183">
                  <c:v>1263.875601</c:v>
                </c:pt>
                <c:pt idx="184">
                  <c:v>1264.6755720000001</c:v>
                </c:pt>
                <c:pt idx="185">
                  <c:v>1265.0755569999999</c:v>
                </c:pt>
                <c:pt idx="186">
                  <c:v>1265.875528</c:v>
                </c:pt>
                <c:pt idx="187">
                  <c:v>1285.4746130000001</c:v>
                </c:pt>
                <c:pt idx="188">
                  <c:v>1287.474498</c:v>
                </c:pt>
                <c:pt idx="189">
                  <c:v>1288.47444</c:v>
                </c:pt>
                <c:pt idx="190">
                  <c:v>1289.474383</c:v>
                </c:pt>
                <c:pt idx="191">
                  <c:v>1291.4742679999999</c:v>
                </c:pt>
                <c:pt idx="192">
                  <c:v>1311.0730269999999</c:v>
                </c:pt>
                <c:pt idx="193">
                  <c:v>1313.0728879999999</c:v>
                </c:pt>
                <c:pt idx="194">
                  <c:v>1314.072819</c:v>
                </c:pt>
                <c:pt idx="195">
                  <c:v>1315.0727489999999</c:v>
                </c:pt>
                <c:pt idx="196">
                  <c:v>1317.0726099999999</c:v>
                </c:pt>
                <c:pt idx="197">
                  <c:v>1336.671122</c:v>
                </c:pt>
                <c:pt idx="198">
                  <c:v>1338.6709559999999</c:v>
                </c:pt>
                <c:pt idx="199">
                  <c:v>1339.6708739999999</c:v>
                </c:pt>
                <c:pt idx="200">
                  <c:v>1340.670791</c:v>
                </c:pt>
                <c:pt idx="201">
                  <c:v>1342.6706260000001</c:v>
                </c:pt>
                <c:pt idx="202">
                  <c:v>1362.268867</c:v>
                </c:pt>
                <c:pt idx="203">
                  <c:v>1364.268673</c:v>
                </c:pt>
                <c:pt idx="204">
                  <c:v>1365.2685759999999</c:v>
                </c:pt>
                <c:pt idx="205">
                  <c:v>1366.2684790000001</c:v>
                </c:pt>
                <c:pt idx="206">
                  <c:v>1368.2682850000001</c:v>
                </c:pt>
                <c:pt idx="207">
                  <c:v>1387.8662340000001</c:v>
                </c:pt>
                <c:pt idx="208">
                  <c:v>1389.8660090000001</c:v>
                </c:pt>
                <c:pt idx="209">
                  <c:v>1390.865896</c:v>
                </c:pt>
                <c:pt idx="210">
                  <c:v>1391.8657840000001</c:v>
                </c:pt>
                <c:pt idx="211">
                  <c:v>1415.463129</c:v>
                </c:pt>
                <c:pt idx="212">
                  <c:v>1416.4630159999999</c:v>
                </c:pt>
                <c:pt idx="213">
                  <c:v>1417.462904</c:v>
                </c:pt>
                <c:pt idx="214">
                  <c:v>1441.0602490000001</c:v>
                </c:pt>
                <c:pt idx="215">
                  <c:v>1442.0601360000001</c:v>
                </c:pt>
                <c:pt idx="216">
                  <c:v>1443.0600240000001</c:v>
                </c:pt>
                <c:pt idx="217">
                  <c:v>1466.657369</c:v>
                </c:pt>
                <c:pt idx="218">
                  <c:v>1467.657256</c:v>
                </c:pt>
                <c:pt idx="219">
                  <c:v>1468.657144</c:v>
                </c:pt>
                <c:pt idx="220">
                  <c:v>1492.2544889999999</c:v>
                </c:pt>
                <c:pt idx="221">
                  <c:v>1493.2543760000001</c:v>
                </c:pt>
                <c:pt idx="222">
                  <c:v>1494.2542639999999</c:v>
                </c:pt>
                <c:pt idx="223">
                  <c:v>1517.8516090000001</c:v>
                </c:pt>
                <c:pt idx="224">
                  <c:v>1518.8514970000001</c:v>
                </c:pt>
                <c:pt idx="225">
                  <c:v>1519.8513840000001</c:v>
                </c:pt>
                <c:pt idx="226">
                  <c:v>1543.448729</c:v>
                </c:pt>
                <c:pt idx="227">
                  <c:v>1544.448617</c:v>
                </c:pt>
                <c:pt idx="228">
                  <c:v>1545.448504</c:v>
                </c:pt>
                <c:pt idx="229">
                  <c:v>1569.0458490000001</c:v>
                </c:pt>
                <c:pt idx="230">
                  <c:v>1570.0457369999999</c:v>
                </c:pt>
                <c:pt idx="231">
                  <c:v>1571.0456240000001</c:v>
                </c:pt>
                <c:pt idx="232">
                  <c:v>1594.642969</c:v>
                </c:pt>
                <c:pt idx="233">
                  <c:v>1595.642857</c:v>
                </c:pt>
                <c:pt idx="234">
                  <c:v>1596.642744</c:v>
                </c:pt>
                <c:pt idx="235">
                  <c:v>1620.2400889999999</c:v>
                </c:pt>
                <c:pt idx="236">
                  <c:v>1621.239977</c:v>
                </c:pt>
                <c:pt idx="237">
                  <c:v>1622.2398639999999</c:v>
                </c:pt>
                <c:pt idx="238">
                  <c:v>1645.837209</c:v>
                </c:pt>
                <c:pt idx="239">
                  <c:v>1646.8370970000001</c:v>
                </c:pt>
                <c:pt idx="240">
                  <c:v>1647.836984</c:v>
                </c:pt>
                <c:pt idx="241">
                  <c:v>1671.4343289999999</c:v>
                </c:pt>
                <c:pt idx="242">
                  <c:v>1672.434217</c:v>
                </c:pt>
                <c:pt idx="243">
                  <c:v>1673.4341039999999</c:v>
                </c:pt>
                <c:pt idx="244">
                  <c:v>1697.0314490000001</c:v>
                </c:pt>
                <c:pt idx="245">
                  <c:v>1698.0313369999999</c:v>
                </c:pt>
                <c:pt idx="246">
                  <c:v>1699.0312240000001</c:v>
                </c:pt>
                <c:pt idx="247">
                  <c:v>1722.628569</c:v>
                </c:pt>
                <c:pt idx="248">
                  <c:v>1723.628457</c:v>
                </c:pt>
                <c:pt idx="249">
                  <c:v>1724.628344</c:v>
                </c:pt>
                <c:pt idx="250">
                  <c:v>1748.2256890000001</c:v>
                </c:pt>
                <c:pt idx="251">
                  <c:v>1749.2255769999999</c:v>
                </c:pt>
                <c:pt idx="252">
                  <c:v>1750.2254640000001</c:v>
                </c:pt>
                <c:pt idx="253">
                  <c:v>1773.8228099999999</c:v>
                </c:pt>
                <c:pt idx="254">
                  <c:v>1774.8226970000001</c:v>
                </c:pt>
                <c:pt idx="255">
                  <c:v>1775.8225849999999</c:v>
                </c:pt>
                <c:pt idx="256">
                  <c:v>1799.41993</c:v>
                </c:pt>
                <c:pt idx="257">
                  <c:v>1800.419817</c:v>
                </c:pt>
                <c:pt idx="258">
                  <c:v>1801.419705</c:v>
                </c:pt>
                <c:pt idx="259">
                  <c:v>1825.0170499999999</c:v>
                </c:pt>
                <c:pt idx="260">
                  <c:v>1826.0169370000001</c:v>
                </c:pt>
                <c:pt idx="261">
                  <c:v>1827.0168249999999</c:v>
                </c:pt>
                <c:pt idx="262">
                  <c:v>1850.6141700000001</c:v>
                </c:pt>
                <c:pt idx="263">
                  <c:v>1851.614057</c:v>
                </c:pt>
                <c:pt idx="264">
                  <c:v>1851.614057</c:v>
                </c:pt>
                <c:pt idx="265">
                  <c:v>1852.6139450000001</c:v>
                </c:pt>
                <c:pt idx="266">
                  <c:v>1876.21129</c:v>
                </c:pt>
                <c:pt idx="267">
                  <c:v>1877.2111769999999</c:v>
                </c:pt>
                <c:pt idx="268">
                  <c:v>1878.211065</c:v>
                </c:pt>
                <c:pt idx="269">
                  <c:v>1901.8084100000001</c:v>
                </c:pt>
                <c:pt idx="270">
                  <c:v>1902.808297</c:v>
                </c:pt>
                <c:pt idx="271">
                  <c:v>1903.8081850000001</c:v>
                </c:pt>
                <c:pt idx="272">
                  <c:v>1927.40553</c:v>
                </c:pt>
                <c:pt idx="273">
                  <c:v>1928.4054169999999</c:v>
                </c:pt>
                <c:pt idx="274">
                  <c:v>1929.405305</c:v>
                </c:pt>
                <c:pt idx="275">
                  <c:v>1953.0026499999999</c:v>
                </c:pt>
                <c:pt idx="276">
                  <c:v>1954.0025370000001</c:v>
                </c:pt>
                <c:pt idx="277">
                  <c:v>1955.0024249999999</c:v>
                </c:pt>
                <c:pt idx="278">
                  <c:v>1978.59977</c:v>
                </c:pt>
                <c:pt idx="279">
                  <c:v>1979.599657</c:v>
                </c:pt>
                <c:pt idx="280">
                  <c:v>1980.599545</c:v>
                </c:pt>
                <c:pt idx="281">
                  <c:v>2004.1968899999999</c:v>
                </c:pt>
                <c:pt idx="282">
                  <c:v>2005.196778</c:v>
                </c:pt>
                <c:pt idx="283">
                  <c:v>2006.1966649999999</c:v>
                </c:pt>
                <c:pt idx="284">
                  <c:v>2029.7940100000001</c:v>
                </c:pt>
                <c:pt idx="285">
                  <c:v>2030.7938979999999</c:v>
                </c:pt>
                <c:pt idx="286">
                  <c:v>2031.7937850000001</c:v>
                </c:pt>
                <c:pt idx="287">
                  <c:v>2055.39113</c:v>
                </c:pt>
                <c:pt idx="288">
                  <c:v>2056.3910179999998</c:v>
                </c:pt>
                <c:pt idx="289">
                  <c:v>2057.3909050000002</c:v>
                </c:pt>
                <c:pt idx="290">
                  <c:v>2080.9882499999999</c:v>
                </c:pt>
                <c:pt idx="291">
                  <c:v>2081.9881380000002</c:v>
                </c:pt>
                <c:pt idx="292">
                  <c:v>2082.9880250000001</c:v>
                </c:pt>
                <c:pt idx="293">
                  <c:v>2106.5853699999998</c:v>
                </c:pt>
                <c:pt idx="294">
                  <c:v>2107.5852580000001</c:v>
                </c:pt>
                <c:pt idx="295">
                  <c:v>2108.585145</c:v>
                </c:pt>
                <c:pt idx="296">
                  <c:v>2132.1824900000001</c:v>
                </c:pt>
                <c:pt idx="297">
                  <c:v>2133.182378</c:v>
                </c:pt>
                <c:pt idx="298">
                  <c:v>2134.1822649999999</c:v>
                </c:pt>
                <c:pt idx="299">
                  <c:v>2157.77961</c:v>
                </c:pt>
                <c:pt idx="300">
                  <c:v>2158.7794979999999</c:v>
                </c:pt>
                <c:pt idx="301">
                  <c:v>2159.7793849999998</c:v>
                </c:pt>
                <c:pt idx="302">
                  <c:v>2183.37673</c:v>
                </c:pt>
                <c:pt idx="303">
                  <c:v>2184.3766179999998</c:v>
                </c:pt>
                <c:pt idx="304">
                  <c:v>2185.3765050000002</c:v>
                </c:pt>
                <c:pt idx="305">
                  <c:v>2208.9738499999999</c:v>
                </c:pt>
                <c:pt idx="306">
                  <c:v>2209.9737380000001</c:v>
                </c:pt>
                <c:pt idx="307">
                  <c:v>2210.9736250000001</c:v>
                </c:pt>
                <c:pt idx="308">
                  <c:v>2234.5709710000001</c:v>
                </c:pt>
                <c:pt idx="309">
                  <c:v>2235.570858</c:v>
                </c:pt>
                <c:pt idx="310">
                  <c:v>2236.5707459999999</c:v>
                </c:pt>
                <c:pt idx="311">
                  <c:v>2260.168091</c:v>
                </c:pt>
                <c:pt idx="312">
                  <c:v>2261.1679779999999</c:v>
                </c:pt>
                <c:pt idx="313">
                  <c:v>2262.1678659999998</c:v>
                </c:pt>
                <c:pt idx="314">
                  <c:v>2285.7652109999999</c:v>
                </c:pt>
                <c:pt idx="315">
                  <c:v>2286.7650979999999</c:v>
                </c:pt>
                <c:pt idx="316">
                  <c:v>2287.7649860000001</c:v>
                </c:pt>
                <c:pt idx="317">
                  <c:v>2311.3623309999998</c:v>
                </c:pt>
                <c:pt idx="318">
                  <c:v>2312.3622180000002</c:v>
                </c:pt>
                <c:pt idx="319">
                  <c:v>2313.362106</c:v>
                </c:pt>
                <c:pt idx="320">
                  <c:v>2315.3618809999998</c:v>
                </c:pt>
                <c:pt idx="321">
                  <c:v>2334.9598289999999</c:v>
                </c:pt>
                <c:pt idx="322">
                  <c:v>2336.9596350000002</c:v>
                </c:pt>
                <c:pt idx="323">
                  <c:v>2337.9595380000001</c:v>
                </c:pt>
                <c:pt idx="324">
                  <c:v>2338.959441</c:v>
                </c:pt>
                <c:pt idx="325">
                  <c:v>2340.9592469999998</c:v>
                </c:pt>
                <c:pt idx="326">
                  <c:v>2360.5574889999998</c:v>
                </c:pt>
                <c:pt idx="327">
                  <c:v>2362.557323</c:v>
                </c:pt>
                <c:pt idx="328">
                  <c:v>2363.557241</c:v>
                </c:pt>
                <c:pt idx="329">
                  <c:v>2364.5571580000001</c:v>
                </c:pt>
                <c:pt idx="330">
                  <c:v>2366.5569930000001</c:v>
                </c:pt>
                <c:pt idx="331">
                  <c:v>2386.1555039999998</c:v>
                </c:pt>
                <c:pt idx="332">
                  <c:v>2388.1553650000001</c:v>
                </c:pt>
                <c:pt idx="333">
                  <c:v>2389.1552959999999</c:v>
                </c:pt>
                <c:pt idx="334">
                  <c:v>2390.1552259999999</c:v>
                </c:pt>
                <c:pt idx="335">
                  <c:v>2392.1550870000001</c:v>
                </c:pt>
                <c:pt idx="336">
                  <c:v>2411.7538460000001</c:v>
                </c:pt>
                <c:pt idx="337">
                  <c:v>2413.7537309999998</c:v>
                </c:pt>
                <c:pt idx="338">
                  <c:v>2414.753674</c:v>
                </c:pt>
                <c:pt idx="339">
                  <c:v>2415.7536169999998</c:v>
                </c:pt>
                <c:pt idx="340">
                  <c:v>2416.5535709999999</c:v>
                </c:pt>
                <c:pt idx="341">
                  <c:v>2416.953548</c:v>
                </c:pt>
                <c:pt idx="342">
                  <c:v>2417.753502</c:v>
                </c:pt>
                <c:pt idx="343">
                  <c:v>2437.3525869999999</c:v>
                </c:pt>
                <c:pt idx="344">
                  <c:v>2439.3525129999998</c:v>
                </c:pt>
                <c:pt idx="345">
                  <c:v>2440.3524769999999</c:v>
                </c:pt>
                <c:pt idx="346">
                  <c:v>2441.3524400000001</c:v>
                </c:pt>
                <c:pt idx="347">
                  <c:v>2443.3523660000001</c:v>
                </c:pt>
                <c:pt idx="348">
                  <c:v>2462.9518109999999</c:v>
                </c:pt>
                <c:pt idx="349">
                  <c:v>2464.9517700000001</c:v>
                </c:pt>
                <c:pt idx="350">
                  <c:v>2465.9517489999998</c:v>
                </c:pt>
                <c:pt idx="351">
                  <c:v>2466.9517289999999</c:v>
                </c:pt>
                <c:pt idx="352">
                  <c:v>2468.9516870000002</c:v>
                </c:pt>
                <c:pt idx="353">
                  <c:v>2488.5514020000001</c:v>
                </c:pt>
                <c:pt idx="354">
                  <c:v>2490.5513839999999</c:v>
                </c:pt>
                <c:pt idx="355">
                  <c:v>2491.551375</c:v>
                </c:pt>
                <c:pt idx="356">
                  <c:v>2492.5513660000001</c:v>
                </c:pt>
                <c:pt idx="357">
                  <c:v>2494.5513470000001</c:v>
                </c:pt>
                <c:pt idx="358">
                  <c:v>2514.1512419999999</c:v>
                </c:pt>
                <c:pt idx="359">
                  <c:v>2516.1512379999999</c:v>
                </c:pt>
                <c:pt idx="360">
                  <c:v>2517.1512349999998</c:v>
                </c:pt>
                <c:pt idx="361">
                  <c:v>2518.151233</c:v>
                </c:pt>
                <c:pt idx="362">
                  <c:v>2518.951231</c:v>
                </c:pt>
                <c:pt idx="363">
                  <c:v>2519.3512300000002</c:v>
                </c:pt>
                <c:pt idx="364">
                  <c:v>2520.1512290000001</c:v>
                </c:pt>
                <c:pt idx="365">
                  <c:v>2539.7512139999999</c:v>
                </c:pt>
                <c:pt idx="366">
                  <c:v>2541.7512139999999</c:v>
                </c:pt>
                <c:pt idx="367">
                  <c:v>2542.7512139999999</c:v>
                </c:pt>
                <c:pt idx="368">
                  <c:v>2543.7512139999999</c:v>
                </c:pt>
                <c:pt idx="369">
                  <c:v>2544.5512140000001</c:v>
                </c:pt>
                <c:pt idx="370">
                  <c:v>2544.9512140000002</c:v>
                </c:pt>
                <c:pt idx="371">
                  <c:v>2545.7512139999999</c:v>
                </c:pt>
                <c:pt idx="372">
                  <c:v>2565.3511990000002</c:v>
                </c:pt>
                <c:pt idx="373">
                  <c:v>2567.3511939999999</c:v>
                </c:pt>
                <c:pt idx="374">
                  <c:v>2568.3511920000001</c:v>
                </c:pt>
                <c:pt idx="375">
                  <c:v>2569.351189</c:v>
                </c:pt>
                <c:pt idx="376">
                  <c:v>2571.351185</c:v>
                </c:pt>
                <c:pt idx="377">
                  <c:v>2590.9510799999998</c:v>
                </c:pt>
                <c:pt idx="378">
                  <c:v>2592.9510610000002</c:v>
                </c:pt>
                <c:pt idx="379">
                  <c:v>2593.9510519999999</c:v>
                </c:pt>
                <c:pt idx="380">
                  <c:v>2594.951043</c:v>
                </c:pt>
                <c:pt idx="381">
                  <c:v>2596.9510249999998</c:v>
                </c:pt>
                <c:pt idx="382">
                  <c:v>2616.5507400000001</c:v>
                </c:pt>
                <c:pt idx="383">
                  <c:v>2618.550698</c:v>
                </c:pt>
                <c:pt idx="384">
                  <c:v>2619.5506780000001</c:v>
                </c:pt>
                <c:pt idx="385">
                  <c:v>2620.5506569999998</c:v>
                </c:pt>
                <c:pt idx="386">
                  <c:v>2622.550616</c:v>
                </c:pt>
                <c:pt idx="387">
                  <c:v>2642.1500609999998</c:v>
                </c:pt>
                <c:pt idx="388">
                  <c:v>2644.1499869999998</c:v>
                </c:pt>
                <c:pt idx="389">
                  <c:v>2645.14995</c:v>
                </c:pt>
                <c:pt idx="390">
                  <c:v>2646.1499140000001</c:v>
                </c:pt>
                <c:pt idx="391">
                  <c:v>2646.9498840000001</c:v>
                </c:pt>
                <c:pt idx="392">
                  <c:v>2647.34987</c:v>
                </c:pt>
                <c:pt idx="393">
                  <c:v>2648.14984</c:v>
                </c:pt>
                <c:pt idx="394">
                  <c:v>2667.7489249999999</c:v>
                </c:pt>
                <c:pt idx="395">
                  <c:v>2669.74881</c:v>
                </c:pt>
                <c:pt idx="396">
                  <c:v>2670.7487529999999</c:v>
                </c:pt>
                <c:pt idx="397">
                  <c:v>2671.7486960000001</c:v>
                </c:pt>
                <c:pt idx="398">
                  <c:v>2673.7485809999998</c:v>
                </c:pt>
                <c:pt idx="399">
                  <c:v>2693.3473399999998</c:v>
                </c:pt>
                <c:pt idx="400">
                  <c:v>2695.347201</c:v>
                </c:pt>
                <c:pt idx="401">
                  <c:v>2696.347131</c:v>
                </c:pt>
                <c:pt idx="402">
                  <c:v>2697.3470619999998</c:v>
                </c:pt>
                <c:pt idx="403">
                  <c:v>2699.3469230000001</c:v>
                </c:pt>
                <c:pt idx="404">
                  <c:v>2718.9454340000002</c:v>
                </c:pt>
                <c:pt idx="405">
                  <c:v>2720.9452689999998</c:v>
                </c:pt>
                <c:pt idx="406">
                  <c:v>2721.9451859999999</c:v>
                </c:pt>
                <c:pt idx="407">
                  <c:v>2722.9451039999999</c:v>
                </c:pt>
                <c:pt idx="408">
                  <c:v>2724.9449380000001</c:v>
                </c:pt>
                <c:pt idx="409">
                  <c:v>2744.5431800000001</c:v>
                </c:pt>
                <c:pt idx="410">
                  <c:v>2746.5429859999999</c:v>
                </c:pt>
                <c:pt idx="411">
                  <c:v>2747.5428889999998</c:v>
                </c:pt>
                <c:pt idx="412">
                  <c:v>2748.5427920000002</c:v>
                </c:pt>
                <c:pt idx="413">
                  <c:v>2750.542598</c:v>
                </c:pt>
                <c:pt idx="414">
                  <c:v>2770.1405460000001</c:v>
                </c:pt>
                <c:pt idx="415">
                  <c:v>2772.1403209999999</c:v>
                </c:pt>
                <c:pt idx="416">
                  <c:v>2773.1402090000001</c:v>
                </c:pt>
                <c:pt idx="417">
                  <c:v>2774.1400960000001</c:v>
                </c:pt>
                <c:pt idx="418">
                  <c:v>2796.6319939999998</c:v>
                </c:pt>
                <c:pt idx="419">
                  <c:v>2798.6317690000001</c:v>
                </c:pt>
                <c:pt idx="420">
                  <c:v>2821.123666</c:v>
                </c:pt>
                <c:pt idx="421">
                  <c:v>2823.1234410000002</c:v>
                </c:pt>
                <c:pt idx="422">
                  <c:v>2845.6153380000001</c:v>
                </c:pt>
                <c:pt idx="423">
                  <c:v>2847.6151129999998</c:v>
                </c:pt>
                <c:pt idx="424">
                  <c:v>2870.1070110000001</c:v>
                </c:pt>
                <c:pt idx="425">
                  <c:v>2872.1067859999998</c:v>
                </c:pt>
                <c:pt idx="426">
                  <c:v>2894.5986830000002</c:v>
                </c:pt>
                <c:pt idx="427">
                  <c:v>2896.5984579999999</c:v>
                </c:pt>
                <c:pt idx="428">
                  <c:v>2919.0903560000002</c:v>
                </c:pt>
                <c:pt idx="429">
                  <c:v>2921.0901309999999</c:v>
                </c:pt>
                <c:pt idx="430">
                  <c:v>2943.5820279999998</c:v>
                </c:pt>
                <c:pt idx="431">
                  <c:v>2945.581803</c:v>
                </c:pt>
                <c:pt idx="432">
                  <c:v>2968.0736999999999</c:v>
                </c:pt>
                <c:pt idx="433">
                  <c:v>2970.0734750000001</c:v>
                </c:pt>
                <c:pt idx="434">
                  <c:v>2992.5653729999999</c:v>
                </c:pt>
                <c:pt idx="435">
                  <c:v>2994.5651480000001</c:v>
                </c:pt>
                <c:pt idx="436">
                  <c:v>3017.057045</c:v>
                </c:pt>
                <c:pt idx="437">
                  <c:v>3019.0568199999998</c:v>
                </c:pt>
                <c:pt idx="438">
                  <c:v>3041.5487170000001</c:v>
                </c:pt>
                <c:pt idx="439">
                  <c:v>3043.5484919999999</c:v>
                </c:pt>
                <c:pt idx="440">
                  <c:v>3066.0403900000001</c:v>
                </c:pt>
                <c:pt idx="441">
                  <c:v>3067.0402770000001</c:v>
                </c:pt>
                <c:pt idx="442">
                  <c:v>3068.0401649999999</c:v>
                </c:pt>
                <c:pt idx="443">
                  <c:v>3091.63751</c:v>
                </c:pt>
                <c:pt idx="444">
                  <c:v>3092.637397</c:v>
                </c:pt>
                <c:pt idx="445">
                  <c:v>3093.6372849999998</c:v>
                </c:pt>
                <c:pt idx="446">
                  <c:v>3117.2346299999999</c:v>
                </c:pt>
                <c:pt idx="447">
                  <c:v>3118.2345169999999</c:v>
                </c:pt>
                <c:pt idx="448">
                  <c:v>3119.2344050000002</c:v>
                </c:pt>
                <c:pt idx="449">
                  <c:v>3124.6837919999998</c:v>
                </c:pt>
                <c:pt idx="450">
                  <c:v>3144.2825210000001</c:v>
                </c:pt>
                <c:pt idx="451">
                  <c:v>3149.7323729999998</c:v>
                </c:pt>
                <c:pt idx="452">
                  <c:v>3150.7323459999998</c:v>
                </c:pt>
                <c:pt idx="453">
                  <c:v>3151.7323190000002</c:v>
                </c:pt>
                <c:pt idx="454">
                  <c:v>3182.2314959999999</c:v>
                </c:pt>
                <c:pt idx="455">
                  <c:v>3184.2314419999998</c:v>
                </c:pt>
                <c:pt idx="456">
                  <c:v>3189.6812949999999</c:v>
                </c:pt>
                <c:pt idx="457">
                  <c:v>3209.2806089999999</c:v>
                </c:pt>
                <c:pt idx="458">
                  <c:v>3214.7303710000001</c:v>
                </c:pt>
                <c:pt idx="459">
                  <c:v>3216.7302840000002</c:v>
                </c:pt>
                <c:pt idx="460">
                  <c:v>3247.2289519999999</c:v>
                </c:pt>
                <c:pt idx="461">
                  <c:v>3249.228865</c:v>
                </c:pt>
                <c:pt idx="462">
                  <c:v>3254.6786269999998</c:v>
                </c:pt>
                <c:pt idx="463">
                  <c:v>3274.2783079999999</c:v>
                </c:pt>
                <c:pt idx="464">
                  <c:v>3279.7283050000001</c:v>
                </c:pt>
                <c:pt idx="465">
                  <c:v>3281.7283040000002</c:v>
                </c:pt>
                <c:pt idx="466">
                  <c:v>3312.2282890000001</c:v>
                </c:pt>
                <c:pt idx="467">
                  <c:v>3313.2282890000001</c:v>
                </c:pt>
                <c:pt idx="468">
                  <c:v>3314.2282879999998</c:v>
                </c:pt>
                <c:pt idx="469">
                  <c:v>3344.7282730000002</c:v>
                </c:pt>
                <c:pt idx="470">
                  <c:v>3345.7282719999998</c:v>
                </c:pt>
                <c:pt idx="471">
                  <c:v>3346.7282719999998</c:v>
                </c:pt>
                <c:pt idx="472">
                  <c:v>3377.2282570000002</c:v>
                </c:pt>
                <c:pt idx="473">
                  <c:v>3378.2282559999999</c:v>
                </c:pt>
                <c:pt idx="474">
                  <c:v>3379.2282559999999</c:v>
                </c:pt>
                <c:pt idx="475">
                  <c:v>3409.7282399999999</c:v>
                </c:pt>
                <c:pt idx="476">
                  <c:v>3410.7282399999999</c:v>
                </c:pt>
                <c:pt idx="477">
                  <c:v>3411.728239</c:v>
                </c:pt>
                <c:pt idx="478">
                  <c:v>3442.228224</c:v>
                </c:pt>
                <c:pt idx="479">
                  <c:v>3443.228224</c:v>
                </c:pt>
                <c:pt idx="480">
                  <c:v>3444.2282230000001</c:v>
                </c:pt>
                <c:pt idx="481">
                  <c:v>3474.728208</c:v>
                </c:pt>
                <c:pt idx="482">
                  <c:v>3475.7282070000001</c:v>
                </c:pt>
                <c:pt idx="483">
                  <c:v>3476.7282070000001</c:v>
                </c:pt>
                <c:pt idx="484">
                  <c:v>3507.228192</c:v>
                </c:pt>
                <c:pt idx="485">
                  <c:v>3508.2281910000002</c:v>
                </c:pt>
                <c:pt idx="486">
                  <c:v>3509.2281910000002</c:v>
                </c:pt>
                <c:pt idx="487">
                  <c:v>3539.7281750000002</c:v>
                </c:pt>
                <c:pt idx="488">
                  <c:v>3540.7281750000002</c:v>
                </c:pt>
                <c:pt idx="489">
                  <c:v>3541.7281739999999</c:v>
                </c:pt>
                <c:pt idx="490">
                  <c:v>3572.2281589999998</c:v>
                </c:pt>
                <c:pt idx="491">
                  <c:v>3573.2281589999998</c:v>
                </c:pt>
                <c:pt idx="492">
                  <c:v>3574.2281579999999</c:v>
                </c:pt>
                <c:pt idx="493">
                  <c:v>3604.7281429999998</c:v>
                </c:pt>
                <c:pt idx="494">
                  <c:v>3605.7281419999999</c:v>
                </c:pt>
                <c:pt idx="495">
                  <c:v>3606.7281419999999</c:v>
                </c:pt>
                <c:pt idx="496">
                  <c:v>3637.2281269999999</c:v>
                </c:pt>
                <c:pt idx="497">
                  <c:v>3638.228126</c:v>
                </c:pt>
                <c:pt idx="498">
                  <c:v>3639.228126</c:v>
                </c:pt>
                <c:pt idx="499">
                  <c:v>3639.7281250000001</c:v>
                </c:pt>
                <c:pt idx="500">
                  <c:v>3644.2281229999999</c:v>
                </c:pt>
                <c:pt idx="501">
                  <c:v>3644.7281229999999</c:v>
                </c:pt>
                <c:pt idx="502">
                  <c:v>3649.2281210000001</c:v>
                </c:pt>
                <c:pt idx="503">
                  <c:v>3649.7281210000001</c:v>
                </c:pt>
                <c:pt idx="504">
                  <c:v>3654.2281189999999</c:v>
                </c:pt>
                <c:pt idx="505">
                  <c:v>3654.7281189999999</c:v>
                </c:pt>
                <c:pt idx="506">
                  <c:v>3659.228118</c:v>
                </c:pt>
                <c:pt idx="507">
                  <c:v>3659.728118</c:v>
                </c:pt>
                <c:pt idx="508">
                  <c:v>3664.2281170000001</c:v>
                </c:pt>
                <c:pt idx="509">
                  <c:v>3664.7281160000002</c:v>
                </c:pt>
                <c:pt idx="510">
                  <c:v>3669.2281149999999</c:v>
                </c:pt>
                <c:pt idx="511">
                  <c:v>3669.7281149999999</c:v>
                </c:pt>
                <c:pt idx="512">
                  <c:v>3670.2281149999999</c:v>
                </c:pt>
                <c:pt idx="513">
                  <c:v>3671.2281149999999</c:v>
                </c:pt>
                <c:pt idx="514">
                  <c:v>3671.7281149999999</c:v>
                </c:pt>
                <c:pt idx="515">
                  <c:v>3672.2281149999999</c:v>
                </c:pt>
                <c:pt idx="516">
                  <c:v>3676.7281149999999</c:v>
                </c:pt>
                <c:pt idx="517">
                  <c:v>3677.2281149999999</c:v>
                </c:pt>
                <c:pt idx="518">
                  <c:v>3681.7281149999999</c:v>
                </c:pt>
                <c:pt idx="519">
                  <c:v>3682.2281149999999</c:v>
                </c:pt>
                <c:pt idx="520">
                  <c:v>3686.7281149999999</c:v>
                </c:pt>
                <c:pt idx="521">
                  <c:v>3687.228114</c:v>
                </c:pt>
                <c:pt idx="522">
                  <c:v>3691.728114</c:v>
                </c:pt>
                <c:pt idx="523">
                  <c:v>3692.228114</c:v>
                </c:pt>
                <c:pt idx="524">
                  <c:v>3696.728114</c:v>
                </c:pt>
                <c:pt idx="525">
                  <c:v>3697.228114</c:v>
                </c:pt>
                <c:pt idx="526">
                  <c:v>3701.728114</c:v>
                </c:pt>
                <c:pt idx="527">
                  <c:v>3702.228114</c:v>
                </c:pt>
                <c:pt idx="528">
                  <c:v>3703.228114</c:v>
                </c:pt>
              </c:numCache>
            </c:numRef>
          </c:xVal>
          <c:yVal>
            <c:numRef>
              <c:f>Sheet1!$N$2:$N$851</c:f>
              <c:numCache>
                <c:formatCode>General</c:formatCode>
                <c:ptCount val="85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0.49782599999999999</c:v>
                </c:pt>
                <c:pt idx="66">
                  <c:v>0.54875300000000005</c:v>
                </c:pt>
                <c:pt idx="67">
                  <c:v>0.56744099999999997</c:v>
                </c:pt>
                <c:pt idx="68">
                  <c:v>0.85244600000000004</c:v>
                </c:pt>
                <c:pt idx="69">
                  <c:v>0.87113499999999999</c:v>
                </c:pt>
                <c:pt idx="70">
                  <c:v>0.92206200000000005</c:v>
                </c:pt>
                <c:pt idx="71">
                  <c:v>1.0856380000000001</c:v>
                </c:pt>
                <c:pt idx="72">
                  <c:v>1.12568</c:v>
                </c:pt>
                <c:pt idx="73">
                  <c:v>1.140374</c:v>
                </c:pt>
                <c:pt idx="74">
                  <c:v>1.3644590000000001</c:v>
                </c:pt>
                <c:pt idx="75">
                  <c:v>1.3718060000000001</c:v>
                </c:pt>
                <c:pt idx="76">
                  <c:v>1.3791530000000001</c:v>
                </c:pt>
                <c:pt idx="77">
                  <c:v>1.419195</c:v>
                </c:pt>
                <c:pt idx="78">
                  <c:v>1.6381920000000001</c:v>
                </c:pt>
                <c:pt idx="79">
                  <c:v>1.719938</c:v>
                </c:pt>
                <c:pt idx="80">
                  <c:v>1.7349380000000001</c:v>
                </c:pt>
                <c:pt idx="81">
                  <c:v>1.7499370000000001</c:v>
                </c:pt>
                <c:pt idx="82">
                  <c:v>2.1039240000000001</c:v>
                </c:pt>
                <c:pt idx="83">
                  <c:v>2.1189239999999998</c:v>
                </c:pt>
                <c:pt idx="84">
                  <c:v>2.1339229999999998</c:v>
                </c:pt>
                <c:pt idx="85">
                  <c:v>2.4879099999999998</c:v>
                </c:pt>
                <c:pt idx="86">
                  <c:v>2.5029089999999998</c:v>
                </c:pt>
                <c:pt idx="87">
                  <c:v>2.517909</c:v>
                </c:pt>
                <c:pt idx="88">
                  <c:v>2.8553120000000001</c:v>
                </c:pt>
                <c:pt idx="89">
                  <c:v>2.8853110000000002</c:v>
                </c:pt>
                <c:pt idx="90">
                  <c:v>3.222715</c:v>
                </c:pt>
                <c:pt idx="91">
                  <c:v>3.2527140000000001</c:v>
                </c:pt>
                <c:pt idx="92">
                  <c:v>3.5901179999999999</c:v>
                </c:pt>
                <c:pt idx="93">
                  <c:v>3.6201159999999999</c:v>
                </c:pt>
                <c:pt idx="94">
                  <c:v>3.9575200000000001</c:v>
                </c:pt>
                <c:pt idx="95">
                  <c:v>3.9875189999999998</c:v>
                </c:pt>
                <c:pt idx="96">
                  <c:v>4.3249230000000001</c:v>
                </c:pt>
                <c:pt idx="97">
                  <c:v>4.3549220000000002</c:v>
                </c:pt>
                <c:pt idx="98">
                  <c:v>4.6923260000000004</c:v>
                </c:pt>
                <c:pt idx="99">
                  <c:v>4.7223240000000004</c:v>
                </c:pt>
                <c:pt idx="100">
                  <c:v>5.0597279999999998</c:v>
                </c:pt>
                <c:pt idx="101">
                  <c:v>5.0897269999999999</c:v>
                </c:pt>
                <c:pt idx="102">
                  <c:v>5.4271310000000001</c:v>
                </c:pt>
                <c:pt idx="103">
                  <c:v>5.4571300000000003</c:v>
                </c:pt>
                <c:pt idx="104">
                  <c:v>5.7945330000000004</c:v>
                </c:pt>
                <c:pt idx="105">
                  <c:v>5.8245319999999996</c:v>
                </c:pt>
                <c:pt idx="106">
                  <c:v>6.1619359999999999</c:v>
                </c:pt>
                <c:pt idx="107">
                  <c:v>6.191935</c:v>
                </c:pt>
                <c:pt idx="108">
                  <c:v>6.5293390000000002</c:v>
                </c:pt>
                <c:pt idx="109">
                  <c:v>6.5593380000000003</c:v>
                </c:pt>
                <c:pt idx="110">
                  <c:v>6.8967409999999996</c:v>
                </c:pt>
                <c:pt idx="111">
                  <c:v>6.9117410000000001</c:v>
                </c:pt>
                <c:pt idx="112">
                  <c:v>6.9267399999999997</c:v>
                </c:pt>
                <c:pt idx="113">
                  <c:v>6.9567389999999998</c:v>
                </c:pt>
                <c:pt idx="114">
                  <c:v>7.2402290000000002</c:v>
                </c:pt>
                <c:pt idx="115">
                  <c:v>7.2680850000000001</c:v>
                </c:pt>
                <c:pt idx="116">
                  <c:v>7.2820140000000002</c:v>
                </c:pt>
                <c:pt idx="117">
                  <c:v>7.2959420000000001</c:v>
                </c:pt>
                <c:pt idx="118">
                  <c:v>7.323798</c:v>
                </c:pt>
                <c:pt idx="119">
                  <c:v>7.58629</c:v>
                </c:pt>
                <c:pt idx="120">
                  <c:v>7.6120039999999998</c:v>
                </c:pt>
                <c:pt idx="121">
                  <c:v>7.62486</c:v>
                </c:pt>
                <c:pt idx="122">
                  <c:v>7.6377170000000003</c:v>
                </c:pt>
                <c:pt idx="123">
                  <c:v>7.6634310000000001</c:v>
                </c:pt>
                <c:pt idx="124">
                  <c:v>7.9049250000000004</c:v>
                </c:pt>
                <c:pt idx="125">
                  <c:v>7.928496</c:v>
                </c:pt>
                <c:pt idx="126">
                  <c:v>7.9402809999999997</c:v>
                </c:pt>
                <c:pt idx="127">
                  <c:v>7.9520660000000003</c:v>
                </c:pt>
                <c:pt idx="128">
                  <c:v>7.9756369999999999</c:v>
                </c:pt>
                <c:pt idx="129">
                  <c:v>8.1961329999999997</c:v>
                </c:pt>
                <c:pt idx="130">
                  <c:v>8.2175609999999999</c:v>
                </c:pt>
                <c:pt idx="131">
                  <c:v>8.228275</c:v>
                </c:pt>
                <c:pt idx="132">
                  <c:v>8.2389890000000001</c:v>
                </c:pt>
                <c:pt idx="133">
                  <c:v>8.24756</c:v>
                </c:pt>
                <c:pt idx="134">
                  <c:v>8.2518460000000005</c:v>
                </c:pt>
                <c:pt idx="135">
                  <c:v>8.2604170000000003</c:v>
                </c:pt>
                <c:pt idx="136">
                  <c:v>8.4494140000000009</c:v>
                </c:pt>
                <c:pt idx="137">
                  <c:v>8.4665569999999999</c:v>
                </c:pt>
                <c:pt idx="138">
                  <c:v>8.4751279999999998</c:v>
                </c:pt>
                <c:pt idx="139">
                  <c:v>8.4836989999999997</c:v>
                </c:pt>
                <c:pt idx="140">
                  <c:v>8.5008420000000005</c:v>
                </c:pt>
                <c:pt idx="141">
                  <c:v>8.6478409999999997</c:v>
                </c:pt>
                <c:pt idx="142">
                  <c:v>8.660698</c:v>
                </c:pt>
                <c:pt idx="143">
                  <c:v>8.6671259999999997</c:v>
                </c:pt>
                <c:pt idx="144">
                  <c:v>8.6735550000000003</c:v>
                </c:pt>
                <c:pt idx="145">
                  <c:v>8.6864120000000007</c:v>
                </c:pt>
                <c:pt idx="146">
                  <c:v>8.7914110000000001</c:v>
                </c:pt>
                <c:pt idx="147">
                  <c:v>8.7999829999999992</c:v>
                </c:pt>
                <c:pt idx="148">
                  <c:v>8.8042680000000004</c:v>
                </c:pt>
                <c:pt idx="149">
                  <c:v>8.8085540000000009</c:v>
                </c:pt>
                <c:pt idx="150">
                  <c:v>8.817126</c:v>
                </c:pt>
                <c:pt idx="151">
                  <c:v>8.8801249999999996</c:v>
                </c:pt>
                <c:pt idx="152">
                  <c:v>8.8844110000000001</c:v>
                </c:pt>
                <c:pt idx="153">
                  <c:v>8.8865540000000003</c:v>
                </c:pt>
                <c:pt idx="154">
                  <c:v>8.8886970000000005</c:v>
                </c:pt>
                <c:pt idx="155">
                  <c:v>8.8904110000000003</c:v>
                </c:pt>
                <c:pt idx="156">
                  <c:v>8.8912680000000002</c:v>
                </c:pt>
                <c:pt idx="157">
                  <c:v>8.8929829999999992</c:v>
                </c:pt>
                <c:pt idx="158">
                  <c:v>8.913983</c:v>
                </c:pt>
                <c:pt idx="159">
                  <c:v>8.913983</c:v>
                </c:pt>
                <c:pt idx="160">
                  <c:v>8.913983</c:v>
                </c:pt>
                <c:pt idx="161">
                  <c:v>8.913983</c:v>
                </c:pt>
                <c:pt idx="162">
                  <c:v>8.913983</c:v>
                </c:pt>
                <c:pt idx="163">
                  <c:v>8.913983</c:v>
                </c:pt>
                <c:pt idx="164">
                  <c:v>8.913983</c:v>
                </c:pt>
                <c:pt idx="165">
                  <c:v>8.8929829999999992</c:v>
                </c:pt>
                <c:pt idx="166">
                  <c:v>8.8886970000000005</c:v>
                </c:pt>
                <c:pt idx="167">
                  <c:v>8.8865540000000003</c:v>
                </c:pt>
                <c:pt idx="168">
                  <c:v>8.8844110000000001</c:v>
                </c:pt>
                <c:pt idx="169">
                  <c:v>8.8801249999999996</c:v>
                </c:pt>
                <c:pt idx="170">
                  <c:v>8.817126</c:v>
                </c:pt>
                <c:pt idx="171">
                  <c:v>8.8085540000000009</c:v>
                </c:pt>
                <c:pt idx="172">
                  <c:v>8.8042680000000004</c:v>
                </c:pt>
                <c:pt idx="173">
                  <c:v>8.7999829999999992</c:v>
                </c:pt>
                <c:pt idx="174">
                  <c:v>8.7914110000000001</c:v>
                </c:pt>
                <c:pt idx="175">
                  <c:v>8.6864120000000007</c:v>
                </c:pt>
                <c:pt idx="176">
                  <c:v>8.6735550000000003</c:v>
                </c:pt>
                <c:pt idx="177">
                  <c:v>8.6671259999999997</c:v>
                </c:pt>
                <c:pt idx="178">
                  <c:v>8.660698</c:v>
                </c:pt>
                <c:pt idx="179">
                  <c:v>8.6478409999999997</c:v>
                </c:pt>
                <c:pt idx="180">
                  <c:v>8.5008420000000005</c:v>
                </c:pt>
                <c:pt idx="181">
                  <c:v>8.4836989999999997</c:v>
                </c:pt>
                <c:pt idx="182">
                  <c:v>8.4751279999999998</c:v>
                </c:pt>
                <c:pt idx="183">
                  <c:v>8.4665569999999999</c:v>
                </c:pt>
                <c:pt idx="184">
                  <c:v>8.4596999999999998</c:v>
                </c:pt>
                <c:pt idx="185">
                  <c:v>8.4562709999999992</c:v>
                </c:pt>
                <c:pt idx="186">
                  <c:v>8.4494140000000009</c:v>
                </c:pt>
                <c:pt idx="187">
                  <c:v>8.2604170000000003</c:v>
                </c:pt>
                <c:pt idx="188">
                  <c:v>8.2389890000000001</c:v>
                </c:pt>
                <c:pt idx="189">
                  <c:v>8.228275</c:v>
                </c:pt>
                <c:pt idx="190">
                  <c:v>8.2175609999999999</c:v>
                </c:pt>
                <c:pt idx="191">
                  <c:v>8.1961329999999997</c:v>
                </c:pt>
                <c:pt idx="192">
                  <c:v>7.9756369999999999</c:v>
                </c:pt>
                <c:pt idx="193">
                  <c:v>7.9520660000000003</c:v>
                </c:pt>
                <c:pt idx="194">
                  <c:v>7.9402809999999997</c:v>
                </c:pt>
                <c:pt idx="195">
                  <c:v>7.928496</c:v>
                </c:pt>
                <c:pt idx="196">
                  <c:v>7.9049250000000004</c:v>
                </c:pt>
                <c:pt idx="197">
                  <c:v>7.6634310000000001</c:v>
                </c:pt>
                <c:pt idx="198">
                  <c:v>7.6377170000000003</c:v>
                </c:pt>
                <c:pt idx="199">
                  <c:v>7.62486</c:v>
                </c:pt>
                <c:pt idx="200">
                  <c:v>7.6120039999999998</c:v>
                </c:pt>
                <c:pt idx="201">
                  <c:v>7.58629</c:v>
                </c:pt>
                <c:pt idx="202">
                  <c:v>7.323798</c:v>
                </c:pt>
                <c:pt idx="203">
                  <c:v>7.2959420000000001</c:v>
                </c:pt>
                <c:pt idx="204">
                  <c:v>7.2820140000000002</c:v>
                </c:pt>
                <c:pt idx="205">
                  <c:v>7.2680850000000001</c:v>
                </c:pt>
                <c:pt idx="206">
                  <c:v>7.2402290000000002</c:v>
                </c:pt>
                <c:pt idx="207">
                  <c:v>6.9567389999999998</c:v>
                </c:pt>
                <c:pt idx="208">
                  <c:v>6.9267399999999997</c:v>
                </c:pt>
                <c:pt idx="209">
                  <c:v>6.9117410000000001</c:v>
                </c:pt>
                <c:pt idx="210">
                  <c:v>6.8967409999999996</c:v>
                </c:pt>
                <c:pt idx="211">
                  <c:v>6.5427549999999997</c:v>
                </c:pt>
                <c:pt idx="212">
                  <c:v>6.527755</c:v>
                </c:pt>
                <c:pt idx="213">
                  <c:v>6.5127560000000004</c:v>
                </c:pt>
                <c:pt idx="214">
                  <c:v>6.1587690000000004</c:v>
                </c:pt>
                <c:pt idx="215">
                  <c:v>6.14377</c:v>
                </c:pt>
                <c:pt idx="216">
                  <c:v>6.1287700000000003</c:v>
                </c:pt>
                <c:pt idx="217">
                  <c:v>5.7747830000000002</c:v>
                </c:pt>
                <c:pt idx="218">
                  <c:v>5.7597839999999998</c:v>
                </c:pt>
                <c:pt idx="219">
                  <c:v>5.7447850000000003</c:v>
                </c:pt>
                <c:pt idx="220">
                  <c:v>5.3907980000000002</c:v>
                </c:pt>
                <c:pt idx="221">
                  <c:v>5.3757979999999996</c:v>
                </c:pt>
                <c:pt idx="222">
                  <c:v>5.3607990000000001</c:v>
                </c:pt>
                <c:pt idx="223">
                  <c:v>5.006812</c:v>
                </c:pt>
                <c:pt idx="224">
                  <c:v>4.9918129999999996</c:v>
                </c:pt>
                <c:pt idx="225">
                  <c:v>4.9768129999999999</c:v>
                </c:pt>
                <c:pt idx="226">
                  <c:v>4.622827</c:v>
                </c:pt>
                <c:pt idx="227">
                  <c:v>4.6078270000000003</c:v>
                </c:pt>
                <c:pt idx="228">
                  <c:v>4.5928279999999999</c:v>
                </c:pt>
                <c:pt idx="229">
                  <c:v>4.2388409999999999</c:v>
                </c:pt>
                <c:pt idx="230">
                  <c:v>4.2238420000000003</c:v>
                </c:pt>
                <c:pt idx="231">
                  <c:v>4.2088419999999998</c:v>
                </c:pt>
                <c:pt idx="232">
                  <c:v>3.8548550000000001</c:v>
                </c:pt>
                <c:pt idx="233">
                  <c:v>3.8398560000000002</c:v>
                </c:pt>
                <c:pt idx="234">
                  <c:v>3.8248570000000002</c:v>
                </c:pt>
                <c:pt idx="235">
                  <c:v>3.4708700000000001</c:v>
                </c:pt>
                <c:pt idx="236">
                  <c:v>3.45587</c:v>
                </c:pt>
                <c:pt idx="237">
                  <c:v>3.440871</c:v>
                </c:pt>
                <c:pt idx="238">
                  <c:v>3.086884</c:v>
                </c:pt>
                <c:pt idx="239">
                  <c:v>3.071885</c:v>
                </c:pt>
                <c:pt idx="240">
                  <c:v>3.0568849999999999</c:v>
                </c:pt>
                <c:pt idx="241">
                  <c:v>2.7028989999999999</c:v>
                </c:pt>
                <c:pt idx="242">
                  <c:v>2.6878989999999998</c:v>
                </c:pt>
                <c:pt idx="243">
                  <c:v>2.6728999999999998</c:v>
                </c:pt>
                <c:pt idx="244">
                  <c:v>2.3189129999999998</c:v>
                </c:pt>
                <c:pt idx="245">
                  <c:v>2.3039139999999998</c:v>
                </c:pt>
                <c:pt idx="246">
                  <c:v>2.2889140000000001</c:v>
                </c:pt>
                <c:pt idx="247">
                  <c:v>1.9349270000000001</c:v>
                </c:pt>
                <c:pt idx="248">
                  <c:v>1.9199280000000001</c:v>
                </c:pt>
                <c:pt idx="249">
                  <c:v>1.9049290000000001</c:v>
                </c:pt>
                <c:pt idx="250">
                  <c:v>1.550942</c:v>
                </c:pt>
                <c:pt idx="251">
                  <c:v>1.5359419999999999</c:v>
                </c:pt>
                <c:pt idx="252">
                  <c:v>1.5209429999999999</c:v>
                </c:pt>
                <c:pt idx="253">
                  <c:v>1.1669560000000001</c:v>
                </c:pt>
                <c:pt idx="254">
                  <c:v>1.1519569999999999</c:v>
                </c:pt>
                <c:pt idx="255">
                  <c:v>1.136957</c:v>
                </c:pt>
                <c:pt idx="256">
                  <c:v>0.78297099999999997</c:v>
                </c:pt>
                <c:pt idx="257">
                  <c:v>0.76797099999999996</c:v>
                </c:pt>
                <c:pt idx="258">
                  <c:v>0.75297199999999997</c:v>
                </c:pt>
                <c:pt idx="259">
                  <c:v>0.39898499999999998</c:v>
                </c:pt>
                <c:pt idx="260">
                  <c:v>0.38398599999999999</c:v>
                </c:pt>
                <c:pt idx="261">
                  <c:v>0.36898599999999998</c:v>
                </c:pt>
                <c:pt idx="262">
                  <c:v>1.4999E-2</c:v>
                </c:pt>
                <c:pt idx="263">
                  <c:v>0</c:v>
                </c:pt>
                <c:pt idx="264">
                  <c:v>0</c:v>
                </c:pt>
                <c:pt idx="265">
                  <c:v>-1.4999E-2</c:v>
                </c:pt>
                <c:pt idx="266">
                  <c:v>-0.36898599999999998</c:v>
                </c:pt>
                <c:pt idx="267">
                  <c:v>-0.38398599999999999</c:v>
                </c:pt>
                <c:pt idx="268">
                  <c:v>-0.39898499999999998</c:v>
                </c:pt>
                <c:pt idx="269">
                  <c:v>-0.75297199999999997</c:v>
                </c:pt>
                <c:pt idx="270">
                  <c:v>-0.76797099999999996</c:v>
                </c:pt>
                <c:pt idx="271">
                  <c:v>-0.78297099999999997</c:v>
                </c:pt>
                <c:pt idx="272">
                  <c:v>-1.136957</c:v>
                </c:pt>
                <c:pt idx="273">
                  <c:v>-1.1519569999999999</c:v>
                </c:pt>
                <c:pt idx="274">
                  <c:v>-1.1669560000000001</c:v>
                </c:pt>
                <c:pt idx="275">
                  <c:v>-1.5209429999999999</c:v>
                </c:pt>
                <c:pt idx="276">
                  <c:v>-1.5359419999999999</c:v>
                </c:pt>
                <c:pt idx="277">
                  <c:v>-1.550942</c:v>
                </c:pt>
                <c:pt idx="278">
                  <c:v>-1.9049290000000001</c:v>
                </c:pt>
                <c:pt idx="279">
                  <c:v>-1.9199280000000001</c:v>
                </c:pt>
                <c:pt idx="280">
                  <c:v>-1.9349270000000001</c:v>
                </c:pt>
                <c:pt idx="281">
                  <c:v>-2.2889140000000001</c:v>
                </c:pt>
                <c:pt idx="282">
                  <c:v>-2.3039139999999998</c:v>
                </c:pt>
                <c:pt idx="283">
                  <c:v>-2.3189129999999998</c:v>
                </c:pt>
                <c:pt idx="284">
                  <c:v>-2.6728999999999998</c:v>
                </c:pt>
                <c:pt idx="285">
                  <c:v>-2.6878989999999998</c:v>
                </c:pt>
                <c:pt idx="286">
                  <c:v>-2.7028989999999999</c:v>
                </c:pt>
                <c:pt idx="287">
                  <c:v>-3.0568849999999999</c:v>
                </c:pt>
                <c:pt idx="288">
                  <c:v>-3.071885</c:v>
                </c:pt>
                <c:pt idx="289">
                  <c:v>-3.086884</c:v>
                </c:pt>
                <c:pt idx="290">
                  <c:v>-3.440871</c:v>
                </c:pt>
                <c:pt idx="291">
                  <c:v>-3.45587</c:v>
                </c:pt>
                <c:pt idx="292">
                  <c:v>-3.4708700000000001</c:v>
                </c:pt>
                <c:pt idx="293">
                  <c:v>-3.8248570000000002</c:v>
                </c:pt>
                <c:pt idx="294">
                  <c:v>-3.8398560000000002</c:v>
                </c:pt>
                <c:pt idx="295">
                  <c:v>-3.8548550000000001</c:v>
                </c:pt>
                <c:pt idx="296">
                  <c:v>-4.2088419999999998</c:v>
                </c:pt>
                <c:pt idx="297">
                  <c:v>-4.2238420000000003</c:v>
                </c:pt>
                <c:pt idx="298">
                  <c:v>-4.2388409999999999</c:v>
                </c:pt>
                <c:pt idx="299">
                  <c:v>-4.5928279999999999</c:v>
                </c:pt>
                <c:pt idx="300">
                  <c:v>-4.6078270000000003</c:v>
                </c:pt>
                <c:pt idx="301">
                  <c:v>-4.622827</c:v>
                </c:pt>
                <c:pt idx="302">
                  <c:v>-4.9768129999999999</c:v>
                </c:pt>
                <c:pt idx="303">
                  <c:v>-4.9918129999999996</c:v>
                </c:pt>
                <c:pt idx="304">
                  <c:v>-5.006812</c:v>
                </c:pt>
                <c:pt idx="305">
                  <c:v>-5.3607990000000001</c:v>
                </c:pt>
                <c:pt idx="306">
                  <c:v>-5.3757979999999996</c:v>
                </c:pt>
                <c:pt idx="307">
                  <c:v>-5.3907980000000002</c:v>
                </c:pt>
                <c:pt idx="308">
                  <c:v>-5.7447850000000003</c:v>
                </c:pt>
                <c:pt idx="309">
                  <c:v>-5.7597839999999998</c:v>
                </c:pt>
                <c:pt idx="310">
                  <c:v>-5.7747830000000002</c:v>
                </c:pt>
                <c:pt idx="311">
                  <c:v>-6.1287700000000003</c:v>
                </c:pt>
                <c:pt idx="312">
                  <c:v>-6.14377</c:v>
                </c:pt>
                <c:pt idx="313">
                  <c:v>-6.1587690000000004</c:v>
                </c:pt>
                <c:pt idx="314">
                  <c:v>-6.5127560000000004</c:v>
                </c:pt>
                <c:pt idx="315">
                  <c:v>-6.527755</c:v>
                </c:pt>
                <c:pt idx="316">
                  <c:v>-6.5427549999999997</c:v>
                </c:pt>
                <c:pt idx="317">
                  <c:v>-6.8967409999999996</c:v>
                </c:pt>
                <c:pt idx="318">
                  <c:v>-6.9117410000000001</c:v>
                </c:pt>
                <c:pt idx="319">
                  <c:v>-6.9267399999999997</c:v>
                </c:pt>
                <c:pt idx="320">
                  <c:v>-6.9567389999999998</c:v>
                </c:pt>
                <c:pt idx="321">
                  <c:v>-7.2402290000000002</c:v>
                </c:pt>
                <c:pt idx="322">
                  <c:v>-7.2680850000000001</c:v>
                </c:pt>
                <c:pt idx="323">
                  <c:v>-7.2820140000000002</c:v>
                </c:pt>
                <c:pt idx="324">
                  <c:v>-7.2959420000000001</c:v>
                </c:pt>
                <c:pt idx="325">
                  <c:v>-7.323798</c:v>
                </c:pt>
                <c:pt idx="326">
                  <c:v>-7.58629</c:v>
                </c:pt>
                <c:pt idx="327">
                  <c:v>-7.6120039999999998</c:v>
                </c:pt>
                <c:pt idx="328">
                  <c:v>-7.62486</c:v>
                </c:pt>
                <c:pt idx="329">
                  <c:v>-7.6377170000000003</c:v>
                </c:pt>
                <c:pt idx="330">
                  <c:v>-7.6634310000000001</c:v>
                </c:pt>
                <c:pt idx="331">
                  <c:v>-7.9049250000000004</c:v>
                </c:pt>
                <c:pt idx="332">
                  <c:v>-7.928496</c:v>
                </c:pt>
                <c:pt idx="333">
                  <c:v>-7.9402809999999997</c:v>
                </c:pt>
                <c:pt idx="334">
                  <c:v>-7.9520660000000003</c:v>
                </c:pt>
                <c:pt idx="335">
                  <c:v>-7.9756369999999999</c:v>
                </c:pt>
                <c:pt idx="336">
                  <c:v>-8.1961329999999997</c:v>
                </c:pt>
                <c:pt idx="337">
                  <c:v>-8.2175609999999999</c:v>
                </c:pt>
                <c:pt idx="338">
                  <c:v>-8.228275</c:v>
                </c:pt>
                <c:pt idx="339">
                  <c:v>-8.2389890000000001</c:v>
                </c:pt>
                <c:pt idx="340">
                  <c:v>-8.24756</c:v>
                </c:pt>
                <c:pt idx="341">
                  <c:v>-8.2518460000000005</c:v>
                </c:pt>
                <c:pt idx="342">
                  <c:v>-8.2604170000000003</c:v>
                </c:pt>
                <c:pt idx="343">
                  <c:v>-8.4494140000000009</c:v>
                </c:pt>
                <c:pt idx="344">
                  <c:v>-8.4665569999999999</c:v>
                </c:pt>
                <c:pt idx="345">
                  <c:v>-8.4751279999999998</c:v>
                </c:pt>
                <c:pt idx="346">
                  <c:v>-8.4836989999999997</c:v>
                </c:pt>
                <c:pt idx="347">
                  <c:v>-8.5008420000000005</c:v>
                </c:pt>
                <c:pt idx="348">
                  <c:v>-8.6478409999999997</c:v>
                </c:pt>
                <c:pt idx="349">
                  <c:v>-8.660698</c:v>
                </c:pt>
                <c:pt idx="350">
                  <c:v>-8.6671259999999997</c:v>
                </c:pt>
                <c:pt idx="351">
                  <c:v>-8.6735550000000003</c:v>
                </c:pt>
                <c:pt idx="352">
                  <c:v>-8.6864120000000007</c:v>
                </c:pt>
                <c:pt idx="353">
                  <c:v>-8.7914110000000001</c:v>
                </c:pt>
                <c:pt idx="354">
                  <c:v>-8.7999829999999992</c:v>
                </c:pt>
                <c:pt idx="355">
                  <c:v>-8.8042680000000004</c:v>
                </c:pt>
                <c:pt idx="356">
                  <c:v>-8.8085540000000009</c:v>
                </c:pt>
                <c:pt idx="357">
                  <c:v>-8.817126</c:v>
                </c:pt>
                <c:pt idx="358">
                  <c:v>-8.8801249999999996</c:v>
                </c:pt>
                <c:pt idx="359">
                  <c:v>-8.8844110000000001</c:v>
                </c:pt>
                <c:pt idx="360">
                  <c:v>-8.8865540000000003</c:v>
                </c:pt>
                <c:pt idx="361">
                  <c:v>-8.8886970000000005</c:v>
                </c:pt>
                <c:pt idx="362">
                  <c:v>-8.8904110000000003</c:v>
                </c:pt>
                <c:pt idx="363">
                  <c:v>-8.8912680000000002</c:v>
                </c:pt>
                <c:pt idx="364">
                  <c:v>-8.8929829999999992</c:v>
                </c:pt>
                <c:pt idx="365">
                  <c:v>-8.913983</c:v>
                </c:pt>
                <c:pt idx="366">
                  <c:v>-8.913983</c:v>
                </c:pt>
                <c:pt idx="367">
                  <c:v>-8.913983</c:v>
                </c:pt>
                <c:pt idx="368">
                  <c:v>-8.913983</c:v>
                </c:pt>
                <c:pt idx="369">
                  <c:v>-8.913983</c:v>
                </c:pt>
                <c:pt idx="370">
                  <c:v>-8.913983</c:v>
                </c:pt>
                <c:pt idx="371">
                  <c:v>-8.913983</c:v>
                </c:pt>
                <c:pt idx="372">
                  <c:v>-8.8929829999999992</c:v>
                </c:pt>
                <c:pt idx="373">
                  <c:v>-8.8886970000000005</c:v>
                </c:pt>
                <c:pt idx="374">
                  <c:v>-8.8865540000000003</c:v>
                </c:pt>
                <c:pt idx="375">
                  <c:v>-8.8844110000000001</c:v>
                </c:pt>
                <c:pt idx="376">
                  <c:v>-8.8801249999999996</c:v>
                </c:pt>
                <c:pt idx="377">
                  <c:v>-8.817126</c:v>
                </c:pt>
                <c:pt idx="378">
                  <c:v>-8.8085540000000009</c:v>
                </c:pt>
                <c:pt idx="379">
                  <c:v>-8.8042680000000004</c:v>
                </c:pt>
                <c:pt idx="380">
                  <c:v>-8.7999829999999992</c:v>
                </c:pt>
                <c:pt idx="381">
                  <c:v>-8.7914110000000001</c:v>
                </c:pt>
                <c:pt idx="382">
                  <c:v>-8.6864120000000007</c:v>
                </c:pt>
                <c:pt idx="383">
                  <c:v>-8.6735550000000003</c:v>
                </c:pt>
                <c:pt idx="384">
                  <c:v>-8.6671259999999997</c:v>
                </c:pt>
                <c:pt idx="385">
                  <c:v>-8.660698</c:v>
                </c:pt>
                <c:pt idx="386">
                  <c:v>-8.6478409999999997</c:v>
                </c:pt>
                <c:pt idx="387">
                  <c:v>-8.5008420000000005</c:v>
                </c:pt>
                <c:pt idx="388">
                  <c:v>-8.4836989999999997</c:v>
                </c:pt>
                <c:pt idx="389">
                  <c:v>-8.4751279999999998</c:v>
                </c:pt>
                <c:pt idx="390">
                  <c:v>-8.4665569999999999</c:v>
                </c:pt>
                <c:pt idx="391">
                  <c:v>-8.4596999999999998</c:v>
                </c:pt>
                <c:pt idx="392">
                  <c:v>-8.4562709999999992</c:v>
                </c:pt>
                <c:pt idx="393">
                  <c:v>-8.4494140000000009</c:v>
                </c:pt>
                <c:pt idx="394">
                  <c:v>-8.2604170000000003</c:v>
                </c:pt>
                <c:pt idx="395">
                  <c:v>-8.2389890000000001</c:v>
                </c:pt>
                <c:pt idx="396">
                  <c:v>-8.228275</c:v>
                </c:pt>
                <c:pt idx="397">
                  <c:v>-8.2175609999999999</c:v>
                </c:pt>
                <c:pt idx="398">
                  <c:v>-8.1961329999999997</c:v>
                </c:pt>
                <c:pt idx="399">
                  <c:v>-7.9756369999999999</c:v>
                </c:pt>
                <c:pt idx="400">
                  <c:v>-7.9520660000000003</c:v>
                </c:pt>
                <c:pt idx="401">
                  <c:v>-7.9402809999999997</c:v>
                </c:pt>
                <c:pt idx="402">
                  <c:v>-7.928496</c:v>
                </c:pt>
                <c:pt idx="403">
                  <c:v>-7.9049250000000004</c:v>
                </c:pt>
                <c:pt idx="404">
                  <c:v>-7.6634310000000001</c:v>
                </c:pt>
                <c:pt idx="405">
                  <c:v>-7.6377170000000003</c:v>
                </c:pt>
                <c:pt idx="406">
                  <c:v>-7.62486</c:v>
                </c:pt>
                <c:pt idx="407">
                  <c:v>-7.6120039999999998</c:v>
                </c:pt>
                <c:pt idx="408">
                  <c:v>-7.58629</c:v>
                </c:pt>
                <c:pt idx="409">
                  <c:v>-7.323798</c:v>
                </c:pt>
                <c:pt idx="410">
                  <c:v>-7.2959420000000001</c:v>
                </c:pt>
                <c:pt idx="411">
                  <c:v>-7.2820140000000002</c:v>
                </c:pt>
                <c:pt idx="412">
                  <c:v>-7.2680850000000001</c:v>
                </c:pt>
                <c:pt idx="413">
                  <c:v>-7.2402290000000002</c:v>
                </c:pt>
                <c:pt idx="414">
                  <c:v>-6.9567389999999998</c:v>
                </c:pt>
                <c:pt idx="415">
                  <c:v>-6.9267399999999997</c:v>
                </c:pt>
                <c:pt idx="416">
                  <c:v>-6.9117410000000001</c:v>
                </c:pt>
                <c:pt idx="417">
                  <c:v>-6.8967409999999996</c:v>
                </c:pt>
                <c:pt idx="418">
                  <c:v>-6.5593380000000003</c:v>
                </c:pt>
                <c:pt idx="419">
                  <c:v>-6.5293390000000002</c:v>
                </c:pt>
                <c:pt idx="420">
                  <c:v>-6.191935</c:v>
                </c:pt>
                <c:pt idx="421">
                  <c:v>-6.1619359999999999</c:v>
                </c:pt>
                <c:pt idx="422">
                  <c:v>-5.8245319999999996</c:v>
                </c:pt>
                <c:pt idx="423">
                  <c:v>-5.7945330000000004</c:v>
                </c:pt>
                <c:pt idx="424">
                  <c:v>-5.4571300000000003</c:v>
                </c:pt>
                <c:pt idx="425">
                  <c:v>-5.4271310000000001</c:v>
                </c:pt>
                <c:pt idx="426">
                  <c:v>-5.0897269999999999</c:v>
                </c:pt>
                <c:pt idx="427">
                  <c:v>-5.0597279999999998</c:v>
                </c:pt>
                <c:pt idx="428">
                  <c:v>-4.7223240000000004</c:v>
                </c:pt>
                <c:pt idx="429">
                  <c:v>-4.6923260000000004</c:v>
                </c:pt>
                <c:pt idx="430">
                  <c:v>-4.3549220000000002</c:v>
                </c:pt>
                <c:pt idx="431">
                  <c:v>-4.3249230000000001</c:v>
                </c:pt>
                <c:pt idx="432">
                  <c:v>-3.9875189999999998</c:v>
                </c:pt>
                <c:pt idx="433">
                  <c:v>-3.9575200000000001</c:v>
                </c:pt>
                <c:pt idx="434">
                  <c:v>-3.6201159999999999</c:v>
                </c:pt>
                <c:pt idx="435">
                  <c:v>-3.5901179999999999</c:v>
                </c:pt>
                <c:pt idx="436">
                  <c:v>-3.2527140000000001</c:v>
                </c:pt>
                <c:pt idx="437">
                  <c:v>-3.222715</c:v>
                </c:pt>
                <c:pt idx="438">
                  <c:v>-2.8853110000000002</c:v>
                </c:pt>
                <c:pt idx="439">
                  <c:v>-2.8553120000000001</c:v>
                </c:pt>
                <c:pt idx="440">
                  <c:v>-2.517909</c:v>
                </c:pt>
                <c:pt idx="441">
                  <c:v>-2.5029089999999998</c:v>
                </c:pt>
                <c:pt idx="442">
                  <c:v>-2.4879099999999998</c:v>
                </c:pt>
                <c:pt idx="443">
                  <c:v>-2.1339229999999998</c:v>
                </c:pt>
                <c:pt idx="444">
                  <c:v>-2.1189239999999998</c:v>
                </c:pt>
                <c:pt idx="445">
                  <c:v>-2.1039240000000001</c:v>
                </c:pt>
                <c:pt idx="446">
                  <c:v>-1.7499370000000001</c:v>
                </c:pt>
                <c:pt idx="447">
                  <c:v>-1.7349380000000001</c:v>
                </c:pt>
                <c:pt idx="448">
                  <c:v>-1.719938</c:v>
                </c:pt>
                <c:pt idx="449">
                  <c:v>-1.6381920000000001</c:v>
                </c:pt>
                <c:pt idx="450">
                  <c:v>-1.419195</c:v>
                </c:pt>
                <c:pt idx="451">
                  <c:v>-1.3791530000000001</c:v>
                </c:pt>
                <c:pt idx="452">
                  <c:v>-1.3718060000000001</c:v>
                </c:pt>
                <c:pt idx="453">
                  <c:v>-1.3644590000000001</c:v>
                </c:pt>
                <c:pt idx="454">
                  <c:v>-1.140374</c:v>
                </c:pt>
                <c:pt idx="455">
                  <c:v>-1.12568</c:v>
                </c:pt>
                <c:pt idx="456">
                  <c:v>-1.0856380000000001</c:v>
                </c:pt>
                <c:pt idx="457">
                  <c:v>-0.92206200000000005</c:v>
                </c:pt>
                <c:pt idx="458">
                  <c:v>-0.87113499999999999</c:v>
                </c:pt>
                <c:pt idx="459">
                  <c:v>-0.85244600000000004</c:v>
                </c:pt>
                <c:pt idx="460">
                  <c:v>-0.56744099999999997</c:v>
                </c:pt>
                <c:pt idx="461">
                  <c:v>-0.54875300000000005</c:v>
                </c:pt>
                <c:pt idx="462">
                  <c:v>-0.49782599999999999</c:v>
                </c:pt>
                <c:pt idx="463">
                  <c:v>-0.39645000000000002</c:v>
                </c:pt>
                <c:pt idx="464">
                  <c:v>-0.39100000000000001</c:v>
                </c:pt>
                <c:pt idx="465">
                  <c:v>-0.38900000000000001</c:v>
                </c:pt>
                <c:pt idx="466">
                  <c:v>-0.35849999999999999</c:v>
                </c:pt>
                <c:pt idx="467">
                  <c:v>-0.35749999999999998</c:v>
                </c:pt>
                <c:pt idx="468">
                  <c:v>-0.35649999999999998</c:v>
                </c:pt>
                <c:pt idx="469">
                  <c:v>-0.32600000000000001</c:v>
                </c:pt>
                <c:pt idx="470">
                  <c:v>-0.32500000000000001</c:v>
                </c:pt>
                <c:pt idx="471">
                  <c:v>-0.32400000000000001</c:v>
                </c:pt>
                <c:pt idx="472">
                  <c:v>-0.29349999999999998</c:v>
                </c:pt>
                <c:pt idx="473">
                  <c:v>-0.29249999999999998</c:v>
                </c:pt>
                <c:pt idx="474">
                  <c:v>-0.29149999999999998</c:v>
                </c:pt>
                <c:pt idx="475">
                  <c:v>-0.26100000000000001</c:v>
                </c:pt>
                <c:pt idx="476">
                  <c:v>-0.26</c:v>
                </c:pt>
                <c:pt idx="477">
                  <c:v>-0.25900000000000001</c:v>
                </c:pt>
                <c:pt idx="478">
                  <c:v>-0.22850000000000001</c:v>
                </c:pt>
                <c:pt idx="479">
                  <c:v>-0.22750000000000001</c:v>
                </c:pt>
                <c:pt idx="480">
                  <c:v>-0.22650000000000001</c:v>
                </c:pt>
                <c:pt idx="481">
                  <c:v>-0.19600000000000001</c:v>
                </c:pt>
                <c:pt idx="482">
                  <c:v>-0.19500000000000001</c:v>
                </c:pt>
                <c:pt idx="483">
                  <c:v>-0.19400000000000001</c:v>
                </c:pt>
                <c:pt idx="484">
                  <c:v>-0.16350000000000001</c:v>
                </c:pt>
                <c:pt idx="485">
                  <c:v>-0.16250000000000001</c:v>
                </c:pt>
                <c:pt idx="486">
                  <c:v>-0.1615</c:v>
                </c:pt>
                <c:pt idx="487">
                  <c:v>-0.13100000000000001</c:v>
                </c:pt>
                <c:pt idx="488">
                  <c:v>-0.13</c:v>
                </c:pt>
                <c:pt idx="489">
                  <c:v>-0.129</c:v>
                </c:pt>
                <c:pt idx="490">
                  <c:v>-9.8500000000000004E-2</c:v>
                </c:pt>
                <c:pt idx="491">
                  <c:v>-9.7500000000000003E-2</c:v>
                </c:pt>
                <c:pt idx="492">
                  <c:v>-9.6500000000000002E-2</c:v>
                </c:pt>
                <c:pt idx="493">
                  <c:v>-6.6000000000000003E-2</c:v>
                </c:pt>
                <c:pt idx="494">
                  <c:v>-6.5000000000000002E-2</c:v>
                </c:pt>
                <c:pt idx="495">
                  <c:v>-6.4000000000000001E-2</c:v>
                </c:pt>
                <c:pt idx="496">
                  <c:v>-3.3500000000000002E-2</c:v>
                </c:pt>
                <c:pt idx="497">
                  <c:v>-3.2500000000000001E-2</c:v>
                </c:pt>
                <c:pt idx="498">
                  <c:v>-3.15E-2</c:v>
                </c:pt>
                <c:pt idx="499">
                  <c:v>-3.1E-2</c:v>
                </c:pt>
                <c:pt idx="500">
                  <c:v>-2.6641000000000001E-2</c:v>
                </c:pt>
                <c:pt idx="501">
                  <c:v>-2.6172000000000001E-2</c:v>
                </c:pt>
                <c:pt idx="502">
                  <c:v>-2.2093999999999999E-2</c:v>
                </c:pt>
                <c:pt idx="503">
                  <c:v>-2.1656000000000002E-2</c:v>
                </c:pt>
                <c:pt idx="504">
                  <c:v>-1.7859E-2</c:v>
                </c:pt>
                <c:pt idx="505">
                  <c:v>-1.7453E-2</c:v>
                </c:pt>
                <c:pt idx="506">
                  <c:v>-1.3937E-2</c:v>
                </c:pt>
                <c:pt idx="507">
                  <c:v>-1.3561999999999999E-2</c:v>
                </c:pt>
                <c:pt idx="508">
                  <c:v>-1.0328E-2</c:v>
                </c:pt>
                <c:pt idx="509">
                  <c:v>-9.9839999999999998E-3</c:v>
                </c:pt>
                <c:pt idx="510">
                  <c:v>-7.0309999999999999E-3</c:v>
                </c:pt>
                <c:pt idx="511">
                  <c:v>-6.7190000000000001E-3</c:v>
                </c:pt>
                <c:pt idx="512">
                  <c:v>-6.4060000000000002E-3</c:v>
                </c:pt>
                <c:pt idx="513">
                  <c:v>-5.9059999999999998E-3</c:v>
                </c:pt>
                <c:pt idx="514">
                  <c:v>-5.7190000000000001E-3</c:v>
                </c:pt>
                <c:pt idx="515">
                  <c:v>-5.5310000000000003E-3</c:v>
                </c:pt>
                <c:pt idx="516">
                  <c:v>-3.9839999999999997E-3</c:v>
                </c:pt>
                <c:pt idx="517">
                  <c:v>-3.8279999999999998E-3</c:v>
                </c:pt>
                <c:pt idx="518">
                  <c:v>-2.562E-3</c:v>
                </c:pt>
                <c:pt idx="519">
                  <c:v>-2.4369999999999999E-3</c:v>
                </c:pt>
                <c:pt idx="520">
                  <c:v>-1.4530000000000001E-3</c:v>
                </c:pt>
                <c:pt idx="521">
                  <c:v>-1.359E-3</c:v>
                </c:pt>
                <c:pt idx="522">
                  <c:v>-6.5600000000000001E-4</c:v>
                </c:pt>
                <c:pt idx="523">
                  <c:v>-5.9400000000000002E-4</c:v>
                </c:pt>
                <c:pt idx="524">
                  <c:v>-1.7200000000000001E-4</c:v>
                </c:pt>
                <c:pt idx="525">
                  <c:v>-1.4100000000000001E-4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0281600"/>
        <c:axId val="252318464"/>
      </c:scatterChart>
      <c:valAx>
        <c:axId val="2302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2318464"/>
        <c:crosses val="autoZero"/>
        <c:crossBetween val="midCat"/>
      </c:valAx>
      <c:valAx>
        <c:axId val="25231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28160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Sheet1!$O$2:$O$699</c:f>
              <c:numCache>
                <c:formatCode>General</c:formatCode>
                <c:ptCount val="698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448.549487</c:v>
                </c:pt>
                <c:pt idx="67">
                  <c:v>453.99924900000002</c:v>
                </c:pt>
                <c:pt idx="68">
                  <c:v>455.99916200000001</c:v>
                </c:pt>
                <c:pt idx="69">
                  <c:v>486.49783000000002</c:v>
                </c:pt>
                <c:pt idx="70">
                  <c:v>488.49774300000001</c:v>
                </c:pt>
                <c:pt idx="71">
                  <c:v>493.94750499999998</c:v>
                </c:pt>
                <c:pt idx="72">
                  <c:v>513.54681900000003</c:v>
                </c:pt>
                <c:pt idx="73">
                  <c:v>518.99667199999999</c:v>
                </c:pt>
                <c:pt idx="74">
                  <c:v>520.99661800000001</c:v>
                </c:pt>
                <c:pt idx="75">
                  <c:v>551.49579500000004</c:v>
                </c:pt>
                <c:pt idx="76">
                  <c:v>552.495768</c:v>
                </c:pt>
                <c:pt idx="77">
                  <c:v>553.49574099999995</c:v>
                </c:pt>
                <c:pt idx="78">
                  <c:v>558.94559400000003</c:v>
                </c:pt>
                <c:pt idx="79">
                  <c:v>578.54432199999997</c:v>
                </c:pt>
                <c:pt idx="80">
                  <c:v>583.99370899999997</c:v>
                </c:pt>
                <c:pt idx="81">
                  <c:v>584.99359700000002</c:v>
                </c:pt>
                <c:pt idx="82">
                  <c:v>585.99348399999997</c:v>
                </c:pt>
                <c:pt idx="83">
                  <c:v>603.480187</c:v>
                </c:pt>
                <c:pt idx="84">
                  <c:v>605.479962</c:v>
                </c:pt>
                <c:pt idx="85">
                  <c:v>622.96666500000003</c:v>
                </c:pt>
                <c:pt idx="86">
                  <c:v>624.96644000000003</c:v>
                </c:pt>
                <c:pt idx="87">
                  <c:v>642.45314299999995</c:v>
                </c:pt>
                <c:pt idx="88">
                  <c:v>644.45291799999995</c:v>
                </c:pt>
                <c:pt idx="89">
                  <c:v>661.93962099999999</c:v>
                </c:pt>
                <c:pt idx="90">
                  <c:v>663.93939599999999</c:v>
                </c:pt>
                <c:pt idx="91">
                  <c:v>681.42609900000002</c:v>
                </c:pt>
                <c:pt idx="92">
                  <c:v>683.42587400000002</c:v>
                </c:pt>
                <c:pt idx="93">
                  <c:v>700.91257700000006</c:v>
                </c:pt>
                <c:pt idx="94">
                  <c:v>702.91235200000006</c:v>
                </c:pt>
                <c:pt idx="95">
                  <c:v>720.39905499999998</c:v>
                </c:pt>
                <c:pt idx="96">
                  <c:v>722.39882999999998</c:v>
                </c:pt>
                <c:pt idx="97">
                  <c:v>739.88553300000001</c:v>
                </c:pt>
                <c:pt idx="98">
                  <c:v>741.88530800000001</c:v>
                </c:pt>
                <c:pt idx="99">
                  <c:v>759.37201100000004</c:v>
                </c:pt>
                <c:pt idx="100">
                  <c:v>761.37178600000004</c:v>
                </c:pt>
                <c:pt idx="101">
                  <c:v>778.85848899999996</c:v>
                </c:pt>
                <c:pt idx="102">
                  <c:v>780.85826399999996</c:v>
                </c:pt>
                <c:pt idx="103">
                  <c:v>798.344967</c:v>
                </c:pt>
                <c:pt idx="104">
                  <c:v>800.344742</c:v>
                </c:pt>
                <c:pt idx="105">
                  <c:v>817.83144500000003</c:v>
                </c:pt>
                <c:pt idx="106">
                  <c:v>818.83133299999997</c:v>
                </c:pt>
                <c:pt idx="107">
                  <c:v>819.83122000000003</c:v>
                </c:pt>
                <c:pt idx="108">
                  <c:v>821.83099500000003</c:v>
                </c:pt>
                <c:pt idx="109">
                  <c:v>841.428944</c:v>
                </c:pt>
                <c:pt idx="110">
                  <c:v>843.42875000000004</c:v>
                </c:pt>
                <c:pt idx="111">
                  <c:v>844.42865300000005</c:v>
                </c:pt>
                <c:pt idx="112">
                  <c:v>845.42855599999996</c:v>
                </c:pt>
                <c:pt idx="113">
                  <c:v>847.42836199999999</c:v>
                </c:pt>
                <c:pt idx="114">
                  <c:v>867.02660300000002</c:v>
                </c:pt>
                <c:pt idx="115">
                  <c:v>869.02643799999998</c:v>
                </c:pt>
                <c:pt idx="116">
                  <c:v>870.02635499999997</c:v>
                </c:pt>
                <c:pt idx="117">
                  <c:v>871.02627299999995</c:v>
                </c:pt>
                <c:pt idx="118">
                  <c:v>873.02610700000002</c:v>
                </c:pt>
                <c:pt idx="119">
                  <c:v>892.62461900000005</c:v>
                </c:pt>
                <c:pt idx="120">
                  <c:v>894.62447999999995</c:v>
                </c:pt>
                <c:pt idx="121">
                  <c:v>895.62441000000001</c:v>
                </c:pt>
                <c:pt idx="122">
                  <c:v>896.62434099999996</c:v>
                </c:pt>
                <c:pt idx="123">
                  <c:v>898.62420199999997</c:v>
                </c:pt>
                <c:pt idx="124">
                  <c:v>918.22296100000005</c:v>
                </c:pt>
                <c:pt idx="125">
                  <c:v>920.222846</c:v>
                </c:pt>
                <c:pt idx="126">
                  <c:v>921.22278800000004</c:v>
                </c:pt>
                <c:pt idx="127">
                  <c:v>922.22273099999995</c:v>
                </c:pt>
                <c:pt idx="128">
                  <c:v>923.02268500000002</c:v>
                </c:pt>
                <c:pt idx="129">
                  <c:v>923.42266199999995</c:v>
                </c:pt>
                <c:pt idx="130">
                  <c:v>924.22261600000002</c:v>
                </c:pt>
                <c:pt idx="131">
                  <c:v>943.82170099999996</c:v>
                </c:pt>
                <c:pt idx="132">
                  <c:v>945.82162800000003</c:v>
                </c:pt>
                <c:pt idx="133">
                  <c:v>946.82159100000001</c:v>
                </c:pt>
                <c:pt idx="134">
                  <c:v>947.82155399999999</c:v>
                </c:pt>
                <c:pt idx="135">
                  <c:v>949.82148099999995</c:v>
                </c:pt>
                <c:pt idx="136">
                  <c:v>969.42092600000001</c:v>
                </c:pt>
                <c:pt idx="137">
                  <c:v>971.420885</c:v>
                </c:pt>
                <c:pt idx="138">
                  <c:v>972.42086400000005</c:v>
                </c:pt>
                <c:pt idx="139">
                  <c:v>973.42084299999999</c:v>
                </c:pt>
                <c:pt idx="140">
                  <c:v>975.42080199999998</c:v>
                </c:pt>
                <c:pt idx="141">
                  <c:v>995.02051700000004</c:v>
                </c:pt>
                <c:pt idx="142">
                  <c:v>997.02049899999997</c:v>
                </c:pt>
                <c:pt idx="143">
                  <c:v>998.020489</c:v>
                </c:pt>
                <c:pt idx="144">
                  <c:v>999.02048000000002</c:v>
                </c:pt>
                <c:pt idx="145">
                  <c:v>1001.020462</c:v>
                </c:pt>
                <c:pt idx="146">
                  <c:v>1020.620357</c:v>
                </c:pt>
                <c:pt idx="147">
                  <c:v>1022.620352</c:v>
                </c:pt>
                <c:pt idx="148">
                  <c:v>1023.62035</c:v>
                </c:pt>
                <c:pt idx="149">
                  <c:v>1024.6203479999999</c:v>
                </c:pt>
                <c:pt idx="150">
                  <c:v>1025.4203460000001</c:v>
                </c:pt>
                <c:pt idx="151">
                  <c:v>1025.8203450000001</c:v>
                </c:pt>
                <c:pt idx="152">
                  <c:v>1026.620343</c:v>
                </c:pt>
                <c:pt idx="153">
                  <c:v>1046.2203280000001</c:v>
                </c:pt>
                <c:pt idx="154">
                  <c:v>1048.2203280000001</c:v>
                </c:pt>
                <c:pt idx="155">
                  <c:v>1049.2203280000001</c:v>
                </c:pt>
                <c:pt idx="156">
                  <c:v>1050.2203280000001</c:v>
                </c:pt>
                <c:pt idx="157">
                  <c:v>1051.0203280000001</c:v>
                </c:pt>
                <c:pt idx="158">
                  <c:v>1051.4203279999999</c:v>
                </c:pt>
                <c:pt idx="159">
                  <c:v>1052.2203280000001</c:v>
                </c:pt>
                <c:pt idx="160">
                  <c:v>1071.8203129999999</c:v>
                </c:pt>
                <c:pt idx="161">
                  <c:v>1073.8203080000001</c:v>
                </c:pt>
                <c:pt idx="162">
                  <c:v>1074.8203060000001</c:v>
                </c:pt>
                <c:pt idx="163">
                  <c:v>1075.8203040000001</c:v>
                </c:pt>
                <c:pt idx="164">
                  <c:v>1077.820299</c:v>
                </c:pt>
                <c:pt idx="165">
                  <c:v>1097.420194</c:v>
                </c:pt>
                <c:pt idx="166">
                  <c:v>1099.4201760000001</c:v>
                </c:pt>
                <c:pt idx="167">
                  <c:v>1100.420167</c:v>
                </c:pt>
                <c:pt idx="168">
                  <c:v>1101.4201579999999</c:v>
                </c:pt>
                <c:pt idx="169">
                  <c:v>1103.4201390000001</c:v>
                </c:pt>
                <c:pt idx="170">
                  <c:v>1123.0198539999999</c:v>
                </c:pt>
                <c:pt idx="171">
                  <c:v>1125.0198130000001</c:v>
                </c:pt>
                <c:pt idx="172">
                  <c:v>1126.0197920000001</c:v>
                </c:pt>
                <c:pt idx="173">
                  <c:v>1127.0197720000001</c:v>
                </c:pt>
                <c:pt idx="174">
                  <c:v>1129.01973</c:v>
                </c:pt>
                <c:pt idx="175">
                  <c:v>1148.619175</c:v>
                </c:pt>
                <c:pt idx="176">
                  <c:v>1150.6191020000001</c:v>
                </c:pt>
                <c:pt idx="177">
                  <c:v>1151.6190650000001</c:v>
                </c:pt>
                <c:pt idx="178">
                  <c:v>1152.6190280000001</c:v>
                </c:pt>
                <c:pt idx="179">
                  <c:v>1153.418999</c:v>
                </c:pt>
                <c:pt idx="180">
                  <c:v>1153.818984</c:v>
                </c:pt>
                <c:pt idx="181">
                  <c:v>1154.6189549999999</c:v>
                </c:pt>
                <c:pt idx="182">
                  <c:v>1174.21804</c:v>
                </c:pt>
                <c:pt idx="183">
                  <c:v>1176.2179249999999</c:v>
                </c:pt>
                <c:pt idx="184">
                  <c:v>1177.217868</c:v>
                </c:pt>
                <c:pt idx="185">
                  <c:v>1178.2178100000001</c:v>
                </c:pt>
                <c:pt idx="186">
                  <c:v>1180.217695</c:v>
                </c:pt>
                <c:pt idx="187">
                  <c:v>1199.816454</c:v>
                </c:pt>
                <c:pt idx="188">
                  <c:v>1201.816315</c:v>
                </c:pt>
                <c:pt idx="189">
                  <c:v>1202.8162460000001</c:v>
                </c:pt>
                <c:pt idx="190">
                  <c:v>1203.816176</c:v>
                </c:pt>
                <c:pt idx="191">
                  <c:v>1205.8160370000001</c:v>
                </c:pt>
                <c:pt idx="192">
                  <c:v>1225.4145490000001</c:v>
                </c:pt>
                <c:pt idx="193">
                  <c:v>1227.414383</c:v>
                </c:pt>
                <c:pt idx="194">
                  <c:v>1228.414301</c:v>
                </c:pt>
                <c:pt idx="195">
                  <c:v>1229.4142179999999</c:v>
                </c:pt>
                <c:pt idx="196">
                  <c:v>1231.414053</c:v>
                </c:pt>
                <c:pt idx="197">
                  <c:v>1251.0122940000001</c:v>
                </c:pt>
                <c:pt idx="198">
                  <c:v>1253.0120999999999</c:v>
                </c:pt>
                <c:pt idx="199">
                  <c:v>1254.012003</c:v>
                </c:pt>
                <c:pt idx="200">
                  <c:v>1255.011906</c:v>
                </c:pt>
                <c:pt idx="201">
                  <c:v>1257.011712</c:v>
                </c:pt>
                <c:pt idx="202">
                  <c:v>1276.609661</c:v>
                </c:pt>
                <c:pt idx="203">
                  <c:v>1278.609436</c:v>
                </c:pt>
                <c:pt idx="204">
                  <c:v>1279.6093229999999</c:v>
                </c:pt>
                <c:pt idx="205">
                  <c:v>1279.6093229999999</c:v>
                </c:pt>
                <c:pt idx="206">
                  <c:v>1279.6093229999999</c:v>
                </c:pt>
                <c:pt idx="207">
                  <c:v>1279.6093229999999</c:v>
                </c:pt>
                <c:pt idx="208">
                  <c:v>1279.6093229999999</c:v>
                </c:pt>
                <c:pt idx="209">
                  <c:v>1279.6093229999999</c:v>
                </c:pt>
                <c:pt idx="210">
                  <c:v>1279.6093229999999</c:v>
                </c:pt>
                <c:pt idx="211">
                  <c:v>1280.609211</c:v>
                </c:pt>
                <c:pt idx="212">
                  <c:v>1282.566603</c:v>
                </c:pt>
                <c:pt idx="213">
                  <c:v>1283.5664899999999</c:v>
                </c:pt>
                <c:pt idx="214">
                  <c:v>1290.5051619999999</c:v>
                </c:pt>
                <c:pt idx="215">
                  <c:v>1291.0276449999999</c:v>
                </c:pt>
                <c:pt idx="216">
                  <c:v>1315.025443</c:v>
                </c:pt>
                <c:pt idx="217">
                  <c:v>1316.025371</c:v>
                </c:pt>
                <c:pt idx="218">
                  <c:v>1340.023631</c:v>
                </c:pt>
                <c:pt idx="219">
                  <c:v>1340.5235949999999</c:v>
                </c:pt>
                <c:pt idx="220">
                  <c:v>1340.5235949999999</c:v>
                </c:pt>
                <c:pt idx="221">
                  <c:v>1341.023559</c:v>
                </c:pt>
                <c:pt idx="222">
                  <c:v>1341.323537</c:v>
                </c:pt>
                <c:pt idx="223">
                  <c:v>1341.623515</c:v>
                </c:pt>
                <c:pt idx="224">
                  <c:v>1341.923493</c:v>
                </c:pt>
                <c:pt idx="225">
                  <c:v>1365.0218190000001</c:v>
                </c:pt>
                <c:pt idx="226">
                  <c:v>1366.021747</c:v>
                </c:pt>
                <c:pt idx="227">
                  <c:v>1390.0204000000001</c:v>
                </c:pt>
                <c:pt idx="228">
                  <c:v>1391.020358</c:v>
                </c:pt>
                <c:pt idx="229">
                  <c:v>1415.0196559999999</c:v>
                </c:pt>
                <c:pt idx="230">
                  <c:v>1416.019638</c:v>
                </c:pt>
                <c:pt idx="231">
                  <c:v>1440.019188</c:v>
                </c:pt>
                <c:pt idx="232">
                  <c:v>1440.5191789999999</c:v>
                </c:pt>
                <c:pt idx="233">
                  <c:v>1440.5191789999999</c:v>
                </c:pt>
                <c:pt idx="234">
                  <c:v>1441.01917</c:v>
                </c:pt>
                <c:pt idx="235">
                  <c:v>1441.319164</c:v>
                </c:pt>
                <c:pt idx="236">
                  <c:v>1441.619158</c:v>
                </c:pt>
                <c:pt idx="237">
                  <c:v>1441.9191530000001</c:v>
                </c:pt>
                <c:pt idx="238">
                  <c:v>1453.4689739999999</c:v>
                </c:pt>
                <c:pt idx="239">
                  <c:v>1465.01883</c:v>
                </c:pt>
                <c:pt idx="240">
                  <c:v>1466.0188169999999</c:v>
                </c:pt>
                <c:pt idx="241">
                  <c:v>1490.018435</c:v>
                </c:pt>
                <c:pt idx="242">
                  <c:v>1490.2571600000001</c:v>
                </c:pt>
                <c:pt idx="243">
                  <c:v>1490.2571600000001</c:v>
                </c:pt>
                <c:pt idx="244">
                  <c:v>1490.4958839999999</c:v>
                </c:pt>
                <c:pt idx="245">
                  <c:v>1491.0064139999999</c:v>
                </c:pt>
                <c:pt idx="246">
                  <c:v>1515.005881</c:v>
                </c:pt>
                <c:pt idx="247">
                  <c:v>1516.005856</c:v>
                </c:pt>
                <c:pt idx="248">
                  <c:v>1540.005259</c:v>
                </c:pt>
                <c:pt idx="249">
                  <c:v>1540.5052470000001</c:v>
                </c:pt>
                <c:pt idx="250">
                  <c:v>1540.5052470000001</c:v>
                </c:pt>
                <c:pt idx="251">
                  <c:v>1541.005234</c:v>
                </c:pt>
                <c:pt idx="252">
                  <c:v>1541.3052270000001</c:v>
                </c:pt>
                <c:pt idx="253">
                  <c:v>1541.605219</c:v>
                </c:pt>
                <c:pt idx="254">
                  <c:v>1541.9052119999999</c:v>
                </c:pt>
                <c:pt idx="255">
                  <c:v>1565.004637</c:v>
                </c:pt>
                <c:pt idx="256">
                  <c:v>1566.004612</c:v>
                </c:pt>
                <c:pt idx="257">
                  <c:v>1590.003755</c:v>
                </c:pt>
                <c:pt idx="258">
                  <c:v>1591.003708</c:v>
                </c:pt>
                <c:pt idx="259">
                  <c:v>1615.002213</c:v>
                </c:pt>
                <c:pt idx="260">
                  <c:v>1616.002135</c:v>
                </c:pt>
                <c:pt idx="261">
                  <c:v>1640.0002629999999</c:v>
                </c:pt>
                <c:pt idx="262">
                  <c:v>1640.5002239999999</c:v>
                </c:pt>
                <c:pt idx="263">
                  <c:v>1640.5002239999999</c:v>
                </c:pt>
                <c:pt idx="264">
                  <c:v>1641.0001850000001</c:v>
                </c:pt>
                <c:pt idx="265">
                  <c:v>1641.300162</c:v>
                </c:pt>
                <c:pt idx="266">
                  <c:v>1641.600138</c:v>
                </c:pt>
                <c:pt idx="267">
                  <c:v>1641.9001149999999</c:v>
                </c:pt>
                <c:pt idx="268">
                  <c:v>1664.9983130000001</c:v>
                </c:pt>
                <c:pt idx="269">
                  <c:v>1665.998235</c:v>
                </c:pt>
                <c:pt idx="270">
                  <c:v>1689.9962419999999</c:v>
                </c:pt>
                <c:pt idx="271">
                  <c:v>1690.240951</c:v>
                </c:pt>
                <c:pt idx="272">
                  <c:v>1690.240951</c:v>
                </c:pt>
                <c:pt idx="273">
                  <c:v>1690.4856589999999</c:v>
                </c:pt>
                <c:pt idx="274">
                  <c:v>1693.2208009999999</c:v>
                </c:pt>
                <c:pt idx="275">
                  <c:v>1693.720757</c:v>
                </c:pt>
                <c:pt idx="276">
                  <c:v>1694.2207129999999</c:v>
                </c:pt>
                <c:pt idx="277">
                  <c:v>1697.0339899999999</c:v>
                </c:pt>
                <c:pt idx="278">
                  <c:v>1697.533946</c:v>
                </c:pt>
                <c:pt idx="279">
                  <c:v>1698.033901</c:v>
                </c:pt>
                <c:pt idx="280">
                  <c:v>1706.0329569999999</c:v>
                </c:pt>
                <c:pt idx="281">
                  <c:v>1706.0329569999999</c:v>
                </c:pt>
                <c:pt idx="282">
                  <c:v>1714.0317520000001</c:v>
                </c:pt>
                <c:pt idx="283">
                  <c:v>1738.356074</c:v>
                </c:pt>
                <c:pt idx="284">
                  <c:v>1746.354949</c:v>
                </c:pt>
                <c:pt idx="285">
                  <c:v>1761.948388</c:v>
                </c:pt>
                <c:pt idx="286">
                  <c:v>1762.397099</c:v>
                </c:pt>
                <c:pt idx="287">
                  <c:v>1762.8458109999999</c:v>
                </c:pt>
                <c:pt idx="288">
                  <c:v>1763.3457450000001</c:v>
                </c:pt>
                <c:pt idx="289">
                  <c:v>1764.190257</c:v>
                </c:pt>
                <c:pt idx="290">
                  <c:v>1765.034768</c:v>
                </c:pt>
                <c:pt idx="291">
                  <c:v>1766.534572</c:v>
                </c:pt>
                <c:pt idx="292">
                  <c:v>1766.534572</c:v>
                </c:pt>
                <c:pt idx="293">
                  <c:v>1766.534572</c:v>
                </c:pt>
                <c:pt idx="294">
                  <c:v>1766.534572</c:v>
                </c:pt>
                <c:pt idx="295">
                  <c:v>1768.0343760000001</c:v>
                </c:pt>
                <c:pt idx="296">
                  <c:v>1768.8788870000001</c:v>
                </c:pt>
                <c:pt idx="297">
                  <c:v>1769.723399</c:v>
                </c:pt>
                <c:pt idx="298">
                  <c:v>1770.2233329999999</c:v>
                </c:pt>
                <c:pt idx="299">
                  <c:v>1770.672045</c:v>
                </c:pt>
                <c:pt idx="300">
                  <c:v>1771.120756</c:v>
                </c:pt>
                <c:pt idx="301">
                  <c:v>1786.714195</c:v>
                </c:pt>
                <c:pt idx="302">
                  <c:v>1794.71307</c:v>
                </c:pt>
                <c:pt idx="303">
                  <c:v>1819.037392</c:v>
                </c:pt>
                <c:pt idx="304">
                  <c:v>1827.0361869999999</c:v>
                </c:pt>
                <c:pt idx="305">
                  <c:v>1827.0361869999999</c:v>
                </c:pt>
                <c:pt idx="306">
                  <c:v>1835.035243</c:v>
                </c:pt>
                <c:pt idx="307">
                  <c:v>1835.5351989999999</c:v>
                </c:pt>
                <c:pt idx="308">
                  <c:v>1836.035155</c:v>
                </c:pt>
                <c:pt idx="309">
                  <c:v>1838.848432</c:v>
                </c:pt>
                <c:pt idx="310">
                  <c:v>1839.3483880000001</c:v>
                </c:pt>
                <c:pt idx="311">
                  <c:v>1839.8483430000001</c:v>
                </c:pt>
                <c:pt idx="312">
                  <c:v>1842.5834850000001</c:v>
                </c:pt>
                <c:pt idx="313">
                  <c:v>1842.8281939999999</c:v>
                </c:pt>
                <c:pt idx="314">
                  <c:v>1842.8281939999999</c:v>
                </c:pt>
                <c:pt idx="315">
                  <c:v>1843.0729020000001</c:v>
                </c:pt>
                <c:pt idx="316">
                  <c:v>1867.070909</c:v>
                </c:pt>
                <c:pt idx="317">
                  <c:v>1868.070831</c:v>
                </c:pt>
                <c:pt idx="318">
                  <c:v>1891.1690289999999</c:v>
                </c:pt>
                <c:pt idx="319">
                  <c:v>1891.469006</c:v>
                </c:pt>
                <c:pt idx="320">
                  <c:v>1891.7689829999999</c:v>
                </c:pt>
                <c:pt idx="321">
                  <c:v>1892.0689589999999</c:v>
                </c:pt>
                <c:pt idx="322">
                  <c:v>1892.5689199999999</c:v>
                </c:pt>
                <c:pt idx="323">
                  <c:v>1892.5689199999999</c:v>
                </c:pt>
                <c:pt idx="324">
                  <c:v>1893.0688809999999</c:v>
                </c:pt>
                <c:pt idx="325">
                  <c:v>1917.0670090000001</c:v>
                </c:pt>
                <c:pt idx="326">
                  <c:v>1918.0669310000001</c:v>
                </c:pt>
                <c:pt idx="327">
                  <c:v>1942.065437</c:v>
                </c:pt>
                <c:pt idx="328">
                  <c:v>1943.0653890000001</c:v>
                </c:pt>
                <c:pt idx="329">
                  <c:v>1967.0645320000001</c:v>
                </c:pt>
                <c:pt idx="330">
                  <c:v>1968.064507</c:v>
                </c:pt>
                <c:pt idx="331">
                  <c:v>1991.1639319999999</c:v>
                </c:pt>
                <c:pt idx="332">
                  <c:v>1991.463925</c:v>
                </c:pt>
                <c:pt idx="333">
                  <c:v>1991.7639180000001</c:v>
                </c:pt>
                <c:pt idx="334">
                  <c:v>1992.0639100000001</c:v>
                </c:pt>
                <c:pt idx="335">
                  <c:v>1992.5638980000001</c:v>
                </c:pt>
                <c:pt idx="336">
                  <c:v>1992.5638980000001</c:v>
                </c:pt>
                <c:pt idx="337">
                  <c:v>1993.063885</c:v>
                </c:pt>
                <c:pt idx="338">
                  <c:v>2017.0632880000001</c:v>
                </c:pt>
                <c:pt idx="339">
                  <c:v>2018.063263</c:v>
                </c:pt>
                <c:pt idx="340">
                  <c:v>2042.0627300000001</c:v>
                </c:pt>
                <c:pt idx="341">
                  <c:v>2042.5732599999999</c:v>
                </c:pt>
                <c:pt idx="342">
                  <c:v>2042.811985</c:v>
                </c:pt>
                <c:pt idx="343">
                  <c:v>2042.811985</c:v>
                </c:pt>
                <c:pt idx="344">
                  <c:v>2043.0507090000001</c:v>
                </c:pt>
                <c:pt idx="345">
                  <c:v>2067.0503269999999</c:v>
                </c:pt>
                <c:pt idx="346">
                  <c:v>2068.0503140000001</c:v>
                </c:pt>
                <c:pt idx="347">
                  <c:v>2079.600171</c:v>
                </c:pt>
                <c:pt idx="348">
                  <c:v>2091.1499920000001</c:v>
                </c:pt>
                <c:pt idx="349">
                  <c:v>2091.4499860000001</c:v>
                </c:pt>
                <c:pt idx="350">
                  <c:v>2091.7499800000001</c:v>
                </c:pt>
                <c:pt idx="351">
                  <c:v>2092.0499749999999</c:v>
                </c:pt>
                <c:pt idx="352">
                  <c:v>2092.5499650000002</c:v>
                </c:pt>
                <c:pt idx="353">
                  <c:v>2092.5499650000002</c:v>
                </c:pt>
                <c:pt idx="354">
                  <c:v>2093.0499559999998</c:v>
                </c:pt>
                <c:pt idx="355">
                  <c:v>2117.0495070000002</c:v>
                </c:pt>
                <c:pt idx="356">
                  <c:v>2118.0494880000001</c:v>
                </c:pt>
                <c:pt idx="357">
                  <c:v>2142.0487859999998</c:v>
                </c:pt>
                <c:pt idx="358">
                  <c:v>2143.0487450000001</c:v>
                </c:pt>
                <c:pt idx="359">
                  <c:v>2167.0473980000002</c:v>
                </c:pt>
                <c:pt idx="360">
                  <c:v>2168.047325</c:v>
                </c:pt>
                <c:pt idx="361">
                  <c:v>2191.1456509999998</c:v>
                </c:pt>
                <c:pt idx="362">
                  <c:v>2191.4456289999998</c:v>
                </c:pt>
                <c:pt idx="363">
                  <c:v>2191.7456069999998</c:v>
                </c:pt>
                <c:pt idx="364">
                  <c:v>2192.0455860000002</c:v>
                </c:pt>
                <c:pt idx="365">
                  <c:v>2192.5455489999999</c:v>
                </c:pt>
                <c:pt idx="366">
                  <c:v>2192.5455489999999</c:v>
                </c:pt>
                <c:pt idx="367">
                  <c:v>2193.045513</c:v>
                </c:pt>
                <c:pt idx="368">
                  <c:v>2217.0437740000002</c:v>
                </c:pt>
                <c:pt idx="369">
                  <c:v>2218.0437010000001</c:v>
                </c:pt>
                <c:pt idx="370">
                  <c:v>2242.0414989999999</c:v>
                </c:pt>
                <c:pt idx="371">
                  <c:v>2242.5639820000001</c:v>
                </c:pt>
                <c:pt idx="372">
                  <c:v>2249.5026539999999</c:v>
                </c:pt>
                <c:pt idx="373">
                  <c:v>2250.5025420000002</c:v>
                </c:pt>
                <c:pt idx="374">
                  <c:v>2252.4599330000001</c:v>
                </c:pt>
                <c:pt idx="375">
                  <c:v>2253.4598209999999</c:v>
                </c:pt>
                <c:pt idx="376">
                  <c:v>2253.4598209999999</c:v>
                </c:pt>
                <c:pt idx="377">
                  <c:v>2253.4598209999999</c:v>
                </c:pt>
                <c:pt idx="378">
                  <c:v>2253.4598209999999</c:v>
                </c:pt>
                <c:pt idx="379">
                  <c:v>2253.4598209999999</c:v>
                </c:pt>
                <c:pt idx="380">
                  <c:v>2253.4598209999999</c:v>
                </c:pt>
                <c:pt idx="381">
                  <c:v>2253.4598209999999</c:v>
                </c:pt>
                <c:pt idx="382">
                  <c:v>2254.4597079999999</c:v>
                </c:pt>
                <c:pt idx="383">
                  <c:v>2256.4594830000001</c:v>
                </c:pt>
                <c:pt idx="384">
                  <c:v>2276.0574320000001</c:v>
                </c:pt>
                <c:pt idx="385">
                  <c:v>2278.0572379999999</c:v>
                </c:pt>
                <c:pt idx="386">
                  <c:v>2279.0571409999998</c:v>
                </c:pt>
                <c:pt idx="387">
                  <c:v>2280.0570440000001</c:v>
                </c:pt>
                <c:pt idx="388">
                  <c:v>2282.0568499999999</c:v>
                </c:pt>
                <c:pt idx="389">
                  <c:v>2301.6550910000001</c:v>
                </c:pt>
                <c:pt idx="390">
                  <c:v>2303.6549260000002</c:v>
                </c:pt>
                <c:pt idx="391">
                  <c:v>2304.6548440000001</c:v>
                </c:pt>
                <c:pt idx="392">
                  <c:v>2305.6547609999998</c:v>
                </c:pt>
                <c:pt idx="393">
                  <c:v>2307.6545959999999</c:v>
                </c:pt>
                <c:pt idx="394">
                  <c:v>2327.253107</c:v>
                </c:pt>
                <c:pt idx="395">
                  <c:v>2329.2529679999998</c:v>
                </c:pt>
                <c:pt idx="396">
                  <c:v>2330.2528980000002</c:v>
                </c:pt>
                <c:pt idx="397">
                  <c:v>2331.252829</c:v>
                </c:pt>
                <c:pt idx="398">
                  <c:v>2333.2526899999998</c:v>
                </c:pt>
                <c:pt idx="399">
                  <c:v>2352.8514489999998</c:v>
                </c:pt>
                <c:pt idx="400">
                  <c:v>2354.851334</c:v>
                </c:pt>
                <c:pt idx="401">
                  <c:v>2355.8512770000002</c:v>
                </c:pt>
                <c:pt idx="402">
                  <c:v>2356.8512190000001</c:v>
                </c:pt>
                <c:pt idx="403">
                  <c:v>2357.6511730000002</c:v>
                </c:pt>
                <c:pt idx="404">
                  <c:v>2358.0511499999998</c:v>
                </c:pt>
                <c:pt idx="405">
                  <c:v>2358.8511039999999</c:v>
                </c:pt>
                <c:pt idx="406">
                  <c:v>2378.4501890000001</c:v>
                </c:pt>
                <c:pt idx="407">
                  <c:v>2380.450116</c:v>
                </c:pt>
                <c:pt idx="408">
                  <c:v>2381.4500790000002</c:v>
                </c:pt>
                <c:pt idx="409">
                  <c:v>2382.4500429999998</c:v>
                </c:pt>
                <c:pt idx="410">
                  <c:v>2384.4499689999998</c:v>
                </c:pt>
                <c:pt idx="411">
                  <c:v>2404.0494140000001</c:v>
                </c:pt>
                <c:pt idx="412">
                  <c:v>2406.0493729999998</c:v>
                </c:pt>
                <c:pt idx="413">
                  <c:v>2407.049352</c:v>
                </c:pt>
                <c:pt idx="414">
                  <c:v>2408.0493310000002</c:v>
                </c:pt>
                <c:pt idx="415">
                  <c:v>2410.0492899999999</c:v>
                </c:pt>
                <c:pt idx="416">
                  <c:v>2429.6490050000002</c:v>
                </c:pt>
                <c:pt idx="417">
                  <c:v>2431.648987</c:v>
                </c:pt>
                <c:pt idx="418">
                  <c:v>2432.6489780000002</c:v>
                </c:pt>
                <c:pt idx="419">
                  <c:v>2433.648968</c:v>
                </c:pt>
                <c:pt idx="420">
                  <c:v>2435.6489499999998</c:v>
                </c:pt>
                <c:pt idx="421">
                  <c:v>2455.2488450000001</c:v>
                </c:pt>
                <c:pt idx="422">
                  <c:v>2457.2488400000002</c:v>
                </c:pt>
                <c:pt idx="423">
                  <c:v>2458.248838</c:v>
                </c:pt>
                <c:pt idx="424">
                  <c:v>2459.2488360000002</c:v>
                </c:pt>
                <c:pt idx="425">
                  <c:v>2460.0488340000002</c:v>
                </c:pt>
                <c:pt idx="426">
                  <c:v>2460.4488329999999</c:v>
                </c:pt>
                <c:pt idx="427">
                  <c:v>2461.2488309999999</c:v>
                </c:pt>
                <c:pt idx="428">
                  <c:v>2480.8488160000002</c:v>
                </c:pt>
                <c:pt idx="429">
                  <c:v>2482.8488160000002</c:v>
                </c:pt>
                <c:pt idx="430">
                  <c:v>2483.8488160000002</c:v>
                </c:pt>
                <c:pt idx="431">
                  <c:v>2484.8488160000002</c:v>
                </c:pt>
                <c:pt idx="432">
                  <c:v>2485.6488159999999</c:v>
                </c:pt>
                <c:pt idx="433">
                  <c:v>2486.048816</c:v>
                </c:pt>
                <c:pt idx="434">
                  <c:v>2486.8488160000002</c:v>
                </c:pt>
                <c:pt idx="435">
                  <c:v>2506.448801</c:v>
                </c:pt>
                <c:pt idx="436">
                  <c:v>2508.448797</c:v>
                </c:pt>
                <c:pt idx="437">
                  <c:v>2509.4487939999999</c:v>
                </c:pt>
                <c:pt idx="438">
                  <c:v>2510.4487920000001</c:v>
                </c:pt>
                <c:pt idx="439">
                  <c:v>2512.4487869999998</c:v>
                </c:pt>
                <c:pt idx="440">
                  <c:v>2532.0486820000001</c:v>
                </c:pt>
                <c:pt idx="441">
                  <c:v>2534.0486639999999</c:v>
                </c:pt>
                <c:pt idx="442">
                  <c:v>2535.0486550000001</c:v>
                </c:pt>
                <c:pt idx="443">
                  <c:v>2536.0486460000002</c:v>
                </c:pt>
                <c:pt idx="444">
                  <c:v>2538.0486270000001</c:v>
                </c:pt>
                <c:pt idx="445">
                  <c:v>2557.648342</c:v>
                </c:pt>
                <c:pt idx="446">
                  <c:v>2559.6483010000002</c:v>
                </c:pt>
                <c:pt idx="447">
                  <c:v>2560.6482799999999</c:v>
                </c:pt>
                <c:pt idx="448">
                  <c:v>2561.6482599999999</c:v>
                </c:pt>
                <c:pt idx="449">
                  <c:v>2563.6482179999998</c:v>
                </c:pt>
                <c:pt idx="450">
                  <c:v>2583.2476630000001</c:v>
                </c:pt>
                <c:pt idx="451">
                  <c:v>2585.2475899999999</c:v>
                </c:pt>
                <c:pt idx="452">
                  <c:v>2586.2475530000002</c:v>
                </c:pt>
                <c:pt idx="453">
                  <c:v>2587.2475159999999</c:v>
                </c:pt>
                <c:pt idx="454">
                  <c:v>2588.0474869999998</c:v>
                </c:pt>
                <c:pt idx="455">
                  <c:v>2588.4474719999998</c:v>
                </c:pt>
                <c:pt idx="456">
                  <c:v>2589.2474430000002</c:v>
                </c:pt>
                <c:pt idx="457">
                  <c:v>2608.846528</c:v>
                </c:pt>
                <c:pt idx="458">
                  <c:v>2610.8464130000002</c:v>
                </c:pt>
                <c:pt idx="459">
                  <c:v>2611.846356</c:v>
                </c:pt>
                <c:pt idx="460">
                  <c:v>2612.8462979999999</c:v>
                </c:pt>
                <c:pt idx="461">
                  <c:v>2614.846184</c:v>
                </c:pt>
                <c:pt idx="462">
                  <c:v>2634.4449420000001</c:v>
                </c:pt>
                <c:pt idx="463">
                  <c:v>2636.4448029999999</c:v>
                </c:pt>
                <c:pt idx="464">
                  <c:v>2637.4447340000002</c:v>
                </c:pt>
                <c:pt idx="465">
                  <c:v>2638.444665</c:v>
                </c:pt>
                <c:pt idx="466">
                  <c:v>2640.4445260000002</c:v>
                </c:pt>
                <c:pt idx="467">
                  <c:v>2660.0430369999999</c:v>
                </c:pt>
                <c:pt idx="468">
                  <c:v>2662.042872</c:v>
                </c:pt>
                <c:pt idx="469">
                  <c:v>2663.0427890000001</c:v>
                </c:pt>
                <c:pt idx="470">
                  <c:v>2664.0427060000002</c:v>
                </c:pt>
                <c:pt idx="471">
                  <c:v>2666.0425409999998</c:v>
                </c:pt>
                <c:pt idx="472">
                  <c:v>2685.6407819999999</c:v>
                </c:pt>
                <c:pt idx="473">
                  <c:v>2687.6405880000002</c:v>
                </c:pt>
                <c:pt idx="474">
                  <c:v>2688.6404910000001</c:v>
                </c:pt>
                <c:pt idx="475">
                  <c:v>2689.640394</c:v>
                </c:pt>
                <c:pt idx="476">
                  <c:v>2691.6401999999998</c:v>
                </c:pt>
                <c:pt idx="477">
                  <c:v>2711.2381489999998</c:v>
                </c:pt>
                <c:pt idx="478">
                  <c:v>2713.237924</c:v>
                </c:pt>
                <c:pt idx="479">
                  <c:v>2714.2378119999998</c:v>
                </c:pt>
                <c:pt idx="480">
                  <c:v>2715.2376989999998</c:v>
                </c:pt>
                <c:pt idx="481">
                  <c:v>2732.7244019999998</c:v>
                </c:pt>
                <c:pt idx="482">
                  <c:v>2734.7241770000001</c:v>
                </c:pt>
                <c:pt idx="483">
                  <c:v>2752.2108800000001</c:v>
                </c:pt>
                <c:pt idx="484">
                  <c:v>2754.2106549999999</c:v>
                </c:pt>
                <c:pt idx="485">
                  <c:v>2771.6973579999999</c:v>
                </c:pt>
                <c:pt idx="486">
                  <c:v>2773.6971330000001</c:v>
                </c:pt>
                <c:pt idx="487">
                  <c:v>2791.1838360000002</c:v>
                </c:pt>
                <c:pt idx="488">
                  <c:v>2793.1836109999999</c:v>
                </c:pt>
                <c:pt idx="489">
                  <c:v>2810.670314</c:v>
                </c:pt>
                <c:pt idx="490">
                  <c:v>2812.6700890000002</c:v>
                </c:pt>
                <c:pt idx="491">
                  <c:v>2830.1567920000002</c:v>
                </c:pt>
                <c:pt idx="492">
                  <c:v>2832.156567</c:v>
                </c:pt>
                <c:pt idx="493">
                  <c:v>2849.64327</c:v>
                </c:pt>
                <c:pt idx="494">
                  <c:v>2851.6430449999998</c:v>
                </c:pt>
                <c:pt idx="495">
                  <c:v>2869.1297479999998</c:v>
                </c:pt>
                <c:pt idx="496">
                  <c:v>2871.1295230000001</c:v>
                </c:pt>
                <c:pt idx="497">
                  <c:v>2888.6162260000001</c:v>
                </c:pt>
                <c:pt idx="498">
                  <c:v>2890.6160009999999</c:v>
                </c:pt>
                <c:pt idx="499">
                  <c:v>2908.1027039999999</c:v>
                </c:pt>
                <c:pt idx="500">
                  <c:v>2910.1024790000001</c:v>
                </c:pt>
                <c:pt idx="501">
                  <c:v>2927.5891820000002</c:v>
                </c:pt>
                <c:pt idx="502">
                  <c:v>2929.5889569999999</c:v>
                </c:pt>
                <c:pt idx="503">
                  <c:v>2947.07566</c:v>
                </c:pt>
                <c:pt idx="504">
                  <c:v>2948.0755469999999</c:v>
                </c:pt>
                <c:pt idx="505">
                  <c:v>2949.0754350000002</c:v>
                </c:pt>
                <c:pt idx="506">
                  <c:v>2954.5248219999999</c:v>
                </c:pt>
                <c:pt idx="507">
                  <c:v>2974.1235510000001</c:v>
                </c:pt>
                <c:pt idx="508">
                  <c:v>2979.5734029999999</c:v>
                </c:pt>
                <c:pt idx="509">
                  <c:v>2980.5733759999998</c:v>
                </c:pt>
                <c:pt idx="510">
                  <c:v>2981.5733489999998</c:v>
                </c:pt>
                <c:pt idx="511">
                  <c:v>3012.0725259999999</c:v>
                </c:pt>
                <c:pt idx="512">
                  <c:v>3014.0724719999998</c:v>
                </c:pt>
                <c:pt idx="513">
                  <c:v>3019.5223249999999</c:v>
                </c:pt>
                <c:pt idx="514">
                  <c:v>3039.121639</c:v>
                </c:pt>
                <c:pt idx="515">
                  <c:v>3044.5714010000002</c:v>
                </c:pt>
                <c:pt idx="516">
                  <c:v>3046.5713139999998</c:v>
                </c:pt>
                <c:pt idx="517">
                  <c:v>3077.069982</c:v>
                </c:pt>
                <c:pt idx="518">
                  <c:v>3079.0698950000001</c:v>
                </c:pt>
                <c:pt idx="519">
                  <c:v>3084.5196569999998</c:v>
                </c:pt>
                <c:pt idx="520">
                  <c:v>3104.119338</c:v>
                </c:pt>
                <c:pt idx="521">
                  <c:v>3109.5693350000001</c:v>
                </c:pt>
                <c:pt idx="522">
                  <c:v>3111.5693339999998</c:v>
                </c:pt>
                <c:pt idx="523">
                  <c:v>3142.0693190000002</c:v>
                </c:pt>
                <c:pt idx="524">
                  <c:v>3143.0693179999998</c:v>
                </c:pt>
                <c:pt idx="525">
                  <c:v>3144.0693179999998</c:v>
                </c:pt>
                <c:pt idx="526">
                  <c:v>3174.5693030000002</c:v>
                </c:pt>
                <c:pt idx="527">
                  <c:v>3175.5693019999999</c:v>
                </c:pt>
                <c:pt idx="528">
                  <c:v>3176.5693019999999</c:v>
                </c:pt>
                <c:pt idx="529">
                  <c:v>3207.0692859999999</c:v>
                </c:pt>
                <c:pt idx="530">
                  <c:v>3208.0692859999999</c:v>
                </c:pt>
                <c:pt idx="531">
                  <c:v>3209.069285</c:v>
                </c:pt>
                <c:pt idx="532">
                  <c:v>3239.56927</c:v>
                </c:pt>
                <c:pt idx="533">
                  <c:v>3240.56927</c:v>
                </c:pt>
                <c:pt idx="534">
                  <c:v>3241.5692690000001</c:v>
                </c:pt>
                <c:pt idx="535">
                  <c:v>3272.069254</c:v>
                </c:pt>
                <c:pt idx="536">
                  <c:v>3273.0692530000001</c:v>
                </c:pt>
                <c:pt idx="537">
                  <c:v>3274.0692530000001</c:v>
                </c:pt>
                <c:pt idx="538">
                  <c:v>3304.569238</c:v>
                </c:pt>
                <c:pt idx="539">
                  <c:v>3305.5692370000002</c:v>
                </c:pt>
                <c:pt idx="540">
                  <c:v>3306.5692370000002</c:v>
                </c:pt>
                <c:pt idx="541">
                  <c:v>3337.0692210000002</c:v>
                </c:pt>
                <c:pt idx="542">
                  <c:v>3338.0692210000002</c:v>
                </c:pt>
                <c:pt idx="543">
                  <c:v>3339.0692199999999</c:v>
                </c:pt>
                <c:pt idx="544">
                  <c:v>3369.5692049999998</c:v>
                </c:pt>
                <c:pt idx="545">
                  <c:v>3370.5692049999998</c:v>
                </c:pt>
                <c:pt idx="546">
                  <c:v>3371.5692039999999</c:v>
                </c:pt>
                <c:pt idx="547">
                  <c:v>3402.0691889999998</c:v>
                </c:pt>
                <c:pt idx="548">
                  <c:v>3403.0691879999999</c:v>
                </c:pt>
                <c:pt idx="549">
                  <c:v>3404.0691879999999</c:v>
                </c:pt>
                <c:pt idx="550">
                  <c:v>3434.5691729999999</c:v>
                </c:pt>
                <c:pt idx="551">
                  <c:v>3435.569172</c:v>
                </c:pt>
                <c:pt idx="552">
                  <c:v>3436.569172</c:v>
                </c:pt>
                <c:pt idx="553">
                  <c:v>3467.069156</c:v>
                </c:pt>
                <c:pt idx="554">
                  <c:v>3468.069156</c:v>
                </c:pt>
                <c:pt idx="555">
                  <c:v>3469.0691550000001</c:v>
                </c:pt>
                <c:pt idx="556">
                  <c:v>3469.5691550000001</c:v>
                </c:pt>
                <c:pt idx="557">
                  <c:v>3474.0691529999999</c:v>
                </c:pt>
                <c:pt idx="558">
                  <c:v>3474.5691529999999</c:v>
                </c:pt>
                <c:pt idx="559">
                  <c:v>3479.0691510000001</c:v>
                </c:pt>
                <c:pt idx="560">
                  <c:v>3479.5691510000001</c:v>
                </c:pt>
                <c:pt idx="561">
                  <c:v>3484.0691489999999</c:v>
                </c:pt>
                <c:pt idx="562">
                  <c:v>3484.5691489999999</c:v>
                </c:pt>
                <c:pt idx="563">
                  <c:v>3489.069148</c:v>
                </c:pt>
                <c:pt idx="564">
                  <c:v>3489.569148</c:v>
                </c:pt>
                <c:pt idx="565">
                  <c:v>3494.0691459999998</c:v>
                </c:pt>
                <c:pt idx="566">
                  <c:v>3494.5691459999998</c:v>
                </c:pt>
                <c:pt idx="567">
                  <c:v>3499.0691449999999</c:v>
                </c:pt>
                <c:pt idx="568">
                  <c:v>3499.5691449999999</c:v>
                </c:pt>
                <c:pt idx="569">
                  <c:v>3500.0691449999999</c:v>
                </c:pt>
                <c:pt idx="570">
                  <c:v>3501.0691449999999</c:v>
                </c:pt>
                <c:pt idx="571">
                  <c:v>3501.5691449999999</c:v>
                </c:pt>
                <c:pt idx="572">
                  <c:v>3502.0691449999999</c:v>
                </c:pt>
                <c:pt idx="573">
                  <c:v>3506.5691449999999</c:v>
                </c:pt>
                <c:pt idx="574">
                  <c:v>3507.0691449999999</c:v>
                </c:pt>
                <c:pt idx="575">
                  <c:v>3511.5691440000001</c:v>
                </c:pt>
                <c:pt idx="576">
                  <c:v>3512.0691440000001</c:v>
                </c:pt>
                <c:pt idx="577">
                  <c:v>3516.5691440000001</c:v>
                </c:pt>
                <c:pt idx="578">
                  <c:v>3517.0691440000001</c:v>
                </c:pt>
                <c:pt idx="579">
                  <c:v>3521.5691440000001</c:v>
                </c:pt>
                <c:pt idx="580">
                  <c:v>3522.0691440000001</c:v>
                </c:pt>
                <c:pt idx="581">
                  <c:v>3526.5691440000001</c:v>
                </c:pt>
                <c:pt idx="582">
                  <c:v>3527.0691440000001</c:v>
                </c:pt>
                <c:pt idx="583">
                  <c:v>3531.5691440000001</c:v>
                </c:pt>
                <c:pt idx="584">
                  <c:v>3532.0691440000001</c:v>
                </c:pt>
                <c:pt idx="585">
                  <c:v>3533.0691440000001</c:v>
                </c:pt>
                <c:pt idx="586">
                  <c:v>3533.0691440000001</c:v>
                </c:pt>
              </c:numCache>
            </c:numRef>
          </c:xVal>
          <c:yVal>
            <c:numRef>
              <c:f>Sheet1!$P$2:$P$699</c:f>
              <c:numCache>
                <c:formatCode>General</c:formatCode>
                <c:ptCount val="6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0.49782900000000002</c:v>
                </c:pt>
                <c:pt idx="67">
                  <c:v>0.54875700000000005</c:v>
                </c:pt>
                <c:pt idx="68">
                  <c:v>0.56744700000000003</c:v>
                </c:pt>
                <c:pt idx="69">
                  <c:v>0.85246</c:v>
                </c:pt>
                <c:pt idx="70">
                  <c:v>0.87114999999999998</c:v>
                </c:pt>
                <c:pt idx="71">
                  <c:v>0.92207799999999995</c:v>
                </c:pt>
                <c:pt idx="72">
                  <c:v>1.0856570000000001</c:v>
                </c:pt>
                <c:pt idx="73">
                  <c:v>1.1256980000000001</c:v>
                </c:pt>
                <c:pt idx="74">
                  <c:v>1.1403920000000001</c:v>
                </c:pt>
                <c:pt idx="75">
                  <c:v>1.364476</c:v>
                </c:pt>
                <c:pt idx="76">
                  <c:v>1.371823</c:v>
                </c:pt>
                <c:pt idx="77">
                  <c:v>1.37917</c:v>
                </c:pt>
                <c:pt idx="78">
                  <c:v>1.4192119999999999</c:v>
                </c:pt>
                <c:pt idx="79">
                  <c:v>1.638207</c:v>
                </c:pt>
                <c:pt idx="80">
                  <c:v>1.719954</c:v>
                </c:pt>
                <c:pt idx="81">
                  <c:v>1.734953</c:v>
                </c:pt>
                <c:pt idx="82">
                  <c:v>1.7499530000000001</c:v>
                </c:pt>
                <c:pt idx="83">
                  <c:v>2.0122719999999998</c:v>
                </c:pt>
                <c:pt idx="84">
                  <c:v>2.0422709999999999</c:v>
                </c:pt>
                <c:pt idx="85">
                  <c:v>2.3045900000000001</c:v>
                </c:pt>
                <c:pt idx="86">
                  <c:v>2.3345889999999998</c:v>
                </c:pt>
                <c:pt idx="87">
                  <c:v>2.596908</c:v>
                </c:pt>
                <c:pt idx="88">
                  <c:v>2.6269070000000001</c:v>
                </c:pt>
                <c:pt idx="89">
                  <c:v>2.889227</c:v>
                </c:pt>
                <c:pt idx="90">
                  <c:v>2.919225</c:v>
                </c:pt>
                <c:pt idx="91">
                  <c:v>3.1815449999999998</c:v>
                </c:pt>
                <c:pt idx="92">
                  <c:v>3.2115429999999998</c:v>
                </c:pt>
                <c:pt idx="93">
                  <c:v>3.4738630000000001</c:v>
                </c:pt>
                <c:pt idx="94">
                  <c:v>3.5038619999999998</c:v>
                </c:pt>
                <c:pt idx="95">
                  <c:v>3.766181</c:v>
                </c:pt>
                <c:pt idx="96">
                  <c:v>3.7961800000000001</c:v>
                </c:pt>
                <c:pt idx="97">
                  <c:v>4.0584990000000003</c:v>
                </c:pt>
                <c:pt idx="98">
                  <c:v>4.0884980000000004</c:v>
                </c:pt>
                <c:pt idx="99">
                  <c:v>4.3508170000000002</c:v>
                </c:pt>
                <c:pt idx="100">
                  <c:v>4.3808160000000003</c:v>
                </c:pt>
                <c:pt idx="101">
                  <c:v>4.643135</c:v>
                </c:pt>
                <c:pt idx="102">
                  <c:v>4.6731340000000001</c:v>
                </c:pt>
                <c:pt idx="103">
                  <c:v>4.9354529999999999</c:v>
                </c:pt>
                <c:pt idx="104">
                  <c:v>4.965452</c:v>
                </c:pt>
                <c:pt idx="105">
                  <c:v>5.2277719999999999</c:v>
                </c:pt>
                <c:pt idx="106">
                  <c:v>5.2427710000000003</c:v>
                </c:pt>
                <c:pt idx="107">
                  <c:v>5.2577699999999998</c:v>
                </c:pt>
                <c:pt idx="108">
                  <c:v>5.2877689999999999</c:v>
                </c:pt>
                <c:pt idx="109">
                  <c:v>5.5712580000000003</c:v>
                </c:pt>
                <c:pt idx="110">
                  <c:v>5.5991140000000001</c:v>
                </c:pt>
                <c:pt idx="111">
                  <c:v>5.6130420000000001</c:v>
                </c:pt>
                <c:pt idx="112">
                  <c:v>5.6269710000000002</c:v>
                </c:pt>
                <c:pt idx="113">
                  <c:v>5.654827</c:v>
                </c:pt>
                <c:pt idx="114">
                  <c:v>5.9173179999999999</c:v>
                </c:pt>
                <c:pt idx="115">
                  <c:v>5.9430310000000004</c:v>
                </c:pt>
                <c:pt idx="116">
                  <c:v>5.9558879999999998</c:v>
                </c:pt>
                <c:pt idx="117">
                  <c:v>5.9687450000000002</c:v>
                </c:pt>
                <c:pt idx="118">
                  <c:v>5.9944579999999998</c:v>
                </c:pt>
                <c:pt idx="119">
                  <c:v>6.235951</c:v>
                </c:pt>
                <c:pt idx="120">
                  <c:v>6.2595219999999996</c:v>
                </c:pt>
                <c:pt idx="121">
                  <c:v>6.2713070000000002</c:v>
                </c:pt>
                <c:pt idx="122">
                  <c:v>6.283093</c:v>
                </c:pt>
                <c:pt idx="123">
                  <c:v>6.3066639999999996</c:v>
                </c:pt>
                <c:pt idx="124">
                  <c:v>6.527158</c:v>
                </c:pt>
                <c:pt idx="125">
                  <c:v>6.5485860000000002</c:v>
                </c:pt>
                <c:pt idx="126">
                  <c:v>6.5593000000000004</c:v>
                </c:pt>
                <c:pt idx="127">
                  <c:v>6.5700139999999996</c:v>
                </c:pt>
                <c:pt idx="128">
                  <c:v>6.5785850000000003</c:v>
                </c:pt>
                <c:pt idx="129">
                  <c:v>6.5828709999999999</c:v>
                </c:pt>
                <c:pt idx="130">
                  <c:v>6.5914419999999998</c:v>
                </c:pt>
                <c:pt idx="131">
                  <c:v>6.7804380000000002</c:v>
                </c:pt>
                <c:pt idx="132">
                  <c:v>6.7975810000000001</c:v>
                </c:pt>
                <c:pt idx="133">
                  <c:v>6.806152</c:v>
                </c:pt>
                <c:pt idx="134">
                  <c:v>6.8147229999999999</c:v>
                </c:pt>
                <c:pt idx="135">
                  <c:v>6.8318659999999998</c:v>
                </c:pt>
                <c:pt idx="136">
                  <c:v>6.9788629999999996</c:v>
                </c:pt>
                <c:pt idx="137">
                  <c:v>6.9917199999999999</c:v>
                </c:pt>
                <c:pt idx="138">
                  <c:v>6.9981489999999997</c:v>
                </c:pt>
                <c:pt idx="139">
                  <c:v>7.0045770000000003</c:v>
                </c:pt>
                <c:pt idx="140">
                  <c:v>7.0174339999999997</c:v>
                </c:pt>
                <c:pt idx="141">
                  <c:v>7.122433</c:v>
                </c:pt>
                <c:pt idx="142">
                  <c:v>7.1310039999999999</c:v>
                </c:pt>
                <c:pt idx="143">
                  <c:v>7.1352900000000004</c:v>
                </c:pt>
                <c:pt idx="144">
                  <c:v>7.1395749999999998</c:v>
                </c:pt>
                <c:pt idx="145">
                  <c:v>7.1481469999999998</c:v>
                </c:pt>
                <c:pt idx="146">
                  <c:v>7.2111460000000003</c:v>
                </c:pt>
                <c:pt idx="147">
                  <c:v>7.2154309999999997</c:v>
                </c:pt>
                <c:pt idx="148">
                  <c:v>7.2175739999999999</c:v>
                </c:pt>
                <c:pt idx="149">
                  <c:v>7.2197170000000002</c:v>
                </c:pt>
                <c:pt idx="150">
                  <c:v>7.2214309999999999</c:v>
                </c:pt>
                <c:pt idx="151">
                  <c:v>7.2222879999999998</c:v>
                </c:pt>
                <c:pt idx="152">
                  <c:v>7.2240019999999996</c:v>
                </c:pt>
                <c:pt idx="153">
                  <c:v>7.2450010000000002</c:v>
                </c:pt>
                <c:pt idx="154">
                  <c:v>7.2450010000000002</c:v>
                </c:pt>
                <c:pt idx="155">
                  <c:v>7.2450010000000002</c:v>
                </c:pt>
                <c:pt idx="156">
                  <c:v>7.2450010000000002</c:v>
                </c:pt>
                <c:pt idx="157">
                  <c:v>7.2450010000000002</c:v>
                </c:pt>
                <c:pt idx="158">
                  <c:v>7.2450010000000002</c:v>
                </c:pt>
                <c:pt idx="159">
                  <c:v>7.2450010000000002</c:v>
                </c:pt>
                <c:pt idx="160">
                  <c:v>7.2240000000000002</c:v>
                </c:pt>
                <c:pt idx="161">
                  <c:v>7.2197139999999997</c:v>
                </c:pt>
                <c:pt idx="162">
                  <c:v>7.2175710000000004</c:v>
                </c:pt>
                <c:pt idx="163">
                  <c:v>7.2154290000000003</c:v>
                </c:pt>
                <c:pt idx="164">
                  <c:v>7.2111429999999999</c:v>
                </c:pt>
                <c:pt idx="165">
                  <c:v>7.148142</c:v>
                </c:pt>
                <c:pt idx="166">
                  <c:v>7.13957</c:v>
                </c:pt>
                <c:pt idx="167">
                  <c:v>7.1352849999999997</c:v>
                </c:pt>
                <c:pt idx="168">
                  <c:v>7.1309990000000001</c:v>
                </c:pt>
                <c:pt idx="169">
                  <c:v>7.1224270000000001</c:v>
                </c:pt>
                <c:pt idx="170">
                  <c:v>7.0174269999999996</c:v>
                </c:pt>
                <c:pt idx="171">
                  <c:v>7.0045700000000002</c:v>
                </c:pt>
                <c:pt idx="172">
                  <c:v>6.9981410000000004</c:v>
                </c:pt>
                <c:pt idx="173">
                  <c:v>6.9917129999999998</c:v>
                </c:pt>
                <c:pt idx="174">
                  <c:v>6.9788550000000003</c:v>
                </c:pt>
                <c:pt idx="175">
                  <c:v>6.8318560000000002</c:v>
                </c:pt>
                <c:pt idx="176">
                  <c:v>6.8147130000000002</c:v>
                </c:pt>
                <c:pt idx="177">
                  <c:v>6.8061420000000004</c:v>
                </c:pt>
                <c:pt idx="178">
                  <c:v>6.7975700000000003</c:v>
                </c:pt>
                <c:pt idx="179">
                  <c:v>6.7907130000000002</c:v>
                </c:pt>
                <c:pt idx="180">
                  <c:v>6.7872849999999998</c:v>
                </c:pt>
                <c:pt idx="181">
                  <c:v>6.7804279999999997</c:v>
                </c:pt>
                <c:pt idx="182">
                  <c:v>6.5914299999999999</c:v>
                </c:pt>
                <c:pt idx="183">
                  <c:v>6.5700010000000004</c:v>
                </c:pt>
                <c:pt idx="184">
                  <c:v>6.5592870000000003</c:v>
                </c:pt>
                <c:pt idx="185">
                  <c:v>6.5485730000000002</c:v>
                </c:pt>
                <c:pt idx="186">
                  <c:v>6.527145</c:v>
                </c:pt>
                <c:pt idx="187">
                  <c:v>6.3066490000000002</c:v>
                </c:pt>
                <c:pt idx="188">
                  <c:v>6.2830779999999997</c:v>
                </c:pt>
                <c:pt idx="189">
                  <c:v>6.2712919999999999</c:v>
                </c:pt>
                <c:pt idx="190">
                  <c:v>6.2595070000000002</c:v>
                </c:pt>
                <c:pt idx="191">
                  <c:v>6.2359359999999997</c:v>
                </c:pt>
                <c:pt idx="192">
                  <c:v>5.9944410000000001</c:v>
                </c:pt>
                <c:pt idx="193">
                  <c:v>5.9687270000000003</c:v>
                </c:pt>
                <c:pt idx="194">
                  <c:v>5.95587</c:v>
                </c:pt>
                <c:pt idx="195">
                  <c:v>5.9430129999999997</c:v>
                </c:pt>
                <c:pt idx="196">
                  <c:v>5.9173</c:v>
                </c:pt>
                <c:pt idx="197">
                  <c:v>5.6548069999999999</c:v>
                </c:pt>
                <c:pt idx="198">
                  <c:v>5.6269499999999999</c:v>
                </c:pt>
                <c:pt idx="199">
                  <c:v>5.613022</c:v>
                </c:pt>
                <c:pt idx="200">
                  <c:v>5.599094</c:v>
                </c:pt>
                <c:pt idx="201">
                  <c:v>5.5712380000000001</c:v>
                </c:pt>
                <c:pt idx="202">
                  <c:v>5.2877460000000003</c:v>
                </c:pt>
                <c:pt idx="203">
                  <c:v>5.2577470000000002</c:v>
                </c:pt>
                <c:pt idx="204">
                  <c:v>5.2427479999999997</c:v>
                </c:pt>
                <c:pt idx="205">
                  <c:v>5.2427479999999997</c:v>
                </c:pt>
                <c:pt idx="206">
                  <c:v>5.2427479999999997</c:v>
                </c:pt>
                <c:pt idx="207">
                  <c:v>5.2427479999999997</c:v>
                </c:pt>
                <c:pt idx="208">
                  <c:v>5.2427479999999997</c:v>
                </c:pt>
                <c:pt idx="209">
                  <c:v>5.2427479999999997</c:v>
                </c:pt>
                <c:pt idx="210">
                  <c:v>5.2427479999999997</c:v>
                </c:pt>
                <c:pt idx="211">
                  <c:v>5.2277490000000002</c:v>
                </c:pt>
                <c:pt idx="212">
                  <c:v>5.198385</c:v>
                </c:pt>
                <c:pt idx="213">
                  <c:v>5.1833859999999996</c:v>
                </c:pt>
                <c:pt idx="214">
                  <c:v>5.0792979999999996</c:v>
                </c:pt>
                <c:pt idx="215">
                  <c:v>5.0714600000000001</c:v>
                </c:pt>
                <c:pt idx="216">
                  <c:v>4.746988</c:v>
                </c:pt>
                <c:pt idx="217">
                  <c:v>4.7349480000000002</c:v>
                </c:pt>
                <c:pt idx="218">
                  <c:v>4.4459920000000004</c:v>
                </c:pt>
                <c:pt idx="219">
                  <c:v>4.439972</c:v>
                </c:pt>
                <c:pt idx="220">
                  <c:v>4.439972</c:v>
                </c:pt>
                <c:pt idx="221">
                  <c:v>4.4339519999999997</c:v>
                </c:pt>
                <c:pt idx="222">
                  <c:v>4.4303400000000002</c:v>
                </c:pt>
                <c:pt idx="223">
                  <c:v>4.4267279999999998</c:v>
                </c:pt>
                <c:pt idx="224">
                  <c:v>4.4231160000000003</c:v>
                </c:pt>
                <c:pt idx="225">
                  <c:v>4.1449959999999999</c:v>
                </c:pt>
                <c:pt idx="226">
                  <c:v>4.1329560000000001</c:v>
                </c:pt>
                <c:pt idx="227">
                  <c:v>3.879518</c:v>
                </c:pt>
                <c:pt idx="228">
                  <c:v>3.8704369999999999</c:v>
                </c:pt>
                <c:pt idx="229">
                  <c:v>3.688034</c:v>
                </c:pt>
                <c:pt idx="230">
                  <c:v>3.6819139999999999</c:v>
                </c:pt>
                <c:pt idx="231">
                  <c:v>3.5350280000000001</c:v>
                </c:pt>
                <c:pt idx="232">
                  <c:v>3.531968</c:v>
                </c:pt>
                <c:pt idx="233">
                  <c:v>3.531968</c:v>
                </c:pt>
                <c:pt idx="234">
                  <c:v>3.5289079999999999</c:v>
                </c:pt>
                <c:pt idx="235">
                  <c:v>3.527072</c:v>
                </c:pt>
                <c:pt idx="236">
                  <c:v>3.525236</c:v>
                </c:pt>
                <c:pt idx="237">
                  <c:v>3.5234000000000001</c:v>
                </c:pt>
                <c:pt idx="238">
                  <c:v>3.459222</c:v>
                </c:pt>
                <c:pt idx="239">
                  <c:v>3.4015550000000001</c:v>
                </c:pt>
                <c:pt idx="240">
                  <c:v>3.396563</c:v>
                </c:pt>
                <c:pt idx="241">
                  <c:v>3.2614570000000001</c:v>
                </c:pt>
                <c:pt idx="242">
                  <c:v>3.2599610000000001</c:v>
                </c:pt>
                <c:pt idx="243">
                  <c:v>3.2599610000000001</c:v>
                </c:pt>
                <c:pt idx="244">
                  <c:v>3.2584659999999999</c:v>
                </c:pt>
                <c:pt idx="245">
                  <c:v>3.2552660000000002</c:v>
                </c:pt>
                <c:pt idx="246">
                  <c:v>3.095424</c:v>
                </c:pt>
                <c:pt idx="247">
                  <c:v>3.0883699999999998</c:v>
                </c:pt>
                <c:pt idx="248">
                  <c:v>2.9190680000000002</c:v>
                </c:pt>
                <c:pt idx="249">
                  <c:v>2.9155410000000002</c:v>
                </c:pt>
                <c:pt idx="250">
                  <c:v>2.9155410000000002</c:v>
                </c:pt>
                <c:pt idx="251">
                  <c:v>2.9120140000000001</c:v>
                </c:pt>
                <c:pt idx="252">
                  <c:v>2.9098980000000001</c:v>
                </c:pt>
                <c:pt idx="253">
                  <c:v>2.9077809999999999</c:v>
                </c:pt>
                <c:pt idx="254">
                  <c:v>2.9056649999999999</c:v>
                </c:pt>
                <c:pt idx="255">
                  <c:v>2.742712</c:v>
                </c:pt>
                <c:pt idx="256">
                  <c:v>2.7356579999999999</c:v>
                </c:pt>
                <c:pt idx="257">
                  <c:v>2.5337390000000002</c:v>
                </c:pt>
                <c:pt idx="258">
                  <c:v>2.5239669999999998</c:v>
                </c:pt>
                <c:pt idx="259">
                  <c:v>2.256815</c:v>
                </c:pt>
                <c:pt idx="260">
                  <c:v>2.2443249999999999</c:v>
                </c:pt>
                <c:pt idx="261">
                  <c:v>1.9445570000000001</c:v>
                </c:pt>
                <c:pt idx="262">
                  <c:v>1.938312</c:v>
                </c:pt>
                <c:pt idx="263">
                  <c:v>1.938312</c:v>
                </c:pt>
                <c:pt idx="264">
                  <c:v>1.932067</c:v>
                </c:pt>
                <c:pt idx="265">
                  <c:v>1.92832</c:v>
                </c:pt>
                <c:pt idx="266">
                  <c:v>1.9245730000000001</c:v>
                </c:pt>
                <c:pt idx="267">
                  <c:v>1.920825</c:v>
                </c:pt>
                <c:pt idx="268">
                  <c:v>1.6322989999999999</c:v>
                </c:pt>
                <c:pt idx="269">
                  <c:v>1.6198090000000001</c:v>
                </c:pt>
                <c:pt idx="270">
                  <c:v>1.3105819999999999</c:v>
                </c:pt>
                <c:pt idx="271">
                  <c:v>1.3073330000000001</c:v>
                </c:pt>
                <c:pt idx="272">
                  <c:v>1.3073330000000001</c:v>
                </c:pt>
                <c:pt idx="273">
                  <c:v>1.3040830000000001</c:v>
                </c:pt>
                <c:pt idx="274">
                  <c:v>1.2677609999999999</c:v>
                </c:pt>
                <c:pt idx="275">
                  <c:v>1.2611220000000001</c:v>
                </c:pt>
                <c:pt idx="276">
                  <c:v>1.254483</c:v>
                </c:pt>
                <c:pt idx="277">
                  <c:v>1.217123</c:v>
                </c:pt>
                <c:pt idx="278">
                  <c:v>1.2104839999999999</c:v>
                </c:pt>
                <c:pt idx="279">
                  <c:v>1.2038450000000001</c:v>
                </c:pt>
                <c:pt idx="280">
                  <c:v>1.0813090000000001</c:v>
                </c:pt>
                <c:pt idx="281">
                  <c:v>1.0813090000000001</c:v>
                </c:pt>
                <c:pt idx="282">
                  <c:v>0.94246600000000003</c:v>
                </c:pt>
                <c:pt idx="283">
                  <c:v>0.52024599999999999</c:v>
                </c:pt>
                <c:pt idx="284">
                  <c:v>0.386125</c:v>
                </c:pt>
                <c:pt idx="285">
                  <c:v>0.13386600000000001</c:v>
                </c:pt>
                <c:pt idx="286">
                  <c:v>0.126607</c:v>
                </c:pt>
                <c:pt idx="287">
                  <c:v>0.119348</c:v>
                </c:pt>
                <c:pt idx="288">
                  <c:v>0.11126</c:v>
                </c:pt>
                <c:pt idx="289">
                  <c:v>9.7599000000000005E-2</c:v>
                </c:pt>
                <c:pt idx="290">
                  <c:v>8.3936999999999998E-2</c:v>
                </c:pt>
                <c:pt idx="291">
                  <c:v>5.9673999999999998E-2</c:v>
                </c:pt>
                <c:pt idx="292">
                  <c:v>5.9673999999999998E-2</c:v>
                </c:pt>
                <c:pt idx="293">
                  <c:v>5.9673999999999998E-2</c:v>
                </c:pt>
                <c:pt idx="294">
                  <c:v>5.9673999999999998E-2</c:v>
                </c:pt>
                <c:pt idx="295">
                  <c:v>3.5410999999999998E-2</c:v>
                </c:pt>
                <c:pt idx="296">
                  <c:v>2.1749000000000001E-2</c:v>
                </c:pt>
                <c:pt idx="297">
                  <c:v>8.0879999999999997E-3</c:v>
                </c:pt>
                <c:pt idx="298">
                  <c:v>0</c:v>
                </c:pt>
                <c:pt idx="299">
                  <c:v>-7.2589999999999998E-3</c:v>
                </c:pt>
                <c:pt idx="300">
                  <c:v>-1.4518E-2</c:v>
                </c:pt>
                <c:pt idx="301">
                  <c:v>-0.26677699999999999</c:v>
                </c:pt>
                <c:pt idx="302">
                  <c:v>-0.40089799999999998</c:v>
                </c:pt>
                <c:pt idx="303">
                  <c:v>-0.82311800000000002</c:v>
                </c:pt>
                <c:pt idx="304">
                  <c:v>-0.96196099999999996</c:v>
                </c:pt>
                <c:pt idx="305">
                  <c:v>-0.96196099999999996</c:v>
                </c:pt>
                <c:pt idx="306">
                  <c:v>-1.084497</c:v>
                </c:pt>
                <c:pt idx="307">
                  <c:v>-1.0911360000000001</c:v>
                </c:pt>
                <c:pt idx="308">
                  <c:v>-1.0977749999999999</c:v>
                </c:pt>
                <c:pt idx="309">
                  <c:v>-1.135135</c:v>
                </c:pt>
                <c:pt idx="310">
                  <c:v>-1.1417740000000001</c:v>
                </c:pt>
                <c:pt idx="311">
                  <c:v>-1.1484129999999999</c:v>
                </c:pt>
                <c:pt idx="312">
                  <c:v>-1.1847350000000001</c:v>
                </c:pt>
                <c:pt idx="313">
                  <c:v>-1.1879850000000001</c:v>
                </c:pt>
                <c:pt idx="314">
                  <c:v>-1.1879850000000001</c:v>
                </c:pt>
                <c:pt idx="315">
                  <c:v>-1.1912339999999999</c:v>
                </c:pt>
                <c:pt idx="316">
                  <c:v>-1.500461</c:v>
                </c:pt>
                <c:pt idx="317">
                  <c:v>-1.5129509999999999</c:v>
                </c:pt>
                <c:pt idx="318">
                  <c:v>-1.801477</c:v>
                </c:pt>
                <c:pt idx="319">
                  <c:v>-1.8052250000000001</c:v>
                </c:pt>
                <c:pt idx="320">
                  <c:v>-1.808972</c:v>
                </c:pt>
                <c:pt idx="321">
                  <c:v>-1.812719</c:v>
                </c:pt>
                <c:pt idx="322">
                  <c:v>-1.818964</c:v>
                </c:pt>
                <c:pt idx="323">
                  <c:v>-1.818964</c:v>
                </c:pt>
                <c:pt idx="324">
                  <c:v>-1.8252090000000001</c:v>
                </c:pt>
                <c:pt idx="325">
                  <c:v>-2.1249769999999999</c:v>
                </c:pt>
                <c:pt idx="326">
                  <c:v>-2.137467</c:v>
                </c:pt>
                <c:pt idx="327">
                  <c:v>-2.4046189999999998</c:v>
                </c:pt>
                <c:pt idx="328">
                  <c:v>-2.4143910000000002</c:v>
                </c:pt>
                <c:pt idx="329">
                  <c:v>-2.6163099999999999</c:v>
                </c:pt>
                <c:pt idx="330">
                  <c:v>-2.623364</c:v>
                </c:pt>
                <c:pt idx="331">
                  <c:v>-2.7863169999999999</c:v>
                </c:pt>
                <c:pt idx="332">
                  <c:v>-2.7884329999999999</c:v>
                </c:pt>
                <c:pt idx="333">
                  <c:v>-2.7905500000000001</c:v>
                </c:pt>
                <c:pt idx="334">
                  <c:v>-2.7926660000000001</c:v>
                </c:pt>
                <c:pt idx="335">
                  <c:v>-2.7961930000000002</c:v>
                </c:pt>
                <c:pt idx="336">
                  <c:v>-2.7961930000000002</c:v>
                </c:pt>
                <c:pt idx="337">
                  <c:v>-2.7997200000000002</c:v>
                </c:pt>
                <c:pt idx="338">
                  <c:v>-2.9690219999999998</c:v>
                </c:pt>
                <c:pt idx="339">
                  <c:v>-2.9760759999999999</c:v>
                </c:pt>
                <c:pt idx="340">
                  <c:v>-3.1359189999999999</c:v>
                </c:pt>
                <c:pt idx="341">
                  <c:v>-3.1391179999999999</c:v>
                </c:pt>
                <c:pt idx="342">
                  <c:v>-3.1406130000000001</c:v>
                </c:pt>
                <c:pt idx="343">
                  <c:v>-3.1406130000000001</c:v>
                </c:pt>
                <c:pt idx="344">
                  <c:v>-3.142109</c:v>
                </c:pt>
                <c:pt idx="345">
                  <c:v>-3.277215</c:v>
                </c:pt>
                <c:pt idx="346">
                  <c:v>-3.2822070000000001</c:v>
                </c:pt>
                <c:pt idx="347">
                  <c:v>-3.339874</c:v>
                </c:pt>
                <c:pt idx="348">
                  <c:v>-3.4040520000000001</c:v>
                </c:pt>
                <c:pt idx="349">
                  <c:v>-3.405888</c:v>
                </c:pt>
                <c:pt idx="350">
                  <c:v>-3.407724</c:v>
                </c:pt>
                <c:pt idx="351">
                  <c:v>-3.4095599999999999</c:v>
                </c:pt>
                <c:pt idx="352">
                  <c:v>-3.41262</c:v>
                </c:pt>
                <c:pt idx="353">
                  <c:v>-3.41262</c:v>
                </c:pt>
                <c:pt idx="354">
                  <c:v>-3.41568</c:v>
                </c:pt>
                <c:pt idx="355">
                  <c:v>-3.5625659999999999</c:v>
                </c:pt>
                <c:pt idx="356">
                  <c:v>-3.568686</c:v>
                </c:pt>
                <c:pt idx="357">
                  <c:v>-3.75109</c:v>
                </c:pt>
                <c:pt idx="358">
                  <c:v>-3.76017</c:v>
                </c:pt>
                <c:pt idx="359">
                  <c:v>-4.0136079999999996</c:v>
                </c:pt>
                <c:pt idx="360">
                  <c:v>-4.0256480000000003</c:v>
                </c:pt>
                <c:pt idx="361">
                  <c:v>-4.3037679999999998</c:v>
                </c:pt>
                <c:pt idx="362">
                  <c:v>-4.3073800000000002</c:v>
                </c:pt>
                <c:pt idx="363">
                  <c:v>-4.3109919999999997</c:v>
                </c:pt>
                <c:pt idx="364">
                  <c:v>-4.3146040000000001</c:v>
                </c:pt>
                <c:pt idx="365">
                  <c:v>-4.3206239999999996</c:v>
                </c:pt>
                <c:pt idx="366">
                  <c:v>-4.3206239999999996</c:v>
                </c:pt>
                <c:pt idx="367">
                  <c:v>-4.3266439999999999</c:v>
                </c:pt>
                <c:pt idx="368">
                  <c:v>-4.6155999999999997</c:v>
                </c:pt>
                <c:pt idx="369">
                  <c:v>-4.6276400000000004</c:v>
                </c:pt>
                <c:pt idx="370">
                  <c:v>-4.9521119999999996</c:v>
                </c:pt>
                <c:pt idx="371">
                  <c:v>-4.9599500000000001</c:v>
                </c:pt>
                <c:pt idx="372">
                  <c:v>-5.064038</c:v>
                </c:pt>
                <c:pt idx="373">
                  <c:v>-5.0790369999999996</c:v>
                </c:pt>
                <c:pt idx="374">
                  <c:v>-5.1084009999999997</c:v>
                </c:pt>
                <c:pt idx="375">
                  <c:v>-5.1234000000000002</c:v>
                </c:pt>
                <c:pt idx="376">
                  <c:v>-5.1234000000000002</c:v>
                </c:pt>
                <c:pt idx="377">
                  <c:v>-5.1234000000000002</c:v>
                </c:pt>
                <c:pt idx="378">
                  <c:v>-5.1234000000000002</c:v>
                </c:pt>
                <c:pt idx="379">
                  <c:v>-5.1234000000000002</c:v>
                </c:pt>
                <c:pt idx="380">
                  <c:v>-5.1234000000000002</c:v>
                </c:pt>
                <c:pt idx="381">
                  <c:v>-5.1234000000000002</c:v>
                </c:pt>
                <c:pt idx="382">
                  <c:v>-5.1383999999999999</c:v>
                </c:pt>
                <c:pt idx="383">
                  <c:v>-5.1683979999999998</c:v>
                </c:pt>
                <c:pt idx="384">
                  <c:v>-5.4518899999999997</c:v>
                </c:pt>
                <c:pt idx="385">
                  <c:v>-5.4797459999999996</c:v>
                </c:pt>
                <c:pt idx="386">
                  <c:v>-5.4936740000000004</c:v>
                </c:pt>
                <c:pt idx="387">
                  <c:v>-5.5076020000000003</c:v>
                </c:pt>
                <c:pt idx="388">
                  <c:v>-5.5354590000000004</c:v>
                </c:pt>
                <c:pt idx="389">
                  <c:v>-5.7979520000000004</c:v>
                </c:pt>
                <c:pt idx="390">
                  <c:v>-5.8236650000000001</c:v>
                </c:pt>
                <c:pt idx="391">
                  <c:v>-5.8365220000000004</c:v>
                </c:pt>
                <c:pt idx="392">
                  <c:v>-5.8493789999999999</c:v>
                </c:pt>
                <c:pt idx="393">
                  <c:v>-5.8750929999999997</c:v>
                </c:pt>
                <c:pt idx="394">
                  <c:v>-6.1165880000000001</c:v>
                </c:pt>
                <c:pt idx="395">
                  <c:v>-6.1401589999999997</c:v>
                </c:pt>
                <c:pt idx="396">
                  <c:v>-6.1519440000000003</c:v>
                </c:pt>
                <c:pt idx="397">
                  <c:v>-6.1637300000000002</c:v>
                </c:pt>
                <c:pt idx="398">
                  <c:v>-6.1873009999999997</c:v>
                </c:pt>
                <c:pt idx="399">
                  <c:v>-6.4077970000000004</c:v>
                </c:pt>
                <c:pt idx="400">
                  <c:v>-6.4292249999999997</c:v>
                </c:pt>
                <c:pt idx="401">
                  <c:v>-6.4399389999999999</c:v>
                </c:pt>
                <c:pt idx="402">
                  <c:v>-6.450653</c:v>
                </c:pt>
                <c:pt idx="403">
                  <c:v>-6.459225</c:v>
                </c:pt>
                <c:pt idx="404">
                  <c:v>-6.4635100000000003</c:v>
                </c:pt>
                <c:pt idx="405">
                  <c:v>-6.4720820000000003</c:v>
                </c:pt>
                <c:pt idx="406">
                  <c:v>-6.6610800000000001</c:v>
                </c:pt>
                <c:pt idx="407">
                  <c:v>-6.6782219999999999</c:v>
                </c:pt>
                <c:pt idx="408">
                  <c:v>-6.6867939999999999</c:v>
                </c:pt>
                <c:pt idx="409">
                  <c:v>-6.6953649999999998</c:v>
                </c:pt>
                <c:pt idx="410">
                  <c:v>-6.7125079999999997</c:v>
                </c:pt>
                <c:pt idx="411">
                  <c:v>-6.8595069999999998</c:v>
                </c:pt>
                <c:pt idx="412">
                  <c:v>-6.8723650000000003</c:v>
                </c:pt>
                <c:pt idx="413">
                  <c:v>-6.8787929999999999</c:v>
                </c:pt>
                <c:pt idx="414">
                  <c:v>-6.8852219999999997</c:v>
                </c:pt>
                <c:pt idx="415">
                  <c:v>-6.8980790000000001</c:v>
                </c:pt>
                <c:pt idx="416">
                  <c:v>-7.0030789999999996</c:v>
                </c:pt>
                <c:pt idx="417">
                  <c:v>-7.0116509999999996</c:v>
                </c:pt>
                <c:pt idx="418">
                  <c:v>-7.0159370000000001</c:v>
                </c:pt>
                <c:pt idx="419">
                  <c:v>-7.0202220000000004</c:v>
                </c:pt>
                <c:pt idx="420">
                  <c:v>-7.0287940000000004</c:v>
                </c:pt>
                <c:pt idx="421">
                  <c:v>-7.0917950000000003</c:v>
                </c:pt>
                <c:pt idx="422">
                  <c:v>-7.0960809999999999</c:v>
                </c:pt>
                <c:pt idx="423">
                  <c:v>-7.0982229999999999</c:v>
                </c:pt>
                <c:pt idx="424">
                  <c:v>-7.1003660000000002</c:v>
                </c:pt>
                <c:pt idx="425">
                  <c:v>-7.1020810000000001</c:v>
                </c:pt>
                <c:pt idx="426">
                  <c:v>-7.102938</c:v>
                </c:pt>
                <c:pt idx="427">
                  <c:v>-7.1046519999999997</c:v>
                </c:pt>
                <c:pt idx="428">
                  <c:v>-7.1256529999999998</c:v>
                </c:pt>
                <c:pt idx="429">
                  <c:v>-7.1256529999999998</c:v>
                </c:pt>
                <c:pt idx="430">
                  <c:v>-7.1256529999999998</c:v>
                </c:pt>
                <c:pt idx="431">
                  <c:v>-7.1256529999999998</c:v>
                </c:pt>
                <c:pt idx="432">
                  <c:v>-7.1256529999999998</c:v>
                </c:pt>
                <c:pt idx="433">
                  <c:v>-7.1256529999999998</c:v>
                </c:pt>
                <c:pt idx="434">
                  <c:v>-7.1256529999999998</c:v>
                </c:pt>
                <c:pt idx="435">
                  <c:v>-7.104654</c:v>
                </c:pt>
                <c:pt idx="436">
                  <c:v>-7.1003689999999997</c:v>
                </c:pt>
                <c:pt idx="437">
                  <c:v>-7.0982260000000004</c:v>
                </c:pt>
                <c:pt idx="438">
                  <c:v>-7.0960830000000001</c:v>
                </c:pt>
                <c:pt idx="439">
                  <c:v>-7.0917979999999998</c:v>
                </c:pt>
                <c:pt idx="440">
                  <c:v>-7.0287990000000002</c:v>
                </c:pt>
                <c:pt idx="441">
                  <c:v>-7.0202270000000002</c:v>
                </c:pt>
                <c:pt idx="442">
                  <c:v>-7.0159419999999999</c:v>
                </c:pt>
                <c:pt idx="443">
                  <c:v>-7.0116560000000003</c:v>
                </c:pt>
                <c:pt idx="444">
                  <c:v>-7.0030849999999996</c:v>
                </c:pt>
                <c:pt idx="445">
                  <c:v>-6.8980860000000002</c:v>
                </c:pt>
                <c:pt idx="446">
                  <c:v>-6.8852289999999998</c:v>
                </c:pt>
                <c:pt idx="447">
                  <c:v>-6.8788010000000002</c:v>
                </c:pt>
                <c:pt idx="448">
                  <c:v>-6.8723720000000004</c:v>
                </c:pt>
                <c:pt idx="449">
                  <c:v>-6.859515</c:v>
                </c:pt>
                <c:pt idx="450">
                  <c:v>-6.7125180000000002</c:v>
                </c:pt>
                <c:pt idx="451">
                  <c:v>-6.6953750000000003</c:v>
                </c:pt>
                <c:pt idx="452">
                  <c:v>-6.6868040000000004</c:v>
                </c:pt>
                <c:pt idx="453">
                  <c:v>-6.6782329999999996</c:v>
                </c:pt>
                <c:pt idx="454">
                  <c:v>-6.6713760000000004</c:v>
                </c:pt>
                <c:pt idx="455">
                  <c:v>-6.6679469999999998</c:v>
                </c:pt>
                <c:pt idx="456">
                  <c:v>-6.6610899999999997</c:v>
                </c:pt>
                <c:pt idx="457">
                  <c:v>-6.4720940000000002</c:v>
                </c:pt>
                <c:pt idx="458">
                  <c:v>-6.450666</c:v>
                </c:pt>
                <c:pt idx="459">
                  <c:v>-6.4399519999999999</c:v>
                </c:pt>
                <c:pt idx="460">
                  <c:v>-6.4292379999999998</c:v>
                </c:pt>
                <c:pt idx="461">
                  <c:v>-6.4078099999999996</c:v>
                </c:pt>
                <c:pt idx="462">
                  <c:v>-6.187316</c:v>
                </c:pt>
                <c:pt idx="463">
                  <c:v>-6.1637449999999996</c:v>
                </c:pt>
                <c:pt idx="464">
                  <c:v>-6.1519589999999997</c:v>
                </c:pt>
                <c:pt idx="465">
                  <c:v>-6.140174</c:v>
                </c:pt>
                <c:pt idx="466">
                  <c:v>-6.1166029999999996</c:v>
                </c:pt>
                <c:pt idx="467">
                  <c:v>-5.8751100000000003</c:v>
                </c:pt>
                <c:pt idx="468">
                  <c:v>-5.8493969999999997</c:v>
                </c:pt>
                <c:pt idx="469">
                  <c:v>-5.8365400000000003</c:v>
                </c:pt>
                <c:pt idx="470">
                  <c:v>-5.8236829999999999</c:v>
                </c:pt>
                <c:pt idx="471">
                  <c:v>-5.7979700000000003</c:v>
                </c:pt>
                <c:pt idx="472">
                  <c:v>-5.5354789999999996</c:v>
                </c:pt>
                <c:pt idx="473">
                  <c:v>-5.5076229999999997</c:v>
                </c:pt>
                <c:pt idx="474">
                  <c:v>-5.4936939999999996</c:v>
                </c:pt>
                <c:pt idx="475">
                  <c:v>-5.4797659999999997</c:v>
                </c:pt>
                <c:pt idx="476">
                  <c:v>-5.4519099999999998</c:v>
                </c:pt>
                <c:pt idx="477">
                  <c:v>-5.1684210000000004</c:v>
                </c:pt>
                <c:pt idx="478">
                  <c:v>-5.1384220000000003</c:v>
                </c:pt>
                <c:pt idx="479">
                  <c:v>-5.1234229999999998</c:v>
                </c:pt>
                <c:pt idx="480">
                  <c:v>-5.1084240000000003</c:v>
                </c:pt>
                <c:pt idx="481">
                  <c:v>-4.8461040000000004</c:v>
                </c:pt>
                <c:pt idx="482">
                  <c:v>-4.8161050000000003</c:v>
                </c:pt>
                <c:pt idx="483">
                  <c:v>-4.5537859999999997</c:v>
                </c:pt>
                <c:pt idx="484">
                  <c:v>-4.5237869999999996</c:v>
                </c:pt>
                <c:pt idx="485">
                  <c:v>-4.2614679999999998</c:v>
                </c:pt>
                <c:pt idx="486">
                  <c:v>-4.2314689999999997</c:v>
                </c:pt>
                <c:pt idx="487">
                  <c:v>-3.96915</c:v>
                </c:pt>
                <c:pt idx="488">
                  <c:v>-3.9391509999999998</c:v>
                </c:pt>
                <c:pt idx="489">
                  <c:v>-3.6768320000000001</c:v>
                </c:pt>
                <c:pt idx="490">
                  <c:v>-3.646833</c:v>
                </c:pt>
                <c:pt idx="491">
                  <c:v>-3.3845139999999998</c:v>
                </c:pt>
                <c:pt idx="492">
                  <c:v>-3.3545150000000001</c:v>
                </c:pt>
                <c:pt idx="493">
                  <c:v>-3.0921949999999998</c:v>
                </c:pt>
                <c:pt idx="494">
                  <c:v>-3.0621969999999998</c:v>
                </c:pt>
                <c:pt idx="495">
                  <c:v>-2.7998769999999999</c:v>
                </c:pt>
                <c:pt idx="496">
                  <c:v>-2.769879</c:v>
                </c:pt>
                <c:pt idx="497">
                  <c:v>-2.5075590000000001</c:v>
                </c:pt>
                <c:pt idx="498">
                  <c:v>-2.47756</c:v>
                </c:pt>
                <c:pt idx="499">
                  <c:v>-2.2152409999999998</c:v>
                </c:pt>
                <c:pt idx="500">
                  <c:v>-2.1852420000000001</c:v>
                </c:pt>
                <c:pt idx="501">
                  <c:v>-1.9229229999999999</c:v>
                </c:pt>
                <c:pt idx="502">
                  <c:v>-1.8929240000000001</c:v>
                </c:pt>
                <c:pt idx="503">
                  <c:v>-1.6306050000000001</c:v>
                </c:pt>
                <c:pt idx="504">
                  <c:v>-1.615605</c:v>
                </c:pt>
                <c:pt idx="505">
                  <c:v>-1.600606</c:v>
                </c:pt>
                <c:pt idx="506">
                  <c:v>-1.518859</c:v>
                </c:pt>
                <c:pt idx="507">
                  <c:v>-1.2998639999999999</c:v>
                </c:pt>
                <c:pt idx="508">
                  <c:v>-1.259822</c:v>
                </c:pt>
                <c:pt idx="509">
                  <c:v>-1.252475</c:v>
                </c:pt>
                <c:pt idx="510">
                  <c:v>-1.245128</c:v>
                </c:pt>
                <c:pt idx="511">
                  <c:v>-1.0210440000000001</c:v>
                </c:pt>
                <c:pt idx="512">
                  <c:v>-1.0063500000000001</c:v>
                </c:pt>
                <c:pt idx="513">
                  <c:v>-0.96630899999999997</c:v>
                </c:pt>
                <c:pt idx="514">
                  <c:v>-0.80273000000000005</c:v>
                </c:pt>
                <c:pt idx="515">
                  <c:v>-0.75180199999999997</c:v>
                </c:pt>
                <c:pt idx="516">
                  <c:v>-0.73311199999999999</c:v>
                </c:pt>
                <c:pt idx="517">
                  <c:v>-0.44809900000000003</c:v>
                </c:pt>
                <c:pt idx="518">
                  <c:v>-0.42940899999999999</c:v>
                </c:pt>
                <c:pt idx="519">
                  <c:v>-0.37848100000000001</c:v>
                </c:pt>
                <c:pt idx="520">
                  <c:v>-0.27710200000000001</c:v>
                </c:pt>
                <c:pt idx="521">
                  <c:v>-0.271652</c:v>
                </c:pt>
                <c:pt idx="522">
                  <c:v>-0.269652</c:v>
                </c:pt>
                <c:pt idx="523">
                  <c:v>-0.239152</c:v>
                </c:pt>
                <c:pt idx="524">
                  <c:v>-0.238152</c:v>
                </c:pt>
                <c:pt idx="525">
                  <c:v>-0.237152</c:v>
                </c:pt>
                <c:pt idx="526">
                  <c:v>-0.206652</c:v>
                </c:pt>
                <c:pt idx="527">
                  <c:v>-0.205652</c:v>
                </c:pt>
                <c:pt idx="528">
                  <c:v>-0.204652</c:v>
                </c:pt>
                <c:pt idx="529">
                  <c:v>-0.174152</c:v>
                </c:pt>
                <c:pt idx="530">
                  <c:v>-0.173152</c:v>
                </c:pt>
                <c:pt idx="531">
                  <c:v>-0.172152</c:v>
                </c:pt>
                <c:pt idx="532">
                  <c:v>-0.141652</c:v>
                </c:pt>
                <c:pt idx="533">
                  <c:v>-0.140652</c:v>
                </c:pt>
                <c:pt idx="534">
                  <c:v>-0.139652</c:v>
                </c:pt>
                <c:pt idx="535">
                  <c:v>-0.109152</c:v>
                </c:pt>
                <c:pt idx="536">
                  <c:v>-0.108152</c:v>
                </c:pt>
                <c:pt idx="537">
                  <c:v>-0.107152</c:v>
                </c:pt>
                <c:pt idx="538">
                  <c:v>-7.6651999999999998E-2</c:v>
                </c:pt>
                <c:pt idx="539">
                  <c:v>-7.5651999999999997E-2</c:v>
                </c:pt>
                <c:pt idx="540">
                  <c:v>-7.4651999999999996E-2</c:v>
                </c:pt>
                <c:pt idx="541">
                  <c:v>-4.4151999999999997E-2</c:v>
                </c:pt>
                <c:pt idx="542">
                  <c:v>-4.3152000000000003E-2</c:v>
                </c:pt>
                <c:pt idx="543">
                  <c:v>-4.2152000000000002E-2</c:v>
                </c:pt>
                <c:pt idx="544">
                  <c:v>-1.1651999999999999E-2</c:v>
                </c:pt>
                <c:pt idx="545">
                  <c:v>-1.0652E-2</c:v>
                </c:pt>
                <c:pt idx="546">
                  <c:v>-9.6520000000000009E-3</c:v>
                </c:pt>
                <c:pt idx="547">
                  <c:v>2.0847999999999998E-2</c:v>
                </c:pt>
                <c:pt idx="548">
                  <c:v>2.1847999999999999E-2</c:v>
                </c:pt>
                <c:pt idx="549">
                  <c:v>2.2848E-2</c:v>
                </c:pt>
                <c:pt idx="550">
                  <c:v>5.3348E-2</c:v>
                </c:pt>
                <c:pt idx="551">
                  <c:v>5.4348E-2</c:v>
                </c:pt>
                <c:pt idx="552">
                  <c:v>5.5348000000000001E-2</c:v>
                </c:pt>
                <c:pt idx="553">
                  <c:v>8.5847999999999994E-2</c:v>
                </c:pt>
                <c:pt idx="554">
                  <c:v>8.6847999999999995E-2</c:v>
                </c:pt>
                <c:pt idx="555">
                  <c:v>8.7847999999999996E-2</c:v>
                </c:pt>
                <c:pt idx="556">
                  <c:v>8.8347999999999996E-2</c:v>
                </c:pt>
                <c:pt idx="557">
                  <c:v>9.2706999999999998E-2</c:v>
                </c:pt>
                <c:pt idx="558">
                  <c:v>9.3175999999999995E-2</c:v>
                </c:pt>
                <c:pt idx="559">
                  <c:v>9.7253999999999993E-2</c:v>
                </c:pt>
                <c:pt idx="560">
                  <c:v>9.7692000000000001E-2</c:v>
                </c:pt>
                <c:pt idx="561">
                  <c:v>0.101489</c:v>
                </c:pt>
                <c:pt idx="562">
                  <c:v>0.101895</c:v>
                </c:pt>
                <c:pt idx="563">
                  <c:v>0.10541</c:v>
                </c:pt>
                <c:pt idx="564">
                  <c:v>0.105785</c:v>
                </c:pt>
                <c:pt idx="565">
                  <c:v>0.10902000000000001</c:v>
                </c:pt>
                <c:pt idx="566">
                  <c:v>0.109364</c:v>
                </c:pt>
                <c:pt idx="567">
                  <c:v>0.112317</c:v>
                </c:pt>
                <c:pt idx="568">
                  <c:v>0.11262900000000001</c:v>
                </c:pt>
                <c:pt idx="569">
                  <c:v>0.112942</c:v>
                </c:pt>
                <c:pt idx="570">
                  <c:v>0.113442</c:v>
                </c:pt>
                <c:pt idx="571">
                  <c:v>0.11362899999999999</c:v>
                </c:pt>
                <c:pt idx="572">
                  <c:v>0.113817</c:v>
                </c:pt>
                <c:pt idx="573">
                  <c:v>0.11536399999999999</c:v>
                </c:pt>
                <c:pt idx="574">
                  <c:v>0.11552</c:v>
                </c:pt>
                <c:pt idx="575">
                  <c:v>0.116785</c:v>
                </c:pt>
                <c:pt idx="576">
                  <c:v>0.11691</c:v>
                </c:pt>
                <c:pt idx="577">
                  <c:v>0.117895</c:v>
                </c:pt>
                <c:pt idx="578">
                  <c:v>0.117989</c:v>
                </c:pt>
                <c:pt idx="579">
                  <c:v>0.11869200000000001</c:v>
                </c:pt>
                <c:pt idx="580">
                  <c:v>0.118754</c:v>
                </c:pt>
                <c:pt idx="581">
                  <c:v>0.119176</c:v>
                </c:pt>
                <c:pt idx="582">
                  <c:v>0.11920699999999999</c:v>
                </c:pt>
                <c:pt idx="583">
                  <c:v>0.119348</c:v>
                </c:pt>
                <c:pt idx="584">
                  <c:v>0.119348</c:v>
                </c:pt>
                <c:pt idx="585">
                  <c:v>0.119348</c:v>
                </c:pt>
                <c:pt idx="586">
                  <c:v>0.119348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5981440"/>
        <c:axId val="275983360"/>
      </c:scatterChart>
      <c:valAx>
        <c:axId val="275981440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75983360"/>
        <c:crosses val="autoZero"/>
        <c:crossBetween val="midCat"/>
      </c:valAx>
      <c:valAx>
        <c:axId val="2759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598144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x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Sheet1!$O$2:$O$699</c:f>
              <c:numCache>
                <c:formatCode>General</c:formatCode>
                <c:ptCount val="698"/>
                <c:pt idx="0">
                  <c:v>0</c:v>
                </c:pt>
                <c:pt idx="1">
                  <c:v>1</c:v>
                </c:pt>
                <c:pt idx="2">
                  <c:v>1.5</c:v>
                </c:pt>
                <c:pt idx="3">
                  <c:v>6</c:v>
                </c:pt>
                <c:pt idx="4">
                  <c:v>6.5</c:v>
                </c:pt>
                <c:pt idx="5">
                  <c:v>11</c:v>
                </c:pt>
                <c:pt idx="6">
                  <c:v>11.5</c:v>
                </c:pt>
                <c:pt idx="7">
                  <c:v>16</c:v>
                </c:pt>
                <c:pt idx="8">
                  <c:v>16.5</c:v>
                </c:pt>
                <c:pt idx="9">
                  <c:v>21</c:v>
                </c:pt>
                <c:pt idx="10">
                  <c:v>21.5</c:v>
                </c:pt>
                <c:pt idx="11">
                  <c:v>26</c:v>
                </c:pt>
                <c:pt idx="12">
                  <c:v>26.5</c:v>
                </c:pt>
                <c:pt idx="13">
                  <c:v>30.999998999999999</c:v>
                </c:pt>
                <c:pt idx="14">
                  <c:v>31.499998999999999</c:v>
                </c:pt>
                <c:pt idx="15">
                  <c:v>31.999998999999999</c:v>
                </c:pt>
                <c:pt idx="16">
                  <c:v>32.999999000000003</c:v>
                </c:pt>
                <c:pt idx="17">
                  <c:v>33.499999000000003</c:v>
                </c:pt>
                <c:pt idx="18">
                  <c:v>33.999999000000003</c:v>
                </c:pt>
                <c:pt idx="19">
                  <c:v>38.499997999999998</c:v>
                </c:pt>
                <c:pt idx="20">
                  <c:v>38.999997999999998</c:v>
                </c:pt>
                <c:pt idx="21">
                  <c:v>43.499997</c:v>
                </c:pt>
                <c:pt idx="22">
                  <c:v>43.999997</c:v>
                </c:pt>
                <c:pt idx="23">
                  <c:v>48.499994999999998</c:v>
                </c:pt>
                <c:pt idx="24">
                  <c:v>48.999994999999998</c:v>
                </c:pt>
                <c:pt idx="25">
                  <c:v>53.499993000000003</c:v>
                </c:pt>
                <c:pt idx="26">
                  <c:v>53.999993000000003</c:v>
                </c:pt>
                <c:pt idx="27">
                  <c:v>58.499991000000001</c:v>
                </c:pt>
                <c:pt idx="28">
                  <c:v>58.999991000000001</c:v>
                </c:pt>
                <c:pt idx="29">
                  <c:v>63.499988999999999</c:v>
                </c:pt>
                <c:pt idx="30">
                  <c:v>63.999988999999999</c:v>
                </c:pt>
                <c:pt idx="31">
                  <c:v>64.999988000000002</c:v>
                </c:pt>
                <c:pt idx="32">
                  <c:v>65.999988000000002</c:v>
                </c:pt>
                <c:pt idx="33">
                  <c:v>96.499972999999997</c:v>
                </c:pt>
                <c:pt idx="34">
                  <c:v>97.499972</c:v>
                </c:pt>
                <c:pt idx="35">
                  <c:v>98.499972</c:v>
                </c:pt>
                <c:pt idx="36">
                  <c:v>128.999956</c:v>
                </c:pt>
                <c:pt idx="37">
                  <c:v>129.999956</c:v>
                </c:pt>
                <c:pt idx="38">
                  <c:v>130.999955</c:v>
                </c:pt>
                <c:pt idx="39">
                  <c:v>161.49994000000001</c:v>
                </c:pt>
                <c:pt idx="40">
                  <c:v>162.49994000000001</c:v>
                </c:pt>
                <c:pt idx="41">
                  <c:v>163.49993900000001</c:v>
                </c:pt>
                <c:pt idx="42">
                  <c:v>193.99992399999999</c:v>
                </c:pt>
                <c:pt idx="43">
                  <c:v>194.999923</c:v>
                </c:pt>
                <c:pt idx="44">
                  <c:v>195.999923</c:v>
                </c:pt>
                <c:pt idx="45">
                  <c:v>226.499908</c:v>
                </c:pt>
                <c:pt idx="46">
                  <c:v>227.49990700000001</c:v>
                </c:pt>
                <c:pt idx="47">
                  <c:v>228.49990700000001</c:v>
                </c:pt>
                <c:pt idx="48">
                  <c:v>258.99989099999999</c:v>
                </c:pt>
                <c:pt idx="49">
                  <c:v>259.99989099999999</c:v>
                </c:pt>
                <c:pt idx="50">
                  <c:v>260.99988999999999</c:v>
                </c:pt>
                <c:pt idx="51">
                  <c:v>291.49987499999997</c:v>
                </c:pt>
                <c:pt idx="52">
                  <c:v>292.49987499999997</c:v>
                </c:pt>
                <c:pt idx="53">
                  <c:v>293.49987399999998</c:v>
                </c:pt>
                <c:pt idx="54">
                  <c:v>323.99985900000001</c:v>
                </c:pt>
                <c:pt idx="55">
                  <c:v>324.99985800000002</c:v>
                </c:pt>
                <c:pt idx="56">
                  <c:v>325.99985800000002</c:v>
                </c:pt>
                <c:pt idx="57">
                  <c:v>356.499843</c:v>
                </c:pt>
                <c:pt idx="58">
                  <c:v>357.499842</c:v>
                </c:pt>
                <c:pt idx="59">
                  <c:v>358.499842</c:v>
                </c:pt>
                <c:pt idx="60">
                  <c:v>388.99982599999998</c:v>
                </c:pt>
                <c:pt idx="61">
                  <c:v>389.99982599999998</c:v>
                </c:pt>
                <c:pt idx="62">
                  <c:v>390.99982499999999</c:v>
                </c:pt>
                <c:pt idx="63">
                  <c:v>421.49981000000002</c:v>
                </c:pt>
                <c:pt idx="64">
                  <c:v>423.49980900000003</c:v>
                </c:pt>
                <c:pt idx="65">
                  <c:v>428.94980600000002</c:v>
                </c:pt>
                <c:pt idx="66">
                  <c:v>448.549487</c:v>
                </c:pt>
                <c:pt idx="67">
                  <c:v>453.99924900000002</c:v>
                </c:pt>
                <c:pt idx="68">
                  <c:v>455.99916200000001</c:v>
                </c:pt>
                <c:pt idx="69">
                  <c:v>486.49783000000002</c:v>
                </c:pt>
                <c:pt idx="70">
                  <c:v>488.49774300000001</c:v>
                </c:pt>
                <c:pt idx="71">
                  <c:v>493.94750499999998</c:v>
                </c:pt>
                <c:pt idx="72">
                  <c:v>513.54681900000003</c:v>
                </c:pt>
                <c:pt idx="73">
                  <c:v>518.99667199999999</c:v>
                </c:pt>
                <c:pt idx="74">
                  <c:v>520.99661800000001</c:v>
                </c:pt>
                <c:pt idx="75">
                  <c:v>551.49579500000004</c:v>
                </c:pt>
                <c:pt idx="76">
                  <c:v>552.495768</c:v>
                </c:pt>
                <c:pt idx="77">
                  <c:v>553.49574099999995</c:v>
                </c:pt>
                <c:pt idx="78">
                  <c:v>558.94559400000003</c:v>
                </c:pt>
                <c:pt idx="79">
                  <c:v>578.54432199999997</c:v>
                </c:pt>
                <c:pt idx="80">
                  <c:v>583.99370899999997</c:v>
                </c:pt>
                <c:pt idx="81">
                  <c:v>584.99359700000002</c:v>
                </c:pt>
                <c:pt idx="82">
                  <c:v>585.99348399999997</c:v>
                </c:pt>
                <c:pt idx="83">
                  <c:v>603.480187</c:v>
                </c:pt>
                <c:pt idx="84">
                  <c:v>605.479962</c:v>
                </c:pt>
                <c:pt idx="85">
                  <c:v>622.96666500000003</c:v>
                </c:pt>
                <c:pt idx="86">
                  <c:v>624.96644000000003</c:v>
                </c:pt>
                <c:pt idx="87">
                  <c:v>642.45314299999995</c:v>
                </c:pt>
                <c:pt idx="88">
                  <c:v>644.45291799999995</c:v>
                </c:pt>
                <c:pt idx="89">
                  <c:v>661.93962099999999</c:v>
                </c:pt>
                <c:pt idx="90">
                  <c:v>663.93939599999999</c:v>
                </c:pt>
                <c:pt idx="91">
                  <c:v>681.42609900000002</c:v>
                </c:pt>
                <c:pt idx="92">
                  <c:v>683.42587400000002</c:v>
                </c:pt>
                <c:pt idx="93">
                  <c:v>700.91257700000006</c:v>
                </c:pt>
                <c:pt idx="94">
                  <c:v>702.91235200000006</c:v>
                </c:pt>
                <c:pt idx="95">
                  <c:v>720.39905499999998</c:v>
                </c:pt>
                <c:pt idx="96">
                  <c:v>722.39882999999998</c:v>
                </c:pt>
                <c:pt idx="97">
                  <c:v>739.88553300000001</c:v>
                </c:pt>
                <c:pt idx="98">
                  <c:v>741.88530800000001</c:v>
                </c:pt>
                <c:pt idx="99">
                  <c:v>759.37201100000004</c:v>
                </c:pt>
                <c:pt idx="100">
                  <c:v>761.37178600000004</c:v>
                </c:pt>
                <c:pt idx="101">
                  <c:v>778.85848899999996</c:v>
                </c:pt>
                <c:pt idx="102">
                  <c:v>780.85826399999996</c:v>
                </c:pt>
                <c:pt idx="103">
                  <c:v>798.344967</c:v>
                </c:pt>
                <c:pt idx="104">
                  <c:v>800.344742</c:v>
                </c:pt>
                <c:pt idx="105">
                  <c:v>817.83144500000003</c:v>
                </c:pt>
                <c:pt idx="106">
                  <c:v>818.83133299999997</c:v>
                </c:pt>
                <c:pt idx="107">
                  <c:v>819.83122000000003</c:v>
                </c:pt>
                <c:pt idx="108">
                  <c:v>821.83099500000003</c:v>
                </c:pt>
                <c:pt idx="109">
                  <c:v>841.428944</c:v>
                </c:pt>
                <c:pt idx="110">
                  <c:v>843.42875000000004</c:v>
                </c:pt>
                <c:pt idx="111">
                  <c:v>844.42865300000005</c:v>
                </c:pt>
                <c:pt idx="112">
                  <c:v>845.42855599999996</c:v>
                </c:pt>
                <c:pt idx="113">
                  <c:v>847.42836199999999</c:v>
                </c:pt>
                <c:pt idx="114">
                  <c:v>867.02660300000002</c:v>
                </c:pt>
                <c:pt idx="115">
                  <c:v>869.02643799999998</c:v>
                </c:pt>
                <c:pt idx="116">
                  <c:v>870.02635499999997</c:v>
                </c:pt>
                <c:pt idx="117">
                  <c:v>871.02627299999995</c:v>
                </c:pt>
                <c:pt idx="118">
                  <c:v>873.02610700000002</c:v>
                </c:pt>
                <c:pt idx="119">
                  <c:v>892.62461900000005</c:v>
                </c:pt>
                <c:pt idx="120">
                  <c:v>894.62447999999995</c:v>
                </c:pt>
                <c:pt idx="121">
                  <c:v>895.62441000000001</c:v>
                </c:pt>
                <c:pt idx="122">
                  <c:v>896.62434099999996</c:v>
                </c:pt>
                <c:pt idx="123">
                  <c:v>898.62420199999997</c:v>
                </c:pt>
                <c:pt idx="124">
                  <c:v>918.22296100000005</c:v>
                </c:pt>
                <c:pt idx="125">
                  <c:v>920.222846</c:v>
                </c:pt>
                <c:pt idx="126">
                  <c:v>921.22278800000004</c:v>
                </c:pt>
                <c:pt idx="127">
                  <c:v>922.22273099999995</c:v>
                </c:pt>
                <c:pt idx="128">
                  <c:v>923.02268500000002</c:v>
                </c:pt>
                <c:pt idx="129">
                  <c:v>923.42266199999995</c:v>
                </c:pt>
                <c:pt idx="130">
                  <c:v>924.22261600000002</c:v>
                </c:pt>
                <c:pt idx="131">
                  <c:v>943.82170099999996</c:v>
                </c:pt>
                <c:pt idx="132">
                  <c:v>945.82162800000003</c:v>
                </c:pt>
                <c:pt idx="133">
                  <c:v>946.82159100000001</c:v>
                </c:pt>
                <c:pt idx="134">
                  <c:v>947.82155399999999</c:v>
                </c:pt>
                <c:pt idx="135">
                  <c:v>949.82148099999995</c:v>
                </c:pt>
                <c:pt idx="136">
                  <c:v>969.42092600000001</c:v>
                </c:pt>
                <c:pt idx="137">
                  <c:v>971.420885</c:v>
                </c:pt>
                <c:pt idx="138">
                  <c:v>972.42086400000005</c:v>
                </c:pt>
                <c:pt idx="139">
                  <c:v>973.42084299999999</c:v>
                </c:pt>
                <c:pt idx="140">
                  <c:v>975.42080199999998</c:v>
                </c:pt>
                <c:pt idx="141">
                  <c:v>995.02051700000004</c:v>
                </c:pt>
                <c:pt idx="142">
                  <c:v>997.02049899999997</c:v>
                </c:pt>
                <c:pt idx="143">
                  <c:v>998.020489</c:v>
                </c:pt>
                <c:pt idx="144">
                  <c:v>999.02048000000002</c:v>
                </c:pt>
                <c:pt idx="145">
                  <c:v>1001.020462</c:v>
                </c:pt>
                <c:pt idx="146">
                  <c:v>1020.620357</c:v>
                </c:pt>
                <c:pt idx="147">
                  <c:v>1022.620352</c:v>
                </c:pt>
                <c:pt idx="148">
                  <c:v>1023.62035</c:v>
                </c:pt>
                <c:pt idx="149">
                  <c:v>1024.6203479999999</c:v>
                </c:pt>
                <c:pt idx="150">
                  <c:v>1025.4203460000001</c:v>
                </c:pt>
                <c:pt idx="151">
                  <c:v>1025.8203450000001</c:v>
                </c:pt>
                <c:pt idx="152">
                  <c:v>1026.620343</c:v>
                </c:pt>
                <c:pt idx="153">
                  <c:v>1046.2203280000001</c:v>
                </c:pt>
                <c:pt idx="154">
                  <c:v>1048.2203280000001</c:v>
                </c:pt>
                <c:pt idx="155">
                  <c:v>1049.2203280000001</c:v>
                </c:pt>
                <c:pt idx="156">
                  <c:v>1050.2203280000001</c:v>
                </c:pt>
                <c:pt idx="157">
                  <c:v>1051.0203280000001</c:v>
                </c:pt>
                <c:pt idx="158">
                  <c:v>1051.4203279999999</c:v>
                </c:pt>
                <c:pt idx="159">
                  <c:v>1052.2203280000001</c:v>
                </c:pt>
                <c:pt idx="160">
                  <c:v>1071.8203129999999</c:v>
                </c:pt>
                <c:pt idx="161">
                  <c:v>1073.8203080000001</c:v>
                </c:pt>
                <c:pt idx="162">
                  <c:v>1074.8203060000001</c:v>
                </c:pt>
                <c:pt idx="163">
                  <c:v>1075.8203040000001</c:v>
                </c:pt>
                <c:pt idx="164">
                  <c:v>1077.820299</c:v>
                </c:pt>
                <c:pt idx="165">
                  <c:v>1097.420194</c:v>
                </c:pt>
                <c:pt idx="166">
                  <c:v>1099.4201760000001</c:v>
                </c:pt>
                <c:pt idx="167">
                  <c:v>1100.420167</c:v>
                </c:pt>
                <c:pt idx="168">
                  <c:v>1101.4201579999999</c:v>
                </c:pt>
                <c:pt idx="169">
                  <c:v>1103.4201390000001</c:v>
                </c:pt>
                <c:pt idx="170">
                  <c:v>1123.0198539999999</c:v>
                </c:pt>
                <c:pt idx="171">
                  <c:v>1125.0198130000001</c:v>
                </c:pt>
                <c:pt idx="172">
                  <c:v>1126.0197920000001</c:v>
                </c:pt>
                <c:pt idx="173">
                  <c:v>1127.0197720000001</c:v>
                </c:pt>
                <c:pt idx="174">
                  <c:v>1129.01973</c:v>
                </c:pt>
                <c:pt idx="175">
                  <c:v>1148.619175</c:v>
                </c:pt>
                <c:pt idx="176">
                  <c:v>1150.6191020000001</c:v>
                </c:pt>
                <c:pt idx="177">
                  <c:v>1151.6190650000001</c:v>
                </c:pt>
                <c:pt idx="178">
                  <c:v>1152.6190280000001</c:v>
                </c:pt>
                <c:pt idx="179">
                  <c:v>1153.418999</c:v>
                </c:pt>
                <c:pt idx="180">
                  <c:v>1153.818984</c:v>
                </c:pt>
                <c:pt idx="181">
                  <c:v>1154.6189549999999</c:v>
                </c:pt>
                <c:pt idx="182">
                  <c:v>1174.21804</c:v>
                </c:pt>
                <c:pt idx="183">
                  <c:v>1176.2179249999999</c:v>
                </c:pt>
                <c:pt idx="184">
                  <c:v>1177.217868</c:v>
                </c:pt>
                <c:pt idx="185">
                  <c:v>1178.2178100000001</c:v>
                </c:pt>
                <c:pt idx="186">
                  <c:v>1180.217695</c:v>
                </c:pt>
                <c:pt idx="187">
                  <c:v>1199.816454</c:v>
                </c:pt>
                <c:pt idx="188">
                  <c:v>1201.816315</c:v>
                </c:pt>
                <c:pt idx="189">
                  <c:v>1202.8162460000001</c:v>
                </c:pt>
                <c:pt idx="190">
                  <c:v>1203.816176</c:v>
                </c:pt>
                <c:pt idx="191">
                  <c:v>1205.8160370000001</c:v>
                </c:pt>
                <c:pt idx="192">
                  <c:v>1225.4145490000001</c:v>
                </c:pt>
                <c:pt idx="193">
                  <c:v>1227.414383</c:v>
                </c:pt>
                <c:pt idx="194">
                  <c:v>1228.414301</c:v>
                </c:pt>
                <c:pt idx="195">
                  <c:v>1229.4142179999999</c:v>
                </c:pt>
                <c:pt idx="196">
                  <c:v>1231.414053</c:v>
                </c:pt>
                <c:pt idx="197">
                  <c:v>1251.0122940000001</c:v>
                </c:pt>
                <c:pt idx="198">
                  <c:v>1253.0120999999999</c:v>
                </c:pt>
                <c:pt idx="199">
                  <c:v>1254.012003</c:v>
                </c:pt>
                <c:pt idx="200">
                  <c:v>1255.011906</c:v>
                </c:pt>
                <c:pt idx="201">
                  <c:v>1257.011712</c:v>
                </c:pt>
                <c:pt idx="202">
                  <c:v>1276.609661</c:v>
                </c:pt>
                <c:pt idx="203">
                  <c:v>1278.609436</c:v>
                </c:pt>
                <c:pt idx="204">
                  <c:v>1279.6093229999999</c:v>
                </c:pt>
                <c:pt idx="205">
                  <c:v>1279.6093229999999</c:v>
                </c:pt>
                <c:pt idx="206">
                  <c:v>1279.6093229999999</c:v>
                </c:pt>
                <c:pt idx="207">
                  <c:v>1279.6093229999999</c:v>
                </c:pt>
                <c:pt idx="208">
                  <c:v>1279.6093229999999</c:v>
                </c:pt>
                <c:pt idx="209">
                  <c:v>1279.6093229999999</c:v>
                </c:pt>
                <c:pt idx="210">
                  <c:v>1279.6093229999999</c:v>
                </c:pt>
                <c:pt idx="211">
                  <c:v>1280.609211</c:v>
                </c:pt>
                <c:pt idx="212">
                  <c:v>1282.566603</c:v>
                </c:pt>
                <c:pt idx="213">
                  <c:v>1283.5664899999999</c:v>
                </c:pt>
                <c:pt idx="214">
                  <c:v>1290.5051619999999</c:v>
                </c:pt>
                <c:pt idx="215">
                  <c:v>1291.0276449999999</c:v>
                </c:pt>
                <c:pt idx="216">
                  <c:v>1315.025443</c:v>
                </c:pt>
                <c:pt idx="217">
                  <c:v>1316.025371</c:v>
                </c:pt>
                <c:pt idx="218">
                  <c:v>1340.023631</c:v>
                </c:pt>
                <c:pt idx="219">
                  <c:v>1340.5235949999999</c:v>
                </c:pt>
                <c:pt idx="220">
                  <c:v>1340.5235949999999</c:v>
                </c:pt>
                <c:pt idx="221">
                  <c:v>1341.023559</c:v>
                </c:pt>
                <c:pt idx="222">
                  <c:v>1341.323537</c:v>
                </c:pt>
                <c:pt idx="223">
                  <c:v>1341.623515</c:v>
                </c:pt>
                <c:pt idx="224">
                  <c:v>1341.923493</c:v>
                </c:pt>
                <c:pt idx="225">
                  <c:v>1365.0218190000001</c:v>
                </c:pt>
                <c:pt idx="226">
                  <c:v>1366.021747</c:v>
                </c:pt>
                <c:pt idx="227">
                  <c:v>1390.0204000000001</c:v>
                </c:pt>
                <c:pt idx="228">
                  <c:v>1391.020358</c:v>
                </c:pt>
                <c:pt idx="229">
                  <c:v>1415.0196559999999</c:v>
                </c:pt>
                <c:pt idx="230">
                  <c:v>1416.019638</c:v>
                </c:pt>
                <c:pt idx="231">
                  <c:v>1440.019188</c:v>
                </c:pt>
                <c:pt idx="232">
                  <c:v>1440.5191789999999</c:v>
                </c:pt>
                <c:pt idx="233">
                  <c:v>1440.5191789999999</c:v>
                </c:pt>
                <c:pt idx="234">
                  <c:v>1441.01917</c:v>
                </c:pt>
                <c:pt idx="235">
                  <c:v>1441.319164</c:v>
                </c:pt>
                <c:pt idx="236">
                  <c:v>1441.619158</c:v>
                </c:pt>
                <c:pt idx="237">
                  <c:v>1441.9191530000001</c:v>
                </c:pt>
                <c:pt idx="238">
                  <c:v>1453.4689739999999</c:v>
                </c:pt>
                <c:pt idx="239">
                  <c:v>1465.01883</c:v>
                </c:pt>
                <c:pt idx="240">
                  <c:v>1466.0188169999999</c:v>
                </c:pt>
                <c:pt idx="241">
                  <c:v>1490.018435</c:v>
                </c:pt>
                <c:pt idx="242">
                  <c:v>1490.2571600000001</c:v>
                </c:pt>
                <c:pt idx="243">
                  <c:v>1490.2571600000001</c:v>
                </c:pt>
                <c:pt idx="244">
                  <c:v>1490.4958839999999</c:v>
                </c:pt>
                <c:pt idx="245">
                  <c:v>1491.0064139999999</c:v>
                </c:pt>
                <c:pt idx="246">
                  <c:v>1515.005881</c:v>
                </c:pt>
                <c:pt idx="247">
                  <c:v>1516.005856</c:v>
                </c:pt>
                <c:pt idx="248">
                  <c:v>1540.005259</c:v>
                </c:pt>
                <c:pt idx="249">
                  <c:v>1540.5052470000001</c:v>
                </c:pt>
                <c:pt idx="250">
                  <c:v>1540.5052470000001</c:v>
                </c:pt>
                <c:pt idx="251">
                  <c:v>1541.005234</c:v>
                </c:pt>
                <c:pt idx="252">
                  <c:v>1541.3052270000001</c:v>
                </c:pt>
                <c:pt idx="253">
                  <c:v>1541.605219</c:v>
                </c:pt>
                <c:pt idx="254">
                  <c:v>1541.9052119999999</c:v>
                </c:pt>
                <c:pt idx="255">
                  <c:v>1565.004637</c:v>
                </c:pt>
                <c:pt idx="256">
                  <c:v>1566.004612</c:v>
                </c:pt>
                <c:pt idx="257">
                  <c:v>1590.003755</c:v>
                </c:pt>
                <c:pt idx="258">
                  <c:v>1591.003708</c:v>
                </c:pt>
                <c:pt idx="259">
                  <c:v>1615.002213</c:v>
                </c:pt>
                <c:pt idx="260">
                  <c:v>1616.002135</c:v>
                </c:pt>
                <c:pt idx="261">
                  <c:v>1640.0002629999999</c:v>
                </c:pt>
                <c:pt idx="262">
                  <c:v>1640.5002239999999</c:v>
                </c:pt>
                <c:pt idx="263">
                  <c:v>1640.5002239999999</c:v>
                </c:pt>
                <c:pt idx="264">
                  <c:v>1641.0001850000001</c:v>
                </c:pt>
                <c:pt idx="265">
                  <c:v>1641.300162</c:v>
                </c:pt>
                <c:pt idx="266">
                  <c:v>1641.600138</c:v>
                </c:pt>
                <c:pt idx="267">
                  <c:v>1641.9001149999999</c:v>
                </c:pt>
                <c:pt idx="268">
                  <c:v>1664.9983130000001</c:v>
                </c:pt>
                <c:pt idx="269">
                  <c:v>1665.998235</c:v>
                </c:pt>
                <c:pt idx="270">
                  <c:v>1689.9962419999999</c:v>
                </c:pt>
                <c:pt idx="271">
                  <c:v>1690.240951</c:v>
                </c:pt>
                <c:pt idx="272">
                  <c:v>1690.240951</c:v>
                </c:pt>
                <c:pt idx="273">
                  <c:v>1690.4856589999999</c:v>
                </c:pt>
                <c:pt idx="274">
                  <c:v>1693.2208009999999</c:v>
                </c:pt>
                <c:pt idx="275">
                  <c:v>1693.720757</c:v>
                </c:pt>
                <c:pt idx="276">
                  <c:v>1694.2207129999999</c:v>
                </c:pt>
                <c:pt idx="277">
                  <c:v>1697.0339899999999</c:v>
                </c:pt>
                <c:pt idx="278">
                  <c:v>1697.533946</c:v>
                </c:pt>
                <c:pt idx="279">
                  <c:v>1698.033901</c:v>
                </c:pt>
                <c:pt idx="280">
                  <c:v>1706.0329569999999</c:v>
                </c:pt>
                <c:pt idx="281">
                  <c:v>1706.0329569999999</c:v>
                </c:pt>
                <c:pt idx="282">
                  <c:v>1714.0317520000001</c:v>
                </c:pt>
                <c:pt idx="283">
                  <c:v>1738.356074</c:v>
                </c:pt>
                <c:pt idx="284">
                  <c:v>1746.354949</c:v>
                </c:pt>
                <c:pt idx="285">
                  <c:v>1761.948388</c:v>
                </c:pt>
                <c:pt idx="286">
                  <c:v>1762.397099</c:v>
                </c:pt>
                <c:pt idx="287">
                  <c:v>1762.8458109999999</c:v>
                </c:pt>
                <c:pt idx="288">
                  <c:v>1763.3457450000001</c:v>
                </c:pt>
                <c:pt idx="289">
                  <c:v>1764.190257</c:v>
                </c:pt>
                <c:pt idx="290">
                  <c:v>1765.034768</c:v>
                </c:pt>
                <c:pt idx="291">
                  <c:v>1766.534572</c:v>
                </c:pt>
                <c:pt idx="292">
                  <c:v>1766.534572</c:v>
                </c:pt>
                <c:pt idx="293">
                  <c:v>1766.534572</c:v>
                </c:pt>
                <c:pt idx="294">
                  <c:v>1766.534572</c:v>
                </c:pt>
                <c:pt idx="295">
                  <c:v>1768.0343760000001</c:v>
                </c:pt>
                <c:pt idx="296">
                  <c:v>1768.8788870000001</c:v>
                </c:pt>
                <c:pt idx="297">
                  <c:v>1769.723399</c:v>
                </c:pt>
                <c:pt idx="298">
                  <c:v>1770.2233329999999</c:v>
                </c:pt>
                <c:pt idx="299">
                  <c:v>1770.672045</c:v>
                </c:pt>
                <c:pt idx="300">
                  <c:v>1771.120756</c:v>
                </c:pt>
                <c:pt idx="301">
                  <c:v>1786.714195</c:v>
                </c:pt>
                <c:pt idx="302">
                  <c:v>1794.71307</c:v>
                </c:pt>
                <c:pt idx="303">
                  <c:v>1819.037392</c:v>
                </c:pt>
                <c:pt idx="304">
                  <c:v>1827.0361869999999</c:v>
                </c:pt>
                <c:pt idx="305">
                  <c:v>1827.0361869999999</c:v>
                </c:pt>
                <c:pt idx="306">
                  <c:v>1835.035243</c:v>
                </c:pt>
                <c:pt idx="307">
                  <c:v>1835.5351989999999</c:v>
                </c:pt>
                <c:pt idx="308">
                  <c:v>1836.035155</c:v>
                </c:pt>
                <c:pt idx="309">
                  <c:v>1838.848432</c:v>
                </c:pt>
                <c:pt idx="310">
                  <c:v>1839.3483880000001</c:v>
                </c:pt>
                <c:pt idx="311">
                  <c:v>1839.8483430000001</c:v>
                </c:pt>
                <c:pt idx="312">
                  <c:v>1842.5834850000001</c:v>
                </c:pt>
                <c:pt idx="313">
                  <c:v>1842.8281939999999</c:v>
                </c:pt>
                <c:pt idx="314">
                  <c:v>1842.8281939999999</c:v>
                </c:pt>
                <c:pt idx="315">
                  <c:v>1843.0729020000001</c:v>
                </c:pt>
                <c:pt idx="316">
                  <c:v>1867.070909</c:v>
                </c:pt>
                <c:pt idx="317">
                  <c:v>1868.070831</c:v>
                </c:pt>
                <c:pt idx="318">
                  <c:v>1891.1690289999999</c:v>
                </c:pt>
                <c:pt idx="319">
                  <c:v>1891.469006</c:v>
                </c:pt>
                <c:pt idx="320">
                  <c:v>1891.7689829999999</c:v>
                </c:pt>
                <c:pt idx="321">
                  <c:v>1892.0689589999999</c:v>
                </c:pt>
                <c:pt idx="322">
                  <c:v>1892.5689199999999</c:v>
                </c:pt>
                <c:pt idx="323">
                  <c:v>1892.5689199999999</c:v>
                </c:pt>
                <c:pt idx="324">
                  <c:v>1893.0688809999999</c:v>
                </c:pt>
                <c:pt idx="325">
                  <c:v>1917.0670090000001</c:v>
                </c:pt>
                <c:pt idx="326">
                  <c:v>1918.0669310000001</c:v>
                </c:pt>
                <c:pt idx="327">
                  <c:v>1942.065437</c:v>
                </c:pt>
                <c:pt idx="328">
                  <c:v>1943.0653890000001</c:v>
                </c:pt>
                <c:pt idx="329">
                  <c:v>1967.0645320000001</c:v>
                </c:pt>
                <c:pt idx="330">
                  <c:v>1968.064507</c:v>
                </c:pt>
                <c:pt idx="331">
                  <c:v>1991.1639319999999</c:v>
                </c:pt>
                <c:pt idx="332">
                  <c:v>1991.463925</c:v>
                </c:pt>
                <c:pt idx="333">
                  <c:v>1991.7639180000001</c:v>
                </c:pt>
                <c:pt idx="334">
                  <c:v>1992.0639100000001</c:v>
                </c:pt>
                <c:pt idx="335">
                  <c:v>1992.5638980000001</c:v>
                </c:pt>
                <c:pt idx="336">
                  <c:v>1992.5638980000001</c:v>
                </c:pt>
                <c:pt idx="337">
                  <c:v>1993.063885</c:v>
                </c:pt>
                <c:pt idx="338">
                  <c:v>2017.0632880000001</c:v>
                </c:pt>
                <c:pt idx="339">
                  <c:v>2018.063263</c:v>
                </c:pt>
                <c:pt idx="340">
                  <c:v>2042.0627300000001</c:v>
                </c:pt>
                <c:pt idx="341">
                  <c:v>2042.5732599999999</c:v>
                </c:pt>
                <c:pt idx="342">
                  <c:v>2042.811985</c:v>
                </c:pt>
                <c:pt idx="343">
                  <c:v>2042.811985</c:v>
                </c:pt>
                <c:pt idx="344">
                  <c:v>2043.0507090000001</c:v>
                </c:pt>
                <c:pt idx="345">
                  <c:v>2067.0503269999999</c:v>
                </c:pt>
                <c:pt idx="346">
                  <c:v>2068.0503140000001</c:v>
                </c:pt>
                <c:pt idx="347">
                  <c:v>2079.600171</c:v>
                </c:pt>
                <c:pt idx="348">
                  <c:v>2091.1499920000001</c:v>
                </c:pt>
                <c:pt idx="349">
                  <c:v>2091.4499860000001</c:v>
                </c:pt>
                <c:pt idx="350">
                  <c:v>2091.7499800000001</c:v>
                </c:pt>
                <c:pt idx="351">
                  <c:v>2092.0499749999999</c:v>
                </c:pt>
                <c:pt idx="352">
                  <c:v>2092.5499650000002</c:v>
                </c:pt>
                <c:pt idx="353">
                  <c:v>2092.5499650000002</c:v>
                </c:pt>
                <c:pt idx="354">
                  <c:v>2093.0499559999998</c:v>
                </c:pt>
                <c:pt idx="355">
                  <c:v>2117.0495070000002</c:v>
                </c:pt>
                <c:pt idx="356">
                  <c:v>2118.0494880000001</c:v>
                </c:pt>
                <c:pt idx="357">
                  <c:v>2142.0487859999998</c:v>
                </c:pt>
                <c:pt idx="358">
                  <c:v>2143.0487450000001</c:v>
                </c:pt>
                <c:pt idx="359">
                  <c:v>2167.0473980000002</c:v>
                </c:pt>
                <c:pt idx="360">
                  <c:v>2168.047325</c:v>
                </c:pt>
                <c:pt idx="361">
                  <c:v>2191.1456509999998</c:v>
                </c:pt>
                <c:pt idx="362">
                  <c:v>2191.4456289999998</c:v>
                </c:pt>
                <c:pt idx="363">
                  <c:v>2191.7456069999998</c:v>
                </c:pt>
                <c:pt idx="364">
                  <c:v>2192.0455860000002</c:v>
                </c:pt>
                <c:pt idx="365">
                  <c:v>2192.5455489999999</c:v>
                </c:pt>
                <c:pt idx="366">
                  <c:v>2192.5455489999999</c:v>
                </c:pt>
                <c:pt idx="367">
                  <c:v>2193.045513</c:v>
                </c:pt>
                <c:pt idx="368">
                  <c:v>2217.0437740000002</c:v>
                </c:pt>
                <c:pt idx="369">
                  <c:v>2218.0437010000001</c:v>
                </c:pt>
                <c:pt idx="370">
                  <c:v>2242.0414989999999</c:v>
                </c:pt>
                <c:pt idx="371">
                  <c:v>2242.5639820000001</c:v>
                </c:pt>
                <c:pt idx="372">
                  <c:v>2249.5026539999999</c:v>
                </c:pt>
                <c:pt idx="373">
                  <c:v>2250.5025420000002</c:v>
                </c:pt>
                <c:pt idx="374">
                  <c:v>2252.4599330000001</c:v>
                </c:pt>
                <c:pt idx="375">
                  <c:v>2253.4598209999999</c:v>
                </c:pt>
                <c:pt idx="376">
                  <c:v>2253.4598209999999</c:v>
                </c:pt>
                <c:pt idx="377">
                  <c:v>2253.4598209999999</c:v>
                </c:pt>
                <c:pt idx="378">
                  <c:v>2253.4598209999999</c:v>
                </c:pt>
                <c:pt idx="379">
                  <c:v>2253.4598209999999</c:v>
                </c:pt>
                <c:pt idx="380">
                  <c:v>2253.4598209999999</c:v>
                </c:pt>
                <c:pt idx="381">
                  <c:v>2253.4598209999999</c:v>
                </c:pt>
                <c:pt idx="382">
                  <c:v>2254.4597079999999</c:v>
                </c:pt>
                <c:pt idx="383">
                  <c:v>2256.4594830000001</c:v>
                </c:pt>
                <c:pt idx="384">
                  <c:v>2276.0574320000001</c:v>
                </c:pt>
                <c:pt idx="385">
                  <c:v>2278.0572379999999</c:v>
                </c:pt>
                <c:pt idx="386">
                  <c:v>2279.0571409999998</c:v>
                </c:pt>
                <c:pt idx="387">
                  <c:v>2280.0570440000001</c:v>
                </c:pt>
                <c:pt idx="388">
                  <c:v>2282.0568499999999</c:v>
                </c:pt>
                <c:pt idx="389">
                  <c:v>2301.6550910000001</c:v>
                </c:pt>
                <c:pt idx="390">
                  <c:v>2303.6549260000002</c:v>
                </c:pt>
                <c:pt idx="391">
                  <c:v>2304.6548440000001</c:v>
                </c:pt>
                <c:pt idx="392">
                  <c:v>2305.6547609999998</c:v>
                </c:pt>
                <c:pt idx="393">
                  <c:v>2307.6545959999999</c:v>
                </c:pt>
                <c:pt idx="394">
                  <c:v>2327.253107</c:v>
                </c:pt>
                <c:pt idx="395">
                  <c:v>2329.2529679999998</c:v>
                </c:pt>
                <c:pt idx="396">
                  <c:v>2330.2528980000002</c:v>
                </c:pt>
                <c:pt idx="397">
                  <c:v>2331.252829</c:v>
                </c:pt>
                <c:pt idx="398">
                  <c:v>2333.2526899999998</c:v>
                </c:pt>
                <c:pt idx="399">
                  <c:v>2352.8514489999998</c:v>
                </c:pt>
                <c:pt idx="400">
                  <c:v>2354.851334</c:v>
                </c:pt>
                <c:pt idx="401">
                  <c:v>2355.8512770000002</c:v>
                </c:pt>
                <c:pt idx="402">
                  <c:v>2356.8512190000001</c:v>
                </c:pt>
                <c:pt idx="403">
                  <c:v>2357.6511730000002</c:v>
                </c:pt>
                <c:pt idx="404">
                  <c:v>2358.0511499999998</c:v>
                </c:pt>
                <c:pt idx="405">
                  <c:v>2358.8511039999999</c:v>
                </c:pt>
                <c:pt idx="406">
                  <c:v>2378.4501890000001</c:v>
                </c:pt>
                <c:pt idx="407">
                  <c:v>2380.450116</c:v>
                </c:pt>
                <c:pt idx="408">
                  <c:v>2381.4500790000002</c:v>
                </c:pt>
                <c:pt idx="409">
                  <c:v>2382.4500429999998</c:v>
                </c:pt>
                <c:pt idx="410">
                  <c:v>2384.4499689999998</c:v>
                </c:pt>
                <c:pt idx="411">
                  <c:v>2404.0494140000001</c:v>
                </c:pt>
                <c:pt idx="412">
                  <c:v>2406.0493729999998</c:v>
                </c:pt>
                <c:pt idx="413">
                  <c:v>2407.049352</c:v>
                </c:pt>
                <c:pt idx="414">
                  <c:v>2408.0493310000002</c:v>
                </c:pt>
                <c:pt idx="415">
                  <c:v>2410.0492899999999</c:v>
                </c:pt>
                <c:pt idx="416">
                  <c:v>2429.6490050000002</c:v>
                </c:pt>
                <c:pt idx="417">
                  <c:v>2431.648987</c:v>
                </c:pt>
                <c:pt idx="418">
                  <c:v>2432.6489780000002</c:v>
                </c:pt>
                <c:pt idx="419">
                  <c:v>2433.648968</c:v>
                </c:pt>
                <c:pt idx="420">
                  <c:v>2435.6489499999998</c:v>
                </c:pt>
                <c:pt idx="421">
                  <c:v>2455.2488450000001</c:v>
                </c:pt>
                <c:pt idx="422">
                  <c:v>2457.2488400000002</c:v>
                </c:pt>
                <c:pt idx="423">
                  <c:v>2458.248838</c:v>
                </c:pt>
                <c:pt idx="424">
                  <c:v>2459.2488360000002</c:v>
                </c:pt>
                <c:pt idx="425">
                  <c:v>2460.0488340000002</c:v>
                </c:pt>
                <c:pt idx="426">
                  <c:v>2460.4488329999999</c:v>
                </c:pt>
                <c:pt idx="427">
                  <c:v>2461.2488309999999</c:v>
                </c:pt>
                <c:pt idx="428">
                  <c:v>2480.8488160000002</c:v>
                </c:pt>
                <c:pt idx="429">
                  <c:v>2482.8488160000002</c:v>
                </c:pt>
                <c:pt idx="430">
                  <c:v>2483.8488160000002</c:v>
                </c:pt>
                <c:pt idx="431">
                  <c:v>2484.8488160000002</c:v>
                </c:pt>
                <c:pt idx="432">
                  <c:v>2485.6488159999999</c:v>
                </c:pt>
                <c:pt idx="433">
                  <c:v>2486.048816</c:v>
                </c:pt>
                <c:pt idx="434">
                  <c:v>2486.8488160000002</c:v>
                </c:pt>
                <c:pt idx="435">
                  <c:v>2506.448801</c:v>
                </c:pt>
                <c:pt idx="436">
                  <c:v>2508.448797</c:v>
                </c:pt>
                <c:pt idx="437">
                  <c:v>2509.4487939999999</c:v>
                </c:pt>
                <c:pt idx="438">
                  <c:v>2510.4487920000001</c:v>
                </c:pt>
                <c:pt idx="439">
                  <c:v>2512.4487869999998</c:v>
                </c:pt>
                <c:pt idx="440">
                  <c:v>2532.0486820000001</c:v>
                </c:pt>
                <c:pt idx="441">
                  <c:v>2534.0486639999999</c:v>
                </c:pt>
                <c:pt idx="442">
                  <c:v>2535.0486550000001</c:v>
                </c:pt>
                <c:pt idx="443">
                  <c:v>2536.0486460000002</c:v>
                </c:pt>
                <c:pt idx="444">
                  <c:v>2538.0486270000001</c:v>
                </c:pt>
                <c:pt idx="445">
                  <c:v>2557.648342</c:v>
                </c:pt>
                <c:pt idx="446">
                  <c:v>2559.6483010000002</c:v>
                </c:pt>
                <c:pt idx="447">
                  <c:v>2560.6482799999999</c:v>
                </c:pt>
                <c:pt idx="448">
                  <c:v>2561.6482599999999</c:v>
                </c:pt>
                <c:pt idx="449">
                  <c:v>2563.6482179999998</c:v>
                </c:pt>
                <c:pt idx="450">
                  <c:v>2583.2476630000001</c:v>
                </c:pt>
                <c:pt idx="451">
                  <c:v>2585.2475899999999</c:v>
                </c:pt>
                <c:pt idx="452">
                  <c:v>2586.2475530000002</c:v>
                </c:pt>
                <c:pt idx="453">
                  <c:v>2587.2475159999999</c:v>
                </c:pt>
                <c:pt idx="454">
                  <c:v>2588.0474869999998</c:v>
                </c:pt>
                <c:pt idx="455">
                  <c:v>2588.4474719999998</c:v>
                </c:pt>
                <c:pt idx="456">
                  <c:v>2589.2474430000002</c:v>
                </c:pt>
                <c:pt idx="457">
                  <c:v>2608.846528</c:v>
                </c:pt>
                <c:pt idx="458">
                  <c:v>2610.8464130000002</c:v>
                </c:pt>
                <c:pt idx="459">
                  <c:v>2611.846356</c:v>
                </c:pt>
                <c:pt idx="460">
                  <c:v>2612.8462979999999</c:v>
                </c:pt>
                <c:pt idx="461">
                  <c:v>2614.846184</c:v>
                </c:pt>
                <c:pt idx="462">
                  <c:v>2634.4449420000001</c:v>
                </c:pt>
                <c:pt idx="463">
                  <c:v>2636.4448029999999</c:v>
                </c:pt>
                <c:pt idx="464">
                  <c:v>2637.4447340000002</c:v>
                </c:pt>
                <c:pt idx="465">
                  <c:v>2638.444665</c:v>
                </c:pt>
                <c:pt idx="466">
                  <c:v>2640.4445260000002</c:v>
                </c:pt>
                <c:pt idx="467">
                  <c:v>2660.0430369999999</c:v>
                </c:pt>
                <c:pt idx="468">
                  <c:v>2662.042872</c:v>
                </c:pt>
                <c:pt idx="469">
                  <c:v>2663.0427890000001</c:v>
                </c:pt>
                <c:pt idx="470">
                  <c:v>2664.0427060000002</c:v>
                </c:pt>
                <c:pt idx="471">
                  <c:v>2666.0425409999998</c:v>
                </c:pt>
                <c:pt idx="472">
                  <c:v>2685.6407819999999</c:v>
                </c:pt>
                <c:pt idx="473">
                  <c:v>2687.6405880000002</c:v>
                </c:pt>
                <c:pt idx="474">
                  <c:v>2688.6404910000001</c:v>
                </c:pt>
                <c:pt idx="475">
                  <c:v>2689.640394</c:v>
                </c:pt>
                <c:pt idx="476">
                  <c:v>2691.6401999999998</c:v>
                </c:pt>
                <c:pt idx="477">
                  <c:v>2711.2381489999998</c:v>
                </c:pt>
                <c:pt idx="478">
                  <c:v>2713.237924</c:v>
                </c:pt>
                <c:pt idx="479">
                  <c:v>2714.2378119999998</c:v>
                </c:pt>
                <c:pt idx="480">
                  <c:v>2715.2376989999998</c:v>
                </c:pt>
                <c:pt idx="481">
                  <c:v>2732.7244019999998</c:v>
                </c:pt>
                <c:pt idx="482">
                  <c:v>2734.7241770000001</c:v>
                </c:pt>
                <c:pt idx="483">
                  <c:v>2752.2108800000001</c:v>
                </c:pt>
                <c:pt idx="484">
                  <c:v>2754.2106549999999</c:v>
                </c:pt>
                <c:pt idx="485">
                  <c:v>2771.6973579999999</c:v>
                </c:pt>
                <c:pt idx="486">
                  <c:v>2773.6971330000001</c:v>
                </c:pt>
                <c:pt idx="487">
                  <c:v>2791.1838360000002</c:v>
                </c:pt>
                <c:pt idx="488">
                  <c:v>2793.1836109999999</c:v>
                </c:pt>
                <c:pt idx="489">
                  <c:v>2810.670314</c:v>
                </c:pt>
                <c:pt idx="490">
                  <c:v>2812.6700890000002</c:v>
                </c:pt>
                <c:pt idx="491">
                  <c:v>2830.1567920000002</c:v>
                </c:pt>
                <c:pt idx="492">
                  <c:v>2832.156567</c:v>
                </c:pt>
                <c:pt idx="493">
                  <c:v>2849.64327</c:v>
                </c:pt>
                <c:pt idx="494">
                  <c:v>2851.6430449999998</c:v>
                </c:pt>
                <c:pt idx="495">
                  <c:v>2869.1297479999998</c:v>
                </c:pt>
                <c:pt idx="496">
                  <c:v>2871.1295230000001</c:v>
                </c:pt>
                <c:pt idx="497">
                  <c:v>2888.6162260000001</c:v>
                </c:pt>
                <c:pt idx="498">
                  <c:v>2890.6160009999999</c:v>
                </c:pt>
                <c:pt idx="499">
                  <c:v>2908.1027039999999</c:v>
                </c:pt>
                <c:pt idx="500">
                  <c:v>2910.1024790000001</c:v>
                </c:pt>
                <c:pt idx="501">
                  <c:v>2927.5891820000002</c:v>
                </c:pt>
                <c:pt idx="502">
                  <c:v>2929.5889569999999</c:v>
                </c:pt>
                <c:pt idx="503">
                  <c:v>2947.07566</c:v>
                </c:pt>
                <c:pt idx="504">
                  <c:v>2948.0755469999999</c:v>
                </c:pt>
                <c:pt idx="505">
                  <c:v>2949.0754350000002</c:v>
                </c:pt>
                <c:pt idx="506">
                  <c:v>2954.5248219999999</c:v>
                </c:pt>
                <c:pt idx="507">
                  <c:v>2974.1235510000001</c:v>
                </c:pt>
                <c:pt idx="508">
                  <c:v>2979.5734029999999</c:v>
                </c:pt>
                <c:pt idx="509">
                  <c:v>2980.5733759999998</c:v>
                </c:pt>
                <c:pt idx="510">
                  <c:v>2981.5733489999998</c:v>
                </c:pt>
                <c:pt idx="511">
                  <c:v>3012.0725259999999</c:v>
                </c:pt>
                <c:pt idx="512">
                  <c:v>3014.0724719999998</c:v>
                </c:pt>
                <c:pt idx="513">
                  <c:v>3019.5223249999999</c:v>
                </c:pt>
                <c:pt idx="514">
                  <c:v>3039.121639</c:v>
                </c:pt>
                <c:pt idx="515">
                  <c:v>3044.5714010000002</c:v>
                </c:pt>
                <c:pt idx="516">
                  <c:v>3046.5713139999998</c:v>
                </c:pt>
                <c:pt idx="517">
                  <c:v>3077.069982</c:v>
                </c:pt>
                <c:pt idx="518">
                  <c:v>3079.0698950000001</c:v>
                </c:pt>
                <c:pt idx="519">
                  <c:v>3084.5196569999998</c:v>
                </c:pt>
                <c:pt idx="520">
                  <c:v>3104.119338</c:v>
                </c:pt>
                <c:pt idx="521">
                  <c:v>3109.5693350000001</c:v>
                </c:pt>
                <c:pt idx="522">
                  <c:v>3111.5693339999998</c:v>
                </c:pt>
                <c:pt idx="523">
                  <c:v>3142.0693190000002</c:v>
                </c:pt>
                <c:pt idx="524">
                  <c:v>3143.0693179999998</c:v>
                </c:pt>
                <c:pt idx="525">
                  <c:v>3144.0693179999998</c:v>
                </c:pt>
                <c:pt idx="526">
                  <c:v>3174.5693030000002</c:v>
                </c:pt>
                <c:pt idx="527">
                  <c:v>3175.5693019999999</c:v>
                </c:pt>
                <c:pt idx="528">
                  <c:v>3176.5693019999999</c:v>
                </c:pt>
                <c:pt idx="529">
                  <c:v>3207.0692859999999</c:v>
                </c:pt>
                <c:pt idx="530">
                  <c:v>3208.0692859999999</c:v>
                </c:pt>
                <c:pt idx="531">
                  <c:v>3209.069285</c:v>
                </c:pt>
                <c:pt idx="532">
                  <c:v>3239.56927</c:v>
                </c:pt>
                <c:pt idx="533">
                  <c:v>3240.56927</c:v>
                </c:pt>
                <c:pt idx="534">
                  <c:v>3241.5692690000001</c:v>
                </c:pt>
                <c:pt idx="535">
                  <c:v>3272.069254</c:v>
                </c:pt>
                <c:pt idx="536">
                  <c:v>3273.0692530000001</c:v>
                </c:pt>
                <c:pt idx="537">
                  <c:v>3274.0692530000001</c:v>
                </c:pt>
                <c:pt idx="538">
                  <c:v>3304.569238</c:v>
                </c:pt>
                <c:pt idx="539">
                  <c:v>3305.5692370000002</c:v>
                </c:pt>
                <c:pt idx="540">
                  <c:v>3306.5692370000002</c:v>
                </c:pt>
                <c:pt idx="541">
                  <c:v>3337.0692210000002</c:v>
                </c:pt>
                <c:pt idx="542">
                  <c:v>3338.0692210000002</c:v>
                </c:pt>
                <c:pt idx="543">
                  <c:v>3339.0692199999999</c:v>
                </c:pt>
                <c:pt idx="544">
                  <c:v>3369.5692049999998</c:v>
                </c:pt>
                <c:pt idx="545">
                  <c:v>3370.5692049999998</c:v>
                </c:pt>
                <c:pt idx="546">
                  <c:v>3371.5692039999999</c:v>
                </c:pt>
                <c:pt idx="547">
                  <c:v>3402.0691889999998</c:v>
                </c:pt>
                <c:pt idx="548">
                  <c:v>3403.0691879999999</c:v>
                </c:pt>
                <c:pt idx="549">
                  <c:v>3404.0691879999999</c:v>
                </c:pt>
                <c:pt idx="550">
                  <c:v>3434.5691729999999</c:v>
                </c:pt>
                <c:pt idx="551">
                  <c:v>3435.569172</c:v>
                </c:pt>
                <c:pt idx="552">
                  <c:v>3436.569172</c:v>
                </c:pt>
                <c:pt idx="553">
                  <c:v>3467.069156</c:v>
                </c:pt>
                <c:pt idx="554">
                  <c:v>3468.069156</c:v>
                </c:pt>
                <c:pt idx="555">
                  <c:v>3469.0691550000001</c:v>
                </c:pt>
                <c:pt idx="556">
                  <c:v>3469.5691550000001</c:v>
                </c:pt>
                <c:pt idx="557">
                  <c:v>3474.0691529999999</c:v>
                </c:pt>
                <c:pt idx="558">
                  <c:v>3474.5691529999999</c:v>
                </c:pt>
                <c:pt idx="559">
                  <c:v>3479.0691510000001</c:v>
                </c:pt>
                <c:pt idx="560">
                  <c:v>3479.5691510000001</c:v>
                </c:pt>
                <c:pt idx="561">
                  <c:v>3484.0691489999999</c:v>
                </c:pt>
                <c:pt idx="562">
                  <c:v>3484.5691489999999</c:v>
                </c:pt>
                <c:pt idx="563">
                  <c:v>3489.069148</c:v>
                </c:pt>
                <c:pt idx="564">
                  <c:v>3489.569148</c:v>
                </c:pt>
                <c:pt idx="565">
                  <c:v>3494.0691459999998</c:v>
                </c:pt>
                <c:pt idx="566">
                  <c:v>3494.5691459999998</c:v>
                </c:pt>
                <c:pt idx="567">
                  <c:v>3499.0691449999999</c:v>
                </c:pt>
                <c:pt idx="568">
                  <c:v>3499.5691449999999</c:v>
                </c:pt>
                <c:pt idx="569">
                  <c:v>3500.0691449999999</c:v>
                </c:pt>
                <c:pt idx="570">
                  <c:v>3501.0691449999999</c:v>
                </c:pt>
                <c:pt idx="571">
                  <c:v>3501.5691449999999</c:v>
                </c:pt>
                <c:pt idx="572">
                  <c:v>3502.0691449999999</c:v>
                </c:pt>
                <c:pt idx="573">
                  <c:v>3506.5691449999999</c:v>
                </c:pt>
                <c:pt idx="574">
                  <c:v>3507.0691449999999</c:v>
                </c:pt>
                <c:pt idx="575">
                  <c:v>3511.5691440000001</c:v>
                </c:pt>
                <c:pt idx="576">
                  <c:v>3512.0691440000001</c:v>
                </c:pt>
                <c:pt idx="577">
                  <c:v>3516.5691440000001</c:v>
                </c:pt>
                <c:pt idx="578">
                  <c:v>3517.0691440000001</c:v>
                </c:pt>
                <c:pt idx="579">
                  <c:v>3521.5691440000001</c:v>
                </c:pt>
                <c:pt idx="580">
                  <c:v>3522.0691440000001</c:v>
                </c:pt>
                <c:pt idx="581">
                  <c:v>3526.5691440000001</c:v>
                </c:pt>
                <c:pt idx="582">
                  <c:v>3527.0691440000001</c:v>
                </c:pt>
                <c:pt idx="583">
                  <c:v>3531.5691440000001</c:v>
                </c:pt>
                <c:pt idx="584">
                  <c:v>3532.0691440000001</c:v>
                </c:pt>
                <c:pt idx="585">
                  <c:v>3533.0691440000001</c:v>
                </c:pt>
                <c:pt idx="586">
                  <c:v>3533.0691440000001</c:v>
                </c:pt>
              </c:numCache>
            </c:numRef>
          </c:xVal>
          <c:yVal>
            <c:numRef>
              <c:f>Sheet1!$P$2:$P$699</c:f>
              <c:numCache>
                <c:formatCode>General</c:formatCode>
                <c:ptCount val="6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1.4100000000000001E-4</c:v>
                </c:pt>
                <c:pt idx="4">
                  <c:v>1.7200000000000001E-4</c:v>
                </c:pt>
                <c:pt idx="5">
                  <c:v>5.9400000000000002E-4</c:v>
                </c:pt>
                <c:pt idx="6">
                  <c:v>6.5600000000000001E-4</c:v>
                </c:pt>
                <c:pt idx="7">
                  <c:v>1.359E-3</c:v>
                </c:pt>
                <c:pt idx="8">
                  <c:v>1.4530000000000001E-3</c:v>
                </c:pt>
                <c:pt idx="9">
                  <c:v>2.4369999999999999E-3</c:v>
                </c:pt>
                <c:pt idx="10">
                  <c:v>2.562E-3</c:v>
                </c:pt>
                <c:pt idx="11">
                  <c:v>3.8279999999999998E-3</c:v>
                </c:pt>
                <c:pt idx="12">
                  <c:v>3.9839999999999997E-3</c:v>
                </c:pt>
                <c:pt idx="13">
                  <c:v>5.5310000000000003E-3</c:v>
                </c:pt>
                <c:pt idx="14">
                  <c:v>5.7190000000000001E-3</c:v>
                </c:pt>
                <c:pt idx="15">
                  <c:v>5.9059999999999998E-3</c:v>
                </c:pt>
                <c:pt idx="16">
                  <c:v>6.4060000000000002E-3</c:v>
                </c:pt>
                <c:pt idx="17">
                  <c:v>6.7190000000000001E-3</c:v>
                </c:pt>
                <c:pt idx="18">
                  <c:v>7.0309999999999999E-3</c:v>
                </c:pt>
                <c:pt idx="19">
                  <c:v>9.9839999999999998E-3</c:v>
                </c:pt>
                <c:pt idx="20">
                  <c:v>1.0328E-2</c:v>
                </c:pt>
                <c:pt idx="21">
                  <c:v>1.3561999999999999E-2</c:v>
                </c:pt>
                <c:pt idx="22">
                  <c:v>1.3937E-2</c:v>
                </c:pt>
                <c:pt idx="23">
                  <c:v>1.7453E-2</c:v>
                </c:pt>
                <c:pt idx="24">
                  <c:v>1.7859E-2</c:v>
                </c:pt>
                <c:pt idx="25">
                  <c:v>2.1656000000000002E-2</c:v>
                </c:pt>
                <c:pt idx="26">
                  <c:v>2.2093999999999999E-2</c:v>
                </c:pt>
                <c:pt idx="27">
                  <c:v>2.6172000000000001E-2</c:v>
                </c:pt>
                <c:pt idx="28">
                  <c:v>2.6641000000000001E-2</c:v>
                </c:pt>
                <c:pt idx="29">
                  <c:v>3.1E-2</c:v>
                </c:pt>
                <c:pt idx="30">
                  <c:v>3.15E-2</c:v>
                </c:pt>
                <c:pt idx="31">
                  <c:v>3.2500000000000001E-2</c:v>
                </c:pt>
                <c:pt idx="32">
                  <c:v>3.3500000000000002E-2</c:v>
                </c:pt>
                <c:pt idx="33">
                  <c:v>6.4000000000000001E-2</c:v>
                </c:pt>
                <c:pt idx="34">
                  <c:v>6.5000000000000002E-2</c:v>
                </c:pt>
                <c:pt idx="35">
                  <c:v>6.6000000000000003E-2</c:v>
                </c:pt>
                <c:pt idx="36">
                  <c:v>9.6500000000000002E-2</c:v>
                </c:pt>
                <c:pt idx="37">
                  <c:v>9.7500000000000003E-2</c:v>
                </c:pt>
                <c:pt idx="38">
                  <c:v>9.8500000000000004E-2</c:v>
                </c:pt>
                <c:pt idx="39">
                  <c:v>0.129</c:v>
                </c:pt>
                <c:pt idx="40">
                  <c:v>0.13</c:v>
                </c:pt>
                <c:pt idx="41">
                  <c:v>0.13100000000000001</c:v>
                </c:pt>
                <c:pt idx="42">
                  <c:v>0.1615</c:v>
                </c:pt>
                <c:pt idx="43">
                  <c:v>0.16250000000000001</c:v>
                </c:pt>
                <c:pt idx="44">
                  <c:v>0.16350000000000001</c:v>
                </c:pt>
                <c:pt idx="45">
                  <c:v>0.19400000000000001</c:v>
                </c:pt>
                <c:pt idx="46">
                  <c:v>0.19500000000000001</c:v>
                </c:pt>
                <c:pt idx="47">
                  <c:v>0.19600000000000001</c:v>
                </c:pt>
                <c:pt idx="48">
                  <c:v>0.22650000000000001</c:v>
                </c:pt>
                <c:pt idx="49">
                  <c:v>0.22750000000000001</c:v>
                </c:pt>
                <c:pt idx="50">
                  <c:v>0.22850000000000001</c:v>
                </c:pt>
                <c:pt idx="51">
                  <c:v>0.25900000000000001</c:v>
                </c:pt>
                <c:pt idx="52">
                  <c:v>0.26</c:v>
                </c:pt>
                <c:pt idx="53">
                  <c:v>0.26100000000000001</c:v>
                </c:pt>
                <c:pt idx="54">
                  <c:v>0.29149999999999998</c:v>
                </c:pt>
                <c:pt idx="55">
                  <c:v>0.29249999999999998</c:v>
                </c:pt>
                <c:pt idx="56">
                  <c:v>0.29349999999999998</c:v>
                </c:pt>
                <c:pt idx="57">
                  <c:v>0.32400000000000001</c:v>
                </c:pt>
                <c:pt idx="58">
                  <c:v>0.32500000000000001</c:v>
                </c:pt>
                <c:pt idx="59">
                  <c:v>0.32600000000000001</c:v>
                </c:pt>
                <c:pt idx="60">
                  <c:v>0.35649999999999998</c:v>
                </c:pt>
                <c:pt idx="61">
                  <c:v>0.35749999999999998</c:v>
                </c:pt>
                <c:pt idx="62">
                  <c:v>0.35849999999999999</c:v>
                </c:pt>
                <c:pt idx="63">
                  <c:v>0.38900000000000001</c:v>
                </c:pt>
                <c:pt idx="64">
                  <c:v>0.39100000000000001</c:v>
                </c:pt>
                <c:pt idx="65">
                  <c:v>0.39645000000000002</c:v>
                </c:pt>
                <c:pt idx="66">
                  <c:v>0.49782900000000002</c:v>
                </c:pt>
                <c:pt idx="67">
                  <c:v>0.54875700000000005</c:v>
                </c:pt>
                <c:pt idx="68">
                  <c:v>0.56744700000000003</c:v>
                </c:pt>
                <c:pt idx="69">
                  <c:v>0.85246</c:v>
                </c:pt>
                <c:pt idx="70">
                  <c:v>0.87114999999999998</c:v>
                </c:pt>
                <c:pt idx="71">
                  <c:v>0.92207799999999995</c:v>
                </c:pt>
                <c:pt idx="72">
                  <c:v>1.0856570000000001</c:v>
                </c:pt>
                <c:pt idx="73">
                  <c:v>1.1256980000000001</c:v>
                </c:pt>
                <c:pt idx="74">
                  <c:v>1.1403920000000001</c:v>
                </c:pt>
                <c:pt idx="75">
                  <c:v>1.364476</c:v>
                </c:pt>
                <c:pt idx="76">
                  <c:v>1.371823</c:v>
                </c:pt>
                <c:pt idx="77">
                  <c:v>1.37917</c:v>
                </c:pt>
                <c:pt idx="78">
                  <c:v>1.4192119999999999</c:v>
                </c:pt>
                <c:pt idx="79">
                  <c:v>1.638207</c:v>
                </c:pt>
                <c:pt idx="80">
                  <c:v>1.719954</c:v>
                </c:pt>
                <c:pt idx="81">
                  <c:v>1.734953</c:v>
                </c:pt>
                <c:pt idx="82">
                  <c:v>1.7499530000000001</c:v>
                </c:pt>
                <c:pt idx="83">
                  <c:v>2.0122719999999998</c:v>
                </c:pt>
                <c:pt idx="84">
                  <c:v>2.0422709999999999</c:v>
                </c:pt>
                <c:pt idx="85">
                  <c:v>2.3045900000000001</c:v>
                </c:pt>
                <c:pt idx="86">
                  <c:v>2.3345889999999998</c:v>
                </c:pt>
                <c:pt idx="87">
                  <c:v>2.596908</c:v>
                </c:pt>
                <c:pt idx="88">
                  <c:v>2.6269070000000001</c:v>
                </c:pt>
                <c:pt idx="89">
                  <c:v>2.889227</c:v>
                </c:pt>
                <c:pt idx="90">
                  <c:v>2.919225</c:v>
                </c:pt>
                <c:pt idx="91">
                  <c:v>3.1815449999999998</c:v>
                </c:pt>
                <c:pt idx="92">
                  <c:v>3.2115429999999998</c:v>
                </c:pt>
                <c:pt idx="93">
                  <c:v>3.4738630000000001</c:v>
                </c:pt>
                <c:pt idx="94">
                  <c:v>3.5038619999999998</c:v>
                </c:pt>
                <c:pt idx="95">
                  <c:v>3.766181</c:v>
                </c:pt>
                <c:pt idx="96">
                  <c:v>3.7961800000000001</c:v>
                </c:pt>
                <c:pt idx="97">
                  <c:v>4.0584990000000003</c:v>
                </c:pt>
                <c:pt idx="98">
                  <c:v>4.0884980000000004</c:v>
                </c:pt>
                <c:pt idx="99">
                  <c:v>4.3508170000000002</c:v>
                </c:pt>
                <c:pt idx="100">
                  <c:v>4.3808160000000003</c:v>
                </c:pt>
                <c:pt idx="101">
                  <c:v>4.643135</c:v>
                </c:pt>
                <c:pt idx="102">
                  <c:v>4.6731340000000001</c:v>
                </c:pt>
                <c:pt idx="103">
                  <c:v>4.9354529999999999</c:v>
                </c:pt>
                <c:pt idx="104">
                  <c:v>4.965452</c:v>
                </c:pt>
                <c:pt idx="105">
                  <c:v>5.2277719999999999</c:v>
                </c:pt>
                <c:pt idx="106">
                  <c:v>5.2427710000000003</c:v>
                </c:pt>
                <c:pt idx="107">
                  <c:v>5.2577699999999998</c:v>
                </c:pt>
                <c:pt idx="108">
                  <c:v>5.2877689999999999</c:v>
                </c:pt>
                <c:pt idx="109">
                  <c:v>5.5712580000000003</c:v>
                </c:pt>
                <c:pt idx="110">
                  <c:v>5.5991140000000001</c:v>
                </c:pt>
                <c:pt idx="111">
                  <c:v>5.6130420000000001</c:v>
                </c:pt>
                <c:pt idx="112">
                  <c:v>5.6269710000000002</c:v>
                </c:pt>
                <c:pt idx="113">
                  <c:v>5.654827</c:v>
                </c:pt>
                <c:pt idx="114">
                  <c:v>5.9173179999999999</c:v>
                </c:pt>
                <c:pt idx="115">
                  <c:v>5.9430310000000004</c:v>
                </c:pt>
                <c:pt idx="116">
                  <c:v>5.9558879999999998</c:v>
                </c:pt>
                <c:pt idx="117">
                  <c:v>5.9687450000000002</c:v>
                </c:pt>
                <c:pt idx="118">
                  <c:v>5.9944579999999998</c:v>
                </c:pt>
                <c:pt idx="119">
                  <c:v>6.235951</c:v>
                </c:pt>
                <c:pt idx="120">
                  <c:v>6.2595219999999996</c:v>
                </c:pt>
                <c:pt idx="121">
                  <c:v>6.2713070000000002</c:v>
                </c:pt>
                <c:pt idx="122">
                  <c:v>6.283093</c:v>
                </c:pt>
                <c:pt idx="123">
                  <c:v>6.3066639999999996</c:v>
                </c:pt>
                <c:pt idx="124">
                  <c:v>6.527158</c:v>
                </c:pt>
                <c:pt idx="125">
                  <c:v>6.5485860000000002</c:v>
                </c:pt>
                <c:pt idx="126">
                  <c:v>6.5593000000000004</c:v>
                </c:pt>
                <c:pt idx="127">
                  <c:v>6.5700139999999996</c:v>
                </c:pt>
                <c:pt idx="128">
                  <c:v>6.5785850000000003</c:v>
                </c:pt>
                <c:pt idx="129">
                  <c:v>6.5828709999999999</c:v>
                </c:pt>
                <c:pt idx="130">
                  <c:v>6.5914419999999998</c:v>
                </c:pt>
                <c:pt idx="131">
                  <c:v>6.7804380000000002</c:v>
                </c:pt>
                <c:pt idx="132">
                  <c:v>6.7975810000000001</c:v>
                </c:pt>
                <c:pt idx="133">
                  <c:v>6.806152</c:v>
                </c:pt>
                <c:pt idx="134">
                  <c:v>6.8147229999999999</c:v>
                </c:pt>
                <c:pt idx="135">
                  <c:v>6.8318659999999998</c:v>
                </c:pt>
                <c:pt idx="136">
                  <c:v>6.9788629999999996</c:v>
                </c:pt>
                <c:pt idx="137">
                  <c:v>6.9917199999999999</c:v>
                </c:pt>
                <c:pt idx="138">
                  <c:v>6.9981489999999997</c:v>
                </c:pt>
                <c:pt idx="139">
                  <c:v>7.0045770000000003</c:v>
                </c:pt>
                <c:pt idx="140">
                  <c:v>7.0174339999999997</c:v>
                </c:pt>
                <c:pt idx="141">
                  <c:v>7.122433</c:v>
                </c:pt>
                <c:pt idx="142">
                  <c:v>7.1310039999999999</c:v>
                </c:pt>
                <c:pt idx="143">
                  <c:v>7.1352900000000004</c:v>
                </c:pt>
                <c:pt idx="144">
                  <c:v>7.1395749999999998</c:v>
                </c:pt>
                <c:pt idx="145">
                  <c:v>7.1481469999999998</c:v>
                </c:pt>
                <c:pt idx="146">
                  <c:v>7.2111460000000003</c:v>
                </c:pt>
                <c:pt idx="147">
                  <c:v>7.2154309999999997</c:v>
                </c:pt>
                <c:pt idx="148">
                  <c:v>7.2175739999999999</c:v>
                </c:pt>
                <c:pt idx="149">
                  <c:v>7.2197170000000002</c:v>
                </c:pt>
                <c:pt idx="150">
                  <c:v>7.2214309999999999</c:v>
                </c:pt>
                <c:pt idx="151">
                  <c:v>7.2222879999999998</c:v>
                </c:pt>
                <c:pt idx="152">
                  <c:v>7.2240019999999996</c:v>
                </c:pt>
                <c:pt idx="153">
                  <c:v>7.2450010000000002</c:v>
                </c:pt>
                <c:pt idx="154">
                  <c:v>7.2450010000000002</c:v>
                </c:pt>
                <c:pt idx="155">
                  <c:v>7.2450010000000002</c:v>
                </c:pt>
                <c:pt idx="156">
                  <c:v>7.2450010000000002</c:v>
                </c:pt>
                <c:pt idx="157">
                  <c:v>7.2450010000000002</c:v>
                </c:pt>
                <c:pt idx="158">
                  <c:v>7.2450010000000002</c:v>
                </c:pt>
                <c:pt idx="159">
                  <c:v>7.2450010000000002</c:v>
                </c:pt>
                <c:pt idx="160">
                  <c:v>7.2240000000000002</c:v>
                </c:pt>
                <c:pt idx="161">
                  <c:v>7.2197139999999997</c:v>
                </c:pt>
                <c:pt idx="162">
                  <c:v>7.2175710000000004</c:v>
                </c:pt>
                <c:pt idx="163">
                  <c:v>7.2154290000000003</c:v>
                </c:pt>
                <c:pt idx="164">
                  <c:v>7.2111429999999999</c:v>
                </c:pt>
                <c:pt idx="165">
                  <c:v>7.148142</c:v>
                </c:pt>
                <c:pt idx="166">
                  <c:v>7.13957</c:v>
                </c:pt>
                <c:pt idx="167">
                  <c:v>7.1352849999999997</c:v>
                </c:pt>
                <c:pt idx="168">
                  <c:v>7.1309990000000001</c:v>
                </c:pt>
                <c:pt idx="169">
                  <c:v>7.1224270000000001</c:v>
                </c:pt>
                <c:pt idx="170">
                  <c:v>7.0174269999999996</c:v>
                </c:pt>
                <c:pt idx="171">
                  <c:v>7.0045700000000002</c:v>
                </c:pt>
                <c:pt idx="172">
                  <c:v>6.9981410000000004</c:v>
                </c:pt>
                <c:pt idx="173">
                  <c:v>6.9917129999999998</c:v>
                </c:pt>
                <c:pt idx="174">
                  <c:v>6.9788550000000003</c:v>
                </c:pt>
                <c:pt idx="175">
                  <c:v>6.8318560000000002</c:v>
                </c:pt>
                <c:pt idx="176">
                  <c:v>6.8147130000000002</c:v>
                </c:pt>
                <c:pt idx="177">
                  <c:v>6.8061420000000004</c:v>
                </c:pt>
                <c:pt idx="178">
                  <c:v>6.7975700000000003</c:v>
                </c:pt>
                <c:pt idx="179">
                  <c:v>6.7907130000000002</c:v>
                </c:pt>
                <c:pt idx="180">
                  <c:v>6.7872849999999998</c:v>
                </c:pt>
                <c:pt idx="181">
                  <c:v>6.7804279999999997</c:v>
                </c:pt>
                <c:pt idx="182">
                  <c:v>6.5914299999999999</c:v>
                </c:pt>
                <c:pt idx="183">
                  <c:v>6.5700010000000004</c:v>
                </c:pt>
                <c:pt idx="184">
                  <c:v>6.5592870000000003</c:v>
                </c:pt>
                <c:pt idx="185">
                  <c:v>6.5485730000000002</c:v>
                </c:pt>
                <c:pt idx="186">
                  <c:v>6.527145</c:v>
                </c:pt>
                <c:pt idx="187">
                  <c:v>6.3066490000000002</c:v>
                </c:pt>
                <c:pt idx="188">
                  <c:v>6.2830779999999997</c:v>
                </c:pt>
                <c:pt idx="189">
                  <c:v>6.2712919999999999</c:v>
                </c:pt>
                <c:pt idx="190">
                  <c:v>6.2595070000000002</c:v>
                </c:pt>
                <c:pt idx="191">
                  <c:v>6.2359359999999997</c:v>
                </c:pt>
                <c:pt idx="192">
                  <c:v>5.9944410000000001</c:v>
                </c:pt>
                <c:pt idx="193">
                  <c:v>5.9687270000000003</c:v>
                </c:pt>
                <c:pt idx="194">
                  <c:v>5.95587</c:v>
                </c:pt>
                <c:pt idx="195">
                  <c:v>5.9430129999999997</c:v>
                </c:pt>
                <c:pt idx="196">
                  <c:v>5.9173</c:v>
                </c:pt>
                <c:pt idx="197">
                  <c:v>5.6548069999999999</c:v>
                </c:pt>
                <c:pt idx="198">
                  <c:v>5.6269499999999999</c:v>
                </c:pt>
                <c:pt idx="199">
                  <c:v>5.613022</c:v>
                </c:pt>
                <c:pt idx="200">
                  <c:v>5.599094</c:v>
                </c:pt>
                <c:pt idx="201">
                  <c:v>5.5712380000000001</c:v>
                </c:pt>
                <c:pt idx="202">
                  <c:v>5.2877460000000003</c:v>
                </c:pt>
                <c:pt idx="203">
                  <c:v>5.2577470000000002</c:v>
                </c:pt>
                <c:pt idx="204">
                  <c:v>5.2427479999999997</c:v>
                </c:pt>
                <c:pt idx="205">
                  <c:v>5.2427479999999997</c:v>
                </c:pt>
                <c:pt idx="206">
                  <c:v>5.2427479999999997</c:v>
                </c:pt>
                <c:pt idx="207">
                  <c:v>5.2427479999999997</c:v>
                </c:pt>
                <c:pt idx="208">
                  <c:v>5.2427479999999997</c:v>
                </c:pt>
                <c:pt idx="209">
                  <c:v>5.2427479999999997</c:v>
                </c:pt>
                <c:pt idx="210">
                  <c:v>5.2427479999999997</c:v>
                </c:pt>
                <c:pt idx="211">
                  <c:v>5.2277490000000002</c:v>
                </c:pt>
                <c:pt idx="212">
                  <c:v>5.198385</c:v>
                </c:pt>
                <c:pt idx="213">
                  <c:v>5.1833859999999996</c:v>
                </c:pt>
                <c:pt idx="214">
                  <c:v>5.0792979999999996</c:v>
                </c:pt>
                <c:pt idx="215">
                  <c:v>5.0714600000000001</c:v>
                </c:pt>
                <c:pt idx="216">
                  <c:v>4.746988</c:v>
                </c:pt>
                <c:pt idx="217">
                  <c:v>4.7349480000000002</c:v>
                </c:pt>
                <c:pt idx="218">
                  <c:v>4.4459920000000004</c:v>
                </c:pt>
                <c:pt idx="219">
                  <c:v>4.439972</c:v>
                </c:pt>
                <c:pt idx="220">
                  <c:v>4.439972</c:v>
                </c:pt>
                <c:pt idx="221">
                  <c:v>4.4339519999999997</c:v>
                </c:pt>
                <c:pt idx="222">
                  <c:v>4.4303400000000002</c:v>
                </c:pt>
                <c:pt idx="223">
                  <c:v>4.4267279999999998</c:v>
                </c:pt>
                <c:pt idx="224">
                  <c:v>4.4231160000000003</c:v>
                </c:pt>
                <c:pt idx="225">
                  <c:v>4.1449959999999999</c:v>
                </c:pt>
                <c:pt idx="226">
                  <c:v>4.1329560000000001</c:v>
                </c:pt>
                <c:pt idx="227">
                  <c:v>3.879518</c:v>
                </c:pt>
                <c:pt idx="228">
                  <c:v>3.8704369999999999</c:v>
                </c:pt>
                <c:pt idx="229">
                  <c:v>3.688034</c:v>
                </c:pt>
                <c:pt idx="230">
                  <c:v>3.6819139999999999</c:v>
                </c:pt>
                <c:pt idx="231">
                  <c:v>3.5350280000000001</c:v>
                </c:pt>
                <c:pt idx="232">
                  <c:v>3.531968</c:v>
                </c:pt>
                <c:pt idx="233">
                  <c:v>3.531968</c:v>
                </c:pt>
                <c:pt idx="234">
                  <c:v>3.5289079999999999</c:v>
                </c:pt>
                <c:pt idx="235">
                  <c:v>3.527072</c:v>
                </c:pt>
                <c:pt idx="236">
                  <c:v>3.525236</c:v>
                </c:pt>
                <c:pt idx="237">
                  <c:v>3.5234000000000001</c:v>
                </c:pt>
                <c:pt idx="238">
                  <c:v>3.459222</c:v>
                </c:pt>
                <c:pt idx="239">
                  <c:v>3.4015550000000001</c:v>
                </c:pt>
                <c:pt idx="240">
                  <c:v>3.396563</c:v>
                </c:pt>
                <c:pt idx="241">
                  <c:v>3.2614570000000001</c:v>
                </c:pt>
                <c:pt idx="242">
                  <c:v>3.2599610000000001</c:v>
                </c:pt>
                <c:pt idx="243">
                  <c:v>3.2599610000000001</c:v>
                </c:pt>
                <c:pt idx="244">
                  <c:v>3.2584659999999999</c:v>
                </c:pt>
                <c:pt idx="245">
                  <c:v>3.2552660000000002</c:v>
                </c:pt>
                <c:pt idx="246">
                  <c:v>3.095424</c:v>
                </c:pt>
                <c:pt idx="247">
                  <c:v>3.0883699999999998</c:v>
                </c:pt>
                <c:pt idx="248">
                  <c:v>2.9190680000000002</c:v>
                </c:pt>
                <c:pt idx="249">
                  <c:v>2.9155410000000002</c:v>
                </c:pt>
                <c:pt idx="250">
                  <c:v>2.9155410000000002</c:v>
                </c:pt>
                <c:pt idx="251">
                  <c:v>2.9120140000000001</c:v>
                </c:pt>
                <c:pt idx="252">
                  <c:v>2.9098980000000001</c:v>
                </c:pt>
                <c:pt idx="253">
                  <c:v>2.9077809999999999</c:v>
                </c:pt>
                <c:pt idx="254">
                  <c:v>2.9056649999999999</c:v>
                </c:pt>
                <c:pt idx="255">
                  <c:v>2.742712</c:v>
                </c:pt>
                <c:pt idx="256">
                  <c:v>2.7356579999999999</c:v>
                </c:pt>
                <c:pt idx="257">
                  <c:v>2.5337390000000002</c:v>
                </c:pt>
                <c:pt idx="258">
                  <c:v>2.5239669999999998</c:v>
                </c:pt>
                <c:pt idx="259">
                  <c:v>2.256815</c:v>
                </c:pt>
                <c:pt idx="260">
                  <c:v>2.2443249999999999</c:v>
                </c:pt>
                <c:pt idx="261">
                  <c:v>1.9445570000000001</c:v>
                </c:pt>
                <c:pt idx="262">
                  <c:v>1.938312</c:v>
                </c:pt>
                <c:pt idx="263">
                  <c:v>1.938312</c:v>
                </c:pt>
                <c:pt idx="264">
                  <c:v>1.932067</c:v>
                </c:pt>
                <c:pt idx="265">
                  <c:v>1.92832</c:v>
                </c:pt>
                <c:pt idx="266">
                  <c:v>1.9245730000000001</c:v>
                </c:pt>
                <c:pt idx="267">
                  <c:v>1.920825</c:v>
                </c:pt>
                <c:pt idx="268">
                  <c:v>1.6322989999999999</c:v>
                </c:pt>
                <c:pt idx="269">
                  <c:v>1.6198090000000001</c:v>
                </c:pt>
                <c:pt idx="270">
                  <c:v>1.3105819999999999</c:v>
                </c:pt>
                <c:pt idx="271">
                  <c:v>1.3073330000000001</c:v>
                </c:pt>
                <c:pt idx="272">
                  <c:v>1.3073330000000001</c:v>
                </c:pt>
                <c:pt idx="273">
                  <c:v>1.3040830000000001</c:v>
                </c:pt>
                <c:pt idx="274">
                  <c:v>1.2677609999999999</c:v>
                </c:pt>
                <c:pt idx="275">
                  <c:v>1.2611220000000001</c:v>
                </c:pt>
                <c:pt idx="276">
                  <c:v>1.254483</c:v>
                </c:pt>
                <c:pt idx="277">
                  <c:v>1.217123</c:v>
                </c:pt>
                <c:pt idx="278">
                  <c:v>1.2104839999999999</c:v>
                </c:pt>
                <c:pt idx="279">
                  <c:v>1.2038450000000001</c:v>
                </c:pt>
                <c:pt idx="280">
                  <c:v>1.0813090000000001</c:v>
                </c:pt>
                <c:pt idx="281">
                  <c:v>1.0813090000000001</c:v>
                </c:pt>
                <c:pt idx="282">
                  <c:v>0.94246600000000003</c:v>
                </c:pt>
                <c:pt idx="283">
                  <c:v>0.52024599999999999</c:v>
                </c:pt>
                <c:pt idx="284">
                  <c:v>0.386125</c:v>
                </c:pt>
                <c:pt idx="285">
                  <c:v>0.13386600000000001</c:v>
                </c:pt>
                <c:pt idx="286">
                  <c:v>0.126607</c:v>
                </c:pt>
                <c:pt idx="287">
                  <c:v>0.119348</c:v>
                </c:pt>
                <c:pt idx="288">
                  <c:v>0.11126</c:v>
                </c:pt>
                <c:pt idx="289">
                  <c:v>9.7599000000000005E-2</c:v>
                </c:pt>
                <c:pt idx="290">
                  <c:v>8.3936999999999998E-2</c:v>
                </c:pt>
                <c:pt idx="291">
                  <c:v>5.9673999999999998E-2</c:v>
                </c:pt>
                <c:pt idx="292">
                  <c:v>5.9673999999999998E-2</c:v>
                </c:pt>
                <c:pt idx="293">
                  <c:v>5.9673999999999998E-2</c:v>
                </c:pt>
                <c:pt idx="294">
                  <c:v>5.9673999999999998E-2</c:v>
                </c:pt>
                <c:pt idx="295">
                  <c:v>3.5410999999999998E-2</c:v>
                </c:pt>
                <c:pt idx="296">
                  <c:v>2.1749000000000001E-2</c:v>
                </c:pt>
                <c:pt idx="297">
                  <c:v>8.0879999999999997E-3</c:v>
                </c:pt>
                <c:pt idx="298">
                  <c:v>0</c:v>
                </c:pt>
                <c:pt idx="299">
                  <c:v>-7.2589999999999998E-3</c:v>
                </c:pt>
                <c:pt idx="300">
                  <c:v>-1.4518E-2</c:v>
                </c:pt>
                <c:pt idx="301">
                  <c:v>-0.26677699999999999</c:v>
                </c:pt>
                <c:pt idx="302">
                  <c:v>-0.40089799999999998</c:v>
                </c:pt>
                <c:pt idx="303">
                  <c:v>-0.82311800000000002</c:v>
                </c:pt>
                <c:pt idx="304">
                  <c:v>-0.96196099999999996</c:v>
                </c:pt>
                <c:pt idx="305">
                  <c:v>-0.96196099999999996</c:v>
                </c:pt>
                <c:pt idx="306">
                  <c:v>-1.084497</c:v>
                </c:pt>
                <c:pt idx="307">
                  <c:v>-1.0911360000000001</c:v>
                </c:pt>
                <c:pt idx="308">
                  <c:v>-1.0977749999999999</c:v>
                </c:pt>
                <c:pt idx="309">
                  <c:v>-1.135135</c:v>
                </c:pt>
                <c:pt idx="310">
                  <c:v>-1.1417740000000001</c:v>
                </c:pt>
                <c:pt idx="311">
                  <c:v>-1.1484129999999999</c:v>
                </c:pt>
                <c:pt idx="312">
                  <c:v>-1.1847350000000001</c:v>
                </c:pt>
                <c:pt idx="313">
                  <c:v>-1.1879850000000001</c:v>
                </c:pt>
                <c:pt idx="314">
                  <c:v>-1.1879850000000001</c:v>
                </c:pt>
                <c:pt idx="315">
                  <c:v>-1.1912339999999999</c:v>
                </c:pt>
                <c:pt idx="316">
                  <c:v>-1.500461</c:v>
                </c:pt>
                <c:pt idx="317">
                  <c:v>-1.5129509999999999</c:v>
                </c:pt>
                <c:pt idx="318">
                  <c:v>-1.801477</c:v>
                </c:pt>
                <c:pt idx="319">
                  <c:v>-1.8052250000000001</c:v>
                </c:pt>
                <c:pt idx="320">
                  <c:v>-1.808972</c:v>
                </c:pt>
                <c:pt idx="321">
                  <c:v>-1.812719</c:v>
                </c:pt>
                <c:pt idx="322">
                  <c:v>-1.818964</c:v>
                </c:pt>
                <c:pt idx="323">
                  <c:v>-1.818964</c:v>
                </c:pt>
                <c:pt idx="324">
                  <c:v>-1.8252090000000001</c:v>
                </c:pt>
                <c:pt idx="325">
                  <c:v>-2.1249769999999999</c:v>
                </c:pt>
                <c:pt idx="326">
                  <c:v>-2.137467</c:v>
                </c:pt>
                <c:pt idx="327">
                  <c:v>-2.4046189999999998</c:v>
                </c:pt>
                <c:pt idx="328">
                  <c:v>-2.4143910000000002</c:v>
                </c:pt>
                <c:pt idx="329">
                  <c:v>-2.6163099999999999</c:v>
                </c:pt>
                <c:pt idx="330">
                  <c:v>-2.623364</c:v>
                </c:pt>
                <c:pt idx="331">
                  <c:v>-2.7863169999999999</c:v>
                </c:pt>
                <c:pt idx="332">
                  <c:v>-2.7884329999999999</c:v>
                </c:pt>
                <c:pt idx="333">
                  <c:v>-2.7905500000000001</c:v>
                </c:pt>
                <c:pt idx="334">
                  <c:v>-2.7926660000000001</c:v>
                </c:pt>
                <c:pt idx="335">
                  <c:v>-2.7961930000000002</c:v>
                </c:pt>
                <c:pt idx="336">
                  <c:v>-2.7961930000000002</c:v>
                </c:pt>
                <c:pt idx="337">
                  <c:v>-2.7997200000000002</c:v>
                </c:pt>
                <c:pt idx="338">
                  <c:v>-2.9690219999999998</c:v>
                </c:pt>
                <c:pt idx="339">
                  <c:v>-2.9760759999999999</c:v>
                </c:pt>
                <c:pt idx="340">
                  <c:v>-3.1359189999999999</c:v>
                </c:pt>
                <c:pt idx="341">
                  <c:v>-3.1391179999999999</c:v>
                </c:pt>
                <c:pt idx="342">
                  <c:v>-3.1406130000000001</c:v>
                </c:pt>
                <c:pt idx="343">
                  <c:v>-3.1406130000000001</c:v>
                </c:pt>
                <c:pt idx="344">
                  <c:v>-3.142109</c:v>
                </c:pt>
                <c:pt idx="345">
                  <c:v>-3.277215</c:v>
                </c:pt>
                <c:pt idx="346">
                  <c:v>-3.2822070000000001</c:v>
                </c:pt>
                <c:pt idx="347">
                  <c:v>-3.339874</c:v>
                </c:pt>
                <c:pt idx="348">
                  <c:v>-3.4040520000000001</c:v>
                </c:pt>
                <c:pt idx="349">
                  <c:v>-3.405888</c:v>
                </c:pt>
                <c:pt idx="350">
                  <c:v>-3.407724</c:v>
                </c:pt>
                <c:pt idx="351">
                  <c:v>-3.4095599999999999</c:v>
                </c:pt>
                <c:pt idx="352">
                  <c:v>-3.41262</c:v>
                </c:pt>
                <c:pt idx="353">
                  <c:v>-3.41262</c:v>
                </c:pt>
                <c:pt idx="354">
                  <c:v>-3.41568</c:v>
                </c:pt>
                <c:pt idx="355">
                  <c:v>-3.5625659999999999</c:v>
                </c:pt>
                <c:pt idx="356">
                  <c:v>-3.568686</c:v>
                </c:pt>
                <c:pt idx="357">
                  <c:v>-3.75109</c:v>
                </c:pt>
                <c:pt idx="358">
                  <c:v>-3.76017</c:v>
                </c:pt>
                <c:pt idx="359">
                  <c:v>-4.0136079999999996</c:v>
                </c:pt>
                <c:pt idx="360">
                  <c:v>-4.0256480000000003</c:v>
                </c:pt>
                <c:pt idx="361">
                  <c:v>-4.3037679999999998</c:v>
                </c:pt>
                <c:pt idx="362">
                  <c:v>-4.3073800000000002</c:v>
                </c:pt>
                <c:pt idx="363">
                  <c:v>-4.3109919999999997</c:v>
                </c:pt>
                <c:pt idx="364">
                  <c:v>-4.3146040000000001</c:v>
                </c:pt>
                <c:pt idx="365">
                  <c:v>-4.3206239999999996</c:v>
                </c:pt>
                <c:pt idx="366">
                  <c:v>-4.3206239999999996</c:v>
                </c:pt>
                <c:pt idx="367">
                  <c:v>-4.3266439999999999</c:v>
                </c:pt>
                <c:pt idx="368">
                  <c:v>-4.6155999999999997</c:v>
                </c:pt>
                <c:pt idx="369">
                  <c:v>-4.6276400000000004</c:v>
                </c:pt>
                <c:pt idx="370">
                  <c:v>-4.9521119999999996</c:v>
                </c:pt>
                <c:pt idx="371">
                  <c:v>-4.9599500000000001</c:v>
                </c:pt>
                <c:pt idx="372">
                  <c:v>-5.064038</c:v>
                </c:pt>
                <c:pt idx="373">
                  <c:v>-5.0790369999999996</c:v>
                </c:pt>
                <c:pt idx="374">
                  <c:v>-5.1084009999999997</c:v>
                </c:pt>
                <c:pt idx="375">
                  <c:v>-5.1234000000000002</c:v>
                </c:pt>
                <c:pt idx="376">
                  <c:v>-5.1234000000000002</c:v>
                </c:pt>
                <c:pt idx="377">
                  <c:v>-5.1234000000000002</c:v>
                </c:pt>
                <c:pt idx="378">
                  <c:v>-5.1234000000000002</c:v>
                </c:pt>
                <c:pt idx="379">
                  <c:v>-5.1234000000000002</c:v>
                </c:pt>
                <c:pt idx="380">
                  <c:v>-5.1234000000000002</c:v>
                </c:pt>
                <c:pt idx="381">
                  <c:v>-5.1234000000000002</c:v>
                </c:pt>
                <c:pt idx="382">
                  <c:v>-5.1383999999999999</c:v>
                </c:pt>
                <c:pt idx="383">
                  <c:v>-5.1683979999999998</c:v>
                </c:pt>
                <c:pt idx="384">
                  <c:v>-5.4518899999999997</c:v>
                </c:pt>
                <c:pt idx="385">
                  <c:v>-5.4797459999999996</c:v>
                </c:pt>
                <c:pt idx="386">
                  <c:v>-5.4936740000000004</c:v>
                </c:pt>
                <c:pt idx="387">
                  <c:v>-5.5076020000000003</c:v>
                </c:pt>
                <c:pt idx="388">
                  <c:v>-5.5354590000000004</c:v>
                </c:pt>
                <c:pt idx="389">
                  <c:v>-5.7979520000000004</c:v>
                </c:pt>
                <c:pt idx="390">
                  <c:v>-5.8236650000000001</c:v>
                </c:pt>
                <c:pt idx="391">
                  <c:v>-5.8365220000000004</c:v>
                </c:pt>
                <c:pt idx="392">
                  <c:v>-5.8493789999999999</c:v>
                </c:pt>
                <c:pt idx="393">
                  <c:v>-5.8750929999999997</c:v>
                </c:pt>
                <c:pt idx="394">
                  <c:v>-6.1165880000000001</c:v>
                </c:pt>
                <c:pt idx="395">
                  <c:v>-6.1401589999999997</c:v>
                </c:pt>
                <c:pt idx="396">
                  <c:v>-6.1519440000000003</c:v>
                </c:pt>
                <c:pt idx="397">
                  <c:v>-6.1637300000000002</c:v>
                </c:pt>
                <c:pt idx="398">
                  <c:v>-6.1873009999999997</c:v>
                </c:pt>
                <c:pt idx="399">
                  <c:v>-6.4077970000000004</c:v>
                </c:pt>
                <c:pt idx="400">
                  <c:v>-6.4292249999999997</c:v>
                </c:pt>
                <c:pt idx="401">
                  <c:v>-6.4399389999999999</c:v>
                </c:pt>
                <c:pt idx="402">
                  <c:v>-6.450653</c:v>
                </c:pt>
                <c:pt idx="403">
                  <c:v>-6.459225</c:v>
                </c:pt>
                <c:pt idx="404">
                  <c:v>-6.4635100000000003</c:v>
                </c:pt>
                <c:pt idx="405">
                  <c:v>-6.4720820000000003</c:v>
                </c:pt>
                <c:pt idx="406">
                  <c:v>-6.6610800000000001</c:v>
                </c:pt>
                <c:pt idx="407">
                  <c:v>-6.6782219999999999</c:v>
                </c:pt>
                <c:pt idx="408">
                  <c:v>-6.6867939999999999</c:v>
                </c:pt>
                <c:pt idx="409">
                  <c:v>-6.6953649999999998</c:v>
                </c:pt>
                <c:pt idx="410">
                  <c:v>-6.7125079999999997</c:v>
                </c:pt>
                <c:pt idx="411">
                  <c:v>-6.8595069999999998</c:v>
                </c:pt>
                <c:pt idx="412">
                  <c:v>-6.8723650000000003</c:v>
                </c:pt>
                <c:pt idx="413">
                  <c:v>-6.8787929999999999</c:v>
                </c:pt>
                <c:pt idx="414">
                  <c:v>-6.8852219999999997</c:v>
                </c:pt>
                <c:pt idx="415">
                  <c:v>-6.8980790000000001</c:v>
                </c:pt>
                <c:pt idx="416">
                  <c:v>-7.0030789999999996</c:v>
                </c:pt>
                <c:pt idx="417">
                  <c:v>-7.0116509999999996</c:v>
                </c:pt>
                <c:pt idx="418">
                  <c:v>-7.0159370000000001</c:v>
                </c:pt>
                <c:pt idx="419">
                  <c:v>-7.0202220000000004</c:v>
                </c:pt>
                <c:pt idx="420">
                  <c:v>-7.0287940000000004</c:v>
                </c:pt>
                <c:pt idx="421">
                  <c:v>-7.0917950000000003</c:v>
                </c:pt>
                <c:pt idx="422">
                  <c:v>-7.0960809999999999</c:v>
                </c:pt>
                <c:pt idx="423">
                  <c:v>-7.0982229999999999</c:v>
                </c:pt>
                <c:pt idx="424">
                  <c:v>-7.1003660000000002</c:v>
                </c:pt>
                <c:pt idx="425">
                  <c:v>-7.1020810000000001</c:v>
                </c:pt>
                <c:pt idx="426">
                  <c:v>-7.102938</c:v>
                </c:pt>
                <c:pt idx="427">
                  <c:v>-7.1046519999999997</c:v>
                </c:pt>
                <c:pt idx="428">
                  <c:v>-7.1256529999999998</c:v>
                </c:pt>
                <c:pt idx="429">
                  <c:v>-7.1256529999999998</c:v>
                </c:pt>
                <c:pt idx="430">
                  <c:v>-7.1256529999999998</c:v>
                </c:pt>
                <c:pt idx="431">
                  <c:v>-7.1256529999999998</c:v>
                </c:pt>
                <c:pt idx="432">
                  <c:v>-7.1256529999999998</c:v>
                </c:pt>
                <c:pt idx="433">
                  <c:v>-7.1256529999999998</c:v>
                </c:pt>
                <c:pt idx="434">
                  <c:v>-7.1256529999999998</c:v>
                </c:pt>
                <c:pt idx="435">
                  <c:v>-7.104654</c:v>
                </c:pt>
                <c:pt idx="436">
                  <c:v>-7.1003689999999997</c:v>
                </c:pt>
                <c:pt idx="437">
                  <c:v>-7.0982260000000004</c:v>
                </c:pt>
                <c:pt idx="438">
                  <c:v>-7.0960830000000001</c:v>
                </c:pt>
                <c:pt idx="439">
                  <c:v>-7.0917979999999998</c:v>
                </c:pt>
                <c:pt idx="440">
                  <c:v>-7.0287990000000002</c:v>
                </c:pt>
                <c:pt idx="441">
                  <c:v>-7.0202270000000002</c:v>
                </c:pt>
                <c:pt idx="442">
                  <c:v>-7.0159419999999999</c:v>
                </c:pt>
                <c:pt idx="443">
                  <c:v>-7.0116560000000003</c:v>
                </c:pt>
                <c:pt idx="444">
                  <c:v>-7.0030849999999996</c:v>
                </c:pt>
                <c:pt idx="445">
                  <c:v>-6.8980860000000002</c:v>
                </c:pt>
                <c:pt idx="446">
                  <c:v>-6.8852289999999998</c:v>
                </c:pt>
                <c:pt idx="447">
                  <c:v>-6.8788010000000002</c:v>
                </c:pt>
                <c:pt idx="448">
                  <c:v>-6.8723720000000004</c:v>
                </c:pt>
                <c:pt idx="449">
                  <c:v>-6.859515</c:v>
                </c:pt>
                <c:pt idx="450">
                  <c:v>-6.7125180000000002</c:v>
                </c:pt>
                <c:pt idx="451">
                  <c:v>-6.6953750000000003</c:v>
                </c:pt>
                <c:pt idx="452">
                  <c:v>-6.6868040000000004</c:v>
                </c:pt>
                <c:pt idx="453">
                  <c:v>-6.6782329999999996</c:v>
                </c:pt>
                <c:pt idx="454">
                  <c:v>-6.6713760000000004</c:v>
                </c:pt>
                <c:pt idx="455">
                  <c:v>-6.6679469999999998</c:v>
                </c:pt>
                <c:pt idx="456">
                  <c:v>-6.6610899999999997</c:v>
                </c:pt>
                <c:pt idx="457">
                  <c:v>-6.4720940000000002</c:v>
                </c:pt>
                <c:pt idx="458">
                  <c:v>-6.450666</c:v>
                </c:pt>
                <c:pt idx="459">
                  <c:v>-6.4399519999999999</c:v>
                </c:pt>
                <c:pt idx="460">
                  <c:v>-6.4292379999999998</c:v>
                </c:pt>
                <c:pt idx="461">
                  <c:v>-6.4078099999999996</c:v>
                </c:pt>
                <c:pt idx="462">
                  <c:v>-6.187316</c:v>
                </c:pt>
                <c:pt idx="463">
                  <c:v>-6.1637449999999996</c:v>
                </c:pt>
                <c:pt idx="464">
                  <c:v>-6.1519589999999997</c:v>
                </c:pt>
                <c:pt idx="465">
                  <c:v>-6.140174</c:v>
                </c:pt>
                <c:pt idx="466">
                  <c:v>-6.1166029999999996</c:v>
                </c:pt>
                <c:pt idx="467">
                  <c:v>-5.8751100000000003</c:v>
                </c:pt>
                <c:pt idx="468">
                  <c:v>-5.8493969999999997</c:v>
                </c:pt>
                <c:pt idx="469">
                  <c:v>-5.8365400000000003</c:v>
                </c:pt>
                <c:pt idx="470">
                  <c:v>-5.8236829999999999</c:v>
                </c:pt>
                <c:pt idx="471">
                  <c:v>-5.7979700000000003</c:v>
                </c:pt>
                <c:pt idx="472">
                  <c:v>-5.5354789999999996</c:v>
                </c:pt>
                <c:pt idx="473">
                  <c:v>-5.5076229999999997</c:v>
                </c:pt>
                <c:pt idx="474">
                  <c:v>-5.4936939999999996</c:v>
                </c:pt>
                <c:pt idx="475">
                  <c:v>-5.4797659999999997</c:v>
                </c:pt>
                <c:pt idx="476">
                  <c:v>-5.4519099999999998</c:v>
                </c:pt>
                <c:pt idx="477">
                  <c:v>-5.1684210000000004</c:v>
                </c:pt>
                <c:pt idx="478">
                  <c:v>-5.1384220000000003</c:v>
                </c:pt>
                <c:pt idx="479">
                  <c:v>-5.1234229999999998</c:v>
                </c:pt>
                <c:pt idx="480">
                  <c:v>-5.1084240000000003</c:v>
                </c:pt>
                <c:pt idx="481">
                  <c:v>-4.8461040000000004</c:v>
                </c:pt>
                <c:pt idx="482">
                  <c:v>-4.8161050000000003</c:v>
                </c:pt>
                <c:pt idx="483">
                  <c:v>-4.5537859999999997</c:v>
                </c:pt>
                <c:pt idx="484">
                  <c:v>-4.5237869999999996</c:v>
                </c:pt>
                <c:pt idx="485">
                  <c:v>-4.2614679999999998</c:v>
                </c:pt>
                <c:pt idx="486">
                  <c:v>-4.2314689999999997</c:v>
                </c:pt>
                <c:pt idx="487">
                  <c:v>-3.96915</c:v>
                </c:pt>
                <c:pt idx="488">
                  <c:v>-3.9391509999999998</c:v>
                </c:pt>
                <c:pt idx="489">
                  <c:v>-3.6768320000000001</c:v>
                </c:pt>
                <c:pt idx="490">
                  <c:v>-3.646833</c:v>
                </c:pt>
                <c:pt idx="491">
                  <c:v>-3.3845139999999998</c:v>
                </c:pt>
                <c:pt idx="492">
                  <c:v>-3.3545150000000001</c:v>
                </c:pt>
                <c:pt idx="493">
                  <c:v>-3.0921949999999998</c:v>
                </c:pt>
                <c:pt idx="494">
                  <c:v>-3.0621969999999998</c:v>
                </c:pt>
                <c:pt idx="495">
                  <c:v>-2.7998769999999999</c:v>
                </c:pt>
                <c:pt idx="496">
                  <c:v>-2.769879</c:v>
                </c:pt>
                <c:pt idx="497">
                  <c:v>-2.5075590000000001</c:v>
                </c:pt>
                <c:pt idx="498">
                  <c:v>-2.47756</c:v>
                </c:pt>
                <c:pt idx="499">
                  <c:v>-2.2152409999999998</c:v>
                </c:pt>
                <c:pt idx="500">
                  <c:v>-2.1852420000000001</c:v>
                </c:pt>
                <c:pt idx="501">
                  <c:v>-1.9229229999999999</c:v>
                </c:pt>
                <c:pt idx="502">
                  <c:v>-1.8929240000000001</c:v>
                </c:pt>
                <c:pt idx="503">
                  <c:v>-1.6306050000000001</c:v>
                </c:pt>
                <c:pt idx="504">
                  <c:v>-1.615605</c:v>
                </c:pt>
                <c:pt idx="505">
                  <c:v>-1.600606</c:v>
                </c:pt>
                <c:pt idx="506">
                  <c:v>-1.518859</c:v>
                </c:pt>
                <c:pt idx="507">
                  <c:v>-1.2998639999999999</c:v>
                </c:pt>
                <c:pt idx="508">
                  <c:v>-1.259822</c:v>
                </c:pt>
                <c:pt idx="509">
                  <c:v>-1.252475</c:v>
                </c:pt>
                <c:pt idx="510">
                  <c:v>-1.245128</c:v>
                </c:pt>
                <c:pt idx="511">
                  <c:v>-1.0210440000000001</c:v>
                </c:pt>
                <c:pt idx="512">
                  <c:v>-1.0063500000000001</c:v>
                </c:pt>
                <c:pt idx="513">
                  <c:v>-0.96630899999999997</c:v>
                </c:pt>
                <c:pt idx="514">
                  <c:v>-0.80273000000000005</c:v>
                </c:pt>
                <c:pt idx="515">
                  <c:v>-0.75180199999999997</c:v>
                </c:pt>
                <c:pt idx="516">
                  <c:v>-0.73311199999999999</c:v>
                </c:pt>
                <c:pt idx="517">
                  <c:v>-0.44809900000000003</c:v>
                </c:pt>
                <c:pt idx="518">
                  <c:v>-0.42940899999999999</c:v>
                </c:pt>
                <c:pt idx="519">
                  <c:v>-0.37848100000000001</c:v>
                </c:pt>
                <c:pt idx="520">
                  <c:v>-0.27710200000000001</c:v>
                </c:pt>
                <c:pt idx="521">
                  <c:v>-0.271652</c:v>
                </c:pt>
                <c:pt idx="522">
                  <c:v>-0.269652</c:v>
                </c:pt>
                <c:pt idx="523">
                  <c:v>-0.239152</c:v>
                </c:pt>
                <c:pt idx="524">
                  <c:v>-0.238152</c:v>
                </c:pt>
                <c:pt idx="525">
                  <c:v>-0.237152</c:v>
                </c:pt>
                <c:pt idx="526">
                  <c:v>-0.206652</c:v>
                </c:pt>
                <c:pt idx="527">
                  <c:v>-0.205652</c:v>
                </c:pt>
                <c:pt idx="528">
                  <c:v>-0.204652</c:v>
                </c:pt>
                <c:pt idx="529">
                  <c:v>-0.174152</c:v>
                </c:pt>
                <c:pt idx="530">
                  <c:v>-0.173152</c:v>
                </c:pt>
                <c:pt idx="531">
                  <c:v>-0.172152</c:v>
                </c:pt>
                <c:pt idx="532">
                  <c:v>-0.141652</c:v>
                </c:pt>
                <c:pt idx="533">
                  <c:v>-0.140652</c:v>
                </c:pt>
                <c:pt idx="534">
                  <c:v>-0.139652</c:v>
                </c:pt>
                <c:pt idx="535">
                  <c:v>-0.109152</c:v>
                </c:pt>
                <c:pt idx="536">
                  <c:v>-0.108152</c:v>
                </c:pt>
                <c:pt idx="537">
                  <c:v>-0.107152</c:v>
                </c:pt>
                <c:pt idx="538">
                  <c:v>-7.6651999999999998E-2</c:v>
                </c:pt>
                <c:pt idx="539">
                  <c:v>-7.5651999999999997E-2</c:v>
                </c:pt>
                <c:pt idx="540">
                  <c:v>-7.4651999999999996E-2</c:v>
                </c:pt>
                <c:pt idx="541">
                  <c:v>-4.4151999999999997E-2</c:v>
                </c:pt>
                <c:pt idx="542">
                  <c:v>-4.3152000000000003E-2</c:v>
                </c:pt>
                <c:pt idx="543">
                  <c:v>-4.2152000000000002E-2</c:v>
                </c:pt>
                <c:pt idx="544">
                  <c:v>-1.1651999999999999E-2</c:v>
                </c:pt>
                <c:pt idx="545">
                  <c:v>-1.0652E-2</c:v>
                </c:pt>
                <c:pt idx="546">
                  <c:v>-9.6520000000000009E-3</c:v>
                </c:pt>
                <c:pt idx="547">
                  <c:v>2.0847999999999998E-2</c:v>
                </c:pt>
                <c:pt idx="548">
                  <c:v>2.1847999999999999E-2</c:v>
                </c:pt>
                <c:pt idx="549">
                  <c:v>2.2848E-2</c:v>
                </c:pt>
                <c:pt idx="550">
                  <c:v>5.3348E-2</c:v>
                </c:pt>
                <c:pt idx="551">
                  <c:v>5.4348E-2</c:v>
                </c:pt>
                <c:pt idx="552">
                  <c:v>5.5348000000000001E-2</c:v>
                </c:pt>
                <c:pt idx="553">
                  <c:v>8.5847999999999994E-2</c:v>
                </c:pt>
                <c:pt idx="554">
                  <c:v>8.6847999999999995E-2</c:v>
                </c:pt>
                <c:pt idx="555">
                  <c:v>8.7847999999999996E-2</c:v>
                </c:pt>
                <c:pt idx="556">
                  <c:v>8.8347999999999996E-2</c:v>
                </c:pt>
                <c:pt idx="557">
                  <c:v>9.2706999999999998E-2</c:v>
                </c:pt>
                <c:pt idx="558">
                  <c:v>9.3175999999999995E-2</c:v>
                </c:pt>
                <c:pt idx="559">
                  <c:v>9.7253999999999993E-2</c:v>
                </c:pt>
                <c:pt idx="560">
                  <c:v>9.7692000000000001E-2</c:v>
                </c:pt>
                <c:pt idx="561">
                  <c:v>0.101489</c:v>
                </c:pt>
                <c:pt idx="562">
                  <c:v>0.101895</c:v>
                </c:pt>
                <c:pt idx="563">
                  <c:v>0.10541</c:v>
                </c:pt>
                <c:pt idx="564">
                  <c:v>0.105785</c:v>
                </c:pt>
                <c:pt idx="565">
                  <c:v>0.10902000000000001</c:v>
                </c:pt>
                <c:pt idx="566">
                  <c:v>0.109364</c:v>
                </c:pt>
                <c:pt idx="567">
                  <c:v>0.112317</c:v>
                </c:pt>
                <c:pt idx="568">
                  <c:v>0.11262900000000001</c:v>
                </c:pt>
                <c:pt idx="569">
                  <c:v>0.112942</c:v>
                </c:pt>
                <c:pt idx="570">
                  <c:v>0.113442</c:v>
                </c:pt>
                <c:pt idx="571">
                  <c:v>0.11362899999999999</c:v>
                </c:pt>
                <c:pt idx="572">
                  <c:v>0.113817</c:v>
                </c:pt>
                <c:pt idx="573">
                  <c:v>0.11536399999999999</c:v>
                </c:pt>
                <c:pt idx="574">
                  <c:v>0.11552</c:v>
                </c:pt>
                <c:pt idx="575">
                  <c:v>0.116785</c:v>
                </c:pt>
                <c:pt idx="576">
                  <c:v>0.11691</c:v>
                </c:pt>
                <c:pt idx="577">
                  <c:v>0.117895</c:v>
                </c:pt>
                <c:pt idx="578">
                  <c:v>0.117989</c:v>
                </c:pt>
                <c:pt idx="579">
                  <c:v>0.11869200000000001</c:v>
                </c:pt>
                <c:pt idx="580">
                  <c:v>0.118754</c:v>
                </c:pt>
                <c:pt idx="581">
                  <c:v>0.119176</c:v>
                </c:pt>
                <c:pt idx="582">
                  <c:v>0.11920699999999999</c:v>
                </c:pt>
                <c:pt idx="583">
                  <c:v>0.119348</c:v>
                </c:pt>
                <c:pt idx="584">
                  <c:v>0.119348</c:v>
                </c:pt>
                <c:pt idx="585">
                  <c:v>0.119348</c:v>
                </c:pt>
                <c:pt idx="586">
                  <c:v>0.119348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1696128"/>
        <c:axId val="277340928"/>
      </c:scatterChart>
      <c:valAx>
        <c:axId val="261696128"/>
        <c:scaling>
          <c:orientation val="minMax"/>
          <c:max val="36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77340928"/>
        <c:crosses val="autoZero"/>
        <c:crossBetween val="midCat"/>
      </c:valAx>
      <c:valAx>
        <c:axId val="277340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6169612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Sheet7!$P$1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Sheet7!$O$2:$O$621</c:f>
              <c:numCache>
                <c:formatCode>General</c:formatCode>
                <c:ptCount val="620"/>
                <c:pt idx="0">
                  <c:v>1</c:v>
                </c:pt>
                <c:pt idx="1">
                  <c:v>1.5</c:v>
                </c:pt>
                <c:pt idx="2">
                  <c:v>6</c:v>
                </c:pt>
                <c:pt idx="3">
                  <c:v>6.5</c:v>
                </c:pt>
                <c:pt idx="4">
                  <c:v>11</c:v>
                </c:pt>
                <c:pt idx="5">
                  <c:v>11.5</c:v>
                </c:pt>
                <c:pt idx="6">
                  <c:v>16</c:v>
                </c:pt>
                <c:pt idx="7">
                  <c:v>16.5</c:v>
                </c:pt>
                <c:pt idx="8">
                  <c:v>21</c:v>
                </c:pt>
                <c:pt idx="9">
                  <c:v>21.5</c:v>
                </c:pt>
                <c:pt idx="10">
                  <c:v>26</c:v>
                </c:pt>
                <c:pt idx="11">
                  <c:v>26.5</c:v>
                </c:pt>
                <c:pt idx="12">
                  <c:v>30.999998999999999</c:v>
                </c:pt>
                <c:pt idx="13">
                  <c:v>31.499998999999999</c:v>
                </c:pt>
                <c:pt idx="14">
                  <c:v>31.999998999999999</c:v>
                </c:pt>
                <c:pt idx="15">
                  <c:v>32.999999000000003</c:v>
                </c:pt>
                <c:pt idx="16">
                  <c:v>33.499999000000003</c:v>
                </c:pt>
                <c:pt idx="17">
                  <c:v>33.999999000000003</c:v>
                </c:pt>
                <c:pt idx="18">
                  <c:v>38.499997999999998</c:v>
                </c:pt>
                <c:pt idx="19">
                  <c:v>38.999997999999998</c:v>
                </c:pt>
                <c:pt idx="20">
                  <c:v>43.499997</c:v>
                </c:pt>
                <c:pt idx="21">
                  <c:v>43.999997</c:v>
                </c:pt>
                <c:pt idx="22">
                  <c:v>48.499994999999998</c:v>
                </c:pt>
                <c:pt idx="23">
                  <c:v>48.999994999999998</c:v>
                </c:pt>
                <c:pt idx="24">
                  <c:v>53.499993000000003</c:v>
                </c:pt>
                <c:pt idx="25">
                  <c:v>53.999993000000003</c:v>
                </c:pt>
                <c:pt idx="26">
                  <c:v>58.499991000000001</c:v>
                </c:pt>
                <c:pt idx="27">
                  <c:v>58.999991000000001</c:v>
                </c:pt>
                <c:pt idx="28">
                  <c:v>63.499988999999999</c:v>
                </c:pt>
                <c:pt idx="29">
                  <c:v>63.999988999999999</c:v>
                </c:pt>
                <c:pt idx="30">
                  <c:v>64.999988000000002</c:v>
                </c:pt>
                <c:pt idx="31">
                  <c:v>65.999988000000002</c:v>
                </c:pt>
                <c:pt idx="32">
                  <c:v>96.499972999999997</c:v>
                </c:pt>
                <c:pt idx="33">
                  <c:v>97.499972</c:v>
                </c:pt>
                <c:pt idx="34">
                  <c:v>98.499972</c:v>
                </c:pt>
                <c:pt idx="35">
                  <c:v>128.999956</c:v>
                </c:pt>
                <c:pt idx="36">
                  <c:v>129.999956</c:v>
                </c:pt>
                <c:pt idx="37">
                  <c:v>130.999955</c:v>
                </c:pt>
                <c:pt idx="38">
                  <c:v>161.49994000000001</c:v>
                </c:pt>
                <c:pt idx="39">
                  <c:v>162.49994000000001</c:v>
                </c:pt>
                <c:pt idx="40">
                  <c:v>163.49993900000001</c:v>
                </c:pt>
                <c:pt idx="41">
                  <c:v>193.99992399999999</c:v>
                </c:pt>
                <c:pt idx="42">
                  <c:v>194.999923</c:v>
                </c:pt>
                <c:pt idx="43">
                  <c:v>195.999923</c:v>
                </c:pt>
                <c:pt idx="44">
                  <c:v>226.499908</c:v>
                </c:pt>
                <c:pt idx="45">
                  <c:v>227.49990700000001</c:v>
                </c:pt>
                <c:pt idx="46">
                  <c:v>228.49990700000001</c:v>
                </c:pt>
                <c:pt idx="47">
                  <c:v>258.99989099999999</c:v>
                </c:pt>
                <c:pt idx="48">
                  <c:v>259.99989099999999</c:v>
                </c:pt>
                <c:pt idx="49">
                  <c:v>260.99988999999999</c:v>
                </c:pt>
                <c:pt idx="50">
                  <c:v>291.49987499999997</c:v>
                </c:pt>
                <c:pt idx="51">
                  <c:v>292.49987499999997</c:v>
                </c:pt>
                <c:pt idx="52">
                  <c:v>293.49987399999998</c:v>
                </c:pt>
                <c:pt idx="53">
                  <c:v>323.99985900000001</c:v>
                </c:pt>
                <c:pt idx="54">
                  <c:v>324.99985800000002</c:v>
                </c:pt>
                <c:pt idx="55">
                  <c:v>325.99985800000002</c:v>
                </c:pt>
                <c:pt idx="56">
                  <c:v>356.499843</c:v>
                </c:pt>
                <c:pt idx="57">
                  <c:v>357.499842</c:v>
                </c:pt>
                <c:pt idx="58">
                  <c:v>358.499842</c:v>
                </c:pt>
                <c:pt idx="59">
                  <c:v>388.99982599999998</c:v>
                </c:pt>
                <c:pt idx="60">
                  <c:v>389.99982599999998</c:v>
                </c:pt>
                <c:pt idx="61">
                  <c:v>390.99982499999999</c:v>
                </c:pt>
                <c:pt idx="62">
                  <c:v>421.49981000000002</c:v>
                </c:pt>
                <c:pt idx="63">
                  <c:v>423.49980900000003</c:v>
                </c:pt>
                <c:pt idx="64">
                  <c:v>428.94980600000002</c:v>
                </c:pt>
                <c:pt idx="65">
                  <c:v>448.54978399999999</c:v>
                </c:pt>
                <c:pt idx="66">
                  <c:v>453.999773</c:v>
                </c:pt>
                <c:pt idx="67">
                  <c:v>455.99976900000001</c:v>
                </c:pt>
                <c:pt idx="68">
                  <c:v>486.499709</c:v>
                </c:pt>
                <c:pt idx="69">
                  <c:v>488.49970500000001</c:v>
                </c:pt>
                <c:pt idx="70">
                  <c:v>493.94969400000002</c:v>
                </c:pt>
                <c:pt idx="71">
                  <c:v>513.54965700000002</c:v>
                </c:pt>
                <c:pt idx="72">
                  <c:v>518.99964699999998</c:v>
                </c:pt>
                <c:pt idx="73">
                  <c:v>520.99964299999999</c:v>
                </c:pt>
                <c:pt idx="74">
                  <c:v>551.49958700000002</c:v>
                </c:pt>
                <c:pt idx="75">
                  <c:v>552.49958500000002</c:v>
                </c:pt>
                <c:pt idx="76">
                  <c:v>553.49958300000003</c:v>
                </c:pt>
                <c:pt idx="77">
                  <c:v>558.94957299999999</c:v>
                </c:pt>
                <c:pt idx="78">
                  <c:v>578.54953599999999</c:v>
                </c:pt>
                <c:pt idx="79">
                  <c:v>583.99952499999995</c:v>
                </c:pt>
                <c:pt idx="80">
                  <c:v>584.99952299999995</c:v>
                </c:pt>
                <c:pt idx="81">
                  <c:v>585.99952099999996</c:v>
                </c:pt>
                <c:pt idx="82">
                  <c:v>587.99951699999997</c:v>
                </c:pt>
                <c:pt idx="83">
                  <c:v>607.59948399999996</c:v>
                </c:pt>
                <c:pt idx="84">
                  <c:v>609.59948099999997</c:v>
                </c:pt>
                <c:pt idx="85">
                  <c:v>610.59947999999997</c:v>
                </c:pt>
                <c:pt idx="86">
                  <c:v>611.59947799999998</c:v>
                </c:pt>
                <c:pt idx="87">
                  <c:v>613.59947599999998</c:v>
                </c:pt>
                <c:pt idx="88">
                  <c:v>633.19945299999995</c:v>
                </c:pt>
                <c:pt idx="89">
                  <c:v>635.19945199999995</c:v>
                </c:pt>
                <c:pt idx="90">
                  <c:v>636.19945099999995</c:v>
                </c:pt>
                <c:pt idx="91">
                  <c:v>637.19944999999996</c:v>
                </c:pt>
                <c:pt idx="92">
                  <c:v>639.19944799999996</c:v>
                </c:pt>
                <c:pt idx="93">
                  <c:v>658.79943500000002</c:v>
                </c:pt>
                <c:pt idx="94">
                  <c:v>660.79943400000002</c:v>
                </c:pt>
                <c:pt idx="95">
                  <c:v>661.79943300000002</c:v>
                </c:pt>
                <c:pt idx="96">
                  <c:v>662.79943300000002</c:v>
                </c:pt>
                <c:pt idx="97">
                  <c:v>664.79943200000002</c:v>
                </c:pt>
                <c:pt idx="98">
                  <c:v>684.39942499999995</c:v>
                </c:pt>
                <c:pt idx="99">
                  <c:v>686.39942399999995</c:v>
                </c:pt>
                <c:pt idx="100">
                  <c:v>687.39942399999995</c:v>
                </c:pt>
                <c:pt idx="101">
                  <c:v>688.39942399999995</c:v>
                </c:pt>
                <c:pt idx="102">
                  <c:v>690.39942299999996</c:v>
                </c:pt>
                <c:pt idx="103">
                  <c:v>709.99942199999998</c:v>
                </c:pt>
                <c:pt idx="104">
                  <c:v>711.99942199999998</c:v>
                </c:pt>
                <c:pt idx="105">
                  <c:v>712.99942199999998</c:v>
                </c:pt>
                <c:pt idx="106">
                  <c:v>713.99942199999998</c:v>
                </c:pt>
                <c:pt idx="107">
                  <c:v>715.99942199999998</c:v>
                </c:pt>
                <c:pt idx="108">
                  <c:v>735.59942100000001</c:v>
                </c:pt>
                <c:pt idx="109">
                  <c:v>737.59942000000001</c:v>
                </c:pt>
                <c:pt idx="110">
                  <c:v>738.59942000000001</c:v>
                </c:pt>
                <c:pt idx="111">
                  <c:v>739.59942000000001</c:v>
                </c:pt>
                <c:pt idx="112">
                  <c:v>741.59941900000001</c:v>
                </c:pt>
                <c:pt idx="113">
                  <c:v>761.19941200000005</c:v>
                </c:pt>
                <c:pt idx="114">
                  <c:v>763.19941100000005</c:v>
                </c:pt>
                <c:pt idx="115">
                  <c:v>764.19941100000005</c:v>
                </c:pt>
                <c:pt idx="116">
                  <c:v>765.19940999999994</c:v>
                </c:pt>
                <c:pt idx="117">
                  <c:v>767.19940899999995</c:v>
                </c:pt>
                <c:pt idx="118">
                  <c:v>786.799396</c:v>
                </c:pt>
                <c:pt idx="119">
                  <c:v>788.79939400000001</c:v>
                </c:pt>
                <c:pt idx="120">
                  <c:v>789.79939300000001</c:v>
                </c:pt>
                <c:pt idx="121">
                  <c:v>790.79939200000001</c:v>
                </c:pt>
                <c:pt idx="122">
                  <c:v>792.79939100000001</c:v>
                </c:pt>
                <c:pt idx="123">
                  <c:v>812.39936799999998</c:v>
                </c:pt>
                <c:pt idx="124">
                  <c:v>814.39936599999999</c:v>
                </c:pt>
                <c:pt idx="125">
                  <c:v>815.39936399999999</c:v>
                </c:pt>
                <c:pt idx="126">
                  <c:v>816.39936299999999</c:v>
                </c:pt>
                <c:pt idx="127">
                  <c:v>818.39936</c:v>
                </c:pt>
                <c:pt idx="128">
                  <c:v>837.99932699999999</c:v>
                </c:pt>
                <c:pt idx="129">
                  <c:v>839.999323</c:v>
                </c:pt>
                <c:pt idx="130">
                  <c:v>840.99932100000001</c:v>
                </c:pt>
                <c:pt idx="131">
                  <c:v>841.99931900000001</c:v>
                </c:pt>
                <c:pt idx="132">
                  <c:v>847.44930799999997</c:v>
                </c:pt>
                <c:pt idx="133">
                  <c:v>867.04927099999998</c:v>
                </c:pt>
                <c:pt idx="134">
                  <c:v>872.49926100000005</c:v>
                </c:pt>
                <c:pt idx="135">
                  <c:v>873.49925900000005</c:v>
                </c:pt>
                <c:pt idx="136">
                  <c:v>874.49925699999994</c:v>
                </c:pt>
                <c:pt idx="137">
                  <c:v>904.99920099999997</c:v>
                </c:pt>
                <c:pt idx="138">
                  <c:v>906.99919699999998</c:v>
                </c:pt>
                <c:pt idx="139">
                  <c:v>912.44918700000005</c:v>
                </c:pt>
                <c:pt idx="140">
                  <c:v>932.04915000000005</c:v>
                </c:pt>
                <c:pt idx="141">
                  <c:v>937.49913900000001</c:v>
                </c:pt>
                <c:pt idx="142">
                  <c:v>939.49913500000002</c:v>
                </c:pt>
                <c:pt idx="143">
                  <c:v>969.99907499999995</c:v>
                </c:pt>
                <c:pt idx="144">
                  <c:v>971.99907099999996</c:v>
                </c:pt>
                <c:pt idx="145">
                  <c:v>977.44906000000003</c:v>
                </c:pt>
                <c:pt idx="146">
                  <c:v>997.049038</c:v>
                </c:pt>
                <c:pt idx="147">
                  <c:v>1002.499035</c:v>
                </c:pt>
                <c:pt idx="148">
                  <c:v>1004.4990340000001</c:v>
                </c:pt>
                <c:pt idx="149">
                  <c:v>1034.9990190000001</c:v>
                </c:pt>
                <c:pt idx="150">
                  <c:v>1035.999018</c:v>
                </c:pt>
                <c:pt idx="151">
                  <c:v>1036.999018</c:v>
                </c:pt>
                <c:pt idx="152">
                  <c:v>1067.499002</c:v>
                </c:pt>
                <c:pt idx="153">
                  <c:v>1068.499002</c:v>
                </c:pt>
                <c:pt idx="154">
                  <c:v>1069.4990009999999</c:v>
                </c:pt>
                <c:pt idx="155">
                  <c:v>1099.9989860000001</c:v>
                </c:pt>
                <c:pt idx="156">
                  <c:v>1100.9989860000001</c:v>
                </c:pt>
                <c:pt idx="157">
                  <c:v>1101.9989849999999</c:v>
                </c:pt>
                <c:pt idx="158">
                  <c:v>1132.4989700000001</c:v>
                </c:pt>
                <c:pt idx="159">
                  <c:v>1133.498969</c:v>
                </c:pt>
                <c:pt idx="160">
                  <c:v>1134.498969</c:v>
                </c:pt>
                <c:pt idx="161">
                  <c:v>1164.9989539999999</c:v>
                </c:pt>
                <c:pt idx="162">
                  <c:v>1165.998953</c:v>
                </c:pt>
                <c:pt idx="163">
                  <c:v>1166.998953</c:v>
                </c:pt>
                <c:pt idx="164">
                  <c:v>1197.4989370000001</c:v>
                </c:pt>
                <c:pt idx="165">
                  <c:v>1198.4989370000001</c:v>
                </c:pt>
                <c:pt idx="166">
                  <c:v>1199.498936</c:v>
                </c:pt>
                <c:pt idx="167">
                  <c:v>1229.9989210000001</c:v>
                </c:pt>
                <c:pt idx="168">
                  <c:v>1230.9989210000001</c:v>
                </c:pt>
                <c:pt idx="169">
                  <c:v>1231.99892</c:v>
                </c:pt>
                <c:pt idx="170">
                  <c:v>1262.4989049999999</c:v>
                </c:pt>
                <c:pt idx="171">
                  <c:v>1263.498904</c:v>
                </c:pt>
                <c:pt idx="172">
                  <c:v>1264.498904</c:v>
                </c:pt>
                <c:pt idx="173">
                  <c:v>1294.998889</c:v>
                </c:pt>
                <c:pt idx="174">
                  <c:v>1295.9988880000001</c:v>
                </c:pt>
                <c:pt idx="175">
                  <c:v>1296.9988880000001</c:v>
                </c:pt>
                <c:pt idx="176">
                  <c:v>1327.4988719999999</c:v>
                </c:pt>
                <c:pt idx="177">
                  <c:v>1328.4988719999999</c:v>
                </c:pt>
                <c:pt idx="178">
                  <c:v>1329.498871</c:v>
                </c:pt>
                <c:pt idx="179">
                  <c:v>1359.9988559999999</c:v>
                </c:pt>
                <c:pt idx="180">
                  <c:v>1360.9988559999999</c:v>
                </c:pt>
                <c:pt idx="181">
                  <c:v>1361.998855</c:v>
                </c:pt>
                <c:pt idx="182">
                  <c:v>1362.498855</c:v>
                </c:pt>
                <c:pt idx="183">
                  <c:v>1366.9988530000001</c:v>
                </c:pt>
                <c:pt idx="184">
                  <c:v>1367.4988530000001</c:v>
                </c:pt>
                <c:pt idx="185">
                  <c:v>1371.9988510000001</c:v>
                </c:pt>
                <c:pt idx="186">
                  <c:v>1372.4988510000001</c:v>
                </c:pt>
                <c:pt idx="187">
                  <c:v>1376.9988490000001</c:v>
                </c:pt>
                <c:pt idx="188">
                  <c:v>1377.4988490000001</c:v>
                </c:pt>
                <c:pt idx="189">
                  <c:v>1381.9988470000001</c:v>
                </c:pt>
                <c:pt idx="190">
                  <c:v>1382.4988470000001</c:v>
                </c:pt>
                <c:pt idx="191">
                  <c:v>1386.998846</c:v>
                </c:pt>
                <c:pt idx="192">
                  <c:v>1387.498846</c:v>
                </c:pt>
                <c:pt idx="193">
                  <c:v>1391.9988450000001</c:v>
                </c:pt>
                <c:pt idx="194">
                  <c:v>1392.4988450000001</c:v>
                </c:pt>
                <c:pt idx="195">
                  <c:v>1392.9988450000001</c:v>
                </c:pt>
                <c:pt idx="196">
                  <c:v>1393.9988450000001</c:v>
                </c:pt>
                <c:pt idx="197">
                  <c:v>1394.4988450000001</c:v>
                </c:pt>
                <c:pt idx="198">
                  <c:v>1394.9988450000001</c:v>
                </c:pt>
                <c:pt idx="199">
                  <c:v>1399.498844</c:v>
                </c:pt>
                <c:pt idx="200">
                  <c:v>1399.998844</c:v>
                </c:pt>
                <c:pt idx="201">
                  <c:v>1404.498844</c:v>
                </c:pt>
                <c:pt idx="202">
                  <c:v>1404.998844</c:v>
                </c:pt>
                <c:pt idx="203">
                  <c:v>1409.498844</c:v>
                </c:pt>
                <c:pt idx="204">
                  <c:v>1409.998844</c:v>
                </c:pt>
                <c:pt idx="205">
                  <c:v>1414.498844</c:v>
                </c:pt>
                <c:pt idx="206">
                  <c:v>1414.998844</c:v>
                </c:pt>
                <c:pt idx="207">
                  <c:v>1419.498844</c:v>
                </c:pt>
                <c:pt idx="208">
                  <c:v>1419.998844</c:v>
                </c:pt>
                <c:pt idx="209">
                  <c:v>1424.498844</c:v>
                </c:pt>
                <c:pt idx="210">
                  <c:v>1424.998844</c:v>
                </c:pt>
                <c:pt idx="211">
                  <c:v>1425.998844</c:v>
                </c:pt>
              </c:numCache>
            </c:numRef>
          </c:xVal>
          <c:yVal>
            <c:numRef>
              <c:f>Sheet7!$P$2:$P$621</c:f>
              <c:numCache>
                <c:formatCode>General</c:formatCode>
                <c:ptCount val="620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1.7200000000000001E-4</c:v>
                </c:pt>
                <c:pt idx="4">
                  <c:v>5.9400000000000002E-4</c:v>
                </c:pt>
                <c:pt idx="5">
                  <c:v>6.5600000000000001E-4</c:v>
                </c:pt>
                <c:pt idx="6">
                  <c:v>1.359E-3</c:v>
                </c:pt>
                <c:pt idx="7">
                  <c:v>1.4530000000000001E-3</c:v>
                </c:pt>
                <c:pt idx="8">
                  <c:v>2.4369999999999999E-3</c:v>
                </c:pt>
                <c:pt idx="9">
                  <c:v>2.562E-3</c:v>
                </c:pt>
                <c:pt idx="10">
                  <c:v>3.8279999999999998E-3</c:v>
                </c:pt>
                <c:pt idx="11">
                  <c:v>3.9839999999999997E-3</c:v>
                </c:pt>
                <c:pt idx="12">
                  <c:v>5.5310000000000003E-3</c:v>
                </c:pt>
                <c:pt idx="13">
                  <c:v>5.7190000000000001E-3</c:v>
                </c:pt>
                <c:pt idx="14">
                  <c:v>5.9059999999999998E-3</c:v>
                </c:pt>
                <c:pt idx="15">
                  <c:v>6.4060000000000002E-3</c:v>
                </c:pt>
                <c:pt idx="16">
                  <c:v>6.7190000000000001E-3</c:v>
                </c:pt>
                <c:pt idx="17">
                  <c:v>7.0309999999999999E-3</c:v>
                </c:pt>
                <c:pt idx="18">
                  <c:v>9.9839999999999998E-3</c:v>
                </c:pt>
                <c:pt idx="19">
                  <c:v>1.0328E-2</c:v>
                </c:pt>
                <c:pt idx="20">
                  <c:v>1.3561999999999999E-2</c:v>
                </c:pt>
                <c:pt idx="21">
                  <c:v>1.3937E-2</c:v>
                </c:pt>
                <c:pt idx="22">
                  <c:v>1.7453E-2</c:v>
                </c:pt>
                <c:pt idx="23">
                  <c:v>1.7859E-2</c:v>
                </c:pt>
                <c:pt idx="24">
                  <c:v>2.1656000000000002E-2</c:v>
                </c:pt>
                <c:pt idx="25">
                  <c:v>2.2093999999999999E-2</c:v>
                </c:pt>
                <c:pt idx="26">
                  <c:v>2.6172000000000001E-2</c:v>
                </c:pt>
                <c:pt idx="27">
                  <c:v>2.6641000000000001E-2</c:v>
                </c:pt>
                <c:pt idx="28">
                  <c:v>3.1E-2</c:v>
                </c:pt>
                <c:pt idx="29">
                  <c:v>3.15E-2</c:v>
                </c:pt>
                <c:pt idx="30">
                  <c:v>3.2500000000000001E-2</c:v>
                </c:pt>
                <c:pt idx="31">
                  <c:v>3.3500000000000002E-2</c:v>
                </c:pt>
                <c:pt idx="32">
                  <c:v>6.4000000000000001E-2</c:v>
                </c:pt>
                <c:pt idx="33">
                  <c:v>6.5000000000000002E-2</c:v>
                </c:pt>
                <c:pt idx="34">
                  <c:v>6.6000000000000003E-2</c:v>
                </c:pt>
                <c:pt idx="35">
                  <c:v>9.6500000000000002E-2</c:v>
                </c:pt>
                <c:pt idx="36">
                  <c:v>9.7500000000000003E-2</c:v>
                </c:pt>
                <c:pt idx="37">
                  <c:v>9.8500000000000004E-2</c:v>
                </c:pt>
                <c:pt idx="38">
                  <c:v>0.129</c:v>
                </c:pt>
                <c:pt idx="39">
                  <c:v>0.13</c:v>
                </c:pt>
                <c:pt idx="40">
                  <c:v>0.13100000000000001</c:v>
                </c:pt>
                <c:pt idx="41">
                  <c:v>0.1615</c:v>
                </c:pt>
                <c:pt idx="42">
                  <c:v>0.16250000000000001</c:v>
                </c:pt>
                <c:pt idx="43">
                  <c:v>0.16350000000000001</c:v>
                </c:pt>
                <c:pt idx="44">
                  <c:v>0.19400000000000001</c:v>
                </c:pt>
                <c:pt idx="45">
                  <c:v>0.19500000000000001</c:v>
                </c:pt>
                <c:pt idx="46">
                  <c:v>0.19600000000000001</c:v>
                </c:pt>
                <c:pt idx="47">
                  <c:v>0.22650000000000001</c:v>
                </c:pt>
                <c:pt idx="48">
                  <c:v>0.22750000000000001</c:v>
                </c:pt>
                <c:pt idx="49">
                  <c:v>0.22850000000000001</c:v>
                </c:pt>
                <c:pt idx="50">
                  <c:v>0.25900000000000001</c:v>
                </c:pt>
                <c:pt idx="51">
                  <c:v>0.26</c:v>
                </c:pt>
                <c:pt idx="52">
                  <c:v>0.26100000000000001</c:v>
                </c:pt>
                <c:pt idx="53">
                  <c:v>0.29149999999999998</c:v>
                </c:pt>
                <c:pt idx="54">
                  <c:v>0.29249999999999998</c:v>
                </c:pt>
                <c:pt idx="55">
                  <c:v>0.29349999999999998</c:v>
                </c:pt>
                <c:pt idx="56">
                  <c:v>0.32400000000000001</c:v>
                </c:pt>
                <c:pt idx="57">
                  <c:v>0.32500000000000001</c:v>
                </c:pt>
                <c:pt idx="58">
                  <c:v>0.32600000000000001</c:v>
                </c:pt>
                <c:pt idx="59">
                  <c:v>0.35649999999999998</c:v>
                </c:pt>
                <c:pt idx="60">
                  <c:v>0.35749999999999998</c:v>
                </c:pt>
                <c:pt idx="61">
                  <c:v>0.35849999999999999</c:v>
                </c:pt>
                <c:pt idx="62">
                  <c:v>0.38900000000000001</c:v>
                </c:pt>
                <c:pt idx="63">
                  <c:v>0.39100000000000001</c:v>
                </c:pt>
                <c:pt idx="64">
                  <c:v>0.39645000000000002</c:v>
                </c:pt>
                <c:pt idx="65">
                  <c:v>0.42569800000000002</c:v>
                </c:pt>
                <c:pt idx="66">
                  <c:v>0.43651400000000001</c:v>
                </c:pt>
                <c:pt idx="67">
                  <c:v>0.44048300000000001</c:v>
                </c:pt>
                <c:pt idx="68">
                  <c:v>0.50101099999999998</c:v>
                </c:pt>
                <c:pt idx="69">
                  <c:v>0.50497999999999998</c:v>
                </c:pt>
                <c:pt idx="70">
                  <c:v>0.51579600000000003</c:v>
                </c:pt>
                <c:pt idx="71">
                  <c:v>0.55403999999999998</c:v>
                </c:pt>
                <c:pt idx="72">
                  <c:v>0.56449300000000002</c:v>
                </c:pt>
                <c:pt idx="73">
                  <c:v>0.56832899999999997</c:v>
                </c:pt>
                <c:pt idx="74">
                  <c:v>0.62682700000000002</c:v>
                </c:pt>
                <c:pt idx="75">
                  <c:v>0.628745</c:v>
                </c:pt>
                <c:pt idx="76">
                  <c:v>0.63066299999999997</c:v>
                </c:pt>
                <c:pt idx="77">
                  <c:v>0.64111600000000002</c:v>
                </c:pt>
                <c:pt idx="78">
                  <c:v>0.679512</c:v>
                </c:pt>
                <c:pt idx="79">
                  <c:v>0.69041200000000003</c:v>
                </c:pt>
                <c:pt idx="80">
                  <c:v>0.69241200000000003</c:v>
                </c:pt>
                <c:pt idx="81">
                  <c:v>0.69441200000000003</c:v>
                </c:pt>
                <c:pt idx="82">
                  <c:v>0.69841200000000003</c:v>
                </c:pt>
                <c:pt idx="83">
                  <c:v>0.73434600000000005</c:v>
                </c:pt>
                <c:pt idx="84">
                  <c:v>0.73767899999999997</c:v>
                </c:pt>
                <c:pt idx="85">
                  <c:v>0.73934599999999995</c:v>
                </c:pt>
                <c:pt idx="86">
                  <c:v>0.741012</c:v>
                </c:pt>
                <c:pt idx="87">
                  <c:v>0.74434599999999995</c:v>
                </c:pt>
                <c:pt idx="88">
                  <c:v>0.77374600000000004</c:v>
                </c:pt>
                <c:pt idx="89">
                  <c:v>0.77641199999999999</c:v>
                </c:pt>
                <c:pt idx="90">
                  <c:v>0.77774600000000005</c:v>
                </c:pt>
                <c:pt idx="91">
                  <c:v>0.77907899999999997</c:v>
                </c:pt>
                <c:pt idx="92">
                  <c:v>0.78174600000000005</c:v>
                </c:pt>
                <c:pt idx="93">
                  <c:v>0.80461199999999999</c:v>
                </c:pt>
                <c:pt idx="94">
                  <c:v>0.806612</c:v>
                </c:pt>
                <c:pt idx="95">
                  <c:v>0.807612</c:v>
                </c:pt>
                <c:pt idx="96">
                  <c:v>0.808612</c:v>
                </c:pt>
                <c:pt idx="97">
                  <c:v>0.810612</c:v>
                </c:pt>
                <c:pt idx="98">
                  <c:v>0.82694599999999996</c:v>
                </c:pt>
                <c:pt idx="99">
                  <c:v>0.82827899999999999</c:v>
                </c:pt>
                <c:pt idx="100">
                  <c:v>0.82894599999999996</c:v>
                </c:pt>
                <c:pt idx="101">
                  <c:v>0.82961200000000002</c:v>
                </c:pt>
                <c:pt idx="102">
                  <c:v>0.83094599999999996</c:v>
                </c:pt>
                <c:pt idx="103">
                  <c:v>0.83747899999999997</c:v>
                </c:pt>
                <c:pt idx="104">
                  <c:v>0.83747899999999997</c:v>
                </c:pt>
                <c:pt idx="105">
                  <c:v>0.83747899999999997</c:v>
                </c:pt>
                <c:pt idx="106">
                  <c:v>0.83747899999999997</c:v>
                </c:pt>
                <c:pt idx="107">
                  <c:v>0.83747899999999997</c:v>
                </c:pt>
                <c:pt idx="108">
                  <c:v>0.83094599999999996</c:v>
                </c:pt>
                <c:pt idx="109">
                  <c:v>0.82961200000000002</c:v>
                </c:pt>
                <c:pt idx="110">
                  <c:v>0.82894599999999996</c:v>
                </c:pt>
                <c:pt idx="111">
                  <c:v>0.82827899999999999</c:v>
                </c:pt>
                <c:pt idx="112">
                  <c:v>0.82694599999999996</c:v>
                </c:pt>
                <c:pt idx="113">
                  <c:v>0.810612</c:v>
                </c:pt>
                <c:pt idx="114">
                  <c:v>0.808612</c:v>
                </c:pt>
                <c:pt idx="115">
                  <c:v>0.807612</c:v>
                </c:pt>
                <c:pt idx="116">
                  <c:v>0.806612</c:v>
                </c:pt>
                <c:pt idx="117">
                  <c:v>0.80461199999999999</c:v>
                </c:pt>
                <c:pt idx="118">
                  <c:v>0.78174600000000005</c:v>
                </c:pt>
                <c:pt idx="119">
                  <c:v>0.77907899999999997</c:v>
                </c:pt>
                <c:pt idx="120">
                  <c:v>0.77774600000000005</c:v>
                </c:pt>
                <c:pt idx="121">
                  <c:v>0.77641199999999999</c:v>
                </c:pt>
                <c:pt idx="122">
                  <c:v>0.77374600000000004</c:v>
                </c:pt>
                <c:pt idx="123">
                  <c:v>0.74434599999999995</c:v>
                </c:pt>
                <c:pt idx="124">
                  <c:v>0.741012</c:v>
                </c:pt>
                <c:pt idx="125">
                  <c:v>0.73934599999999995</c:v>
                </c:pt>
                <c:pt idx="126">
                  <c:v>0.73767899999999997</c:v>
                </c:pt>
                <c:pt idx="127">
                  <c:v>0.73434600000000005</c:v>
                </c:pt>
                <c:pt idx="128">
                  <c:v>0.69841200000000003</c:v>
                </c:pt>
                <c:pt idx="129">
                  <c:v>0.69441200000000003</c:v>
                </c:pt>
                <c:pt idx="130">
                  <c:v>0.69241200000000003</c:v>
                </c:pt>
                <c:pt idx="131">
                  <c:v>0.69041200000000003</c:v>
                </c:pt>
                <c:pt idx="132">
                  <c:v>0.679512</c:v>
                </c:pt>
                <c:pt idx="133">
                  <c:v>0.64111600000000002</c:v>
                </c:pt>
                <c:pt idx="134">
                  <c:v>0.63066299999999997</c:v>
                </c:pt>
                <c:pt idx="135">
                  <c:v>0.628745</c:v>
                </c:pt>
                <c:pt idx="136">
                  <c:v>0.62682700000000002</c:v>
                </c:pt>
                <c:pt idx="137">
                  <c:v>0.56832899999999997</c:v>
                </c:pt>
                <c:pt idx="138">
                  <c:v>0.56449300000000002</c:v>
                </c:pt>
                <c:pt idx="139">
                  <c:v>0.55403999999999998</c:v>
                </c:pt>
                <c:pt idx="140">
                  <c:v>0.51579600000000003</c:v>
                </c:pt>
                <c:pt idx="141">
                  <c:v>0.50497999999999998</c:v>
                </c:pt>
                <c:pt idx="142">
                  <c:v>0.50101099999999998</c:v>
                </c:pt>
                <c:pt idx="143">
                  <c:v>0.44048300000000001</c:v>
                </c:pt>
                <c:pt idx="144">
                  <c:v>0.43651400000000001</c:v>
                </c:pt>
                <c:pt idx="145">
                  <c:v>0.42569800000000002</c:v>
                </c:pt>
                <c:pt idx="146">
                  <c:v>0.39645000000000002</c:v>
                </c:pt>
                <c:pt idx="147">
                  <c:v>0.39100000000000001</c:v>
                </c:pt>
                <c:pt idx="148">
                  <c:v>0.38900000000000001</c:v>
                </c:pt>
                <c:pt idx="149">
                  <c:v>0.35849999999999999</c:v>
                </c:pt>
                <c:pt idx="150">
                  <c:v>0.35749999999999998</c:v>
                </c:pt>
                <c:pt idx="151">
                  <c:v>0.35649999999999998</c:v>
                </c:pt>
                <c:pt idx="152">
                  <c:v>0.32600000000000001</c:v>
                </c:pt>
                <c:pt idx="153">
                  <c:v>0.32500000000000001</c:v>
                </c:pt>
                <c:pt idx="154">
                  <c:v>0.32400000000000001</c:v>
                </c:pt>
                <c:pt idx="155">
                  <c:v>0.29349999999999998</c:v>
                </c:pt>
                <c:pt idx="156">
                  <c:v>0.29249999999999998</c:v>
                </c:pt>
                <c:pt idx="157">
                  <c:v>0.29149999999999998</c:v>
                </c:pt>
                <c:pt idx="158">
                  <c:v>0.26100000000000001</c:v>
                </c:pt>
                <c:pt idx="159">
                  <c:v>0.26</c:v>
                </c:pt>
                <c:pt idx="160">
                  <c:v>0.25900000000000001</c:v>
                </c:pt>
                <c:pt idx="161">
                  <c:v>0.22850000000000001</c:v>
                </c:pt>
                <c:pt idx="162">
                  <c:v>0.22750000000000001</c:v>
                </c:pt>
                <c:pt idx="163">
                  <c:v>0.22650000000000001</c:v>
                </c:pt>
                <c:pt idx="164">
                  <c:v>0.19600000000000001</c:v>
                </c:pt>
                <c:pt idx="165">
                  <c:v>0.19500000000000001</c:v>
                </c:pt>
                <c:pt idx="166">
                  <c:v>0.19400000000000001</c:v>
                </c:pt>
                <c:pt idx="167">
                  <c:v>0.16350000000000001</c:v>
                </c:pt>
                <c:pt idx="168">
                  <c:v>0.16250000000000001</c:v>
                </c:pt>
                <c:pt idx="169">
                  <c:v>0.1615</c:v>
                </c:pt>
                <c:pt idx="170">
                  <c:v>0.13100000000000001</c:v>
                </c:pt>
                <c:pt idx="171">
                  <c:v>0.13</c:v>
                </c:pt>
                <c:pt idx="172">
                  <c:v>0.129</c:v>
                </c:pt>
                <c:pt idx="173">
                  <c:v>9.8500000000000004E-2</c:v>
                </c:pt>
                <c:pt idx="174">
                  <c:v>9.7500000000000003E-2</c:v>
                </c:pt>
                <c:pt idx="175">
                  <c:v>9.6500000000000002E-2</c:v>
                </c:pt>
                <c:pt idx="176">
                  <c:v>6.6000000000000003E-2</c:v>
                </c:pt>
                <c:pt idx="177">
                  <c:v>6.5000000000000002E-2</c:v>
                </c:pt>
                <c:pt idx="178">
                  <c:v>6.4000000000000001E-2</c:v>
                </c:pt>
                <c:pt idx="179">
                  <c:v>3.3500000000000002E-2</c:v>
                </c:pt>
                <c:pt idx="180">
                  <c:v>3.2500000000000001E-2</c:v>
                </c:pt>
                <c:pt idx="181">
                  <c:v>3.15E-2</c:v>
                </c:pt>
                <c:pt idx="182">
                  <c:v>3.1E-2</c:v>
                </c:pt>
                <c:pt idx="183">
                  <c:v>2.6641000000000001E-2</c:v>
                </c:pt>
                <c:pt idx="184">
                  <c:v>2.6172000000000001E-2</c:v>
                </c:pt>
                <c:pt idx="185">
                  <c:v>2.2093999999999999E-2</c:v>
                </c:pt>
                <c:pt idx="186">
                  <c:v>2.1656000000000002E-2</c:v>
                </c:pt>
                <c:pt idx="187">
                  <c:v>1.7859E-2</c:v>
                </c:pt>
                <c:pt idx="188">
                  <c:v>1.7453E-2</c:v>
                </c:pt>
                <c:pt idx="189">
                  <c:v>1.3937E-2</c:v>
                </c:pt>
                <c:pt idx="190">
                  <c:v>1.3561999999999999E-2</c:v>
                </c:pt>
                <c:pt idx="191">
                  <c:v>1.0328E-2</c:v>
                </c:pt>
                <c:pt idx="192">
                  <c:v>9.9839999999999998E-3</c:v>
                </c:pt>
                <c:pt idx="193">
                  <c:v>7.0309999999999999E-3</c:v>
                </c:pt>
                <c:pt idx="194">
                  <c:v>6.7190000000000001E-3</c:v>
                </c:pt>
                <c:pt idx="195">
                  <c:v>6.4060000000000002E-3</c:v>
                </c:pt>
                <c:pt idx="196">
                  <c:v>5.9059999999999998E-3</c:v>
                </c:pt>
                <c:pt idx="197">
                  <c:v>5.7190000000000001E-3</c:v>
                </c:pt>
                <c:pt idx="198">
                  <c:v>5.5310000000000003E-3</c:v>
                </c:pt>
                <c:pt idx="199">
                  <c:v>3.9839999999999997E-3</c:v>
                </c:pt>
                <c:pt idx="200">
                  <c:v>3.8279999999999998E-3</c:v>
                </c:pt>
                <c:pt idx="201">
                  <c:v>2.562E-3</c:v>
                </c:pt>
                <c:pt idx="202">
                  <c:v>2.4369999999999999E-3</c:v>
                </c:pt>
                <c:pt idx="203">
                  <c:v>1.4530000000000001E-3</c:v>
                </c:pt>
                <c:pt idx="204">
                  <c:v>1.359E-3</c:v>
                </c:pt>
                <c:pt idx="205">
                  <c:v>6.5600000000000001E-4</c:v>
                </c:pt>
                <c:pt idx="206">
                  <c:v>5.9400000000000002E-4</c:v>
                </c:pt>
                <c:pt idx="207">
                  <c:v>1.7200000000000001E-4</c:v>
                </c:pt>
                <c:pt idx="208">
                  <c:v>1.4100000000000001E-4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5713664"/>
        <c:axId val="345727744"/>
      </c:scatterChart>
      <c:valAx>
        <c:axId val="345713664"/>
        <c:scaling>
          <c:orientation val="minMax"/>
          <c:max val="15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45727744"/>
        <c:crosses val="autoZero"/>
        <c:crossBetween val="midCat"/>
        <c:majorUnit val="100"/>
      </c:valAx>
      <c:valAx>
        <c:axId val="34572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71366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60000"/>
        <a:lumOff val="4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C4CD-864C-4B82-9ED2-1F8493472DF6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80C2D-DED6-4EDE-87E7-C5234AB98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614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81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15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6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86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91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51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5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3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0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48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Integration   radius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Maximum operating field strength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0DF95-699C-4F29-9516-EA20AEE9896F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76516" indent="-29866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94641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72497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50353" indent="-238929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209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06065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83921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61777" indent="-2389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1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09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0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2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239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1826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2016-11-03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27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76785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651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681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4816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283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35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582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0634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4550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44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90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8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90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62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1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86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44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07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511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16103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9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84645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57490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87006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900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28496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5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5484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86547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3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464005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87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50546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1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414145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451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2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971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2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646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53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26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411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67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15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406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261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5948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12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01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0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10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63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3948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85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0069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281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6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506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83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362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990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780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2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281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84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FFFF"/>
                </a:solidFill>
                <a:ea typeface="宋体" pitchFamily="2" charset="-122"/>
              </a:rPr>
              <a:t>LOGO</a:t>
            </a:r>
          </a:p>
        </p:txBody>
      </p:sp>
      <p:sp>
        <p:nvSpPr>
          <p:cNvPr id="3146" name="Rectangle 7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7" name="Rectangle 7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287D7053-049C-431E-B485-52D1F05E817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1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894512-06C4-4EB7-BADA-AF97C23E9B1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20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F19037-62A7-45E0-9633-45C6E0B35D8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9179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B86CC0-2561-4F28-8B22-6AB480CBDC7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015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40999C-E8F4-49AC-930C-57BA2393C62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88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FA6A7-B0F0-4A58-9A73-D24503F52B5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58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66B9DF-65A0-429B-8F87-E33C197276F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55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830AB0-C753-400C-8CA0-D677A3FD3A1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0317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2171CB-C1FF-44C6-956E-AB842DE06E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17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7DFCB-8BF3-44C7-9578-1C84EAED1D8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945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8504A7-DD67-4C55-BA66-D35D7280F25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3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6172200" y="6548438"/>
            <a:ext cx="2590800" cy="2603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>
          <a:xfrm>
            <a:off x="3429000" y="6537325"/>
            <a:ext cx="2133600" cy="307975"/>
          </a:xfrm>
        </p:spPr>
        <p:txBody>
          <a:bodyPr/>
          <a:lstStyle>
            <a:lvl1pPr>
              <a:defRPr/>
            </a:lvl1pPr>
          </a:lstStyle>
          <a:p>
            <a:fld id="{ACD5A0AB-BE03-4BF0-8C8F-C567BB497F7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>
          <a:xfrm>
            <a:off x="457200" y="6543675"/>
            <a:ext cx="2286000" cy="295275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845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836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751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330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607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058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175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16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8132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1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1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0.xml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vmlDrawing" Target="../drawings/vmlDrawing13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2016-11-03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980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200B8-1F22-4949-B960-6D228D1064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A06A-0399-4454-B2EB-5D57E042BED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8141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10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0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8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F8C096-2361-4569-BB2F-DB9D3A60199A}" type="slidenum">
              <a:rPr lang="en-US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2016-11-03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5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004" y="917236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 Lattice Design and DA Study </a:t>
            </a:r>
            <a:endParaRPr lang="en-US" altLang="zh-C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39" y="332656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99592" y="4653136"/>
            <a:ext cx="77057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Feng    GAO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WANG Dou   WANG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Li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Yongjun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BAI </a:t>
            </a:r>
            <a:r>
              <a:rPr lang="en-US" altLang="zh-CN" sz="16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16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endParaRPr lang="en-US" altLang="zh-CN" sz="1600" b="1" dirty="0" smtClean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BIAN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Tianjian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</a:t>
            </a:r>
            <a:r>
              <a:rPr lang="en-US" altLang="zh-CN" sz="1600" b="1" dirty="0" err="1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ZHANG Yuan 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 of High Energy 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2016.11.4</a:t>
            </a:r>
            <a:endParaRPr lang="zh-CN" altLang="en-US" sz="16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5" y="136186"/>
            <a:ext cx="17526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8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1403" cy="344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79" y="52389"/>
            <a:ext cx="4409245" cy="330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483119"/>
            <a:ext cx="4452367" cy="334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75032"/>
            <a:ext cx="4596382" cy="344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764703"/>
            <a:ext cx="3528392" cy="21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58998"/>
            <a:ext cx="351875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94" y="2996951"/>
            <a:ext cx="3455426" cy="23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1" y="2847230"/>
            <a:ext cx="3597002" cy="251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2.06nm-&gt;2.1668nm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0410"/>
            <a:ext cx="9144000" cy="147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2"/>
          <p:cNvSpPr txBox="1">
            <a:spLocks noChangeArrowheads="1"/>
          </p:cNvSpPr>
          <p:nvPr/>
        </p:nvSpPr>
        <p:spPr bwMode="auto">
          <a:xfrm>
            <a:off x="823065" y="11663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of CEPC PDR1.0.3  </a:t>
            </a:r>
            <a:r>
              <a:rPr lang="en-US" altLang="zh-CN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98" y="566506"/>
            <a:ext cx="4218364" cy="33123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80"/>
            <a:ext cx="4257768" cy="3301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3645024"/>
            <a:ext cx="4079706" cy="3198669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98" y="3572567"/>
            <a:ext cx="4249699" cy="32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0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1" y="-1"/>
            <a:ext cx="456723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59275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2" y="3428998"/>
            <a:ext cx="4576764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547540"/>
              </p:ext>
            </p:extLst>
          </p:nvPr>
        </p:nvGraphicFramePr>
        <p:xfrm>
          <a:off x="107504" y="3431405"/>
          <a:ext cx="4841432" cy="2990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8062"/>
                <a:gridCol w="863922"/>
                <a:gridCol w="662499"/>
                <a:gridCol w="662499"/>
                <a:gridCol w="44450"/>
              </a:tblGrid>
              <a:tr h="217958">
                <a:tc gridSpan="2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3632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Parameters of Separators   </a:t>
                      </a:r>
                      <a:r>
                        <a:rPr lang="en-US" sz="1000" u="none" strike="noStrike">
                          <a:effectLst/>
                        </a:rPr>
                        <a:t>sufeng201605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Separator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Electrode length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4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Maximum operating field strength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1.875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MV/m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上限</a:t>
                      </a:r>
                      <a:r>
                        <a:rPr lang="en-US" altLang="zh-CN" sz="1100" u="none" strike="noStrike" dirty="0">
                          <a:effectLst/>
                        </a:rPr>
                        <a:t>2</a:t>
                      </a:r>
                      <a:r>
                        <a:rPr lang="en-US" sz="1100" u="none" strike="noStrike" dirty="0">
                          <a:effectLst/>
                        </a:rPr>
                        <a:t>MV/m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Beam 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Maximum deflection per separator at 120GeV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62.5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urad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微弧度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Number of separators per collision point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12*2=24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(PDR)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24*2=48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24*6=144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343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number of separators (APDR8)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>
                          <a:effectLst/>
                        </a:rPr>
                        <a:t>24*8=192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u="none" strike="noStrike">
                          <a:effectLst/>
                        </a:rPr>
                        <a:t>　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28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CEPC Pre-CDR Magnet Parameter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853616"/>
              </p:ext>
            </p:extLst>
          </p:nvPr>
        </p:nvGraphicFramePr>
        <p:xfrm>
          <a:off x="323528" y="968227"/>
          <a:ext cx="3888432" cy="289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04"/>
                <a:gridCol w="1704528"/>
              </a:tblGrid>
              <a:tr h="32144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Dipole</a:t>
                      </a:r>
                      <a:r>
                        <a:rPr lang="en-US" altLang="zh-CN" sz="1200" baseline="0" dirty="0" smtClean="0"/>
                        <a:t> magnets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1984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Maximum field strength(T)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0.07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</a:t>
                      </a:r>
                      <a:r>
                        <a:rPr lang="en-US" altLang="zh-CN" sz="1200" baseline="0" dirty="0" smtClean="0"/>
                        <a:t> gap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angle (</a:t>
                      </a:r>
                      <a:r>
                        <a:rPr lang="en-US" altLang="zh-CN" sz="1200" dirty="0" err="1" smtClean="0"/>
                        <a:t>mrad</a:t>
                      </a:r>
                      <a:r>
                        <a:rPr lang="en-US" altLang="zh-CN" sz="1200" dirty="0" smtClean="0"/>
                        <a:t>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3.17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Bending radius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6094</a:t>
                      </a:r>
                      <a:endParaRPr lang="zh-CN" altLang="en-US" sz="1200" dirty="0"/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14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</a:t>
                      </a:r>
                      <a:r>
                        <a:rPr lang="en-US" altLang="zh-CN" sz="1200" baseline="0" dirty="0" smtClean="0"/>
                        <a:t> cross section (W*H)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450</a:t>
                      </a:r>
                      <a:r>
                        <a:rPr lang="zh-CN" altLang="en-US" sz="120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90408"/>
              </p:ext>
            </p:extLst>
          </p:nvPr>
        </p:nvGraphicFramePr>
        <p:xfrm>
          <a:off x="5004048" y="1052736"/>
          <a:ext cx="3575720" cy="218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631504"/>
              </a:tblGrid>
              <a:tr h="31193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MQ</a:t>
                      </a:r>
                      <a:endParaRPr lang="zh-CN" alt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2304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Bore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2.0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700*700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1960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117701"/>
              </p:ext>
            </p:extLst>
          </p:nvPr>
        </p:nvGraphicFramePr>
        <p:xfrm>
          <a:off x="251520" y="4077072"/>
          <a:ext cx="4104456" cy="2680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080120"/>
                <a:gridCol w="1080120"/>
              </a:tblGrid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Super Conducting Q in CEPC IR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QF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QD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Field Gradient (T/m)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304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309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1.25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0.72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Peak field in coil</a:t>
                      </a:r>
                      <a:r>
                        <a:rPr lang="en-US" altLang="zh-CN" sz="1200" baseline="0" dirty="0" smtClean="0"/>
                        <a:t> (T)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7.1</a:t>
                      </a:r>
                      <a:endParaRPr lang="zh-CN" altLang="en-US" sz="1200" dirty="0"/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inner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54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out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74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Cryostat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576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Coil mechanical length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1500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950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831211"/>
              </p:ext>
            </p:extLst>
          </p:nvPr>
        </p:nvGraphicFramePr>
        <p:xfrm>
          <a:off x="4932040" y="3717032"/>
          <a:ext cx="3575720" cy="2640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864096"/>
                <a:gridCol w="767408"/>
              </a:tblGrid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CEPC  MS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SF</a:t>
                      </a:r>
                      <a:endParaRPr lang="zh-CN" altLang="en-US" sz="14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Quantity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992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Aperture diameter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Good</a:t>
                      </a:r>
                      <a:r>
                        <a:rPr lang="en-US" altLang="zh-CN" sz="1200" baseline="0" dirty="0" smtClean="0"/>
                        <a:t> field region (mm)</a:t>
                      </a:r>
                      <a:endParaRPr lang="zh-CN" alt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100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Strength of </a:t>
                      </a:r>
                      <a:r>
                        <a:rPr lang="en-US" altLang="zh-CN" sz="1200" dirty="0" err="1" smtClean="0"/>
                        <a:t>sextupole</a:t>
                      </a:r>
                      <a:r>
                        <a:rPr lang="en-US" altLang="zh-CN" sz="1200" dirty="0" smtClean="0"/>
                        <a:t> field (T/m^2)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180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Magnetic Length (m)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700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400</a:t>
                      </a:r>
                      <a:endParaRPr lang="zh-CN" altLang="en-US" sz="1200" dirty="0"/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Core width and height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FF0000"/>
                          </a:solidFill>
                        </a:rPr>
                        <a:t>520</a:t>
                      </a:r>
                      <a:endParaRPr lang="zh-CN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119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Length of iron core (mm)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670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370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491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5004" y="404664"/>
            <a:ext cx="8225235" cy="5635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Dipole </a:t>
            </a:r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Strength PDR1.0.3 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9092"/>
              </p:ext>
            </p:extLst>
          </p:nvPr>
        </p:nvGraphicFramePr>
        <p:xfrm>
          <a:off x="124420" y="1268760"/>
          <a:ext cx="8784978" cy="472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072"/>
                <a:gridCol w="1327038"/>
                <a:gridCol w="753258"/>
                <a:gridCol w="1098122"/>
                <a:gridCol w="1098122"/>
                <a:gridCol w="1098122"/>
                <a:gridCol w="1098122"/>
                <a:gridCol w="1098122"/>
              </a:tblGrid>
              <a:tr h="704642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(E0/c)(T/m)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/m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3.205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6115.44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0.06541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626.349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31.956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BSepL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4.5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BMatch1L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-8.344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-0.1702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1630.66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BMatch2L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390.271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BMatch3L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0.04373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-2.1428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-9146.91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-0.04373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418.764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21.3655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BMatch3R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7.653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2561.09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0.1562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1495.61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76.3069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BMatch2R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-1.997</a:t>
                      </a:r>
                      <a:endParaRPr lang="zh-CN" altLang="en-US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-9814.72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-0.0407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390.271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19.9118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BMatch1R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8.344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2348.99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0.1702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1630.66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83.1967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  <a:tr h="3602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 smtClean="0"/>
                        <a:t>BSepR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0.0625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4.5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72000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0.00556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53.2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11.822</a:t>
                      </a:r>
                      <a:endParaRPr lang="zh-CN" altLang="en-US" sz="1800" dirty="0"/>
                    </a:p>
                  </a:txBody>
                  <a:tcPr marL="91449" marR="91449" marT="45729" marB="45729"/>
                </a:tc>
              </a:tr>
            </a:tbl>
          </a:graphicData>
        </a:graphic>
      </p:graphicFrame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CD437-1F1F-4953-8B3B-34AEF0121547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20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451294" cy="7200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FFS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(Yiwei20160817)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21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808"/>
            <a:ext cx="4412908" cy="3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009742"/>
              </p:ext>
            </p:extLst>
          </p:nvPr>
        </p:nvGraphicFramePr>
        <p:xfrm>
          <a:off x="3448" y="4725144"/>
          <a:ext cx="9140552" cy="21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74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451294" cy="7200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FFS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(Yiwei20161103)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32218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2808"/>
            <a:ext cx="4412908" cy="353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641123"/>
              </p:ext>
            </p:extLst>
          </p:nvPr>
        </p:nvGraphicFramePr>
        <p:xfrm>
          <a:off x="3448" y="4725144"/>
          <a:ext cx="9140552" cy="215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41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标题 1"/>
          <p:cNvSpPr>
            <a:spLocks noGrp="1"/>
          </p:cNvSpPr>
          <p:nvPr/>
        </p:nvSpPr>
        <p:spPr>
          <a:xfrm>
            <a:off x="574998" y="33265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CEPC ARC+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PDR_FFS</a:t>
            </a:r>
            <a:endParaRPr lang="en-US" altLang="zh-C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92" y="1412776"/>
            <a:ext cx="4564008" cy="346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" y="1340768"/>
            <a:ext cx="4968552" cy="400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43608" y="260648"/>
            <a:ext cx="7162800" cy="5635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(</a:t>
            </a:r>
            <a:r>
              <a:rPr lang="en-US" altLang="zh-CN" dirty="0" smtClean="0">
                <a:solidFill>
                  <a:prstClr val="black"/>
                </a:solidFill>
              </a:rPr>
              <a:t>2.06nm-</a:t>
            </a:r>
            <a:r>
              <a:rPr lang="en-US" altLang="zh-CN" dirty="0">
                <a:solidFill>
                  <a:prstClr val="black"/>
                </a:solidFill>
              </a:rPr>
              <a:t>&gt;</a:t>
            </a:r>
            <a:r>
              <a:rPr lang="en-US" altLang="zh-CN" dirty="0" smtClean="0">
                <a:solidFill>
                  <a:prstClr val="black"/>
                </a:solidFill>
              </a:rPr>
              <a:t>2.147368nm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58998"/>
            <a:ext cx="3671450" cy="220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75" y="684159"/>
            <a:ext cx="3791026" cy="2312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93" y="2968706"/>
            <a:ext cx="3801814" cy="220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88939"/>
            <a:ext cx="3622460" cy="22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0" y="5193914"/>
            <a:ext cx="9146510" cy="1631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7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Outline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2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755576" y="2420888"/>
            <a:ext cx="813690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Design Goal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PDR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</a:p>
          <a:p>
            <a:pPr marL="342900" indent="-3429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DR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</a:p>
        </p:txBody>
      </p:sp>
    </p:spTree>
    <p:extLst>
      <p:ext uri="{BB962C8B-B14F-4D97-AF65-F5344CB8AC3E}">
        <p14:creationId xmlns:p14="http://schemas.microsoft.com/office/powerpoint/2010/main" val="32987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rgbClr val="0070C0"/>
                </a:solidFill>
              </a:rPr>
              <a:t>DA result</a:t>
            </a:r>
            <a:endParaRPr lang="zh-CN" alt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520280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Dynamic </a:t>
            </a:r>
            <a:r>
              <a:rPr lang="en-US" altLang="zh-CN" sz="2000" dirty="0"/>
              <a:t>aperture result</a:t>
            </a:r>
          </a:p>
          <a:p>
            <a:pPr lvl="1"/>
            <a:r>
              <a:rPr lang="en-US" altLang="zh-CN" sz="2000" dirty="0"/>
              <a:t>W/O error of the magnets</a:t>
            </a:r>
          </a:p>
          <a:p>
            <a:pPr lvl="1"/>
            <a:r>
              <a:rPr lang="en-US" altLang="zh-CN" sz="2000" dirty="0"/>
              <a:t>Synchrotron motion included, </a:t>
            </a:r>
            <a:r>
              <a:rPr lang="en-US" altLang="zh-CN" sz="2000" b="1" dirty="0"/>
              <a:t>w</a:t>
            </a:r>
            <a:r>
              <a:rPr lang="en-US" altLang="zh-CN" sz="2000" b="1" dirty="0" smtClean="0"/>
              <a:t>/ </a:t>
            </a:r>
            <a:r>
              <a:rPr lang="en-US" altLang="zh-CN" sz="2000" b="1" dirty="0"/>
              <a:t>damping</a:t>
            </a:r>
          </a:p>
          <a:p>
            <a:pPr lvl="1"/>
            <a:r>
              <a:rPr lang="en-US" altLang="zh-CN" sz="2000" dirty="0"/>
              <a:t>Tracking with </a:t>
            </a:r>
            <a:r>
              <a:rPr lang="en-US" altLang="zh-CN" sz="2000" dirty="0" smtClean="0"/>
              <a:t>100 turns</a:t>
            </a:r>
          </a:p>
          <a:p>
            <a:pPr lvl="1"/>
            <a:r>
              <a:rPr lang="en-US" altLang="zh-CN" sz="2000" dirty="0" smtClean="0"/>
              <a:t>Coupling </a:t>
            </a:r>
            <a:r>
              <a:rPr lang="en-US" altLang="zh-CN" sz="2000" dirty="0"/>
              <a:t>factor </a:t>
            </a:r>
            <a:r>
              <a:rPr lang="en-US" altLang="zh-CN" sz="2000" dirty="0">
                <a:sym typeface="Symbol"/>
              </a:rPr>
              <a:t></a:t>
            </a:r>
            <a:r>
              <a:rPr lang="en-US" altLang="zh-CN" sz="2000" dirty="0"/>
              <a:t>=0.003 for </a:t>
            </a:r>
            <a:r>
              <a:rPr lang="en-US" altLang="zh-CN" sz="2000" dirty="0">
                <a:sym typeface="Symbol"/>
              </a:rPr>
              <a:t></a:t>
            </a:r>
            <a:r>
              <a:rPr lang="en-US" altLang="zh-CN" sz="2000" dirty="0"/>
              <a:t>y</a:t>
            </a:r>
          </a:p>
          <a:p>
            <a:pPr lvl="1"/>
            <a:r>
              <a:rPr lang="en-US" altLang="zh-CN" sz="2000" dirty="0"/>
              <a:t>Working point (0.08, 0.22)</a:t>
            </a:r>
          </a:p>
          <a:p>
            <a:pPr marL="0" indent="0">
              <a:buNone/>
            </a:pPr>
            <a:endParaRPr lang="en-US" altLang="zh-CN" sz="28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Yiwei Wang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50" y="3861048"/>
            <a:ext cx="3577834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CEPC</a:t>
            </a:r>
            <a:r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预研项目启动会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538326" cy="2297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DAx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220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DAy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8" y="116632"/>
            <a:ext cx="4457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788"/>
            <a:ext cx="44577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3047"/>
            <a:ext cx="4457700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57700" y="566124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18   45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447378"/>
            <a:ext cx="8568952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full_ring240                      half_ring480                   full_ring480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22" y="1090165"/>
            <a:ext cx="3024336" cy="29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58" y="1099034"/>
            <a:ext cx="2924507" cy="283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7131"/>
            <a:ext cx="3094847" cy="25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332" y="4255142"/>
            <a:ext cx="2957496" cy="230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200" y="4187405"/>
            <a:ext cx="2913132" cy="232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43344" y="1010941"/>
            <a:ext cx="3168352" cy="3035004"/>
            <a:chOff x="43344" y="1010941"/>
            <a:chExt cx="3168352" cy="3035004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4" y="1010941"/>
              <a:ext cx="3168352" cy="3035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任意多边形 5"/>
            <p:cNvSpPr/>
            <p:nvPr/>
          </p:nvSpPr>
          <p:spPr>
            <a:xfrm>
              <a:off x="971600" y="2852937"/>
              <a:ext cx="1296144" cy="1013740"/>
            </a:xfrm>
            <a:custGeom>
              <a:avLst/>
              <a:gdLst>
                <a:gd name="connsiteX0" fmla="*/ 0 w 981075"/>
                <a:gd name="connsiteY0" fmla="*/ 801165 h 868431"/>
                <a:gd name="connsiteX1" fmla="*/ 85725 w 981075"/>
                <a:gd name="connsiteY1" fmla="*/ 458265 h 868431"/>
                <a:gd name="connsiteX2" fmla="*/ 190500 w 981075"/>
                <a:gd name="connsiteY2" fmla="*/ 143940 h 868431"/>
                <a:gd name="connsiteX3" fmla="*/ 542925 w 981075"/>
                <a:gd name="connsiteY3" fmla="*/ 1065 h 868431"/>
                <a:gd name="connsiteX4" fmla="*/ 800100 w 981075"/>
                <a:gd name="connsiteY4" fmla="*/ 210615 h 868431"/>
                <a:gd name="connsiteX5" fmla="*/ 962025 w 981075"/>
                <a:gd name="connsiteY5" fmla="*/ 810690 h 868431"/>
                <a:gd name="connsiteX6" fmla="*/ 971550 w 981075"/>
                <a:gd name="connsiteY6" fmla="*/ 810690 h 8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1075" h="868431">
                  <a:moveTo>
                    <a:pt x="0" y="801165"/>
                  </a:moveTo>
                  <a:cubicBezTo>
                    <a:pt x="26987" y="684483"/>
                    <a:pt x="53975" y="567802"/>
                    <a:pt x="85725" y="458265"/>
                  </a:cubicBezTo>
                  <a:cubicBezTo>
                    <a:pt x="117475" y="348728"/>
                    <a:pt x="114300" y="220140"/>
                    <a:pt x="190500" y="143940"/>
                  </a:cubicBezTo>
                  <a:cubicBezTo>
                    <a:pt x="266700" y="67740"/>
                    <a:pt x="441325" y="-10048"/>
                    <a:pt x="542925" y="1065"/>
                  </a:cubicBezTo>
                  <a:cubicBezTo>
                    <a:pt x="644525" y="12177"/>
                    <a:pt x="730250" y="75678"/>
                    <a:pt x="800100" y="210615"/>
                  </a:cubicBezTo>
                  <a:cubicBezTo>
                    <a:pt x="869950" y="345552"/>
                    <a:pt x="933450" y="710678"/>
                    <a:pt x="962025" y="810690"/>
                  </a:cubicBezTo>
                  <a:cubicBezTo>
                    <a:pt x="990600" y="910702"/>
                    <a:pt x="981075" y="860696"/>
                    <a:pt x="971550" y="81069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571500" y="1771184"/>
              <a:ext cx="2028825" cy="1152991"/>
            </a:xfrm>
            <a:custGeom>
              <a:avLst/>
              <a:gdLst>
                <a:gd name="connsiteX0" fmla="*/ 0 w 2028825"/>
                <a:gd name="connsiteY0" fmla="*/ 1152991 h 1152991"/>
                <a:gd name="connsiteX1" fmla="*/ 266700 w 2028825"/>
                <a:gd name="connsiteY1" fmla="*/ 419566 h 1152991"/>
                <a:gd name="connsiteX2" fmla="*/ 809625 w 2028825"/>
                <a:gd name="connsiteY2" fmla="*/ 57616 h 1152991"/>
                <a:gd name="connsiteX3" fmla="*/ 1076325 w 2028825"/>
                <a:gd name="connsiteY3" fmla="*/ 19516 h 1152991"/>
                <a:gd name="connsiteX4" fmla="*/ 1428750 w 2028825"/>
                <a:gd name="connsiteY4" fmla="*/ 248116 h 1152991"/>
                <a:gd name="connsiteX5" fmla="*/ 1905000 w 2028825"/>
                <a:gd name="connsiteY5" fmla="*/ 724366 h 1152991"/>
                <a:gd name="connsiteX6" fmla="*/ 2000250 w 2028825"/>
                <a:gd name="connsiteY6" fmla="*/ 972016 h 1152991"/>
                <a:gd name="connsiteX7" fmla="*/ 2028825 w 2028825"/>
                <a:gd name="connsiteY7" fmla="*/ 1095841 h 11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8825" h="1152991">
                  <a:moveTo>
                    <a:pt x="0" y="1152991"/>
                  </a:moveTo>
                  <a:cubicBezTo>
                    <a:pt x="65881" y="877559"/>
                    <a:pt x="131763" y="602128"/>
                    <a:pt x="266700" y="419566"/>
                  </a:cubicBezTo>
                  <a:cubicBezTo>
                    <a:pt x="401638" y="237003"/>
                    <a:pt x="674688" y="124291"/>
                    <a:pt x="809625" y="57616"/>
                  </a:cubicBezTo>
                  <a:cubicBezTo>
                    <a:pt x="944562" y="-9059"/>
                    <a:pt x="973138" y="-12234"/>
                    <a:pt x="1076325" y="19516"/>
                  </a:cubicBezTo>
                  <a:cubicBezTo>
                    <a:pt x="1179512" y="51266"/>
                    <a:pt x="1290638" y="130641"/>
                    <a:pt x="1428750" y="248116"/>
                  </a:cubicBezTo>
                  <a:cubicBezTo>
                    <a:pt x="1566863" y="365591"/>
                    <a:pt x="1809750" y="603716"/>
                    <a:pt x="1905000" y="724366"/>
                  </a:cubicBezTo>
                  <a:cubicBezTo>
                    <a:pt x="2000250" y="845016"/>
                    <a:pt x="1979613" y="910104"/>
                    <a:pt x="2000250" y="972016"/>
                  </a:cubicBezTo>
                  <a:cubicBezTo>
                    <a:pt x="2020887" y="1033928"/>
                    <a:pt x="2024856" y="1064884"/>
                    <a:pt x="2028825" y="1095841"/>
                  </a:cubicBezTo>
                </a:path>
              </a:pathLst>
            </a:cu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4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( Wang </a:t>
            </a:r>
            <a:r>
              <a:rPr lang="en-US" altLang="zh-CN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Yiwei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100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3549"/>
            <a:ext cx="3494725" cy="282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9031"/>
            <a:ext cx="3384376" cy="34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39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3648075" cy="36290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602374" cy="749374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 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圈优化 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822350"/>
            <a:ext cx="3724275" cy="2809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847" y="4869161"/>
            <a:ext cx="4435100" cy="174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2528753"/>
            <a:ext cx="795724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3. CEPC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APDR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37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50905" y="230919"/>
            <a:ext cx="8262782" cy="6344242"/>
            <a:chOff x="250905" y="230919"/>
            <a:chExt cx="8262782" cy="6344242"/>
          </a:xfrm>
        </p:grpSpPr>
        <p:sp>
          <p:nvSpPr>
            <p:cNvPr id="119" name="椭圆 118"/>
            <p:cNvSpPr/>
            <p:nvPr/>
          </p:nvSpPr>
          <p:spPr>
            <a:xfrm rot="19013126">
              <a:off x="6504923" y="1906847"/>
              <a:ext cx="94426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 rot="1919955">
              <a:off x="6520276" y="4884026"/>
              <a:ext cx="92917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 rot="19454082">
              <a:off x="2719888" y="4803663"/>
              <a:ext cx="77312" cy="34795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123" name="直接连接符 122"/>
            <p:cNvCxnSpPr/>
            <p:nvPr/>
          </p:nvCxnSpPr>
          <p:spPr bwMode="auto">
            <a:xfrm flipH="1">
              <a:off x="4729163" y="1628800"/>
              <a:ext cx="2382196" cy="1870744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 bwMode="auto">
            <a:xfrm flipH="1" flipV="1">
              <a:off x="4722017" y="3507148"/>
              <a:ext cx="2308089" cy="192898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 bwMode="auto">
            <a:xfrm flipV="1">
              <a:off x="2155272" y="3499545"/>
              <a:ext cx="2580240" cy="1923452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/>
            <p:cNvSpPr txBox="1"/>
            <p:nvPr/>
          </p:nvSpPr>
          <p:spPr>
            <a:xfrm>
              <a:off x="5666023" y="1769847"/>
              <a:ext cx="745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rPr>
                <a:t>ARC</a:t>
              </a:r>
              <a:endParaRPr lang="zh-CN" altLang="en-US" sz="1400" b="1" dirty="0">
                <a:solidFill>
                  <a:srgbClr val="2116F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 rot="2504401">
              <a:off x="2838209" y="1856920"/>
              <a:ext cx="76263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85" name="直接连接符 184"/>
            <p:cNvCxnSpPr/>
            <p:nvPr/>
          </p:nvCxnSpPr>
          <p:spPr bwMode="auto">
            <a:xfrm>
              <a:off x="2295340" y="3649648"/>
              <a:ext cx="52582" cy="169727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>
              <a:endCxn id="129" idx="0"/>
            </p:cNvCxnSpPr>
            <p:nvPr/>
          </p:nvCxnSpPr>
          <p:spPr bwMode="auto">
            <a:xfrm flipH="1">
              <a:off x="2295296" y="3142197"/>
              <a:ext cx="58013" cy="162960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00670" y="230919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371400" y="3476069"/>
              <a:ext cx="8142287" cy="4695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67985" y="5974997"/>
              <a:ext cx="748924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2016.9.30</a:t>
              </a:r>
              <a:endParaRPr lang="zh-CN" altLang="en-US" sz="11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29162" y="1141891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 bwMode="auto">
            <a:xfrm>
              <a:off x="7111359" y="3142197"/>
              <a:ext cx="91074" cy="219401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2890491" y="1316516"/>
              <a:ext cx="4178300" cy="4506912"/>
            </a:xfrm>
            <a:prstGeom prst="arc">
              <a:avLst>
                <a:gd name="adj1" fmla="val 17109880"/>
                <a:gd name="adj2" fmla="val 18731531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780938">
              <a:off x="2871167" y="1396192"/>
              <a:ext cx="4178300" cy="4506912"/>
            </a:xfrm>
            <a:prstGeom prst="arc">
              <a:avLst>
                <a:gd name="adj1" fmla="val 16399319"/>
                <a:gd name="adj2" fmla="val 1807279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782450" y="1428435"/>
              <a:ext cx="4178300" cy="4506913"/>
            </a:xfrm>
            <a:prstGeom prst="arc">
              <a:avLst>
                <a:gd name="adj1" fmla="val 17089740"/>
                <a:gd name="adj2" fmla="val 1898333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725391" y="1427641"/>
              <a:ext cx="4178300" cy="4508500"/>
            </a:xfrm>
            <a:prstGeom prst="arc">
              <a:avLst>
                <a:gd name="adj1" fmla="val 16595739"/>
                <a:gd name="adj2" fmla="val 18211192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284844" y="1316516"/>
              <a:ext cx="4178300" cy="4506912"/>
            </a:xfrm>
            <a:prstGeom prst="arc">
              <a:avLst>
                <a:gd name="adj1" fmla="val 17314454"/>
                <a:gd name="adj2" fmla="val 1910604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445923" y="1325951"/>
              <a:ext cx="4178300" cy="4508500"/>
            </a:xfrm>
            <a:prstGeom prst="arc">
              <a:avLst>
                <a:gd name="adj1" fmla="val 16456404"/>
                <a:gd name="adj2" fmla="val 18166376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505386" y="1223195"/>
              <a:ext cx="4198938" cy="4476750"/>
            </a:xfrm>
            <a:prstGeom prst="arc">
              <a:avLst>
                <a:gd name="adj1" fmla="val 16465063"/>
                <a:gd name="adj2" fmla="val 17957322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456854">
              <a:off x="2481046" y="1091035"/>
              <a:ext cx="4200525" cy="4475162"/>
            </a:xfrm>
            <a:prstGeom prst="arc">
              <a:avLst>
                <a:gd name="adj1" fmla="val 17201128"/>
                <a:gd name="adj2" fmla="val 18899883"/>
              </a:avLst>
            </a:prstGeom>
            <a:ln w="76200">
              <a:solidFill>
                <a:srgbClr val="0536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282070" y="1782942"/>
              <a:ext cx="1008342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24819" y="5033895"/>
              <a:ext cx="1156148" cy="30777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b="1">
                  <a:solidFill>
                    <a:srgbClr val="FF0000"/>
                  </a:solidFill>
                </a:rPr>
                <a:t>IP3_ee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60018" y="1392716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49887" y="1387953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22724" y="2357916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437709" y="2411295"/>
              <a:ext cx="6447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 smtClean="0">
                  <a:solidFill>
                    <a:prstClr val="black"/>
                  </a:solidFill>
                </a:rPr>
                <a:t>3</a:t>
              </a:r>
              <a:r>
                <a:rPr lang="en-US" altLang="zh-CN" sz="1200" b="1" dirty="0">
                  <a:solidFill>
                    <a:prstClr val="black"/>
                  </a:solidFill>
                </a:rPr>
                <a:t>.</a:t>
              </a:r>
              <a:r>
                <a:rPr lang="en-US" altLang="zh-CN" sz="1200" b="1" dirty="0" smtClean="0">
                  <a:solidFill>
                    <a:prstClr val="black"/>
                  </a:solidFill>
                </a:rPr>
                <a:t>7Km</a:t>
              </a:r>
              <a:endParaRPr lang="zh-CN" alt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943515" y="2390840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3044781" y="12250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128922" y="2479965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913540" y="427360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250905" y="4923439"/>
              <a:ext cx="1718740" cy="1615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3703.46m</a:t>
              </a:r>
              <a:endParaRPr lang="zh-CN" altLang="en-US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APDR,  1426m</a:t>
              </a:r>
              <a:endParaRPr lang="en-US" altLang="zh-CN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RF Station, 188.8m</a:t>
              </a:r>
              <a:endParaRPr lang="en-US" altLang="zh-CN" sz="11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ARC1,  6041.6m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1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ARC1,  </a:t>
              </a:r>
              <a:r>
                <a:rPr lang="en-US" altLang="zh-CN" sz="11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4902.87m</a:t>
              </a:r>
              <a:endParaRPr lang="en-US" altLang="zh-CN" sz="1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3804169" y="1225041"/>
              <a:ext cx="1764234" cy="361019"/>
              <a:chOff x="306009" y="3516765"/>
              <a:chExt cx="7905821" cy="1343097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3955661" y="3338354"/>
              <a:ext cx="15247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prstClr val="black"/>
                  </a:solidFill>
                </a:rPr>
                <a:t>C=65640.2m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/>
            <p:nvPr/>
          </p:nvCxnSpPr>
          <p:spPr bwMode="auto">
            <a:xfrm flipH="1">
              <a:off x="7118640" y="3659786"/>
              <a:ext cx="71583" cy="15958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 bwMode="auto">
            <a:xfrm>
              <a:off x="2240303" y="1532819"/>
              <a:ext cx="2479334" cy="19667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TextBox 136"/>
            <p:cNvSpPr txBox="1">
              <a:spLocks noChangeArrowheads="1"/>
            </p:cNvSpPr>
            <p:nvPr/>
          </p:nvSpPr>
          <p:spPr bwMode="auto">
            <a:xfrm>
              <a:off x="7096321" y="4371384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7" name="TextBox 136"/>
            <p:cNvSpPr txBox="1">
              <a:spLocks noChangeArrowheads="1"/>
            </p:cNvSpPr>
            <p:nvPr/>
          </p:nvSpPr>
          <p:spPr bwMode="auto">
            <a:xfrm>
              <a:off x="6037921" y="5630342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08" name="TextBox 137"/>
            <p:cNvSpPr txBox="1">
              <a:spLocks noChangeArrowheads="1"/>
            </p:cNvSpPr>
            <p:nvPr/>
          </p:nvSpPr>
          <p:spPr bwMode="auto">
            <a:xfrm>
              <a:off x="6075901" y="130263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283" name="TextBox 136"/>
            <p:cNvSpPr txBox="1">
              <a:spLocks noChangeArrowheads="1"/>
            </p:cNvSpPr>
            <p:nvPr/>
          </p:nvSpPr>
          <p:spPr bwMode="auto">
            <a:xfrm>
              <a:off x="2926682" y="5600551"/>
              <a:ext cx="42351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 smtClean="0">
                  <a:solidFill>
                    <a:srgbClr val="00B050"/>
                  </a:solidFill>
                </a:rPr>
                <a:t>RF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5864693" y="211287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2523410" y="332218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3000386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5785894" y="475022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8" name="TextBox 297"/>
            <p:cNvSpPr txBox="1"/>
            <p:nvPr/>
          </p:nvSpPr>
          <p:spPr>
            <a:xfrm>
              <a:off x="6342510" y="343401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99" name="TextBox 298"/>
            <p:cNvSpPr txBox="1"/>
            <p:nvPr/>
          </p:nvSpPr>
          <p:spPr>
            <a:xfrm>
              <a:off x="3018577" y="2054890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2253709" y="3305157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cxnSp>
          <p:nvCxnSpPr>
            <p:cNvPr id="139" name="直接连接符 138"/>
            <p:cNvCxnSpPr/>
            <p:nvPr/>
          </p:nvCxnSpPr>
          <p:spPr bwMode="auto">
            <a:xfrm flipV="1">
              <a:off x="2398844" y="3154755"/>
              <a:ext cx="7792" cy="621708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接连接符 142"/>
            <p:cNvCxnSpPr/>
            <p:nvPr/>
          </p:nvCxnSpPr>
          <p:spPr bwMode="auto">
            <a:xfrm flipV="1">
              <a:off x="7132153" y="3194032"/>
              <a:ext cx="0" cy="600716"/>
            </a:xfrm>
            <a:prstGeom prst="line">
              <a:avLst/>
            </a:prstGeom>
            <a:ln>
              <a:solidFill>
                <a:srgbClr val="FF0000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椭圆 192"/>
            <p:cNvSpPr/>
            <p:nvPr/>
          </p:nvSpPr>
          <p:spPr>
            <a:xfrm>
              <a:off x="7175828" y="3321706"/>
              <a:ext cx="83174" cy="34182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 w="76200">
                  <a:solidFill>
                    <a:prstClr val="black"/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 rot="19653266">
              <a:off x="3338744" y="153065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1" name="圆角矩形 130"/>
            <p:cNvSpPr/>
            <p:nvPr/>
          </p:nvSpPr>
          <p:spPr>
            <a:xfrm rot="17342685">
              <a:off x="2422599" y="257469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4" name="圆角矩形 133"/>
            <p:cNvSpPr/>
            <p:nvPr/>
          </p:nvSpPr>
          <p:spPr>
            <a:xfrm rot="15293176">
              <a:off x="2351492" y="4268642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5" name="圆角矩形 134"/>
            <p:cNvSpPr/>
            <p:nvPr/>
          </p:nvSpPr>
          <p:spPr>
            <a:xfrm rot="1928261">
              <a:off x="3278025" y="5453473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6" name="圆角矩形 135"/>
            <p:cNvSpPr/>
            <p:nvPr/>
          </p:nvSpPr>
          <p:spPr>
            <a:xfrm rot="19653266">
              <a:off x="5988662" y="5466777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4" name="圆角矩形 143"/>
            <p:cNvSpPr/>
            <p:nvPr/>
          </p:nvSpPr>
          <p:spPr>
            <a:xfrm rot="12620158">
              <a:off x="5929677" y="1538469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圆角矩形 144"/>
            <p:cNvSpPr/>
            <p:nvPr/>
          </p:nvSpPr>
          <p:spPr>
            <a:xfrm rot="17534784">
              <a:off x="6872821" y="4350258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6" name="圆角矩形 145"/>
            <p:cNvSpPr/>
            <p:nvPr/>
          </p:nvSpPr>
          <p:spPr>
            <a:xfrm rot="14949495">
              <a:off x="6912668" y="2637996"/>
              <a:ext cx="148686" cy="118406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21" name="组合 159"/>
            <p:cNvGrpSpPr>
              <a:grpSpLocks/>
            </p:cNvGrpSpPr>
            <p:nvPr/>
          </p:nvGrpSpPr>
          <p:grpSpPr bwMode="auto">
            <a:xfrm rot="10800000">
              <a:off x="3804168" y="5586825"/>
              <a:ext cx="1817667" cy="362454"/>
              <a:chOff x="306009" y="3516765"/>
              <a:chExt cx="7905821" cy="1343097"/>
            </a:xfrm>
          </p:grpSpPr>
          <p:grpSp>
            <p:nvGrpSpPr>
              <p:cNvPr id="126" name="组合 99"/>
              <p:cNvGrpSpPr>
                <a:grpSpLocks/>
              </p:cNvGrpSpPr>
              <p:nvPr/>
            </p:nvGrpSpPr>
            <p:grpSpPr bwMode="auto">
              <a:xfrm>
                <a:off x="692473" y="3580075"/>
                <a:ext cx="7065676" cy="1279787"/>
                <a:chOff x="513010" y="2678572"/>
                <a:chExt cx="8131008" cy="1953406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 flipH="1" flipV="1">
                  <a:off x="7561173" y="2678572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 rot="10800000">
                  <a:off x="5762877" y="272263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 flipH="1">
                  <a:off x="4583350" y="2702394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 flipH="1">
                  <a:off x="3452160" y="3679097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 rot="10800000">
                  <a:off x="1508844" y="4631978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 flipH="1" flipV="1">
                  <a:off x="513010" y="3679097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直接连接符 132"/>
              <p:cNvCxnSpPr/>
              <p:nvPr/>
            </p:nvCxnSpPr>
            <p:spPr bwMode="auto">
              <a:xfrm flipV="1">
                <a:off x="306009" y="4217648"/>
                <a:ext cx="445278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 bwMode="auto">
              <a:xfrm flipV="1">
                <a:off x="751287" y="3516765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 bwMode="auto">
              <a:xfrm>
                <a:off x="1608241" y="3564467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 bwMode="auto">
              <a:xfrm>
                <a:off x="3296942" y="3572273"/>
                <a:ext cx="932571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 bwMode="auto">
              <a:xfrm>
                <a:off x="4229513" y="4227774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 bwMode="auto">
              <a:xfrm flipV="1">
                <a:off x="5170482" y="4836453"/>
                <a:ext cx="1764318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 bwMode="auto">
              <a:xfrm flipV="1">
                <a:off x="6934800" y="4227773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 bwMode="auto">
              <a:xfrm>
                <a:off x="7808557" y="4243381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椭圆 14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160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93114" y="122882"/>
            <a:ext cx="8327222" cy="6095801"/>
            <a:chOff x="793114" y="122882"/>
            <a:chExt cx="8327222" cy="6095801"/>
          </a:xfrm>
        </p:grpSpPr>
        <p:pic>
          <p:nvPicPr>
            <p:cNvPr id="389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778" y="620688"/>
              <a:ext cx="7833558" cy="5597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14"/>
            <p:cNvSpPr txBox="1"/>
            <p:nvPr/>
          </p:nvSpPr>
          <p:spPr>
            <a:xfrm>
              <a:off x="2196239" y="4206207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5" name="TextBox 116"/>
            <p:cNvSpPr txBox="1"/>
            <p:nvPr/>
          </p:nvSpPr>
          <p:spPr>
            <a:xfrm>
              <a:off x="2631273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130"/>
            <p:cNvSpPr txBox="1"/>
            <p:nvPr/>
          </p:nvSpPr>
          <p:spPr>
            <a:xfrm>
              <a:off x="3781907" y="4731238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132"/>
            <p:cNvSpPr txBox="1"/>
            <p:nvPr/>
          </p:nvSpPr>
          <p:spPr>
            <a:xfrm>
              <a:off x="4814172" y="475667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133"/>
            <p:cNvSpPr txBox="1"/>
            <p:nvPr/>
          </p:nvSpPr>
          <p:spPr>
            <a:xfrm>
              <a:off x="5425876" y="4770009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134"/>
            <p:cNvSpPr txBox="1"/>
            <p:nvPr/>
          </p:nvSpPr>
          <p:spPr>
            <a:xfrm>
              <a:off x="6014155" y="4793453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135"/>
            <p:cNvSpPr txBox="1"/>
            <p:nvPr/>
          </p:nvSpPr>
          <p:spPr>
            <a:xfrm>
              <a:off x="4200323" y="4212891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3213650" y="4721017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793114" y="122882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57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1185540"/>
            <a:ext cx="3857299" cy="250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49842" y="686445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9" y="1210087"/>
            <a:ext cx="3898954" cy="2499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0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6445"/>
            <a:ext cx="5189541" cy="352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9" y="3717032"/>
            <a:ext cx="4439544" cy="27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93114" y="122882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CEPC </a:t>
            </a: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Partial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7296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15" y="3867912"/>
            <a:ext cx="4014602" cy="251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467544" y="2554267"/>
            <a:ext cx="8136904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Design Goal</a:t>
            </a: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2074" y="6206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3399"/>
                </a:solidFill>
                <a:ea typeface="宋体" pitchFamily="2" charset="-122"/>
              </a:rPr>
              <a:t>Outline</a:t>
            </a:r>
            <a:endParaRPr lang="en-US" altLang="zh-CN" dirty="0">
              <a:solidFill>
                <a:srgbClr val="0033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3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308378" cy="496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 Part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7012" y="4814431"/>
            <a:ext cx="837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1426m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7012" y="1502986"/>
            <a:ext cx="773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New!!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6250983"/>
              </p:ext>
            </p:extLst>
          </p:nvPr>
        </p:nvGraphicFramePr>
        <p:xfrm>
          <a:off x="1" y="5517232"/>
          <a:ext cx="9144000" cy="1375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08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Cell length=47.2m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Bypass </a:t>
            </a:r>
            <a:r>
              <a:rPr lang="en-US" altLang="zh-CN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at </a:t>
            </a:r>
            <a:r>
              <a:rPr lang="en-US" altLang="zh-C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95188" y="832693"/>
            <a:ext cx="8215536" cy="2288595"/>
            <a:chOff x="795188" y="832693"/>
            <a:chExt cx="8215536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566.4m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8039124" cy="2172597"/>
              <a:chOff x="971600" y="832693"/>
              <a:chExt cx="8039124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6786573" y="2152130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8388424" y="1962199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4998909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2222021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7006219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7030477" y="2366060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5451128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4874371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6418436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691132" y="1073770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7190587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566.4m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709651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566.4m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703892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5413886" y="1663338"/>
                <a:ext cx="81624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prstClr val="black"/>
                    </a:solidFill>
                  </a:rPr>
                  <a:t>L=42m</a:t>
                </a:r>
                <a:endParaRPr lang="zh-CN" altLang="en-US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" name="椭圆 2"/>
          <p:cNvSpPr/>
          <p:nvPr/>
        </p:nvSpPr>
        <p:spPr>
          <a:xfrm>
            <a:off x="4074691" y="1182375"/>
            <a:ext cx="1255414" cy="11143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35" y="3033443"/>
            <a:ext cx="4823496" cy="361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3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 Part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5" y="1016044"/>
            <a:ext cx="6592019" cy="513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683568" y="2564904"/>
            <a:ext cx="79928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4. CEPC DR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lattice Design and DA Study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899592" y="476672"/>
            <a:ext cx="7690544" cy="5822059"/>
            <a:chOff x="697880" y="830979"/>
            <a:chExt cx="7690544" cy="582205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751" y="830979"/>
              <a:ext cx="7416059" cy="5822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本框 1"/>
            <p:cNvSpPr txBox="1"/>
            <p:nvPr/>
          </p:nvSpPr>
          <p:spPr>
            <a:xfrm>
              <a:off x="7020272" y="3676962"/>
              <a:ext cx="136815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97880" y="3726409"/>
              <a:ext cx="123969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rgbClr val="00B050"/>
                  </a:solidFill>
                </a:rPr>
                <a:t>RF station</a:t>
              </a:r>
              <a:endParaRPr lang="zh-CN" altLang="en-US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4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90" y="1188364"/>
            <a:ext cx="6322865" cy="528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376" y="206084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e-ring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96852"/>
            <a:ext cx="6376194" cy="523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1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4440907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IP3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443711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IP1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Ring Scheme</a:t>
            </a:r>
            <a:endParaRPr lang="en-US" altLang="zh-CN" sz="28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08712" cy="53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6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0" y="1139561"/>
            <a:ext cx="3812104" cy="24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6" y="1010941"/>
            <a:ext cx="4157958" cy="2700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6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765" y="1042566"/>
            <a:ext cx="4685578" cy="31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of Double Ring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3" y="3789040"/>
            <a:ext cx="44577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93" y="3848075"/>
            <a:ext cx="4227667" cy="264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2049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2 groups </a:t>
            </a:r>
            <a:r>
              <a:rPr lang="en-US" altLang="zh-CN" dirty="0" err="1" smtClean="0">
                <a:solidFill>
                  <a:prstClr val="black"/>
                </a:solidFill>
              </a:rPr>
              <a:t>sextupoles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504056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arameter for CEPC partial double ring</a:t>
            </a:r>
            <a:b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wangdou20160918</a:t>
            </a:r>
            <a:r>
              <a:rPr lang="zh-CN" alt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endParaRPr lang="zh-CN" altLang="en-US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107504" y="836712"/>
          <a:ext cx="8208912" cy="5931338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1296144"/>
                <a:gridCol w="1296144"/>
                <a:gridCol w="1296144"/>
                <a:gridCol w="1080120"/>
                <a:gridCol w="1152128"/>
              </a:tblGrid>
              <a:tr h="435215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r>
                        <a:rPr lang="en-US" altLang="zh-CN" sz="1600" dirty="0" smtClean="0"/>
                        <a:t>wangdou20160918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0.78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67.6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21.3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0.93/0.0078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9.7/0.088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9.4/0.089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014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03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50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6412" y="149324"/>
            <a:ext cx="7162800" cy="563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Papers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97906"/>
            <a:ext cx="89289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>
                <a:solidFill>
                  <a:srgbClr val="0000FF"/>
                </a:solidFill>
              </a:rPr>
              <a:t>SU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dirty="0"/>
              <a:t>, GAO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, XIAO Ming, WANG Dou, WANG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, BAI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, BIAN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. Method Study of Parameter Choice for a Circular Proton-Proton Collider. Chinese Physics C (SCI), Vol. 40, No. 1, p. 017001,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Dou Wang,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Yuan Zhang, </a:t>
            </a:r>
            <a:r>
              <a:rPr lang="en-US" altLang="zh-CN" sz="1200" dirty="0" err="1"/>
              <a:t>Yuanyuan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Yuemei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Peng</a:t>
            </a:r>
            <a:r>
              <a:rPr lang="en-US" altLang="zh-CN" sz="1200" dirty="0"/>
              <a:t>, Ye </a:t>
            </a:r>
            <a:r>
              <a:rPr lang="en-US" altLang="zh-CN" sz="1200" dirty="0" err="1"/>
              <a:t>Zou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Yukai</a:t>
            </a:r>
            <a:r>
              <a:rPr lang="en-US" altLang="zh-CN" sz="1200" dirty="0"/>
              <a:t> Chen, Ming Xiao. CEPC Partial Double Ring Lattice Design and SPPC Lattice Design. International Journal of Modern Physics A (SCI), Vol. 31, p. 1644017,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 smtClean="0"/>
              <a:t>Dou </a:t>
            </a:r>
            <a:r>
              <a:rPr lang="en-US" altLang="zh-CN" sz="1200" dirty="0"/>
              <a:t>Wang,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Yuan </a:t>
            </a:r>
            <a:r>
              <a:rPr lang="en-US" altLang="zh-CN" sz="1200" dirty="0" err="1"/>
              <a:t>zhang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Jiyuan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Zhai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Xiaohao</a:t>
            </a:r>
            <a:r>
              <a:rPr lang="en-US" altLang="zh-CN" sz="1200" dirty="0"/>
              <a:t> Cui, </a:t>
            </a:r>
            <a:r>
              <a:rPr lang="en-US" altLang="zh-CN" sz="1200" dirty="0" err="1"/>
              <a:t>Zhe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Duan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Yuanyuan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. CEPC Partial Double Ring Scheme and Crab-waist Parameters. International Journal of Modern Physics A (SCI), Vol. 31, p. 1644016,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XIAO Ming, GAO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, WANG Dou, </a:t>
            </a:r>
            <a:r>
              <a:rPr lang="en-US" altLang="zh-CN" sz="1200" b="1" dirty="0">
                <a:solidFill>
                  <a:srgbClr val="0000FF"/>
                </a:solidFill>
              </a:rPr>
              <a:t>SU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dirty="0"/>
              <a:t>, WANG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, BAI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, BIAN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. Study on CEPC Performances with Different Collision Energies and Geometric Layouts. Chinese Physics C (SCI), Vol. 40, No. 8, p. 087001,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Dou Wang,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Yuan Zhang, Gang </a:t>
            </a:r>
            <a:r>
              <a:rPr lang="en-US" altLang="zh-CN" sz="1200" dirty="0" err="1"/>
              <a:t>Xu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Zhe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Duan</a:t>
            </a:r>
            <a:r>
              <a:rPr lang="en-US" altLang="zh-CN" sz="1200" dirty="0"/>
              <a:t>, Ming Xiao. CEPC Partial Double Ring Lattice Design.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p.3785-3787.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Yukai</a:t>
            </a:r>
            <a:r>
              <a:rPr lang="en-US" altLang="zh-CN" sz="1200" dirty="0"/>
              <a:t> Chen,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Dou Wang,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. SPPC Parameter Choice and Lattice Design.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p.1400-1402.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Wang, Dou Wang,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Yukai</a:t>
            </a:r>
            <a:r>
              <a:rPr lang="en-US" altLang="zh-CN" sz="1200" dirty="0"/>
              <a:t> Chen,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Yuan Zhang, Gang </a:t>
            </a:r>
            <a:r>
              <a:rPr lang="en-US" altLang="zh-CN" sz="1200" dirty="0" err="1"/>
              <a:t>Xu</a:t>
            </a:r>
            <a:r>
              <a:rPr lang="en-US" altLang="zh-CN" sz="1200" dirty="0"/>
              <a:t>. CEPC Partial Double Ring Lattice Design and SPPC Lattice Design. Proceedings of CERN-BNIP workshop for young scientists in e</a:t>
            </a:r>
            <a:r>
              <a:rPr lang="en-US" altLang="zh-CN" sz="1200" baseline="30000" dirty="0"/>
              <a:t>+</a:t>
            </a:r>
            <a:r>
              <a:rPr lang="en-US" altLang="zh-CN" sz="1200" dirty="0"/>
              <a:t> e</a:t>
            </a:r>
            <a:r>
              <a:rPr lang="en-US" altLang="zh-CN" sz="1200" baseline="30000" dirty="0"/>
              <a:t>-</a:t>
            </a:r>
            <a:r>
              <a:rPr lang="en-US" altLang="zh-CN" sz="1200" dirty="0"/>
              <a:t> colliders. Sep.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D. Wang, J.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b="1" dirty="0">
                <a:solidFill>
                  <a:srgbClr val="0000FF"/>
                </a:solidFill>
              </a:rPr>
              <a:t>F. Su</a:t>
            </a:r>
            <a:r>
              <a:rPr lang="en-US" altLang="zh-CN" sz="1200" dirty="0"/>
              <a:t>, M. Xiao, Y. Zhang, J. </a:t>
            </a:r>
            <a:r>
              <a:rPr lang="en-US" altLang="zh-CN" sz="1200" dirty="0" err="1"/>
              <a:t>Zhai</a:t>
            </a:r>
            <a:r>
              <a:rPr lang="en-US" altLang="zh-CN" sz="1200" dirty="0"/>
              <a:t>, Y. Wang, B.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, H.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T.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N. Wang. CEPC Parameter Choice and Partial Double Ring Design.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p.3788-3790.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J.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M. Xiao, </a:t>
            </a:r>
            <a:r>
              <a:rPr lang="en-US" altLang="zh-CN" sz="1200" b="1" dirty="0">
                <a:solidFill>
                  <a:srgbClr val="0000FF"/>
                </a:solidFill>
              </a:rPr>
              <a:t>F. Su</a:t>
            </a:r>
            <a:r>
              <a:rPr lang="en-US" altLang="zh-CN" sz="1200" dirty="0"/>
              <a:t>, S. Jin, D. Wang, Y.W. Wang, S.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T.J.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. Analytical Estimation of Maximum Beam-beam Tune Shifts for Electron-Positron and Hadron Circular Colliders. Proceedings of ICFA2014 (HF2014), Oct. 2014.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 err="1"/>
              <a:t>Yiwei</a:t>
            </a:r>
            <a:r>
              <a:rPr lang="en-US" altLang="zh-CN" sz="1200" dirty="0"/>
              <a:t> Wang, Yuan Zhang,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Huiping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Dou Wang,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Gao.Dynamic</a:t>
            </a:r>
            <a:r>
              <a:rPr lang="en-US" altLang="zh-CN" sz="1200" dirty="0"/>
              <a:t> Aperture Study of the CEPC Main Ring with Interaction Region.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p.3795-3797.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Chao CHEN, </a:t>
            </a:r>
            <a:r>
              <a:rPr lang="en-US" altLang="zh-CN" sz="1200" dirty="0" err="1"/>
              <a:t>Jianping</a:t>
            </a:r>
            <a:r>
              <a:rPr lang="en-US" altLang="zh-CN" sz="1200" dirty="0"/>
              <a:t> DAI, Yang HONG, </a:t>
            </a:r>
            <a:r>
              <a:rPr lang="en-US" altLang="zh-CN" sz="1200" dirty="0" err="1"/>
              <a:t>Ershuai</a:t>
            </a:r>
            <a:r>
              <a:rPr lang="en-US" altLang="zh-CN" sz="1200" dirty="0"/>
              <a:t> KONG, </a:t>
            </a:r>
            <a:r>
              <a:rPr lang="en-US" altLang="zh-CN" sz="1200" dirty="0" err="1"/>
              <a:t>Linbo</a:t>
            </a:r>
            <a:r>
              <a:rPr lang="en-US" altLang="zh-CN" sz="1200" dirty="0"/>
              <a:t> LIANG, </a:t>
            </a:r>
            <a:r>
              <a:rPr lang="en-US" altLang="zh-CN" sz="1200" dirty="0" err="1"/>
              <a:t>Jiawen</a:t>
            </a:r>
            <a:r>
              <a:rPr lang="en-US" altLang="zh-CN" sz="1200" dirty="0"/>
              <a:t> LI, Wei LIU, Zhao PENG, </a:t>
            </a:r>
            <a:r>
              <a:rPr lang="en-US" altLang="zh-CN" sz="1200" dirty="0" err="1"/>
              <a:t>Zhiliang</a:t>
            </a:r>
            <a:r>
              <a:rPr lang="en-US" altLang="zh-CN" sz="1200" dirty="0"/>
              <a:t> REN,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/>
              <a:t>, Bin SUN, </a:t>
            </a:r>
            <a:r>
              <a:rPr lang="en-US" altLang="zh-CN" sz="1200" dirty="0" err="1"/>
              <a:t>Jingyu</a:t>
            </a:r>
            <a:r>
              <a:rPr lang="en-US" altLang="zh-CN" sz="1200" dirty="0"/>
              <a:t> TANG, </a:t>
            </a:r>
            <a:r>
              <a:rPr lang="en-US" altLang="zh-CN" sz="1200" dirty="0" err="1"/>
              <a:t>Xiangqi</a:t>
            </a:r>
            <a:r>
              <a:rPr lang="en-US" altLang="zh-CN" sz="1200" dirty="0"/>
              <a:t> WANG, Xuedong WANG, </a:t>
            </a:r>
            <a:r>
              <a:rPr lang="en-US" altLang="zh-CN" sz="1200" dirty="0" err="1"/>
              <a:t>Hongzhong</a:t>
            </a:r>
            <a:r>
              <a:rPr lang="en-US" altLang="zh-CN" sz="1200" dirty="0"/>
              <a:t> WU, Kai XIE, </a:t>
            </a:r>
            <a:r>
              <a:rPr lang="en-US" altLang="zh-CN" sz="1200" dirty="0" err="1"/>
              <a:t>Qingjin</a:t>
            </a:r>
            <a:r>
              <a:rPr lang="en-US" altLang="zh-CN" sz="1200" dirty="0"/>
              <a:t> XU, </a:t>
            </a:r>
            <a:r>
              <a:rPr lang="en-US" altLang="zh-CN" sz="1200" dirty="0" err="1"/>
              <a:t>Jiayang</a:t>
            </a:r>
            <a:r>
              <a:rPr lang="en-US" altLang="zh-CN" sz="1200" dirty="0"/>
              <a:t> YAN, </a:t>
            </a:r>
            <a:r>
              <a:rPr lang="en-US" altLang="zh-CN" sz="1200" dirty="0" err="1"/>
              <a:t>Penghui</a:t>
            </a:r>
            <a:r>
              <a:rPr lang="en-US" altLang="zh-CN" sz="1200" dirty="0"/>
              <a:t> YANG, </a:t>
            </a:r>
            <a:r>
              <a:rPr lang="en-US" altLang="zh-CN" sz="1200" dirty="0" err="1"/>
              <a:t>Zijia</a:t>
            </a:r>
            <a:r>
              <a:rPr lang="en-US" altLang="zh-CN" sz="1200" dirty="0"/>
              <a:t> YU, </a:t>
            </a:r>
            <a:r>
              <a:rPr lang="en-US" altLang="zh-CN" sz="1200" dirty="0" err="1"/>
              <a:t>Linhao</a:t>
            </a:r>
            <a:r>
              <a:rPr lang="en-US" altLang="zh-CN" sz="1200" dirty="0"/>
              <a:t> ZHANG, Primary Exploration on Pre-concept Design of SS ring/SPPC. Proceedings of FCC Week 2016, Rome, Italy, April 2016.</a:t>
            </a:r>
            <a:endParaRPr lang="zh-CN" altLang="zh-CN" sz="1200" dirty="0"/>
          </a:p>
          <a:p>
            <a:pPr marL="342900" lvl="0" indent="-342900">
              <a:buFont typeface="+mj-lt"/>
              <a:buAutoNum type="arabicPeriod"/>
            </a:pPr>
            <a:r>
              <a:rPr lang="en-US" altLang="zh-CN" sz="1200" dirty="0"/>
              <a:t>H. </a:t>
            </a:r>
            <a:r>
              <a:rPr lang="en-US" altLang="zh-CN" sz="1200" dirty="0" err="1"/>
              <a:t>Geng</a:t>
            </a:r>
            <a:r>
              <a:rPr lang="en-US" altLang="zh-CN" sz="1200" dirty="0"/>
              <a:t>, Y. Zhang, G. </a:t>
            </a:r>
            <a:r>
              <a:rPr lang="en-US" altLang="zh-CN" sz="1200" dirty="0" err="1"/>
              <a:t>Xu</a:t>
            </a:r>
            <a:r>
              <a:rPr lang="en-US" altLang="zh-CN" sz="1200" dirty="0"/>
              <a:t>, Q. Qin, J.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W. Chou, Y. </a:t>
            </a:r>
            <a:r>
              <a:rPr lang="en-US" altLang="zh-CN" sz="1200" dirty="0" err="1"/>
              <a:t>Guo</a:t>
            </a:r>
            <a:r>
              <a:rPr lang="en-US" altLang="zh-CN" sz="1200" dirty="0"/>
              <a:t>, N. Wang, Y. </a:t>
            </a:r>
            <a:r>
              <a:rPr lang="en-US" altLang="zh-CN" sz="1200" dirty="0" err="1"/>
              <a:t>Peng</a:t>
            </a:r>
            <a:r>
              <a:rPr lang="en-US" altLang="zh-CN" sz="1200" dirty="0"/>
              <a:t>, X. Cui, T. </a:t>
            </a:r>
            <a:r>
              <a:rPr lang="en-US" altLang="zh-CN" sz="1200" dirty="0" err="1"/>
              <a:t>Yue</a:t>
            </a:r>
            <a:r>
              <a:rPr lang="en-US" altLang="zh-CN" sz="1200" dirty="0"/>
              <a:t>, Z. </a:t>
            </a:r>
            <a:r>
              <a:rPr lang="en-US" altLang="zh-CN" sz="1200" dirty="0" err="1"/>
              <a:t>Duan</a:t>
            </a:r>
            <a:r>
              <a:rPr lang="en-US" altLang="zh-CN" sz="1200" dirty="0"/>
              <a:t>, Y. Wang, D. Wang, S.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</a:t>
            </a:r>
            <a:r>
              <a:rPr lang="en-US" altLang="zh-CN" sz="1200" b="1" dirty="0">
                <a:solidFill>
                  <a:srgbClr val="0000FF"/>
                </a:solidFill>
              </a:rPr>
              <a:t>F. Su</a:t>
            </a:r>
            <a:r>
              <a:rPr lang="en-US" altLang="zh-CN" sz="1200" dirty="0">
                <a:solidFill>
                  <a:srgbClr val="0000FF"/>
                </a:solidFill>
              </a:rPr>
              <a:t>. </a:t>
            </a:r>
            <a:r>
              <a:rPr lang="en-US" altLang="zh-CN" sz="1200" dirty="0"/>
              <a:t>Dynamic Aperture Optimization at CEPC with Pretzel Orbit.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p.3808-3810.</a:t>
            </a:r>
            <a:endParaRPr lang="zh-CN" altLang="zh-CN" sz="12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1200" dirty="0" err="1"/>
              <a:t>Tianjian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Bian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</a:t>
            </a:r>
            <a:r>
              <a:rPr lang="en-US" altLang="zh-CN" sz="1200" dirty="0" err="1"/>
              <a:t>Gao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Yunhai</a:t>
            </a:r>
            <a:r>
              <a:rPr lang="en-US" altLang="zh-CN" sz="1200" dirty="0"/>
              <a:t> </a:t>
            </a:r>
            <a:r>
              <a:rPr lang="en-US" altLang="zh-CN" sz="1200" dirty="0" err="1"/>
              <a:t>Cai</a:t>
            </a:r>
            <a:r>
              <a:rPr lang="en-US" altLang="zh-CN" sz="1200" dirty="0"/>
              <a:t>, Michael </a:t>
            </a:r>
            <a:r>
              <a:rPr lang="en-US" altLang="zh-CN" sz="1200" dirty="0" err="1"/>
              <a:t>Koratzinos</a:t>
            </a:r>
            <a:r>
              <a:rPr lang="en-US" altLang="zh-CN" sz="1200" dirty="0"/>
              <a:t>, Chuang Zhang, </a:t>
            </a:r>
            <a:r>
              <a:rPr lang="en-US" altLang="zh-CN" sz="1200" dirty="0" err="1"/>
              <a:t>Xiaohao</a:t>
            </a:r>
            <a:r>
              <a:rPr lang="en-US" altLang="zh-CN" sz="1200" dirty="0"/>
              <a:t> Cui, </a:t>
            </a:r>
            <a:r>
              <a:rPr lang="en-US" altLang="zh-CN" sz="1200" dirty="0" err="1"/>
              <a:t>Yiwei</a:t>
            </a:r>
            <a:r>
              <a:rPr lang="en-US" altLang="zh-CN" sz="1200" dirty="0"/>
              <a:t> Wang , </a:t>
            </a:r>
            <a:r>
              <a:rPr lang="en-US" altLang="zh-CN" sz="1200" dirty="0" err="1"/>
              <a:t>Sha</a:t>
            </a:r>
            <a:r>
              <a:rPr lang="en-US" altLang="zh-CN" sz="1200" dirty="0"/>
              <a:t> </a:t>
            </a:r>
            <a:r>
              <a:rPr lang="en-US" altLang="zh-CN" sz="1200" dirty="0" err="1"/>
              <a:t>Bai</a:t>
            </a:r>
            <a:r>
              <a:rPr lang="en-US" altLang="zh-CN" sz="1200" dirty="0"/>
              <a:t>, Dou Wang, </a:t>
            </a:r>
            <a:r>
              <a:rPr lang="en-US" altLang="zh-CN" sz="1200" b="1" dirty="0" err="1">
                <a:solidFill>
                  <a:srgbClr val="0000FF"/>
                </a:solidFill>
              </a:rPr>
              <a:t>Feng</a:t>
            </a:r>
            <a:r>
              <a:rPr lang="en-US" altLang="zh-CN" sz="1200" b="1" dirty="0">
                <a:solidFill>
                  <a:srgbClr val="0000FF"/>
                </a:solidFill>
              </a:rPr>
              <a:t> Su</a:t>
            </a:r>
            <a:r>
              <a:rPr lang="en-US" altLang="zh-CN" sz="1200" dirty="0">
                <a:solidFill>
                  <a:srgbClr val="0000FF"/>
                </a:solidFill>
              </a:rPr>
              <a:t>, </a:t>
            </a:r>
            <a:r>
              <a:rPr lang="en-US" altLang="zh-CN" sz="1200" dirty="0"/>
              <a:t>Ming Xiao. Design Study of CEPC Alternating Magnetic Field Booster. Proceedings of IPAC16, </a:t>
            </a:r>
            <a:r>
              <a:rPr lang="en-US" altLang="zh-CN" sz="1200" dirty="0" err="1"/>
              <a:t>Busan</a:t>
            </a:r>
            <a:r>
              <a:rPr lang="en-US" altLang="zh-CN" sz="1200" dirty="0"/>
              <a:t>, Korea, May 2016, p.3791-3794.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234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7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cs typeface="Verdana"/>
            </a:endParaRPr>
          </a:p>
        </p:txBody>
      </p:sp>
      <p:pic>
        <p:nvPicPr>
          <p:cNvPr id="6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8" y="332656"/>
            <a:ext cx="197475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7D7053-049C-431E-B485-52D1F05E8176}" type="slidenum">
              <a:rPr lang="en-US" altLang="zh-CN" smtClean="0">
                <a:solidFill>
                  <a:srgbClr val="000000"/>
                </a:solidFill>
              </a:rPr>
              <a:pPr/>
              <a:t>41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584" y="2852936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548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9567" y="213323"/>
            <a:ext cx="8294306" cy="6608002"/>
            <a:chOff x="40622" y="260648"/>
            <a:chExt cx="8294306" cy="6608002"/>
          </a:xfrm>
        </p:grpSpPr>
        <p:grpSp>
          <p:nvGrpSpPr>
            <p:cNvPr id="25" name="组合 24"/>
            <p:cNvGrpSpPr/>
            <p:nvPr/>
          </p:nvGrpSpPr>
          <p:grpSpPr>
            <a:xfrm>
              <a:off x="40622" y="260648"/>
              <a:ext cx="8294306" cy="6608002"/>
              <a:chOff x="40622" y="260648"/>
              <a:chExt cx="8294306" cy="6608002"/>
            </a:xfrm>
          </p:grpSpPr>
          <p:grpSp>
            <p:nvGrpSpPr>
              <p:cNvPr id="28718" name="组合 28717"/>
              <p:cNvGrpSpPr/>
              <p:nvPr/>
            </p:nvGrpSpPr>
            <p:grpSpPr>
              <a:xfrm>
                <a:off x="40622" y="260648"/>
                <a:ext cx="8294306" cy="6608002"/>
                <a:chOff x="57528" y="232232"/>
                <a:chExt cx="8294306" cy="6608002"/>
              </a:xfrm>
            </p:grpSpPr>
            <p:sp>
              <p:nvSpPr>
                <p:cNvPr id="6" name="Rectangle 2"/>
                <p:cNvSpPr txBox="1">
                  <a:spLocks noChangeArrowheads="1"/>
                </p:cNvSpPr>
                <p:nvPr/>
              </p:nvSpPr>
              <p:spPr bwMode="auto">
                <a:xfrm>
                  <a:off x="783724" y="232232"/>
                  <a:ext cx="7162800" cy="563563"/>
                </a:xfrm>
                <a:prstGeom prst="rect">
                  <a:avLst/>
                </a:prstGeom>
              </p:spPr>
              <p:txBody>
                <a:bodyPr anchor="ctr">
                  <a:normAutofit fontScale="60000" lnSpcReduction="20000"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defRPr/>
                  </a:pPr>
                  <a:r>
                    <a:rPr lang="en-US" altLang="zh-CN" b="1" dirty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CEPC Advanced Partial </a:t>
                  </a:r>
                  <a:r>
                    <a:rPr lang="en-US" altLang="zh-CN" b="1" dirty="0" smtClean="0">
                      <a:solidFill>
                        <a:srgbClr val="0033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Double Ring Option I</a:t>
                  </a:r>
                  <a:endPara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8677" name="TextBox 146"/>
                <p:cNvSpPr txBox="1">
                  <a:spLocks noChangeArrowheads="1"/>
                </p:cNvSpPr>
                <p:nvPr/>
              </p:nvSpPr>
              <p:spPr bwMode="auto">
                <a:xfrm>
                  <a:off x="7602911" y="5964994"/>
                  <a:ext cx="748923" cy="6001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SU Feng</a:t>
                  </a: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2016.5.23</a:t>
                  </a:r>
                  <a:endParaRPr lang="zh-CN" altLang="en-US" sz="11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2" name="直接连接符 71"/>
                <p:cNvCxnSpPr/>
                <p:nvPr/>
              </p:nvCxnSpPr>
              <p:spPr bwMode="auto">
                <a:xfrm>
                  <a:off x="4764088" y="1131888"/>
                  <a:ext cx="0" cy="5310187"/>
                </a:xfrm>
                <a:prstGeom prst="line">
                  <a:avLst/>
                </a:prstGeom>
                <a:ln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679" name="组合 74"/>
                <p:cNvGrpSpPr>
                  <a:grpSpLocks/>
                </p:cNvGrpSpPr>
                <p:nvPr/>
              </p:nvGrpSpPr>
              <p:grpSpPr bwMode="auto">
                <a:xfrm rot="10800000">
                  <a:off x="4003772" y="5656715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29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86" name="直接连接符 85"/>
                    <p:cNvCxnSpPr/>
                    <p:nvPr/>
                  </p:nvCxnSpPr>
                  <p:spPr>
                    <a:xfrm flipH="1" flipV="1">
                      <a:off x="7595510" y="2429390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接连接符 86"/>
                    <p:cNvCxnSpPr/>
                    <p:nvPr/>
                  </p:nvCxnSpPr>
                  <p:spPr>
                    <a:xfrm rot="10800000">
                      <a:off x="5826216" y="2429390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接连接符 87"/>
                    <p:cNvCxnSpPr/>
                    <p:nvPr/>
                  </p:nvCxnSpPr>
                  <p:spPr>
                    <a:xfrm flipH="1">
                      <a:off x="4617687" y="2441304"/>
                      <a:ext cx="1247202" cy="98861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接连接符 88"/>
                    <p:cNvCxnSpPr/>
                    <p:nvPr/>
                  </p:nvCxnSpPr>
                  <p:spPr>
                    <a:xfrm flipH="1">
                      <a:off x="3476832" y="3418007"/>
                      <a:ext cx="1131183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接连接符 89"/>
                    <p:cNvCxnSpPr/>
                    <p:nvPr/>
                  </p:nvCxnSpPr>
                  <p:spPr>
                    <a:xfrm rot="10800000">
                      <a:off x="1533509" y="4370888"/>
                      <a:ext cx="1943323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直接连接符 90"/>
                    <p:cNvCxnSpPr/>
                    <p:nvPr/>
                  </p:nvCxnSpPr>
                  <p:spPr>
                    <a:xfrm flipH="1" flipV="1">
                      <a:off x="537682" y="3418007"/>
                      <a:ext cx="995828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7" name="直接连接符 76"/>
                  <p:cNvCxnSpPr/>
                  <p:nvPr/>
                </p:nvCxnSpPr>
                <p:spPr bwMode="auto">
                  <a:xfrm flipV="1">
                    <a:off x="251827" y="4087929"/>
                    <a:ext cx="453682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直接连接符 77"/>
                  <p:cNvCxnSpPr/>
                  <p:nvPr/>
                </p:nvCxnSpPr>
                <p:spPr bwMode="auto">
                  <a:xfrm flipV="1">
                    <a:off x="671903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直接连接符 78"/>
                  <p:cNvCxnSpPr/>
                  <p:nvPr/>
                </p:nvCxnSpPr>
                <p:spPr bwMode="auto">
                  <a:xfrm>
                    <a:off x="1621276" y="3401213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直接连接符 79"/>
                  <p:cNvCxnSpPr>
                    <a:endCxn id="85" idx="4"/>
                  </p:cNvCxnSpPr>
                  <p:nvPr/>
                </p:nvCxnSpPr>
                <p:spPr bwMode="auto">
                  <a:xfrm>
                    <a:off x="3301578" y="3409020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直接连接符 80"/>
                  <p:cNvCxnSpPr>
                    <a:stCxn id="85" idx="4"/>
                  </p:cNvCxnSpPr>
                  <p:nvPr/>
                </p:nvCxnSpPr>
                <p:spPr bwMode="auto">
                  <a:xfrm>
                    <a:off x="4250947" y="4064520"/>
                    <a:ext cx="949373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直接连接符 81"/>
                  <p:cNvCxnSpPr/>
                  <p:nvPr/>
                </p:nvCxnSpPr>
                <p:spPr bwMode="auto">
                  <a:xfrm flipV="1">
                    <a:off x="5191916" y="4673200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直接连接符 82"/>
                  <p:cNvCxnSpPr/>
                  <p:nvPr/>
                </p:nvCxnSpPr>
                <p:spPr bwMode="auto">
                  <a:xfrm flipV="1">
                    <a:off x="6956233" y="4072321"/>
                    <a:ext cx="873757" cy="60087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接连接符 83"/>
                  <p:cNvCxnSpPr/>
                  <p:nvPr/>
                </p:nvCxnSpPr>
                <p:spPr bwMode="auto">
                  <a:xfrm>
                    <a:off x="7829991" y="4087929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椭圆 84"/>
                  <p:cNvSpPr/>
                  <p:nvPr/>
                </p:nvSpPr>
                <p:spPr bwMode="auto">
                  <a:xfrm>
                    <a:off x="4217341" y="4033306"/>
                    <a:ext cx="42010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93" name="直接连接符 92"/>
                <p:cNvCxnSpPr>
                  <a:stCxn id="114" idx="0"/>
                  <a:endCxn id="115" idx="2"/>
                </p:cNvCxnSpPr>
                <p:nvPr/>
              </p:nvCxnSpPr>
              <p:spPr bwMode="auto">
                <a:xfrm flipH="1">
                  <a:off x="2203904" y="2922295"/>
                  <a:ext cx="84368" cy="29915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/>
                <p:cNvCxnSpPr>
                  <a:stCxn id="105" idx="2"/>
                  <a:endCxn id="110" idx="0"/>
                </p:cNvCxnSpPr>
                <p:nvPr/>
              </p:nvCxnSpPr>
              <p:spPr bwMode="auto">
                <a:xfrm>
                  <a:off x="7217361" y="2973113"/>
                  <a:ext cx="108779" cy="31011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/>
                <p:cNvCxnSpPr>
                  <a:stCxn id="113" idx="0"/>
                  <a:endCxn id="114" idx="2"/>
                </p:cNvCxnSpPr>
                <p:nvPr/>
              </p:nvCxnSpPr>
              <p:spPr bwMode="auto">
                <a:xfrm flipH="1">
                  <a:off x="2603752" y="1825835"/>
                  <a:ext cx="376888" cy="37294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/>
                <p:cNvCxnSpPr>
                  <a:stCxn id="106" idx="2"/>
                  <a:endCxn id="107" idx="0"/>
                </p:cNvCxnSpPr>
                <p:nvPr/>
              </p:nvCxnSpPr>
              <p:spPr bwMode="auto">
                <a:xfrm flipH="1">
                  <a:off x="6655334" y="4903795"/>
                  <a:ext cx="260292" cy="337725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/>
                <p:cNvCxnSpPr>
                  <a:endCxn id="105" idx="0"/>
                </p:cNvCxnSpPr>
                <p:nvPr/>
              </p:nvCxnSpPr>
              <p:spPr bwMode="auto">
                <a:xfrm>
                  <a:off x="6517572" y="1801813"/>
                  <a:ext cx="286459" cy="364021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/>
                <p:cNvCxnSpPr/>
                <p:nvPr/>
              </p:nvCxnSpPr>
              <p:spPr bwMode="auto">
                <a:xfrm>
                  <a:off x="2526414" y="4826524"/>
                  <a:ext cx="300459" cy="398564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弧形 103"/>
                <p:cNvSpPr/>
                <p:nvPr/>
              </p:nvSpPr>
              <p:spPr bwMode="auto">
                <a:xfrm>
                  <a:off x="3118735" y="1306513"/>
                  <a:ext cx="4178300" cy="4506912"/>
                </a:xfrm>
                <a:prstGeom prst="arc">
                  <a:avLst>
                    <a:gd name="adj1" fmla="val 16866018"/>
                    <a:gd name="adj2" fmla="val 18437400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5" name="弧形 104"/>
                <p:cNvSpPr/>
                <p:nvPr/>
              </p:nvSpPr>
              <p:spPr bwMode="auto">
                <a:xfrm rot="2398003">
                  <a:off x="3034597" y="1408113"/>
                  <a:ext cx="4178300" cy="4506912"/>
                </a:xfrm>
                <a:prstGeom prst="arc">
                  <a:avLst>
                    <a:gd name="adj1" fmla="val 16701529"/>
                    <a:gd name="adj2" fmla="val 1810983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弧形 105"/>
                <p:cNvSpPr/>
                <p:nvPr/>
              </p:nvSpPr>
              <p:spPr bwMode="auto">
                <a:xfrm rot="4695820">
                  <a:off x="2945716" y="1556902"/>
                  <a:ext cx="4178300" cy="4506913"/>
                </a:xfrm>
                <a:prstGeom prst="arc">
                  <a:avLst>
                    <a:gd name="adj1" fmla="val 17180008"/>
                    <a:gd name="adj2" fmla="val 18714553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弧形 106"/>
                <p:cNvSpPr/>
                <p:nvPr/>
              </p:nvSpPr>
              <p:spPr bwMode="auto">
                <a:xfrm rot="7552111">
                  <a:off x="2953635" y="1417638"/>
                  <a:ext cx="4178300" cy="4508500"/>
                </a:xfrm>
                <a:prstGeom prst="arc">
                  <a:avLst>
                    <a:gd name="adj1" fmla="val 16701529"/>
                    <a:gd name="adj2" fmla="val 18446647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09" name="弧形 108"/>
                <p:cNvSpPr/>
                <p:nvPr/>
              </p:nvSpPr>
              <p:spPr bwMode="auto">
                <a:xfrm rot="10550204">
                  <a:off x="2127897" y="1306513"/>
                  <a:ext cx="4178300" cy="4506912"/>
                </a:xfrm>
                <a:prstGeom prst="arc">
                  <a:avLst>
                    <a:gd name="adj1" fmla="val 16996302"/>
                    <a:gd name="adj2" fmla="val 18935055"/>
                  </a:avLst>
                </a:prstGeom>
                <a:ln w="76200">
                  <a:solidFill>
                    <a:srgbClr val="3D09F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00FF7"/>
                    </a:solidFill>
                  </a:endParaRPr>
                </a:p>
              </p:txBody>
            </p:sp>
            <p:sp>
              <p:nvSpPr>
                <p:cNvPr id="112" name="弧形 111"/>
                <p:cNvSpPr/>
                <p:nvPr/>
              </p:nvSpPr>
              <p:spPr bwMode="auto">
                <a:xfrm rot="13919276">
                  <a:off x="2341736" y="1385394"/>
                  <a:ext cx="4178300" cy="4508500"/>
                </a:xfrm>
                <a:prstGeom prst="arc">
                  <a:avLst>
                    <a:gd name="adj1" fmla="val 16565244"/>
                    <a:gd name="adj2" fmla="val 17941692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弧形 112"/>
                <p:cNvSpPr/>
                <p:nvPr/>
              </p:nvSpPr>
              <p:spPr bwMode="auto">
                <a:xfrm rot="18585938">
                  <a:off x="2373166" y="1251744"/>
                  <a:ext cx="4198938" cy="4476750"/>
                </a:xfrm>
                <a:prstGeom prst="arc">
                  <a:avLst>
                    <a:gd name="adj1" fmla="val 16701529"/>
                    <a:gd name="adj2" fmla="val 18256151"/>
                  </a:avLst>
                </a:prstGeom>
                <a:ln w="76200">
                  <a:solidFill>
                    <a:srgbClr val="300FF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ln>
                      <a:solidFill>
                        <a:srgbClr val="3D09FD"/>
                      </a:solidFill>
                    </a:ln>
                    <a:solidFill>
                      <a:srgbClr val="3D09FD"/>
                    </a:solidFill>
                  </a:endParaRPr>
                </a:p>
              </p:txBody>
            </p:sp>
            <p:sp>
              <p:nvSpPr>
                <p:cNvPr id="114" name="弧形 113"/>
                <p:cNvSpPr/>
                <p:nvPr/>
              </p:nvSpPr>
              <p:spPr bwMode="auto">
                <a:xfrm rot="15817787">
                  <a:off x="2377208" y="1083471"/>
                  <a:ext cx="4200525" cy="4475162"/>
                </a:xfrm>
                <a:prstGeom prst="arc">
                  <a:avLst>
                    <a:gd name="adj1" fmla="val 17201599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694" name="TextBox 119"/>
                <p:cNvSpPr txBox="1">
                  <a:spLocks noChangeArrowheads="1"/>
                </p:cNvSpPr>
                <p:nvPr/>
              </p:nvSpPr>
              <p:spPr bwMode="auto">
                <a:xfrm>
                  <a:off x="4316996" y="1772939"/>
                  <a:ext cx="1008342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IP1_ee</a:t>
                  </a:r>
                </a:p>
              </p:txBody>
            </p:sp>
            <p:sp>
              <p:nvSpPr>
                <p:cNvPr id="28695" name="TextBox 121"/>
                <p:cNvSpPr txBox="1">
                  <a:spLocks noChangeArrowheads="1"/>
                </p:cNvSpPr>
                <p:nvPr/>
              </p:nvSpPr>
              <p:spPr bwMode="auto">
                <a:xfrm>
                  <a:off x="4189173" y="5181039"/>
                  <a:ext cx="1156148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IP3_ee</a:t>
                  </a:r>
                </a:p>
              </p:txBody>
            </p:sp>
            <p:sp>
              <p:nvSpPr>
                <p:cNvPr id="28696" name="TextBox 123"/>
                <p:cNvSpPr txBox="1">
                  <a:spLocks noChangeArrowheads="1"/>
                </p:cNvSpPr>
                <p:nvPr/>
              </p:nvSpPr>
              <p:spPr bwMode="auto">
                <a:xfrm>
                  <a:off x="5820740" y="3333809"/>
                  <a:ext cx="1091879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>
                      <a:solidFill>
                        <a:srgbClr val="FF0000"/>
                      </a:solidFill>
                    </a:rPr>
                    <a:t>IP2_pp</a:t>
                  </a:r>
                </a:p>
              </p:txBody>
            </p:sp>
            <p:sp>
              <p:nvSpPr>
                <p:cNvPr id="28697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2519727" y="3308831"/>
                  <a:ext cx="1056065" cy="30777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1400" b="1" dirty="0">
                      <a:solidFill>
                        <a:srgbClr val="FF0000"/>
                      </a:solidFill>
                    </a:rPr>
                    <a:t>IP4_pp</a:t>
                  </a:r>
                </a:p>
              </p:txBody>
            </p:sp>
            <p:cxnSp>
              <p:nvCxnSpPr>
                <p:cNvPr id="127" name="直接连接符 126"/>
                <p:cNvCxnSpPr/>
                <p:nvPr/>
              </p:nvCxnSpPr>
              <p:spPr bwMode="auto">
                <a:xfrm>
                  <a:off x="3994944" y="1382713"/>
                  <a:ext cx="36512" cy="1038225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auto">
                <a:xfrm>
                  <a:off x="5484813" y="1377950"/>
                  <a:ext cx="15875" cy="1042988"/>
                </a:xfrm>
                <a:prstGeom prst="line">
                  <a:avLst/>
                </a:prstGeom>
                <a:ln>
                  <a:prstDash val="lgDashDot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箭头连接符 131"/>
                <p:cNvCxnSpPr/>
                <p:nvPr/>
              </p:nvCxnSpPr>
              <p:spPr bwMode="auto">
                <a:xfrm>
                  <a:off x="4057650" y="2347913"/>
                  <a:ext cx="1443038" cy="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01" name="TextBox 133"/>
                <p:cNvSpPr txBox="1">
                  <a:spLocks noChangeArrowheads="1"/>
                </p:cNvSpPr>
                <p:nvPr/>
              </p:nvSpPr>
              <p:spPr bwMode="auto">
                <a:xfrm>
                  <a:off x="4472635" y="2401292"/>
                  <a:ext cx="51648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1200" b="1" dirty="0" smtClean="0">
                      <a:solidFill>
                        <a:prstClr val="black"/>
                      </a:solidFill>
                    </a:rPr>
                    <a:t>3Km</a:t>
                  </a:r>
                  <a:endParaRPr lang="zh-CN" altLang="en-US" sz="1200" b="1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702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162916" y="206146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3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1390901" y="271124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4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7448129" y="2788460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5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7448129" y="377649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6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2837303" y="2012305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7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2837303" y="4661986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8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6168383" y="4703352"/>
                  <a:ext cx="492418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09" name="TextBox 141"/>
                <p:cNvSpPr txBox="1">
                  <a:spLocks noChangeArrowheads="1"/>
                </p:cNvSpPr>
                <p:nvPr/>
              </p:nvSpPr>
              <p:spPr bwMode="auto">
                <a:xfrm>
                  <a:off x="1368249" y="3786981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28710" name="TextBox 150"/>
                <p:cNvSpPr txBox="1">
                  <a:spLocks noChangeArrowheads="1"/>
                </p:cNvSpPr>
                <p:nvPr/>
              </p:nvSpPr>
              <p:spPr bwMode="auto">
                <a:xfrm>
                  <a:off x="57528" y="4208744"/>
                  <a:ext cx="2004075" cy="263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IP1_ee/IP3_ee, 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2.968Km</a:t>
                  </a:r>
                  <a:endParaRPr lang="zh-CN" altLang="en-US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IP2_pp/IP4_pp, </a:t>
                  </a: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APDR, 1052.87m</a:t>
                  </a:r>
                  <a:endParaRPr lang="en-US" altLang="zh-CN" sz="1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4 Short Straights</a:t>
                  </a:r>
                  <a:r>
                    <a:rPr lang="en-US" altLang="zh-CN" sz="1100" b="1" dirty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92D050"/>
                      </a:solidFill>
                      <a:latin typeface="Times New Roman" pitchFamily="18" charset="0"/>
                      <a:cs typeface="Times New Roman" pitchFamily="18" charset="0"/>
                    </a:rPr>
                    <a:t>141.6m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4 Medium Straights, </a:t>
                  </a:r>
                  <a:r>
                    <a:rPr lang="en-US" altLang="zh-CN" sz="1100" b="1" dirty="0" smtClean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566.4m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4 Long Straights, </a:t>
                  </a:r>
                  <a:r>
                    <a:rPr lang="en-US" altLang="zh-CN" sz="1100" b="1" dirty="0" smtClean="0">
                      <a:solidFill>
                        <a:srgbClr val="9BBB59">
                          <a:lumMod val="75000"/>
                        </a:srgbClr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 smtClean="0">
                    <a:solidFill>
                      <a:srgbClr val="92D05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ARC1, 124*FODO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5852.8m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ARC2,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4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ARC3, 79*FODO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3728.8m</a:t>
                  </a:r>
                </a:p>
                <a:p>
                  <a:pPr eaLnBrk="1" hangingPunct="1">
                    <a:lnSpc>
                      <a:spcPct val="150000"/>
                    </a:lnSpc>
                  </a:pP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2 ARC4, 24*FODO</a:t>
                  </a:r>
                  <a:r>
                    <a:rPr lang="en-US" altLang="zh-CN" sz="1100" b="1" dirty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zh-CN" sz="1100" b="1" dirty="0" smtClean="0">
                      <a:solidFill>
                        <a:srgbClr val="3D09FD"/>
                      </a:solidFill>
                      <a:latin typeface="Times New Roman" pitchFamily="18" charset="0"/>
                      <a:cs typeface="Times New Roman" pitchFamily="18" charset="0"/>
                    </a:rPr>
                    <a:t>1132.8m</a:t>
                  </a:r>
                  <a:endParaRPr lang="en-US" altLang="zh-CN" sz="1100" b="1" dirty="0">
                    <a:solidFill>
                      <a:srgbClr val="3D09FD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711" name="组合 159"/>
                <p:cNvGrpSpPr>
                  <a:grpSpLocks/>
                </p:cNvGrpSpPr>
                <p:nvPr/>
              </p:nvGrpSpPr>
              <p:grpSpPr bwMode="auto">
                <a:xfrm rot="10800000">
                  <a:off x="4010834" y="1244919"/>
                  <a:ext cx="1507731" cy="260993"/>
                  <a:chOff x="245000" y="3411438"/>
                  <a:chExt cx="7979351" cy="1282948"/>
                </a:xfrm>
              </p:grpSpPr>
              <p:grpSp>
                <p:nvGrpSpPr>
                  <p:cNvPr id="28713" name="组合 99"/>
                  <p:cNvGrpSpPr>
                    <a:grpSpLocks/>
                  </p:cNvGrpSpPr>
                  <p:nvPr/>
                </p:nvGrpSpPr>
                <p:grpSpPr bwMode="auto">
                  <a:xfrm>
                    <a:off x="692997" y="3429548"/>
                    <a:ext cx="7075758" cy="1264838"/>
                    <a:chOff x="513613" y="2448815"/>
                    <a:chExt cx="8142610" cy="1930589"/>
                  </a:xfrm>
                </p:grpSpPr>
                <p:cxnSp>
                  <p:nvCxnSpPr>
                    <p:cNvPr id="171" name="直接连接符 170"/>
                    <p:cNvCxnSpPr/>
                    <p:nvPr/>
                  </p:nvCxnSpPr>
                  <p:spPr>
                    <a:xfrm flipH="1" flipV="1">
                      <a:off x="7561173" y="2440299"/>
                      <a:ext cx="1082845" cy="100052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直接连接符 171"/>
                    <p:cNvCxnSpPr/>
                    <p:nvPr/>
                  </p:nvCxnSpPr>
                  <p:spPr>
                    <a:xfrm rot="10800000">
                      <a:off x="5791879" y="2452214"/>
                      <a:ext cx="1798296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3" name="直接连接符 172"/>
                    <p:cNvCxnSpPr/>
                    <p:nvPr/>
                  </p:nvCxnSpPr>
                  <p:spPr>
                    <a:xfrm flipH="1">
                      <a:off x="4583350" y="2464121"/>
                      <a:ext cx="1237537" cy="988618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4" name="直接连接符 173"/>
                    <p:cNvCxnSpPr/>
                    <p:nvPr/>
                  </p:nvCxnSpPr>
                  <p:spPr>
                    <a:xfrm flipH="1">
                      <a:off x="3452161" y="3440824"/>
                      <a:ext cx="1131189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5" name="直接连接符 174"/>
                    <p:cNvCxnSpPr/>
                    <p:nvPr/>
                  </p:nvCxnSpPr>
                  <p:spPr>
                    <a:xfrm rot="10800000">
                      <a:off x="1508844" y="4393705"/>
                      <a:ext cx="1943317" cy="0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直接连接符 175"/>
                    <p:cNvCxnSpPr/>
                    <p:nvPr/>
                  </p:nvCxnSpPr>
                  <p:spPr>
                    <a:xfrm flipH="1" flipV="1">
                      <a:off x="513010" y="3440824"/>
                      <a:ext cx="995834" cy="952881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2" name="直接连接符 161"/>
                  <p:cNvCxnSpPr/>
                  <p:nvPr/>
                </p:nvCxnSpPr>
                <p:spPr bwMode="auto">
                  <a:xfrm flipV="1">
                    <a:off x="247196" y="4095076"/>
                    <a:ext cx="445277" cy="780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直接连接符 162"/>
                  <p:cNvCxnSpPr/>
                  <p:nvPr/>
                </p:nvCxnSpPr>
                <p:spPr bwMode="auto">
                  <a:xfrm flipV="1">
                    <a:off x="658868" y="3416167"/>
                    <a:ext cx="940969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直接连接符 163"/>
                  <p:cNvCxnSpPr/>
                  <p:nvPr/>
                </p:nvCxnSpPr>
                <p:spPr bwMode="auto">
                  <a:xfrm>
                    <a:off x="1608241" y="3408361"/>
                    <a:ext cx="1688701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直接连接符 164"/>
                  <p:cNvCxnSpPr>
                    <a:endCxn id="170" idx="4"/>
                  </p:cNvCxnSpPr>
                  <p:nvPr/>
                </p:nvCxnSpPr>
                <p:spPr bwMode="auto">
                  <a:xfrm>
                    <a:off x="3296942" y="3416167"/>
                    <a:ext cx="932570" cy="663302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直接连接符 165"/>
                  <p:cNvCxnSpPr>
                    <a:stCxn id="170" idx="4"/>
                  </p:cNvCxnSpPr>
                  <p:nvPr/>
                </p:nvCxnSpPr>
                <p:spPr bwMode="auto">
                  <a:xfrm>
                    <a:off x="4229513" y="4071668"/>
                    <a:ext cx="949368" cy="624286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直接连接符 166"/>
                  <p:cNvCxnSpPr/>
                  <p:nvPr/>
                </p:nvCxnSpPr>
                <p:spPr bwMode="auto">
                  <a:xfrm flipV="1">
                    <a:off x="5170482" y="4680347"/>
                    <a:ext cx="1764317" cy="23408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直接连接符 167"/>
                  <p:cNvCxnSpPr/>
                  <p:nvPr/>
                </p:nvCxnSpPr>
                <p:spPr bwMode="auto">
                  <a:xfrm flipV="1">
                    <a:off x="6934800" y="4071668"/>
                    <a:ext cx="873757" cy="600873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直接连接符 168"/>
                  <p:cNvCxnSpPr/>
                  <p:nvPr/>
                </p:nvCxnSpPr>
                <p:spPr bwMode="auto">
                  <a:xfrm>
                    <a:off x="7808557" y="4087275"/>
                    <a:ext cx="403273" cy="0"/>
                  </a:xfrm>
                  <a:prstGeom prst="line">
                    <a:avLst/>
                  </a:prstGeom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0" name="椭圆 169"/>
                  <p:cNvSpPr/>
                  <p:nvPr/>
                </p:nvSpPr>
                <p:spPr bwMode="auto">
                  <a:xfrm>
                    <a:off x="4204306" y="4040453"/>
                    <a:ext cx="33606" cy="3121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28712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3933288" y="3190637"/>
                  <a:ext cx="1653017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 smtClean="0">
                      <a:solidFill>
                        <a:prstClr val="black"/>
                      </a:solidFill>
                    </a:rPr>
                    <a:t>C=62967.86m</a:t>
                  </a:r>
                  <a:endParaRPr lang="zh-CN" altLang="en-US" b="1" dirty="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75" name="直接连接符 74"/>
                <p:cNvCxnSpPr>
                  <a:stCxn id="104" idx="0"/>
                </p:cNvCxnSpPr>
                <p:nvPr/>
              </p:nvCxnSpPr>
              <p:spPr bwMode="auto">
                <a:xfrm flipH="1">
                  <a:off x="5492750" y="1355341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 bwMode="auto">
                <a:xfrm flipH="1">
                  <a:off x="3857657" y="1374774"/>
                  <a:ext cx="147678" cy="9908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/>
                <p:cNvCxnSpPr/>
                <p:nvPr/>
              </p:nvCxnSpPr>
              <p:spPr bwMode="auto">
                <a:xfrm flipH="1">
                  <a:off x="5492750" y="5768370"/>
                  <a:ext cx="193235" cy="1171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>
                  <a:endCxn id="109" idx="0"/>
                </p:cNvCxnSpPr>
                <p:nvPr/>
              </p:nvCxnSpPr>
              <p:spPr bwMode="auto">
                <a:xfrm flipH="1">
                  <a:off x="3861845" y="5774228"/>
                  <a:ext cx="181371" cy="1259"/>
                </a:xfrm>
                <a:prstGeom prst="line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447092" y="5850732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1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75586" y="590595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2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3125106" y="947235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08" name="TextBox 137"/>
                <p:cNvSpPr txBox="1">
                  <a:spLocks noChangeArrowheads="1"/>
                </p:cNvSpPr>
                <p:nvPr/>
              </p:nvSpPr>
              <p:spPr bwMode="auto">
                <a:xfrm>
                  <a:off x="5357201" y="937209"/>
                  <a:ext cx="813003" cy="3693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宋体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b="1" dirty="0">
                      <a:solidFill>
                        <a:srgbClr val="00B050"/>
                      </a:solidFill>
                    </a:rPr>
                    <a:t>1/2RF</a:t>
                  </a:r>
                  <a:endParaRPr lang="zh-CN" altLang="en-US" b="1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10" name="弧形 109"/>
                <p:cNvSpPr/>
                <p:nvPr/>
              </p:nvSpPr>
              <p:spPr bwMode="auto">
                <a:xfrm rot="4488124">
                  <a:off x="3002756" y="1290590"/>
                  <a:ext cx="4178300" cy="4506913"/>
                </a:xfrm>
                <a:prstGeom prst="arc">
                  <a:avLst>
                    <a:gd name="adj1" fmla="val 16712364"/>
                    <a:gd name="adj2" fmla="val 17327919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1" name="直接连接符 110"/>
                <p:cNvCxnSpPr>
                  <a:stCxn id="110" idx="2"/>
                  <a:endCxn id="106" idx="0"/>
                </p:cNvCxnSpPr>
                <p:nvPr/>
              </p:nvCxnSpPr>
              <p:spPr bwMode="auto">
                <a:xfrm flipH="1">
                  <a:off x="7266691" y="3684384"/>
                  <a:ext cx="55373" cy="305431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弧形 114"/>
                <p:cNvSpPr/>
                <p:nvPr/>
              </p:nvSpPr>
              <p:spPr bwMode="auto">
                <a:xfrm rot="14148804">
                  <a:off x="2284545" y="1102109"/>
                  <a:ext cx="4200525" cy="4475162"/>
                </a:xfrm>
                <a:prstGeom prst="arc">
                  <a:avLst>
                    <a:gd name="adj1" fmla="val 17789081"/>
                    <a:gd name="adj2" fmla="val 18437400"/>
                  </a:avLst>
                </a:prstGeom>
                <a:ln w="76200">
                  <a:solidFill>
                    <a:srgbClr val="2116F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16" name="直接连接符 115"/>
                <p:cNvCxnSpPr>
                  <a:stCxn id="115" idx="0"/>
                  <a:endCxn id="112" idx="2"/>
                </p:cNvCxnSpPr>
                <p:nvPr/>
              </p:nvCxnSpPr>
              <p:spPr bwMode="auto">
                <a:xfrm>
                  <a:off x="2196601" y="3635622"/>
                  <a:ext cx="49547" cy="349420"/>
                </a:xfrm>
                <a:prstGeom prst="line">
                  <a:avLst/>
                </a:prstGeom>
                <a:ln w="571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7217361" y="2983177"/>
                  <a:ext cx="24665" cy="988456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/>
                <p:cNvCxnSpPr/>
                <p:nvPr/>
              </p:nvCxnSpPr>
              <p:spPr>
                <a:xfrm>
                  <a:off x="2275939" y="2924944"/>
                  <a:ext cx="0" cy="103620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lg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6" name="TextBox 125"/>
                <p:cNvSpPr txBox="1"/>
                <p:nvPr/>
              </p:nvSpPr>
              <p:spPr>
                <a:xfrm>
                  <a:off x="715505" y="3132174"/>
                  <a:ext cx="995785" cy="523220"/>
                </a:xfrm>
                <a:prstGeom prst="rect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Bypass </a:t>
                  </a:r>
                </a:p>
                <a:p>
                  <a:pPr algn="ctr"/>
                  <a:r>
                    <a:rPr lang="en-US" altLang="zh-CN" sz="14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about 42m</a:t>
                  </a:r>
                  <a:endParaRPr lang="zh-CN" altLang="en-US" sz="1400" b="1" dirty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28688" name="直接箭头连接符 28687"/>
                <p:cNvCxnSpPr>
                  <a:stCxn id="28696" idx="3"/>
                </p:cNvCxnSpPr>
                <p:nvPr/>
              </p:nvCxnSpPr>
              <p:spPr>
                <a:xfrm>
                  <a:off x="6912619" y="3487698"/>
                  <a:ext cx="317074" cy="2421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箭头连接符 135"/>
                <p:cNvCxnSpPr>
                  <a:stCxn id="28697" idx="1"/>
                </p:cNvCxnSpPr>
                <p:nvPr/>
              </p:nvCxnSpPr>
              <p:spPr>
                <a:xfrm flipH="1" flipV="1">
                  <a:off x="2243969" y="3440652"/>
                  <a:ext cx="275758" cy="22068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箭头连接符 138"/>
                <p:cNvCxnSpPr/>
                <p:nvPr/>
              </p:nvCxnSpPr>
              <p:spPr>
                <a:xfrm>
                  <a:off x="1830336" y="3435862"/>
                  <a:ext cx="373568" cy="8917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椭圆 118"/>
              <p:cNvSpPr/>
              <p:nvPr/>
            </p:nvSpPr>
            <p:spPr>
              <a:xfrm rot="19837040">
                <a:off x="6862287" y="2277224"/>
                <a:ext cx="181802" cy="34441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n w="76200">
                    <a:solidFill>
                      <a:prstClr val="black"/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椭圆 119"/>
              <p:cNvSpPr/>
              <p:nvPr/>
            </p:nvSpPr>
            <p:spPr>
              <a:xfrm rot="1388366">
                <a:off x="6946164" y="4528507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椭圆 120"/>
              <p:cNvSpPr/>
              <p:nvPr/>
            </p:nvSpPr>
            <p:spPr>
              <a:xfrm rot="1449121">
                <a:off x="2352799" y="2337804"/>
                <a:ext cx="200684" cy="34285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椭圆 121"/>
              <p:cNvSpPr/>
              <p:nvPr/>
            </p:nvSpPr>
            <p:spPr>
              <a:xfrm rot="20336783">
                <a:off x="2281060" y="4421373"/>
                <a:ext cx="185833" cy="34795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 flipH="1">
                <a:off x="4770439" y="2184077"/>
                <a:ext cx="2677690" cy="1280252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 flipH="1" flipV="1">
                <a:off x="4754565" y="3508363"/>
                <a:ext cx="2722052" cy="1426300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auto">
              <a:xfrm flipV="1">
                <a:off x="1821855" y="3498999"/>
                <a:ext cx="2914213" cy="1317275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 bwMode="auto">
              <a:xfrm>
                <a:off x="1830336" y="2217019"/>
                <a:ext cx="2924227" cy="1291343"/>
              </a:xfrm>
              <a:prstGeom prst="line">
                <a:avLst/>
              </a:prstGeom>
              <a:ln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056797" y="1330251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96739" y="4177228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6895713" y="2031017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7242025" y="255491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ARC3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7116888" y="4820639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ARC2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7432183" y="3381870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ARC4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6177507" y="5641503"/>
                <a:ext cx="745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2116FC"/>
                    </a:solidFill>
                    <a:latin typeface="Times New Roman" pitchFamily="18" charset="0"/>
                    <a:cs typeface="Times New Roman" pitchFamily="18" charset="0"/>
                  </a:rPr>
                  <a:t>ARC1</a:t>
                </a:r>
                <a:endParaRPr lang="zh-CN" altLang="en-US" sz="1400" b="1" dirty="0">
                  <a:solidFill>
                    <a:srgbClr val="2116F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8" name="TextBox 117"/>
            <p:cNvSpPr txBox="1"/>
            <p:nvPr/>
          </p:nvSpPr>
          <p:spPr>
            <a:xfrm>
              <a:off x="6280617" y="2490196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341568" y="439960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580836" y="2459187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2497176" y="4382625"/>
              <a:ext cx="604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</a:rPr>
                <a:t>APDR</a:t>
              </a:r>
              <a:endParaRPr lang="zh-CN" alt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2" name="下箭头 141"/>
          <p:cNvSpPr/>
          <p:nvPr/>
        </p:nvSpPr>
        <p:spPr>
          <a:xfrm>
            <a:off x="4928443" y="3615561"/>
            <a:ext cx="338542" cy="3966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3" name="TextBox 185"/>
          <p:cNvSpPr txBox="1">
            <a:spLocks noChangeArrowheads="1"/>
          </p:cNvSpPr>
          <p:nvPr/>
        </p:nvSpPr>
        <p:spPr bwMode="auto">
          <a:xfrm>
            <a:off x="4541486" y="4086493"/>
            <a:ext cx="1075936" cy="36933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 smtClean="0">
                <a:solidFill>
                  <a:prstClr val="black"/>
                </a:solidFill>
              </a:rPr>
              <a:t>C=65km</a:t>
            </a:r>
            <a:endParaRPr lang="zh-CN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93114" y="404664"/>
            <a:ext cx="7162800" cy="6223544"/>
            <a:chOff x="793114" y="404664"/>
            <a:chExt cx="7162800" cy="62235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098" y="1124744"/>
              <a:ext cx="7011262" cy="5503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Rectangle 2"/>
            <p:cNvSpPr txBox="1">
              <a:spLocks noChangeArrowheads="1"/>
            </p:cNvSpPr>
            <p:nvPr/>
          </p:nvSpPr>
          <p:spPr bwMode="auto">
            <a:xfrm>
              <a:off x="793114" y="404664"/>
              <a:ext cx="7162800" cy="563563"/>
            </a:xfrm>
            <a:prstGeom prst="rect">
              <a:avLst/>
            </a:prstGeom>
          </p:spPr>
          <p:txBody>
            <a:bodyPr anchor="ctr">
              <a:normAutofit fontScale="6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Advanced Partial </a:t>
              </a: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Double Ring Optics 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83712" y="4085064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PDR1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548595" y="4087445"/>
              <a:ext cx="6335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solidFill>
                    <a:srgbClr val="FF0000"/>
                  </a:solidFill>
                </a:rPr>
                <a:t>PDR3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73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917868" y="4723796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182102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790019" y="4725622"/>
              <a:ext cx="5020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100" dirty="0" smtClean="0">
                  <a:solidFill>
                    <a:prstClr val="black"/>
                  </a:solidFill>
                </a:rPr>
                <a:t>APDR</a:t>
              </a:r>
              <a:endParaRPr lang="zh-CN" alt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50513" y="4265639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Bypass2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4407149" y="4265640"/>
              <a:ext cx="6897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2116FC"/>
                  </a:solidFill>
                </a:rPr>
                <a:t>Bypass4</a:t>
              </a:r>
              <a:endParaRPr lang="zh-CN" altLang="en-US" sz="1200" dirty="0">
                <a:solidFill>
                  <a:srgbClr val="2116FC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71800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644008" y="2492896"/>
              <a:ext cx="216024" cy="1776834"/>
            </a:xfrm>
            <a:prstGeom prst="ellipse">
              <a:avLst/>
            </a:prstGeom>
            <a:noFill/>
            <a:ln w="3175">
              <a:solidFill>
                <a:srgbClr val="2116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718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1"/>
            <a:ext cx="3960440" cy="377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484784"/>
            <a:ext cx="4362578" cy="340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60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813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</p:spTree>
    <p:extLst>
      <p:ext uri="{BB962C8B-B14F-4D97-AF65-F5344CB8AC3E}">
        <p14:creationId xmlns:p14="http://schemas.microsoft.com/office/powerpoint/2010/main" val="18529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43" y="4763"/>
            <a:ext cx="4475957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24" y="3501008"/>
            <a:ext cx="4504726" cy="338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7"/>
            <a:ext cx="4668043" cy="339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8324" cy="35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0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_20160630)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006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80.992367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14.172123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2nm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402.47um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9.22um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1920" y="5373216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45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780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5511715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3" y="876185"/>
            <a:ext cx="4419327" cy="428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04" y="1124744"/>
            <a:ext cx="4449490" cy="338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5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Nonlinear Driving Term (ARC_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_2016.08.29)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3114" y="5229200"/>
            <a:ext cx="2144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>
                <a:solidFill>
                  <a:prstClr val="black"/>
                </a:solidFill>
              </a:rPr>
              <a:t>Betx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0.219915m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bety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0.001m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             2.147368nm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Sizmax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88224" y="6148883"/>
            <a:ext cx="9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2 groups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4" y="1196752"/>
            <a:ext cx="460706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51920" y="5373216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X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46 Sigma</a:t>
            </a:r>
          </a:p>
          <a:p>
            <a:r>
              <a:rPr lang="en-US" altLang="zh-CN" dirty="0">
                <a:solidFill>
                  <a:prstClr val="black"/>
                </a:solidFill>
              </a:rPr>
              <a:t>Y</a:t>
            </a:r>
            <a:r>
              <a:rPr lang="zh-CN" altLang="en-US" dirty="0" smtClean="0">
                <a:solidFill>
                  <a:prstClr val="black"/>
                </a:solidFill>
              </a:rPr>
              <a:t>：</a:t>
            </a:r>
            <a:r>
              <a:rPr lang="en-US" altLang="zh-CN" dirty="0" smtClean="0">
                <a:solidFill>
                  <a:prstClr val="black"/>
                </a:solidFill>
              </a:rPr>
              <a:t>37 Sigma</a:t>
            </a:r>
            <a:endParaRPr lang="zh-CN" altLang="en-US" dirty="0">
              <a:solidFill>
                <a:prstClr val="black"/>
              </a:solidFill>
            </a:endParaRP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4356969" cy="406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4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2824" y="447378"/>
            <a:ext cx="7162800" cy="56356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CEPC_ARC_PDR_IR_96fam_damp  20160929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12984"/>
            <a:ext cx="3312368" cy="317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23299"/>
            <a:ext cx="3529671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55" y="4294998"/>
            <a:ext cx="2647833" cy="241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906" y="4507171"/>
            <a:ext cx="5243334" cy="19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9867" y="1722299"/>
            <a:ext cx="12506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</a:rPr>
              <a:t>0.8mm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5um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21.731um</a:t>
            </a:r>
          </a:p>
          <a:p>
            <a:r>
              <a:rPr lang="en-US" altLang="zh-CN" dirty="0" smtClean="0">
                <a:solidFill>
                  <a:prstClr val="black"/>
                </a:solidFill>
              </a:rPr>
              <a:t>0.08026um</a:t>
            </a:r>
          </a:p>
          <a:p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37 </a:t>
            </a:r>
            <a:r>
              <a:rPr lang="en-US" altLang="zh-CN" dirty="0" err="1" smtClean="0">
                <a:solidFill>
                  <a:prstClr val="black"/>
                </a:solidFill>
              </a:rPr>
              <a:t>SigmaX</a:t>
            </a:r>
            <a:endParaRPr lang="en-US" altLang="zh-CN" dirty="0" smtClean="0">
              <a:solidFill>
                <a:prstClr val="black"/>
              </a:solidFill>
            </a:endParaRPr>
          </a:p>
          <a:p>
            <a:r>
              <a:rPr lang="en-US" altLang="zh-CN" dirty="0" smtClean="0">
                <a:solidFill>
                  <a:prstClr val="black"/>
                </a:solidFill>
              </a:rPr>
              <a:t>63 </a:t>
            </a:r>
            <a:r>
              <a:rPr lang="en-US" altLang="zh-CN" dirty="0" err="1" smtClean="0">
                <a:solidFill>
                  <a:prstClr val="black"/>
                </a:solidFill>
              </a:rPr>
              <a:t>SigmaY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40966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Design goals of main ring</a:t>
            </a:r>
            <a:endParaRPr lang="zh-CN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08518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assumming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coupling factor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=5% for injection beam, </a:t>
            </a:r>
          </a:p>
          <a:p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x,r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=200 m, 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x,i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=60 m, </a:t>
            </a:r>
            <a:r>
              <a:rPr lang="nn-NO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ws = 4 mm, nr </a:t>
            </a:r>
            <a:r>
              <a:rPr lang="nn-NO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nn-NO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5, ns </a:t>
            </a:r>
            <a:r>
              <a:rPr lang="nn-NO" altLang="zh-CN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nn-NO" altLang="zh-CN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endParaRPr lang="zh-CN" alt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149984"/>
              </p:ext>
            </p:extLst>
          </p:nvPr>
        </p:nvGraphicFramePr>
        <p:xfrm>
          <a:off x="323528" y="1623566"/>
          <a:ext cx="8496944" cy="302957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127231"/>
                <a:gridCol w="985336"/>
                <a:gridCol w="1296144"/>
                <a:gridCol w="2088233"/>
              </a:tblGrid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Parameter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Symbol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Value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Luminosity per IP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altLang="zh-CN" sz="1800" kern="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zh-CN" altLang="zh-CN" sz="1800" i="1" kern="10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altLang="zh-CN" sz="1800" kern="1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cm</a:t>
                      </a:r>
                      <a:r>
                        <a:rPr lang="en-US" altLang="zh-CN" sz="1800" kern="1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altLang="zh-CN" sz="1800" kern="1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2.01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Main ring emittance 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</a:t>
                      </a:r>
                      <a:r>
                        <a:rPr lang="en-US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x/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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y</a:t>
                      </a:r>
                      <a:endParaRPr lang="zh-CN" sz="1800" i="1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2.05 /0.0062</a:t>
                      </a:r>
                      <a:endParaRPr lang="zh-CN" altLang="zh-CN" sz="1800" kern="1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Injection emittance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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x/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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y</a:t>
                      </a:r>
                      <a:endParaRPr lang="zh-CN" altLang="zh-CN" sz="1800" i="1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</a:t>
                      </a:r>
                      <a:endParaRPr lang="zh-CN" altLang="zh-CN" sz="1800" kern="100" dirty="0" smtClean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 / 0.17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Transvers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cceptance*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x/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nm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</a:t>
                      </a:r>
                      <a:endParaRPr lang="zh-CN" altLang="zh-CN" sz="1800" kern="100" dirty="0" smtClean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 / 4.17</a:t>
                      </a:r>
                      <a:endParaRPr lang="zh-CN" altLang="zh-CN" sz="1800" kern="1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 requirement from beam-beam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errors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beam-beam effect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zh-CN" sz="1800" kern="100" dirty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r>
                        <a:rPr lang="en-US" altLang="zh-CN" sz="1800" kern="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x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/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r>
                        <a:rPr lang="en-US" altLang="zh-CN" sz="1800" kern="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endParaRPr lang="zh-CN" sz="1800" kern="1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/ 40 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en-US" altLang="zh-CN" sz="1800" kern="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/ 10 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/p=2%)</a:t>
                      </a:r>
                      <a:endParaRPr lang="en-US" altLang="zh-CN" sz="1800" kern="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marL="51435" marR="51435" marT="0" marB="0" anchor="ctr"/>
                </a:tc>
              </a:tr>
              <a:tr h="3864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 requirement from injection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inclu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errors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beam-beam effect</a:t>
                      </a: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zh-CN" altLang="zh-CN" sz="1800" kern="100" dirty="0" smtClean="0"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r>
                        <a:rPr lang="en-US" altLang="zh-CN" sz="1800" kern="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x</a:t>
                      </a:r>
                      <a:r>
                        <a:rPr lang="en-US" altLang="zh-CN" sz="1800" kern="100" baseline="-2500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/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altLang="zh-CN" sz="1800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A</a:t>
                      </a:r>
                      <a:r>
                        <a:rPr lang="en-US" altLang="zh-CN" sz="1800" kern="100" baseline="-25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y</a:t>
                      </a:r>
                      <a:endParaRPr lang="zh-CN" altLang="zh-CN" sz="1800" i="1" kern="100" dirty="0" smtClean="0">
                        <a:effectLst/>
                        <a:latin typeface="Times New Roman" pitchFamily="18" charset="0"/>
                        <a:ea typeface="宋体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</a:t>
                      </a:r>
                      <a:endParaRPr lang="zh-CN" altLang="zh-CN" sz="1800" kern="1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/ 26 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/p=0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en-US" altLang="zh-CN" sz="1800" kern="1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dp</a:t>
                      </a:r>
                      <a:r>
                        <a:rPr lang="en-US" altLang="zh-CN" sz="1800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/p=0.5%)</a:t>
                      </a:r>
                      <a:endParaRPr lang="en-US" altLang="zh-CN" sz="1800" kern="10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  <a:sym typeface="Symbol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9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579748" y="2567771"/>
            <a:ext cx="8136904" cy="14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CEPC PDR lattice Design and DA 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Study</a:t>
            </a:r>
            <a:endParaRPr lang="en-US" altLang="zh-CN" sz="3200" b="1" dirty="0" smtClean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marL="457200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894512-06C4-4EB7-BADA-AF97C23E9B1A}" type="slidenum">
              <a:rPr lang="en-US" altLang="zh-CN" smtClean="0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42074" y="62068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 i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altLang="zh-CN" dirty="0" smtClean="0">
                <a:solidFill>
                  <a:srgbClr val="003399"/>
                </a:solidFill>
                <a:ea typeface="宋体" pitchFamily="2" charset="-122"/>
              </a:rPr>
              <a:t>Outline</a:t>
            </a:r>
            <a:endParaRPr lang="en-US" altLang="zh-CN" dirty="0">
              <a:solidFill>
                <a:srgbClr val="003399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22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170900" y="496914"/>
            <a:ext cx="8487158" cy="6259107"/>
            <a:chOff x="170900" y="444551"/>
            <a:chExt cx="8487158" cy="6259107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39109" y="444551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25967" y="5964994"/>
              <a:ext cx="9028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2016.9.15</a:t>
              </a:r>
              <a:endParaRPr lang="zh-CN" altLang="en-US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26524"/>
              <a:ext cx="300459" cy="398564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118735" y="1306513"/>
              <a:ext cx="4178300" cy="450691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3.7Km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170900" y="4026002"/>
              <a:ext cx="3080780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3.7Km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rgbClr val="9BBB59">
                      <a:lumMod val="75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944m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1132.8m</a:t>
              </a: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4 Medium ARC, 112*FODO, </a:t>
              </a:r>
              <a:r>
                <a:rPr lang="en-US" altLang="zh-CN" sz="1400" b="1" dirty="0" smtClean="0">
                  <a:solidFill>
                    <a:srgbClr val="4BACC6">
                      <a:lumMod val="50000"/>
                    </a:srgbClr>
                  </a:solidFill>
                  <a:latin typeface="Times New Roman" pitchFamily="18" charset="0"/>
                  <a:cs typeface="Times New Roman" pitchFamily="18" charset="0"/>
                </a:rPr>
                <a:t>5286.4m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fontAlgn="base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124*FODO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5852.8m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259066" y="4157903"/>
              <a:ext cx="1075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 smtClean="0">
                  <a:solidFill>
                    <a:prstClr val="black"/>
                  </a:solidFill>
                </a:rPr>
                <a:t>C=61km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0" y="1355341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47678" cy="9908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>
                <a:solidFill>
                  <a:prstClr val="black"/>
                </a:solidFill>
              </a:endParaRPr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662273" y="3205916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715505" y="3132174"/>
              <a:ext cx="995785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42m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0" y="3467526"/>
              <a:ext cx="336133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39994" name="TextBox 106"/>
            <p:cNvSpPr txBox="1">
              <a:spLocks noChangeArrowheads="1"/>
            </p:cNvSpPr>
            <p:nvPr/>
          </p:nvSpPr>
          <p:spPr bwMode="auto">
            <a:xfrm>
              <a:off x="422675" y="5241542"/>
              <a:ext cx="471475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dirty="0">
                  <a:solidFill>
                    <a:prstClr val="black"/>
                  </a:solidFill>
                </a:rPr>
                <a:t>For CEPC 120GeV beam: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en-US" altLang="zh-CN" b="1" dirty="0">
                  <a:solidFill>
                    <a:prstClr val="black"/>
                  </a:solidFill>
                </a:rPr>
                <a:t>Max. deflection per separator is </a:t>
              </a:r>
              <a:r>
                <a:rPr lang="en-US" altLang="zh-CN" b="1" dirty="0">
                  <a:solidFill>
                    <a:srgbClr val="FF0000"/>
                  </a:solidFill>
                </a:rPr>
                <a:t>66μrad</a:t>
              </a:r>
              <a:r>
                <a:rPr lang="en-US" altLang="zh-CN" b="1" dirty="0" smtClean="0">
                  <a:solidFill>
                    <a:prstClr val="black"/>
                  </a:solidFill>
                </a:rPr>
                <a:t>.</a:t>
              </a:r>
              <a:endParaRPr lang="en-US" altLang="zh-CN" b="1" dirty="0">
                <a:solidFill>
                  <a:prstClr val="black"/>
                </a:solidFill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6493" y="579438"/>
              <a:ext cx="8403463" cy="5586029"/>
              <a:chOff x="326493" y="579438"/>
              <a:chExt cx="8403463" cy="5586029"/>
            </a:xfrm>
          </p:grpSpPr>
          <p:sp>
            <p:nvSpPr>
              <p:cNvPr id="7" name="Rectangle 2"/>
              <p:cNvSpPr txBox="1">
                <a:spLocks noChangeArrowheads="1"/>
              </p:cNvSpPr>
              <p:nvPr/>
            </p:nvSpPr>
            <p:spPr>
              <a:xfrm>
                <a:off x="1066800" y="579438"/>
                <a:ext cx="7162800" cy="563562"/>
              </a:xfrm>
              <a:prstGeom prst="rect">
                <a:avLst/>
              </a:prstGeom>
            </p:spPr>
            <p:txBody>
              <a:bodyPr anchor="ctr">
                <a:normAutofit fontScale="82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base">
                  <a:spcAft>
                    <a:spcPct val="0"/>
                  </a:spcAft>
                  <a:defRPr/>
                </a:pPr>
                <a:r>
                  <a:rPr lang="en-US" altLang="zh-CN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CEPC Partial Double Ring Layout</a:t>
                </a:r>
              </a:p>
            </p:txBody>
          </p:sp>
          <p:cxnSp>
            <p:nvCxnSpPr>
              <p:cNvPr id="85" name="直接连接符 84"/>
              <p:cNvCxnSpPr>
                <a:endCxn id="151" idx="2"/>
              </p:cNvCxnSpPr>
              <p:nvPr/>
            </p:nvCxnSpPr>
            <p:spPr bwMode="auto">
              <a:xfrm flipH="1" flipV="1">
                <a:off x="6874005" y="2813432"/>
                <a:ext cx="563879" cy="42800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>
                <a:stCxn id="151" idx="0"/>
              </p:cNvCxnSpPr>
              <p:nvPr/>
            </p:nvCxnSpPr>
            <p:spPr bwMode="auto">
              <a:xfrm flipH="1">
                <a:off x="4607504" y="2774405"/>
                <a:ext cx="843384" cy="53342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>
                <a:stCxn id="24" idx="4"/>
                <a:endCxn id="39946" idx="0"/>
              </p:cNvCxnSpPr>
              <p:nvPr/>
            </p:nvCxnSpPr>
            <p:spPr bwMode="auto">
              <a:xfrm flipH="1">
                <a:off x="3811273" y="3308686"/>
                <a:ext cx="789324" cy="52496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 bwMode="auto">
              <a:xfrm flipH="1" flipV="1">
                <a:off x="1720566" y="3409945"/>
                <a:ext cx="679517" cy="41584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>
                <a:endCxn id="60" idx="1"/>
              </p:cNvCxnSpPr>
              <p:nvPr/>
            </p:nvCxnSpPr>
            <p:spPr bwMode="auto">
              <a:xfrm flipV="1">
                <a:off x="536981" y="3327537"/>
                <a:ext cx="138362" cy="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>
                <a:stCxn id="132" idx="1"/>
                <a:endCxn id="82" idx="3"/>
              </p:cNvCxnSpPr>
              <p:nvPr/>
            </p:nvCxnSpPr>
            <p:spPr bwMode="auto">
              <a:xfrm flipV="1">
                <a:off x="2039588" y="2723653"/>
                <a:ext cx="393141" cy="280144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>
                <a:endCxn id="24" idx="3"/>
              </p:cNvCxnSpPr>
              <p:nvPr/>
            </p:nvCxnSpPr>
            <p:spPr bwMode="auto">
              <a:xfrm>
                <a:off x="3842509" y="2729436"/>
                <a:ext cx="747194" cy="575611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>
                <a:stCxn id="24" idx="4"/>
              </p:cNvCxnSpPr>
              <p:nvPr/>
            </p:nvCxnSpPr>
            <p:spPr bwMode="auto">
              <a:xfrm>
                <a:off x="4601129" y="3308686"/>
                <a:ext cx="733120" cy="512389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>
                <a:endCxn id="182" idx="1"/>
              </p:cNvCxnSpPr>
              <p:nvPr/>
            </p:nvCxnSpPr>
            <p:spPr bwMode="auto">
              <a:xfrm flipV="1">
                <a:off x="6804248" y="3649829"/>
                <a:ext cx="281269" cy="2136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 bwMode="auto">
              <a:xfrm>
                <a:off x="8418645" y="3312421"/>
                <a:ext cx="31131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矩形 13"/>
              <p:cNvSpPr/>
              <p:nvPr/>
            </p:nvSpPr>
            <p:spPr bwMode="auto">
              <a:xfrm>
                <a:off x="748834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4585191" y="3283838"/>
                <a:ext cx="30812" cy="248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5" name="直接连接符 24"/>
              <p:cNvCxnSpPr>
                <a:endCxn id="105" idx="1"/>
              </p:cNvCxnSpPr>
              <p:nvPr/>
            </p:nvCxnSpPr>
            <p:spPr bwMode="auto">
              <a:xfrm flipV="1">
                <a:off x="1074876" y="3310760"/>
                <a:ext cx="7040490" cy="37011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 bwMode="auto">
              <a:xfrm>
                <a:off x="4585191" y="2298474"/>
                <a:ext cx="30812" cy="2066630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66" name="TextBox 55"/>
              <p:cNvSpPr txBox="1">
                <a:spLocks noChangeArrowheads="1"/>
              </p:cNvSpPr>
              <p:nvPr/>
            </p:nvSpPr>
            <p:spPr bwMode="auto">
              <a:xfrm>
                <a:off x="1519395" y="2729436"/>
                <a:ext cx="320873" cy="19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B1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7" name="TextBox 56"/>
              <p:cNvSpPr txBox="1">
                <a:spLocks noChangeArrowheads="1"/>
              </p:cNvSpPr>
              <p:nvPr/>
            </p:nvSpPr>
            <p:spPr bwMode="auto">
              <a:xfrm>
                <a:off x="2892788" y="1819151"/>
                <a:ext cx="5799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prstClr val="black"/>
                    </a:solidFill>
                  </a:rPr>
                  <a:t>B2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69" name="TextBox 58"/>
              <p:cNvSpPr txBox="1">
                <a:spLocks noChangeArrowheads="1"/>
              </p:cNvSpPr>
              <p:nvPr/>
            </p:nvSpPr>
            <p:spPr bwMode="auto">
              <a:xfrm>
                <a:off x="5873935" y="4365102"/>
                <a:ext cx="727427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B3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0" name="TextBox 59"/>
              <p:cNvSpPr txBox="1">
                <a:spLocks noChangeArrowheads="1"/>
              </p:cNvSpPr>
              <p:nvPr/>
            </p:nvSpPr>
            <p:spPr bwMode="auto">
              <a:xfrm>
                <a:off x="7332368" y="3536565"/>
                <a:ext cx="679688" cy="383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</a:rPr>
                  <a:t>B4</a:t>
                </a:r>
                <a:endParaRPr lang="zh-CN" altLang="en-US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973" name="TextBox 82"/>
              <p:cNvSpPr txBox="1">
                <a:spLocks noChangeArrowheads="1"/>
              </p:cNvSpPr>
              <p:nvPr/>
            </p:nvSpPr>
            <p:spPr bwMode="auto">
              <a:xfrm>
                <a:off x="3374656" y="3269911"/>
                <a:ext cx="8414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15mrad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74" name="TextBox 101"/>
              <p:cNvSpPr txBox="1">
                <a:spLocks noChangeArrowheads="1"/>
              </p:cNvSpPr>
              <p:nvPr/>
            </p:nvSpPr>
            <p:spPr bwMode="auto">
              <a:xfrm>
                <a:off x="4994251" y="3059346"/>
                <a:ext cx="226049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Full crossing angle </a:t>
                </a: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30mrad</a:t>
                </a:r>
                <a:endParaRPr lang="zh-CN" altLang="en-US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987" name="TextBox 99"/>
              <p:cNvSpPr txBox="1">
                <a:spLocks noChangeArrowheads="1"/>
              </p:cNvSpPr>
              <p:nvPr/>
            </p:nvSpPr>
            <p:spPr bwMode="auto">
              <a:xfrm>
                <a:off x="326493" y="4365104"/>
                <a:ext cx="12618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srgbClr val="7030A0"/>
                    </a:solidFill>
                  </a:rPr>
                  <a:t>Separator</a:t>
                </a:r>
                <a:endParaRPr lang="zh-CN" altLang="en-US" b="1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101" name="上箭头 100"/>
              <p:cNvSpPr/>
              <p:nvPr/>
            </p:nvSpPr>
            <p:spPr>
              <a:xfrm>
                <a:off x="816524" y="3531072"/>
                <a:ext cx="45719" cy="933853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 bwMode="auto">
              <a:xfrm>
                <a:off x="675343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 bwMode="auto">
              <a:xfrm>
                <a:off x="970261" y="3211007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 bwMode="auto">
              <a:xfrm>
                <a:off x="1052113" y="3208865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28"/>
              <p:cNvCxnSpPr>
                <a:stCxn id="14" idx="3"/>
                <a:endCxn id="76" idx="1"/>
              </p:cNvCxnSpPr>
              <p:nvPr/>
            </p:nvCxnSpPr>
            <p:spPr>
              <a:xfrm>
                <a:off x="779433" y="3327537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>
                <a:stCxn id="77" idx="3"/>
                <a:endCxn id="127" idx="1"/>
              </p:cNvCxnSpPr>
              <p:nvPr/>
            </p:nvCxnSpPr>
            <p:spPr bwMode="auto">
              <a:xfrm flipV="1">
                <a:off x="1082712" y="3261198"/>
                <a:ext cx="514800" cy="64197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 bwMode="auto">
              <a:xfrm flipH="1" flipV="1">
                <a:off x="1082713" y="3328066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矩形 104"/>
              <p:cNvSpPr/>
              <p:nvPr/>
            </p:nvSpPr>
            <p:spPr bwMode="auto">
              <a:xfrm>
                <a:off x="8115366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 bwMode="auto">
              <a:xfrm>
                <a:off x="8041875" y="3194230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矩形 107"/>
              <p:cNvSpPr/>
              <p:nvPr/>
            </p:nvSpPr>
            <p:spPr bwMode="auto">
              <a:xfrm>
                <a:off x="8336794" y="3194231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矩形 108"/>
              <p:cNvSpPr/>
              <p:nvPr/>
            </p:nvSpPr>
            <p:spPr bwMode="auto">
              <a:xfrm>
                <a:off x="8418645" y="3192089"/>
                <a:ext cx="30599" cy="2330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b="1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0" name="直接连接符 109"/>
              <p:cNvCxnSpPr>
                <a:stCxn id="105" idx="3"/>
                <a:endCxn id="108" idx="1"/>
              </p:cNvCxnSpPr>
              <p:nvPr/>
            </p:nvCxnSpPr>
            <p:spPr>
              <a:xfrm>
                <a:off x="8145966" y="3310760"/>
                <a:ext cx="190828" cy="1"/>
              </a:xfrm>
              <a:prstGeom prst="line">
                <a:avLst/>
              </a:prstGeom>
              <a:ln w="38100">
                <a:solidFill>
                  <a:schemeClr val="accent4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77" idx="1"/>
              </p:cNvCxnSpPr>
              <p:nvPr/>
            </p:nvCxnSpPr>
            <p:spPr bwMode="auto">
              <a:xfrm flipV="1">
                <a:off x="7553096" y="3318113"/>
                <a:ext cx="492837" cy="8489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 bwMode="auto">
              <a:xfrm flipH="1" flipV="1">
                <a:off x="7437883" y="3235360"/>
                <a:ext cx="624348" cy="58315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46"/>
              <p:cNvSpPr txBox="1">
                <a:spLocks noChangeArrowheads="1"/>
              </p:cNvSpPr>
              <p:nvPr/>
            </p:nvSpPr>
            <p:spPr bwMode="auto">
              <a:xfrm>
                <a:off x="7332367" y="5103638"/>
                <a:ext cx="1147455" cy="1061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Version 1.0</a:t>
                </a: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sufeng</a:t>
                </a:r>
                <a:endParaRPr lang="en-US" altLang="zh-CN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eaLnBrk="1" fontAlgn="base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2016.9.15</a:t>
                </a:r>
                <a:endParaRPr lang="zh-CN" altLang="en-US" sz="1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6" name="直接连接符 115"/>
              <p:cNvCxnSpPr/>
              <p:nvPr/>
            </p:nvCxnSpPr>
            <p:spPr bwMode="auto">
              <a:xfrm>
                <a:off x="653031" y="3444067"/>
                <a:ext cx="0" cy="921037"/>
              </a:xfrm>
              <a:prstGeom prst="line">
                <a:avLst/>
              </a:prstGeom>
              <a:ln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箭头连接符 83"/>
              <p:cNvCxnSpPr/>
              <p:nvPr/>
            </p:nvCxnSpPr>
            <p:spPr>
              <a:xfrm>
                <a:off x="664187" y="4207510"/>
                <a:ext cx="392100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/>
              <p:cNvSpPr txBox="1"/>
              <p:nvPr/>
            </p:nvSpPr>
            <p:spPr>
              <a:xfrm>
                <a:off x="2432729" y="4265281"/>
                <a:ext cx="1351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 smtClean="0">
                    <a:solidFill>
                      <a:prstClr val="black"/>
                    </a:solidFill>
                    <a:latin typeface="Arial" pitchFamily="34" charset="0"/>
                  </a:rPr>
                  <a:t>1851.733m</a:t>
                </a:r>
                <a:endParaRPr lang="zh-CN" altLang="en-US" b="1" dirty="0">
                  <a:solidFill>
                    <a:prstClr val="black"/>
                  </a:solidFill>
                  <a:latin typeface="Arial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2675" y="1775287"/>
                <a:ext cx="113364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12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62.5urad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8064A2">
                        <a:lumMod val="75000"/>
                      </a:srgbClr>
                    </a:solidFill>
                    <a:latin typeface="Arial" pitchFamily="34" charset="0"/>
                  </a:rPr>
                  <a:t>4.5m</a:t>
                </a:r>
                <a:endParaRPr lang="zh-CN" altLang="en-US" b="1" dirty="0">
                  <a:solidFill>
                    <a:srgbClr val="8064A2">
                      <a:lumMod val="75000"/>
                    </a:srgbClr>
                  </a:solidFill>
                  <a:latin typeface="Arial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427538" y="3582309"/>
                <a:ext cx="4026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</a:rPr>
                  <a:t>IP</a:t>
                </a:r>
                <a:endParaRPr lang="zh-CN" altLang="en-US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endParaRPr>
              </a:p>
            </p:txBody>
          </p:sp>
          <p:grpSp>
            <p:nvGrpSpPr>
              <p:cNvPr id="39951" name="组合 39950"/>
              <p:cNvGrpSpPr/>
              <p:nvPr/>
            </p:nvGrpSpPr>
            <p:grpSpPr>
              <a:xfrm>
                <a:off x="2427978" y="2320922"/>
                <a:ext cx="1405063" cy="511552"/>
                <a:chOff x="2427978" y="2320922"/>
                <a:chExt cx="1405063" cy="511552"/>
              </a:xfrm>
            </p:grpSpPr>
            <p:cxnSp>
              <p:nvCxnSpPr>
                <p:cNvPr id="8" name="直接连接符 7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矩形 15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矩形 16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 rot="19343285" flipH="1">
                  <a:off x="2427978" y="259317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 rot="19438739" flipH="1">
                  <a:off x="2498841" y="253703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30" name="直接连接符 29"/>
                <p:cNvCxnSpPr>
                  <a:stCxn id="83" idx="1"/>
                  <a:endCxn id="16" idx="1"/>
                </p:cNvCxnSpPr>
                <p:nvPr/>
              </p:nvCxnSpPr>
              <p:spPr>
                <a:xfrm flipV="1">
                  <a:off x="2540189" y="2561470"/>
                  <a:ext cx="98993" cy="786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/>
                <p:cNvCxnSpPr>
                  <a:stCxn id="17" idx="3"/>
                  <a:endCxn id="7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矩形 99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矩形 103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矩形 112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矩形 113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矩形 116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矩形 117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23" name="直接连接符 122"/>
                <p:cNvCxnSpPr>
                  <a:endCxn id="117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5" name="直接连接符 124"/>
              <p:cNvCxnSpPr>
                <a:endCxn id="113" idx="1"/>
              </p:cNvCxnSpPr>
              <p:nvPr/>
            </p:nvCxnSpPr>
            <p:spPr>
              <a:xfrm>
                <a:off x="3586987" y="2568226"/>
                <a:ext cx="122666" cy="8446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954" name="组合 39953"/>
              <p:cNvGrpSpPr/>
              <p:nvPr/>
            </p:nvGrpSpPr>
            <p:grpSpPr>
              <a:xfrm>
                <a:off x="1596399" y="2900710"/>
                <a:ext cx="447560" cy="451826"/>
                <a:chOff x="1596399" y="2900710"/>
                <a:chExt cx="447560" cy="451826"/>
              </a:xfrm>
            </p:grpSpPr>
            <p:sp>
              <p:nvSpPr>
                <p:cNvPr id="127" name="矩形 12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8" name="矩形 12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9" name="矩形 12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矩形 12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矩形 130"/>
                <p:cNvSpPr/>
                <p:nvPr/>
              </p:nvSpPr>
              <p:spPr bwMode="auto">
                <a:xfrm rot="19343285" flipH="1">
                  <a:off x="1935760" y="295408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矩形 131"/>
                <p:cNvSpPr/>
                <p:nvPr/>
              </p:nvSpPr>
              <p:spPr bwMode="auto">
                <a:xfrm rot="19438739" flipH="1">
                  <a:off x="1998240" y="290071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40" name="直接连接符 139"/>
                <p:cNvCxnSpPr>
                  <a:endCxn id="12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V="1">
                  <a:off x="1894208" y="3084569"/>
                  <a:ext cx="39873" cy="460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946" name="弧形 39945"/>
              <p:cNvSpPr/>
              <p:nvPr/>
            </p:nvSpPr>
            <p:spPr>
              <a:xfrm rot="8091985">
                <a:off x="2099319" y="2078337"/>
                <a:ext cx="1964963" cy="2058464"/>
              </a:xfrm>
              <a:prstGeom prst="arc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弧形 150"/>
              <p:cNvSpPr/>
              <p:nvPr/>
            </p:nvSpPr>
            <p:spPr>
              <a:xfrm rot="19069129">
                <a:off x="5136465" y="2497839"/>
                <a:ext cx="2063021" cy="2135850"/>
              </a:xfrm>
              <a:prstGeom prst="arc">
                <a:avLst>
                  <a:gd name="adj1" fmla="val 16200000"/>
                  <a:gd name="adj2" fmla="val 21321761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55" name="组合 154"/>
              <p:cNvGrpSpPr/>
              <p:nvPr/>
            </p:nvGrpSpPr>
            <p:grpSpPr>
              <a:xfrm rot="10800000">
                <a:off x="5339269" y="3722895"/>
                <a:ext cx="1442538" cy="511552"/>
                <a:chOff x="2390503" y="2320922"/>
                <a:chExt cx="1442538" cy="511552"/>
              </a:xfrm>
            </p:grpSpPr>
            <p:cxnSp>
              <p:nvCxnSpPr>
                <p:cNvPr id="156" name="直接连接符 155"/>
                <p:cNvCxnSpPr/>
                <p:nvPr/>
              </p:nvCxnSpPr>
              <p:spPr bwMode="auto">
                <a:xfrm>
                  <a:off x="3054188" y="2431794"/>
                  <a:ext cx="159878" cy="0"/>
                </a:xfrm>
                <a:prstGeom prst="line">
                  <a:avLst/>
                </a:prstGeom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7" name="矩形 156"/>
                <p:cNvSpPr/>
                <p:nvPr/>
              </p:nvSpPr>
              <p:spPr bwMode="auto">
                <a:xfrm rot="20070805">
                  <a:off x="2636566" y="2433371"/>
                  <a:ext cx="53770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8" name="矩形 157"/>
                <p:cNvSpPr/>
                <p:nvPr/>
              </p:nvSpPr>
              <p:spPr bwMode="auto">
                <a:xfrm rot="20358377">
                  <a:off x="2728097" y="2397259"/>
                  <a:ext cx="48343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9" name="矩形 158"/>
                <p:cNvSpPr/>
                <p:nvPr/>
              </p:nvSpPr>
              <p:spPr bwMode="auto">
                <a:xfrm>
                  <a:off x="2924161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0" name="矩形 159"/>
                <p:cNvSpPr/>
                <p:nvPr/>
              </p:nvSpPr>
              <p:spPr bwMode="auto">
                <a:xfrm>
                  <a:off x="3008469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1" name="矩形 160"/>
                <p:cNvSpPr/>
                <p:nvPr/>
              </p:nvSpPr>
              <p:spPr bwMode="auto">
                <a:xfrm rot="19343285" flipH="1">
                  <a:off x="2390503" y="257540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2" name="矩形 161"/>
                <p:cNvSpPr/>
                <p:nvPr/>
              </p:nvSpPr>
              <p:spPr bwMode="auto">
                <a:xfrm rot="19438739" flipH="1">
                  <a:off x="2461366" y="2519268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63" name="直接连接符 162"/>
                <p:cNvCxnSpPr>
                  <a:stCxn id="162" idx="1"/>
                  <a:endCxn id="157" idx="1"/>
                </p:cNvCxnSpPr>
                <p:nvPr/>
              </p:nvCxnSpPr>
              <p:spPr>
                <a:xfrm rot="10800000" flipH="1">
                  <a:off x="2502714" y="2561470"/>
                  <a:ext cx="136468" cy="6088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>
                  <a:stCxn id="158" idx="3"/>
                  <a:endCxn id="159" idx="1"/>
                </p:cNvCxnSpPr>
                <p:nvPr/>
              </p:nvCxnSpPr>
              <p:spPr>
                <a:xfrm flipV="1">
                  <a:off x="2774881" y="2437452"/>
                  <a:ext cx="149280" cy="6779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矩形 164"/>
                <p:cNvSpPr/>
                <p:nvPr/>
              </p:nvSpPr>
              <p:spPr bwMode="auto">
                <a:xfrm flipH="1">
                  <a:off x="3168347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6" name="矩形 165"/>
                <p:cNvSpPr/>
                <p:nvPr/>
              </p:nvSpPr>
              <p:spPr bwMode="auto">
                <a:xfrm flipH="1">
                  <a:off x="3252655" y="2320922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矩形 166"/>
                <p:cNvSpPr/>
                <p:nvPr/>
              </p:nvSpPr>
              <p:spPr bwMode="auto">
                <a:xfrm rot="1894675">
                  <a:off x="3706268" y="2548129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8" name="矩形 167"/>
                <p:cNvSpPr/>
                <p:nvPr/>
              </p:nvSpPr>
              <p:spPr bwMode="auto">
                <a:xfrm rot="1921615">
                  <a:off x="3787322" y="2599414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矩形 168"/>
                <p:cNvSpPr/>
                <p:nvPr/>
              </p:nvSpPr>
              <p:spPr bwMode="auto">
                <a:xfrm rot="1058343" flipH="1">
                  <a:off x="3452248" y="240589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0" name="矩形 169"/>
                <p:cNvSpPr/>
                <p:nvPr/>
              </p:nvSpPr>
              <p:spPr bwMode="auto">
                <a:xfrm rot="1153797" flipH="1">
                  <a:off x="3550538" y="2444940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71" name="直接连接符 170"/>
                <p:cNvCxnSpPr>
                  <a:endCxn id="169" idx="3"/>
                </p:cNvCxnSpPr>
                <p:nvPr/>
              </p:nvCxnSpPr>
              <p:spPr>
                <a:xfrm>
                  <a:off x="3295989" y="2438344"/>
                  <a:ext cx="157334" cy="77154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3" name="直接连接符 172"/>
              <p:cNvCxnSpPr>
                <a:stCxn id="170" idx="1"/>
              </p:cNvCxnSpPr>
              <p:nvPr/>
            </p:nvCxnSpPr>
            <p:spPr>
              <a:xfrm flipH="1" flipV="1">
                <a:off x="5460281" y="3910693"/>
                <a:ext cx="117047" cy="7567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6" name="组合 175"/>
              <p:cNvGrpSpPr/>
              <p:nvPr/>
            </p:nvGrpSpPr>
            <p:grpSpPr>
              <a:xfrm rot="10800000">
                <a:off x="7081147" y="3311665"/>
                <a:ext cx="473062" cy="440131"/>
                <a:chOff x="1596399" y="2912405"/>
                <a:chExt cx="473062" cy="440131"/>
              </a:xfrm>
            </p:grpSpPr>
            <p:sp>
              <p:nvSpPr>
                <p:cNvPr id="177" name="矩形 176"/>
                <p:cNvSpPr/>
                <p:nvPr/>
              </p:nvSpPr>
              <p:spPr bwMode="auto">
                <a:xfrm rot="20522886">
                  <a:off x="1596399" y="3155767"/>
                  <a:ext cx="45719" cy="19676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8" name="矩形 177"/>
                <p:cNvSpPr/>
                <p:nvPr/>
              </p:nvSpPr>
              <p:spPr bwMode="auto">
                <a:xfrm rot="20526523">
                  <a:off x="1680127" y="3121792"/>
                  <a:ext cx="45719" cy="20653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9" name="矩形 178"/>
                <p:cNvSpPr/>
                <p:nvPr/>
              </p:nvSpPr>
              <p:spPr bwMode="auto">
                <a:xfrm rot="20033517">
                  <a:off x="1777807" y="3069504"/>
                  <a:ext cx="45719" cy="2190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0" name="矩形 179"/>
                <p:cNvSpPr/>
                <p:nvPr/>
              </p:nvSpPr>
              <p:spPr bwMode="auto">
                <a:xfrm rot="19929732">
                  <a:off x="1848653" y="3026197"/>
                  <a:ext cx="45719" cy="214255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1" name="矩形 180"/>
                <p:cNvSpPr/>
                <p:nvPr/>
              </p:nvSpPr>
              <p:spPr bwMode="auto">
                <a:xfrm rot="19343285" flipH="1">
                  <a:off x="1946544" y="2963455"/>
                  <a:ext cx="45719" cy="23306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2" name="矩形 181"/>
                <p:cNvSpPr/>
                <p:nvPr/>
              </p:nvSpPr>
              <p:spPr bwMode="auto">
                <a:xfrm rot="19438739" flipH="1">
                  <a:off x="2023742" y="2912405"/>
                  <a:ext cx="45719" cy="230819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b="1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183" name="直接连接符 182"/>
                <p:cNvCxnSpPr>
                  <a:endCxn id="179" idx="1"/>
                </p:cNvCxnSpPr>
                <p:nvPr/>
              </p:nvCxnSpPr>
              <p:spPr>
                <a:xfrm flipV="1">
                  <a:off x="1707061" y="3189092"/>
                  <a:ext cx="73079" cy="373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直接连接符 183"/>
                <p:cNvCxnSpPr>
                  <a:endCxn id="181" idx="3"/>
                </p:cNvCxnSpPr>
                <p:nvPr/>
              </p:nvCxnSpPr>
              <p:spPr>
                <a:xfrm rot="10800000" flipH="1">
                  <a:off x="1894207" y="3093936"/>
                  <a:ext cx="57088" cy="36633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直接连接符 118"/>
            <p:cNvCxnSpPr/>
            <p:nvPr/>
          </p:nvCxnSpPr>
          <p:spPr bwMode="auto">
            <a:xfrm flipH="1">
              <a:off x="3881822" y="2525915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 bwMode="auto">
            <a:xfrm flipH="1">
              <a:off x="4601129" y="3099879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3929396" y="2596524"/>
              <a:ext cx="757116" cy="5282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2136987">
              <a:off x="4021109" y="2656014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567.1m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 bwMode="auto">
            <a:xfrm flipH="1">
              <a:off x="3619502" y="2887798"/>
              <a:ext cx="124481" cy="15311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>
              <a:stCxn id="82" idx="2"/>
            </p:cNvCxnSpPr>
            <p:nvPr/>
          </p:nvCxnSpPr>
          <p:spPr bwMode="auto">
            <a:xfrm>
              <a:off x="2521957" y="2802013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2624689" y="2904117"/>
              <a:ext cx="1057053" cy="241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782107" y="2687356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614.4m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124" name="直接连接符 123"/>
            <p:cNvCxnSpPr/>
            <p:nvPr/>
          </p:nvCxnSpPr>
          <p:spPr bwMode="auto">
            <a:xfrm>
              <a:off x="2089949" y="3070618"/>
              <a:ext cx="154467" cy="204209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 flipV="1">
              <a:off x="2148035" y="2864983"/>
              <a:ext cx="427148" cy="30559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9420775">
              <a:off x="2140565" y="2995246"/>
              <a:ext cx="66236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 b="1" dirty="0">
                  <a:solidFill>
                    <a:prstClr val="black"/>
                  </a:solidFill>
                  <a:latin typeface="Arial" pitchFamily="34" charset="0"/>
                </a:rPr>
                <a:t>307.2m</a:t>
              </a:r>
              <a:endParaRPr lang="zh-CN" altLang="en-US" sz="11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3168347" y="3347771"/>
              <a:ext cx="0" cy="75991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2521957" y="3593582"/>
              <a:ext cx="7040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>
                  <a:solidFill>
                    <a:prstClr val="black"/>
                  </a:solidFill>
                  <a:latin typeface="Arial" pitchFamily="34" charset="0"/>
                </a:rPr>
                <a:t>7.852m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6162" y="2920846"/>
              <a:ext cx="49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 b="1" dirty="0" smtClean="0">
                  <a:solidFill>
                    <a:prstClr val="black"/>
                  </a:solidFill>
                  <a:latin typeface="Arial" pitchFamily="34" charset="0"/>
                </a:rPr>
                <a:t>65m</a:t>
              </a:r>
              <a:endParaRPr lang="zh-CN" altLang="en-US" sz="1200" b="1" dirty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cxnSp>
        <p:nvCxnSpPr>
          <p:cNvPr id="126" name="直接箭头连接符 125"/>
          <p:cNvCxnSpPr>
            <a:endCxn id="127" idx="0"/>
          </p:cNvCxnSpPr>
          <p:nvPr/>
        </p:nvCxnSpPr>
        <p:spPr>
          <a:xfrm flipV="1">
            <a:off x="1052113" y="3160557"/>
            <a:ext cx="536822" cy="163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1018376" y="2911112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050" b="1" dirty="0" smtClean="0">
                <a:solidFill>
                  <a:prstClr val="black"/>
                </a:solidFill>
                <a:latin typeface="Arial" pitchFamily="34" charset="0"/>
              </a:rPr>
              <a:t>357.5m</a:t>
            </a:r>
            <a:endParaRPr lang="zh-CN" altLang="en-US" sz="1050" b="1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49896"/>
            <a:ext cx="4572000" cy="34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642922"/>
              </p:ext>
            </p:extLst>
          </p:nvPr>
        </p:nvGraphicFramePr>
        <p:xfrm>
          <a:off x="1" y="5013176"/>
          <a:ext cx="9144000" cy="18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93114" y="404664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PDR1.0.3  </a:t>
            </a:r>
            <a:r>
              <a:rPr lang="en-US" altLang="zh-CN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noFFS</a:t>
            </a: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74" y="1249896"/>
            <a:ext cx="4471755" cy="324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2315</Words>
  <Application>Microsoft Office PowerPoint</Application>
  <PresentationFormat>全屏显示(4:3)</PresentationFormat>
  <Paragraphs>740</Paragraphs>
  <Slides>49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9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9" baseType="lpstr">
      <vt:lpstr>Office 主题</vt:lpstr>
      <vt:lpstr>1_Office 主题​​</vt:lpstr>
      <vt:lpstr>Office 主题​​</vt:lpstr>
      <vt:lpstr>085TGp_global12_v3</vt:lpstr>
      <vt:lpstr>1_Office 主题</vt:lpstr>
      <vt:lpstr>3_Office 主题</vt:lpstr>
      <vt:lpstr>2_Office 主题</vt:lpstr>
      <vt:lpstr>1_085TGp_global12_v3</vt:lpstr>
      <vt:lpstr>4_Office 主题</vt:lpstr>
      <vt:lpstr>Image</vt:lpstr>
      <vt:lpstr>CEPC Partial Double Ring Lattice Design and DA Study </vt:lpstr>
      <vt:lpstr>Outline</vt:lpstr>
      <vt:lpstr>PowerPoint 演示文稿</vt:lpstr>
      <vt:lpstr>Parameter for CEPC partial double ring （wangdou20160918）</vt:lpstr>
      <vt:lpstr>Design goals of main ring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DA result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 and DA Study</dc:title>
  <dc:creator>Feng SU</dc:creator>
  <cp:lastModifiedBy>sufeng</cp:lastModifiedBy>
  <cp:revision>101</cp:revision>
  <dcterms:created xsi:type="dcterms:W3CDTF">2016-10-10T03:36:07Z</dcterms:created>
  <dcterms:modified xsi:type="dcterms:W3CDTF">2016-11-03T14:48:23Z</dcterms:modified>
</cp:coreProperties>
</file>