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75" r:id="rId3"/>
    <p:sldId id="276" r:id="rId4"/>
    <p:sldId id="298" r:id="rId5"/>
    <p:sldId id="294" r:id="rId6"/>
    <p:sldId id="299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92B54-6149-44B6-ACF2-7CFFBCB4DC7D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A53F5-0534-4B7C-866D-88710EC5A7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98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2016-11-10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parameter and DA optimization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19672" y="3933056"/>
            <a:ext cx="6080720" cy="17526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Dou Wang, </a:t>
            </a:r>
            <a:r>
              <a:rPr lang="en-US" altLang="zh-CN" sz="2400" dirty="0" err="1"/>
              <a:t>Jie</a:t>
            </a:r>
            <a:r>
              <a:rPr lang="en-US" altLang="zh-CN" sz="2400" dirty="0"/>
              <a:t> Gao, Yuan Zhang, </a:t>
            </a:r>
            <a:r>
              <a:rPr lang="en-US" altLang="zh-CN" sz="2400" dirty="0" err="1"/>
              <a:t>Yiwei</a:t>
            </a:r>
            <a:r>
              <a:rPr lang="en-US" altLang="zh-CN" sz="2400" dirty="0"/>
              <a:t> Wang, Feng Su, </a:t>
            </a:r>
            <a:r>
              <a:rPr lang="en-US" altLang="zh-CN" sz="2400" dirty="0" err="1"/>
              <a:t>Huiping</a:t>
            </a:r>
            <a:r>
              <a:rPr lang="en-US" altLang="zh-CN" sz="2400" dirty="0"/>
              <a:t> </a:t>
            </a:r>
            <a:r>
              <a:rPr lang="en-US" altLang="zh-CN" sz="2400" dirty="0" err="1"/>
              <a:t>Geng</a:t>
            </a:r>
            <a:r>
              <a:rPr lang="en-US" altLang="zh-CN" sz="2400" dirty="0"/>
              <a:t>,  </a:t>
            </a:r>
            <a:r>
              <a:rPr lang="en-US" altLang="zh-CN" sz="2400" dirty="0" err="1"/>
              <a:t>Cai</a:t>
            </a:r>
            <a:r>
              <a:rPr lang="en-US" altLang="zh-CN" sz="2400" dirty="0"/>
              <a:t> </a:t>
            </a:r>
            <a:r>
              <a:rPr lang="en-US" altLang="zh-CN" sz="2400" dirty="0" err="1"/>
              <a:t>Meng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Bai </a:t>
            </a:r>
            <a:r>
              <a:rPr lang="en-US" altLang="zh-CN" sz="2400" dirty="0" err="1"/>
              <a:t>Sha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Tianjian</a:t>
            </a:r>
            <a:r>
              <a:rPr lang="en-US" altLang="zh-CN" sz="2400" dirty="0"/>
              <a:t> </a:t>
            </a:r>
            <a:r>
              <a:rPr lang="en-US" altLang="zh-CN" sz="2400" dirty="0" err="1"/>
              <a:t>Bian</a:t>
            </a:r>
            <a:r>
              <a:rPr lang="en-US" altLang="zh-CN" sz="2400" dirty="0"/>
              <a:t>, Na </a:t>
            </a:r>
            <a:r>
              <a:rPr lang="en-US" altLang="zh-CN" sz="2400" dirty="0" smtClean="0"/>
              <a:t>Wang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3203848" y="6309320"/>
            <a:ext cx="2959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CEPC AP meeting, </a:t>
            </a:r>
            <a:r>
              <a:rPr lang="en-US" altLang="zh-CN" dirty="0" smtClean="0">
                <a:solidFill>
                  <a:prstClr val="black"/>
                </a:solidFill>
              </a:rPr>
              <a:t>2016.11.11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0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2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19168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ym typeface="Symbol"/>
              </a:rPr>
              <a:t>y</a:t>
            </a:r>
            <a:r>
              <a:rPr lang="en-US" altLang="zh-CN" dirty="0" smtClean="0"/>
              <a:t> </a:t>
            </a:r>
            <a:r>
              <a:rPr lang="en-US" altLang="zh-CN" dirty="0"/>
              <a:t>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 (2.6)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acceptance (DA)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  <a:p>
            <a:pPr>
              <a:lnSpc>
                <a:spcPts val="2500"/>
              </a:lnSpc>
            </a:pPr>
            <a:endParaRPr lang="en-US" altLang="zh-CN" dirty="0" smtClean="0">
              <a:sym typeface="Symbol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362" y="4941170"/>
            <a:ext cx="4773141" cy="156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91052" y="6492877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807723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590319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344096"/>
              </p:ext>
            </p:extLst>
          </p:nvPr>
        </p:nvGraphicFramePr>
        <p:xfrm>
          <a:off x="2699792" y="5661248"/>
          <a:ext cx="3000019" cy="397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Equation" r:id="rId7" imgW="1726920" imgH="228600" progId="Equation.DSMT4">
                  <p:embed/>
                </p:oleObj>
              </mc:Choice>
              <mc:Fallback>
                <p:oleObj name="Equation" r:id="rId7" imgW="1726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661248"/>
                        <a:ext cx="3000019" cy="397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6570661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85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wangdou20161109-61km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355367"/>
              </p:ext>
            </p:extLst>
          </p:nvPr>
        </p:nvGraphicFramePr>
        <p:xfrm>
          <a:off x="179512" y="836712"/>
          <a:ext cx="8820471" cy="5892054"/>
        </p:xfrm>
        <a:graphic>
          <a:graphicData uri="http://schemas.openxmlformats.org/drawingml/2006/table">
            <a:tbl>
              <a:tblPr firstRow="1" bandRow="1"/>
              <a:tblGrid>
                <a:gridCol w="1967643"/>
                <a:gridCol w="1221296"/>
                <a:gridCol w="1221296"/>
                <a:gridCol w="1221296"/>
                <a:gridCol w="1017746"/>
                <a:gridCol w="1085597"/>
                <a:gridCol w="1085597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Z-5cell</a:t>
                      </a:r>
                      <a:endParaRPr lang="zh-CN" altLang="zh-CN" sz="1600" b="1" i="1" kern="1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700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52.0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33.1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0.87/0.0046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0.87/0.0046</a:t>
                      </a:r>
                      <a:endParaRPr lang="zh-CN" altLang="zh-CN" sz="120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12.2/0.056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10.2/0.068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10.2/0.068</a:t>
                      </a:r>
                      <a:endParaRPr lang="zh-CN" altLang="zh-CN" sz="1200" kern="1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0.0145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zh-CN" sz="1200" kern="1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8100392" y="2492896"/>
            <a:ext cx="720080" cy="216024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8100392" y="5085184"/>
            <a:ext cx="720080" cy="216024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8127008" y="6525344"/>
            <a:ext cx="720080" cy="216024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0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wangdou20161110-100km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804993"/>
              </p:ext>
            </p:extLst>
          </p:nvPr>
        </p:nvGraphicFramePr>
        <p:xfrm>
          <a:off x="323528" y="836712"/>
          <a:ext cx="5976664" cy="5892054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5013176"/>
            <a:ext cx="122413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2cell cavity</a:t>
            </a:r>
            <a:endParaRPr lang="zh-CN" altLang="en-US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6516216" y="519784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3707904" y="5382508"/>
            <a:ext cx="2592288" cy="278740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32176" y="5521878"/>
            <a:ext cx="226774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help DA optimization!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06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2088"/>
            <a:ext cx="8229600" cy="10126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consideration of lattice design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1052736"/>
            <a:ext cx="58326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Arc cell : 90</a:t>
            </a:r>
            <a:r>
              <a:rPr lang="en-US" altLang="zh-CN" sz="2400" dirty="0" smtClean="0">
                <a:sym typeface="Symbol"/>
              </a:rPr>
              <a:t></a:t>
            </a:r>
            <a:r>
              <a:rPr lang="en-US" altLang="zh-CN" sz="2400" dirty="0" smtClean="0"/>
              <a:t> FODO cell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Cell length: 66m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Bending radius of dipole: 11km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Bending angle per cell: 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0.00533979rad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Emittance</a:t>
            </a:r>
            <a:r>
              <a:rPr lang="en-US" altLang="zh-CN" sz="2400" dirty="0" smtClean="0"/>
              <a:t> : 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1.01 nm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Number of FODO cell: 1176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Total length of arc: 77 km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Total length of PDR(</a:t>
            </a:r>
            <a:r>
              <a:rPr lang="en-US" altLang="zh-CN" sz="2400" dirty="0" err="1" smtClean="0"/>
              <a:t>inc.</a:t>
            </a:r>
            <a:r>
              <a:rPr lang="en-US" altLang="zh-CN" sz="2400" dirty="0" smtClean="0"/>
              <a:t> IR):  10km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Total length of straight: 13 km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alphap</a:t>
            </a:r>
            <a:r>
              <a:rPr lang="en-US" altLang="zh-CN" sz="2400" dirty="0" smtClean="0"/>
              <a:t> = 9.56384×10</a:t>
            </a:r>
            <a:r>
              <a:rPr lang="en-US" altLang="zh-CN" sz="2400" baseline="30000" dirty="0" smtClean="0"/>
              <a:t>-6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5744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</TotalTime>
  <Words>792</Words>
  <Application>Microsoft Office PowerPoint</Application>
  <PresentationFormat>全屏显示(4:3)</PresentationFormat>
  <Paragraphs>368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Office 主题</vt:lpstr>
      <vt:lpstr>Equation</vt:lpstr>
      <vt:lpstr>CEPC parameter and DA optimization</vt:lpstr>
      <vt:lpstr>Machine constraints / given parameters</vt:lpstr>
      <vt:lpstr>Constraints for parameter choice</vt:lpstr>
      <vt:lpstr>parameter for CEPC partial double ring （wangdou20161109-61km）</vt:lpstr>
      <vt:lpstr>parameter for CEPC partial double ring （wangdou20161110-100km）</vt:lpstr>
      <vt:lpstr>Primary consideration of lattice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Dou</dc:creator>
  <cp:lastModifiedBy>Dou</cp:lastModifiedBy>
  <cp:revision>47</cp:revision>
  <dcterms:created xsi:type="dcterms:W3CDTF">2016-10-27T08:38:42Z</dcterms:created>
  <dcterms:modified xsi:type="dcterms:W3CDTF">2016-11-10T09:05:09Z</dcterms:modified>
</cp:coreProperties>
</file>