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57" r:id="rId4"/>
    <p:sldId id="259" r:id="rId5"/>
    <p:sldId id="262" r:id="rId6"/>
    <p:sldId id="261" r:id="rId7"/>
    <p:sldId id="260" r:id="rId8"/>
    <p:sldId id="263"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B2B7CD-8E15-4235-B8C4-34317B6380D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zh-CN" altLang="en-US"/>
        </a:p>
      </dgm:t>
    </dgm:pt>
    <dgm:pt modelId="{A9F1E325-7B7C-4D73-BB85-9BA011C1347E}">
      <dgm:prSet phldrT="[文本]" phldr="1"/>
      <dgm:spPr>
        <a:noFill/>
      </dgm:spPr>
      <dgm:t>
        <a:bodyPr/>
        <a:lstStyle/>
        <a:p>
          <a:endParaRPr lang="zh-CN" altLang="en-US" dirty="0"/>
        </a:p>
      </dgm:t>
    </dgm:pt>
    <dgm:pt modelId="{4A7E99F7-57DE-4A98-B902-BF2F36971B85}" type="parTrans" cxnId="{D6D05925-F7BD-4872-9B7A-D273008E4FA0}">
      <dgm:prSet/>
      <dgm:spPr/>
      <dgm:t>
        <a:bodyPr/>
        <a:lstStyle/>
        <a:p>
          <a:endParaRPr lang="zh-CN" altLang="en-US"/>
        </a:p>
      </dgm:t>
    </dgm:pt>
    <dgm:pt modelId="{F745E216-BE39-44A0-869E-09C8D5E68DAA}" type="sibTrans" cxnId="{D6D05925-F7BD-4872-9B7A-D273008E4FA0}">
      <dgm:prSet/>
      <dgm:spPr/>
      <dgm:t>
        <a:bodyPr/>
        <a:lstStyle/>
        <a:p>
          <a:endParaRPr lang="zh-CN" altLang="en-US"/>
        </a:p>
      </dgm:t>
    </dgm:pt>
    <dgm:pt modelId="{49F474C7-D61E-4358-A699-1938F3790D69}">
      <dgm:prSet phldrT="[文本]" phldr="1"/>
      <dgm:spPr>
        <a:noFill/>
      </dgm:spPr>
      <dgm:t>
        <a:bodyPr/>
        <a:lstStyle/>
        <a:p>
          <a:endParaRPr lang="zh-CN" altLang="en-US" dirty="0"/>
        </a:p>
      </dgm:t>
    </dgm:pt>
    <dgm:pt modelId="{42F2908A-8062-40FE-ADDA-67338AB795EF}" type="parTrans" cxnId="{E16E26E1-5737-4B59-BF48-7143A3F7CD66}">
      <dgm:prSet/>
      <dgm:spPr/>
      <dgm:t>
        <a:bodyPr/>
        <a:lstStyle/>
        <a:p>
          <a:endParaRPr lang="zh-CN" altLang="en-US"/>
        </a:p>
      </dgm:t>
    </dgm:pt>
    <dgm:pt modelId="{D9563E6D-0EB7-4907-AB7E-127B510C9DC2}" type="sibTrans" cxnId="{E16E26E1-5737-4B59-BF48-7143A3F7CD66}">
      <dgm:prSet/>
      <dgm:spPr/>
      <dgm:t>
        <a:bodyPr/>
        <a:lstStyle/>
        <a:p>
          <a:endParaRPr lang="zh-CN" altLang="en-US"/>
        </a:p>
      </dgm:t>
    </dgm:pt>
    <dgm:pt modelId="{D3FE24E6-00D2-4ED0-81B1-4ABEF7A8945F}">
      <dgm:prSet phldrT="[文本]" phldr="1"/>
      <dgm:spPr>
        <a:noFill/>
      </dgm:spPr>
      <dgm:t>
        <a:bodyPr/>
        <a:lstStyle/>
        <a:p>
          <a:endParaRPr lang="zh-CN" altLang="en-US" dirty="0"/>
        </a:p>
      </dgm:t>
    </dgm:pt>
    <dgm:pt modelId="{7F2B5BFC-4CC3-44C0-86CE-1B5578453319}" type="parTrans" cxnId="{D449930C-0362-497A-9A2B-F291E19CAA64}">
      <dgm:prSet/>
      <dgm:spPr/>
      <dgm:t>
        <a:bodyPr/>
        <a:lstStyle/>
        <a:p>
          <a:endParaRPr lang="zh-CN" altLang="en-US"/>
        </a:p>
      </dgm:t>
    </dgm:pt>
    <dgm:pt modelId="{9152937C-FFB0-4E3A-B5C9-DA7BC50DF8BF}" type="sibTrans" cxnId="{D449930C-0362-497A-9A2B-F291E19CAA64}">
      <dgm:prSet/>
      <dgm:spPr/>
      <dgm:t>
        <a:bodyPr/>
        <a:lstStyle/>
        <a:p>
          <a:endParaRPr lang="zh-CN" altLang="en-US"/>
        </a:p>
      </dgm:t>
    </dgm:pt>
    <dgm:pt modelId="{2971103C-11A5-4673-A88C-536CB0201399}">
      <dgm:prSet phldrT="[文本]" phldr="1"/>
      <dgm:spPr>
        <a:noFill/>
      </dgm:spPr>
      <dgm:t>
        <a:bodyPr/>
        <a:lstStyle/>
        <a:p>
          <a:endParaRPr lang="zh-CN" altLang="en-US" dirty="0"/>
        </a:p>
      </dgm:t>
    </dgm:pt>
    <dgm:pt modelId="{17202F4E-5562-4F38-9FB1-1738DD8C2926}" type="parTrans" cxnId="{50475D88-B13E-412A-AB05-D1E58F51C66F}">
      <dgm:prSet/>
      <dgm:spPr/>
      <dgm:t>
        <a:bodyPr/>
        <a:lstStyle/>
        <a:p>
          <a:endParaRPr lang="zh-CN" altLang="en-US"/>
        </a:p>
      </dgm:t>
    </dgm:pt>
    <dgm:pt modelId="{715BAAE1-8D90-4785-9D82-D5438E1675F3}" type="sibTrans" cxnId="{50475D88-B13E-412A-AB05-D1E58F51C66F}">
      <dgm:prSet/>
      <dgm:spPr/>
      <dgm:t>
        <a:bodyPr/>
        <a:lstStyle/>
        <a:p>
          <a:endParaRPr lang="zh-CN" altLang="en-US"/>
        </a:p>
      </dgm:t>
    </dgm:pt>
    <dgm:pt modelId="{373F367D-7301-4709-AC16-397A3C775F4B}">
      <dgm:prSet phldrT="[文本]" phldr="1"/>
      <dgm:spPr>
        <a:noFill/>
      </dgm:spPr>
      <dgm:t>
        <a:bodyPr/>
        <a:lstStyle/>
        <a:p>
          <a:endParaRPr lang="zh-CN" altLang="en-US" dirty="0"/>
        </a:p>
      </dgm:t>
    </dgm:pt>
    <dgm:pt modelId="{9EC8A2F6-77D9-4684-BE0D-F233BDD5F8F4}" type="parTrans" cxnId="{3A12CC9E-6A13-4E0D-8B12-4402FB7A849E}">
      <dgm:prSet/>
      <dgm:spPr/>
      <dgm:t>
        <a:bodyPr/>
        <a:lstStyle/>
        <a:p>
          <a:endParaRPr lang="zh-CN" altLang="en-US"/>
        </a:p>
      </dgm:t>
    </dgm:pt>
    <dgm:pt modelId="{A33096F1-CC9B-4D8C-B1EF-003D3404BAC2}" type="sibTrans" cxnId="{3A12CC9E-6A13-4E0D-8B12-4402FB7A849E}">
      <dgm:prSet/>
      <dgm:spPr/>
      <dgm:t>
        <a:bodyPr/>
        <a:lstStyle/>
        <a:p>
          <a:endParaRPr lang="zh-CN" altLang="en-US"/>
        </a:p>
      </dgm:t>
    </dgm:pt>
    <dgm:pt modelId="{0FB895BE-C298-4DC3-A5AD-E6D13E177574}">
      <dgm:prSet phldrT="[文本]" phldr="1"/>
      <dgm:spPr>
        <a:noFill/>
      </dgm:spPr>
      <dgm:t>
        <a:bodyPr/>
        <a:lstStyle/>
        <a:p>
          <a:endParaRPr lang="zh-CN" altLang="en-US" dirty="0"/>
        </a:p>
      </dgm:t>
    </dgm:pt>
    <dgm:pt modelId="{EF7EA8FB-2256-44DF-AA58-1AA19F20D693}" type="parTrans" cxnId="{BE45C178-CF11-494D-A493-A0A50D15FA4A}">
      <dgm:prSet/>
      <dgm:spPr/>
      <dgm:t>
        <a:bodyPr/>
        <a:lstStyle/>
        <a:p>
          <a:endParaRPr lang="zh-CN" altLang="en-US"/>
        </a:p>
      </dgm:t>
    </dgm:pt>
    <dgm:pt modelId="{909908EF-41C0-4024-8E92-D5B434435531}" type="sibTrans" cxnId="{BE45C178-CF11-494D-A493-A0A50D15FA4A}">
      <dgm:prSet/>
      <dgm:spPr/>
      <dgm:t>
        <a:bodyPr/>
        <a:lstStyle/>
        <a:p>
          <a:endParaRPr lang="zh-CN" altLang="en-US"/>
        </a:p>
      </dgm:t>
    </dgm:pt>
    <dgm:pt modelId="{B78BD190-9756-49D4-8DCC-C3C6EBF6436B}" type="pres">
      <dgm:prSet presAssocID="{2DB2B7CD-8E15-4235-B8C4-34317B6380DD}" presName="diagram" presStyleCnt="0">
        <dgm:presLayoutVars>
          <dgm:dir/>
          <dgm:resizeHandles val="exact"/>
        </dgm:presLayoutVars>
      </dgm:prSet>
      <dgm:spPr/>
      <dgm:t>
        <a:bodyPr/>
        <a:lstStyle/>
        <a:p>
          <a:endParaRPr lang="zh-CN" altLang="en-US"/>
        </a:p>
      </dgm:t>
    </dgm:pt>
    <dgm:pt modelId="{A8942E84-AE40-49FB-A551-2DEA9EA8FA9B}" type="pres">
      <dgm:prSet presAssocID="{A9F1E325-7B7C-4D73-BB85-9BA011C1347E}" presName="node" presStyleLbl="node1" presStyleIdx="0" presStyleCnt="6">
        <dgm:presLayoutVars>
          <dgm:bulletEnabled val="1"/>
        </dgm:presLayoutVars>
      </dgm:prSet>
      <dgm:spPr/>
      <dgm:t>
        <a:bodyPr/>
        <a:lstStyle/>
        <a:p>
          <a:endParaRPr lang="zh-CN" altLang="en-US"/>
        </a:p>
      </dgm:t>
    </dgm:pt>
    <dgm:pt modelId="{CDBC5B10-D0F6-47E9-AD8E-8BAF1131640F}" type="pres">
      <dgm:prSet presAssocID="{F745E216-BE39-44A0-869E-09C8D5E68DAA}" presName="sibTrans" presStyleCnt="0"/>
      <dgm:spPr/>
    </dgm:pt>
    <dgm:pt modelId="{ABE04809-B85F-451D-A18F-452D141F2609}" type="pres">
      <dgm:prSet presAssocID="{49F474C7-D61E-4358-A699-1938F3790D69}" presName="node" presStyleLbl="node1" presStyleIdx="1" presStyleCnt="6">
        <dgm:presLayoutVars>
          <dgm:bulletEnabled val="1"/>
        </dgm:presLayoutVars>
      </dgm:prSet>
      <dgm:spPr/>
      <dgm:t>
        <a:bodyPr/>
        <a:lstStyle/>
        <a:p>
          <a:endParaRPr lang="zh-CN" altLang="en-US"/>
        </a:p>
      </dgm:t>
    </dgm:pt>
    <dgm:pt modelId="{2130370C-D2A7-4BC4-B808-D7605F7F26E8}" type="pres">
      <dgm:prSet presAssocID="{D9563E6D-0EB7-4907-AB7E-127B510C9DC2}" presName="sibTrans" presStyleCnt="0"/>
      <dgm:spPr/>
    </dgm:pt>
    <dgm:pt modelId="{41C45C15-3D29-4F7C-981A-7F5CB58395E3}" type="pres">
      <dgm:prSet presAssocID="{D3FE24E6-00D2-4ED0-81B1-4ABEF7A8945F}" presName="node" presStyleLbl="node1" presStyleIdx="2" presStyleCnt="6">
        <dgm:presLayoutVars>
          <dgm:bulletEnabled val="1"/>
        </dgm:presLayoutVars>
      </dgm:prSet>
      <dgm:spPr/>
      <dgm:t>
        <a:bodyPr/>
        <a:lstStyle/>
        <a:p>
          <a:endParaRPr lang="zh-CN" altLang="en-US"/>
        </a:p>
      </dgm:t>
    </dgm:pt>
    <dgm:pt modelId="{084F97DC-0644-4AF0-BEA4-96819CF185E9}" type="pres">
      <dgm:prSet presAssocID="{9152937C-FFB0-4E3A-B5C9-DA7BC50DF8BF}" presName="sibTrans" presStyleCnt="0"/>
      <dgm:spPr/>
    </dgm:pt>
    <dgm:pt modelId="{4980AD6D-3BFE-4EE2-915C-1E3A93ED81DC}" type="pres">
      <dgm:prSet presAssocID="{2971103C-11A5-4673-A88C-536CB0201399}" presName="node" presStyleLbl="node1" presStyleIdx="3" presStyleCnt="6">
        <dgm:presLayoutVars>
          <dgm:bulletEnabled val="1"/>
        </dgm:presLayoutVars>
      </dgm:prSet>
      <dgm:spPr/>
      <dgm:t>
        <a:bodyPr/>
        <a:lstStyle/>
        <a:p>
          <a:endParaRPr lang="zh-CN" altLang="en-US"/>
        </a:p>
      </dgm:t>
    </dgm:pt>
    <dgm:pt modelId="{B2E9AAA5-CCF7-4B05-8616-6F12F6C091A9}" type="pres">
      <dgm:prSet presAssocID="{715BAAE1-8D90-4785-9D82-D5438E1675F3}" presName="sibTrans" presStyleCnt="0"/>
      <dgm:spPr/>
    </dgm:pt>
    <dgm:pt modelId="{949AC819-308F-463F-862D-BFDA9246C339}" type="pres">
      <dgm:prSet presAssocID="{373F367D-7301-4709-AC16-397A3C775F4B}" presName="node" presStyleLbl="node1" presStyleIdx="4" presStyleCnt="6">
        <dgm:presLayoutVars>
          <dgm:bulletEnabled val="1"/>
        </dgm:presLayoutVars>
      </dgm:prSet>
      <dgm:spPr/>
      <dgm:t>
        <a:bodyPr/>
        <a:lstStyle/>
        <a:p>
          <a:endParaRPr lang="zh-CN" altLang="en-US"/>
        </a:p>
      </dgm:t>
    </dgm:pt>
    <dgm:pt modelId="{6E6BC755-C2FD-45BE-A968-9DED2FD83FB1}" type="pres">
      <dgm:prSet presAssocID="{A33096F1-CC9B-4D8C-B1EF-003D3404BAC2}" presName="sibTrans" presStyleCnt="0"/>
      <dgm:spPr/>
    </dgm:pt>
    <dgm:pt modelId="{699BA85C-636A-41AE-8D2B-482688260BC2}" type="pres">
      <dgm:prSet presAssocID="{0FB895BE-C298-4DC3-A5AD-E6D13E177574}" presName="node" presStyleLbl="node1" presStyleIdx="5" presStyleCnt="6">
        <dgm:presLayoutVars>
          <dgm:bulletEnabled val="1"/>
        </dgm:presLayoutVars>
      </dgm:prSet>
      <dgm:spPr/>
      <dgm:t>
        <a:bodyPr/>
        <a:lstStyle/>
        <a:p>
          <a:endParaRPr lang="zh-CN" altLang="en-US"/>
        </a:p>
      </dgm:t>
    </dgm:pt>
  </dgm:ptLst>
  <dgm:cxnLst>
    <dgm:cxn modelId="{3A12CC9E-6A13-4E0D-8B12-4402FB7A849E}" srcId="{2DB2B7CD-8E15-4235-B8C4-34317B6380DD}" destId="{373F367D-7301-4709-AC16-397A3C775F4B}" srcOrd="4" destOrd="0" parTransId="{9EC8A2F6-77D9-4684-BE0D-F233BDD5F8F4}" sibTransId="{A33096F1-CC9B-4D8C-B1EF-003D3404BAC2}"/>
    <dgm:cxn modelId="{9A6D273E-1CA0-4A75-A30B-C96A2C714627}" type="presOf" srcId="{2DB2B7CD-8E15-4235-B8C4-34317B6380DD}" destId="{B78BD190-9756-49D4-8DCC-C3C6EBF6436B}" srcOrd="0" destOrd="0" presId="urn:microsoft.com/office/officeart/2005/8/layout/default"/>
    <dgm:cxn modelId="{94B92304-63F6-4BD8-A2C9-7B2B82FC63B5}" type="presOf" srcId="{2971103C-11A5-4673-A88C-536CB0201399}" destId="{4980AD6D-3BFE-4EE2-915C-1E3A93ED81DC}" srcOrd="0" destOrd="0" presId="urn:microsoft.com/office/officeart/2005/8/layout/default"/>
    <dgm:cxn modelId="{98466CAC-F16E-4672-BD29-1135985947C7}" type="presOf" srcId="{D3FE24E6-00D2-4ED0-81B1-4ABEF7A8945F}" destId="{41C45C15-3D29-4F7C-981A-7F5CB58395E3}" srcOrd="0" destOrd="0" presId="urn:microsoft.com/office/officeart/2005/8/layout/default"/>
    <dgm:cxn modelId="{D6D05925-F7BD-4872-9B7A-D273008E4FA0}" srcId="{2DB2B7CD-8E15-4235-B8C4-34317B6380DD}" destId="{A9F1E325-7B7C-4D73-BB85-9BA011C1347E}" srcOrd="0" destOrd="0" parTransId="{4A7E99F7-57DE-4A98-B902-BF2F36971B85}" sibTransId="{F745E216-BE39-44A0-869E-09C8D5E68DAA}"/>
    <dgm:cxn modelId="{138FF803-D20B-4FC6-97AE-7C48816F9583}" type="presOf" srcId="{0FB895BE-C298-4DC3-A5AD-E6D13E177574}" destId="{699BA85C-636A-41AE-8D2B-482688260BC2}" srcOrd="0" destOrd="0" presId="urn:microsoft.com/office/officeart/2005/8/layout/default"/>
    <dgm:cxn modelId="{0DF8F631-2DEB-42FE-AA94-C6CD4B42FBC7}" type="presOf" srcId="{49F474C7-D61E-4358-A699-1938F3790D69}" destId="{ABE04809-B85F-451D-A18F-452D141F2609}" srcOrd="0" destOrd="0" presId="urn:microsoft.com/office/officeart/2005/8/layout/default"/>
    <dgm:cxn modelId="{50475D88-B13E-412A-AB05-D1E58F51C66F}" srcId="{2DB2B7CD-8E15-4235-B8C4-34317B6380DD}" destId="{2971103C-11A5-4673-A88C-536CB0201399}" srcOrd="3" destOrd="0" parTransId="{17202F4E-5562-4F38-9FB1-1738DD8C2926}" sibTransId="{715BAAE1-8D90-4785-9D82-D5438E1675F3}"/>
    <dgm:cxn modelId="{AEA71C23-0F0E-4807-9441-C8C516E03781}" type="presOf" srcId="{A9F1E325-7B7C-4D73-BB85-9BA011C1347E}" destId="{A8942E84-AE40-49FB-A551-2DEA9EA8FA9B}" srcOrd="0" destOrd="0" presId="urn:microsoft.com/office/officeart/2005/8/layout/default"/>
    <dgm:cxn modelId="{D7FA47A3-9EE0-4F1F-86AE-EAA97E2934EE}" type="presOf" srcId="{373F367D-7301-4709-AC16-397A3C775F4B}" destId="{949AC819-308F-463F-862D-BFDA9246C339}" srcOrd="0" destOrd="0" presId="urn:microsoft.com/office/officeart/2005/8/layout/default"/>
    <dgm:cxn modelId="{D449930C-0362-497A-9A2B-F291E19CAA64}" srcId="{2DB2B7CD-8E15-4235-B8C4-34317B6380DD}" destId="{D3FE24E6-00D2-4ED0-81B1-4ABEF7A8945F}" srcOrd="2" destOrd="0" parTransId="{7F2B5BFC-4CC3-44C0-86CE-1B5578453319}" sibTransId="{9152937C-FFB0-4E3A-B5C9-DA7BC50DF8BF}"/>
    <dgm:cxn modelId="{E16E26E1-5737-4B59-BF48-7143A3F7CD66}" srcId="{2DB2B7CD-8E15-4235-B8C4-34317B6380DD}" destId="{49F474C7-D61E-4358-A699-1938F3790D69}" srcOrd="1" destOrd="0" parTransId="{42F2908A-8062-40FE-ADDA-67338AB795EF}" sibTransId="{D9563E6D-0EB7-4907-AB7E-127B510C9DC2}"/>
    <dgm:cxn modelId="{BE45C178-CF11-494D-A493-A0A50D15FA4A}" srcId="{2DB2B7CD-8E15-4235-B8C4-34317B6380DD}" destId="{0FB895BE-C298-4DC3-A5AD-E6D13E177574}" srcOrd="5" destOrd="0" parTransId="{EF7EA8FB-2256-44DF-AA58-1AA19F20D693}" sibTransId="{909908EF-41C0-4024-8E92-D5B434435531}"/>
    <dgm:cxn modelId="{E21ADF04-E010-4B51-9A0F-657B2F6356EB}" type="presParOf" srcId="{B78BD190-9756-49D4-8DCC-C3C6EBF6436B}" destId="{A8942E84-AE40-49FB-A551-2DEA9EA8FA9B}" srcOrd="0" destOrd="0" presId="urn:microsoft.com/office/officeart/2005/8/layout/default"/>
    <dgm:cxn modelId="{429A8177-FBA1-4711-B19B-35C331559C89}" type="presParOf" srcId="{B78BD190-9756-49D4-8DCC-C3C6EBF6436B}" destId="{CDBC5B10-D0F6-47E9-AD8E-8BAF1131640F}" srcOrd="1" destOrd="0" presId="urn:microsoft.com/office/officeart/2005/8/layout/default"/>
    <dgm:cxn modelId="{9F2616F1-9818-4D9F-A8BF-3B829F31978D}" type="presParOf" srcId="{B78BD190-9756-49D4-8DCC-C3C6EBF6436B}" destId="{ABE04809-B85F-451D-A18F-452D141F2609}" srcOrd="2" destOrd="0" presId="urn:microsoft.com/office/officeart/2005/8/layout/default"/>
    <dgm:cxn modelId="{8647A186-F9E7-4F3F-A6DC-4878B96FBE4D}" type="presParOf" srcId="{B78BD190-9756-49D4-8DCC-C3C6EBF6436B}" destId="{2130370C-D2A7-4BC4-B808-D7605F7F26E8}" srcOrd="3" destOrd="0" presId="urn:microsoft.com/office/officeart/2005/8/layout/default"/>
    <dgm:cxn modelId="{18B99C8A-5078-476F-B84B-1F179CE1797A}" type="presParOf" srcId="{B78BD190-9756-49D4-8DCC-C3C6EBF6436B}" destId="{41C45C15-3D29-4F7C-981A-7F5CB58395E3}" srcOrd="4" destOrd="0" presId="urn:microsoft.com/office/officeart/2005/8/layout/default"/>
    <dgm:cxn modelId="{C1ABB2A9-F823-4218-B155-955696F93621}" type="presParOf" srcId="{B78BD190-9756-49D4-8DCC-C3C6EBF6436B}" destId="{084F97DC-0644-4AF0-BEA4-96819CF185E9}" srcOrd="5" destOrd="0" presId="urn:microsoft.com/office/officeart/2005/8/layout/default"/>
    <dgm:cxn modelId="{13050E0B-FB58-46A2-A61A-6295334A6802}" type="presParOf" srcId="{B78BD190-9756-49D4-8DCC-C3C6EBF6436B}" destId="{4980AD6D-3BFE-4EE2-915C-1E3A93ED81DC}" srcOrd="6" destOrd="0" presId="urn:microsoft.com/office/officeart/2005/8/layout/default"/>
    <dgm:cxn modelId="{A8EF61DE-D4A4-4A74-9F93-35D9A462EE92}" type="presParOf" srcId="{B78BD190-9756-49D4-8DCC-C3C6EBF6436B}" destId="{B2E9AAA5-CCF7-4B05-8616-6F12F6C091A9}" srcOrd="7" destOrd="0" presId="urn:microsoft.com/office/officeart/2005/8/layout/default"/>
    <dgm:cxn modelId="{75DE9DDB-9961-4E5C-9826-D2F7436251BB}" type="presParOf" srcId="{B78BD190-9756-49D4-8DCC-C3C6EBF6436B}" destId="{949AC819-308F-463F-862D-BFDA9246C339}" srcOrd="8" destOrd="0" presId="urn:microsoft.com/office/officeart/2005/8/layout/default"/>
    <dgm:cxn modelId="{6C359F8B-539F-483A-85AD-1E9CA6A0D682}" type="presParOf" srcId="{B78BD190-9756-49D4-8DCC-C3C6EBF6436B}" destId="{6E6BC755-C2FD-45BE-A968-9DED2FD83FB1}" srcOrd="9" destOrd="0" presId="urn:microsoft.com/office/officeart/2005/8/layout/default"/>
    <dgm:cxn modelId="{F046CB51-AE6D-4580-9D69-C8DFD5978413}" type="presParOf" srcId="{B78BD190-9756-49D4-8DCC-C3C6EBF6436B}" destId="{699BA85C-636A-41AE-8D2B-482688260BC2}"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B2B7CD-8E15-4235-B8C4-34317B6380D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zh-CN" altLang="en-US"/>
        </a:p>
      </dgm:t>
    </dgm:pt>
    <dgm:pt modelId="{A9F1E325-7B7C-4D73-BB85-9BA011C1347E}">
      <dgm:prSet phldrT="[文本]" phldr="1"/>
      <dgm:spPr>
        <a:noFill/>
      </dgm:spPr>
      <dgm:t>
        <a:bodyPr/>
        <a:lstStyle/>
        <a:p>
          <a:endParaRPr lang="zh-CN" altLang="en-US" dirty="0"/>
        </a:p>
      </dgm:t>
    </dgm:pt>
    <dgm:pt modelId="{4A7E99F7-57DE-4A98-B902-BF2F36971B85}" type="parTrans" cxnId="{D6D05925-F7BD-4872-9B7A-D273008E4FA0}">
      <dgm:prSet/>
      <dgm:spPr/>
      <dgm:t>
        <a:bodyPr/>
        <a:lstStyle/>
        <a:p>
          <a:endParaRPr lang="zh-CN" altLang="en-US"/>
        </a:p>
      </dgm:t>
    </dgm:pt>
    <dgm:pt modelId="{F745E216-BE39-44A0-869E-09C8D5E68DAA}" type="sibTrans" cxnId="{D6D05925-F7BD-4872-9B7A-D273008E4FA0}">
      <dgm:prSet/>
      <dgm:spPr/>
      <dgm:t>
        <a:bodyPr/>
        <a:lstStyle/>
        <a:p>
          <a:endParaRPr lang="zh-CN" altLang="en-US"/>
        </a:p>
      </dgm:t>
    </dgm:pt>
    <dgm:pt modelId="{49F474C7-D61E-4358-A699-1938F3790D69}">
      <dgm:prSet phldrT="[文本]" phldr="1"/>
      <dgm:spPr>
        <a:noFill/>
      </dgm:spPr>
      <dgm:t>
        <a:bodyPr/>
        <a:lstStyle/>
        <a:p>
          <a:endParaRPr lang="zh-CN" altLang="en-US" dirty="0"/>
        </a:p>
      </dgm:t>
    </dgm:pt>
    <dgm:pt modelId="{42F2908A-8062-40FE-ADDA-67338AB795EF}" type="parTrans" cxnId="{E16E26E1-5737-4B59-BF48-7143A3F7CD66}">
      <dgm:prSet/>
      <dgm:spPr/>
      <dgm:t>
        <a:bodyPr/>
        <a:lstStyle/>
        <a:p>
          <a:endParaRPr lang="zh-CN" altLang="en-US"/>
        </a:p>
      </dgm:t>
    </dgm:pt>
    <dgm:pt modelId="{D9563E6D-0EB7-4907-AB7E-127B510C9DC2}" type="sibTrans" cxnId="{E16E26E1-5737-4B59-BF48-7143A3F7CD66}">
      <dgm:prSet/>
      <dgm:spPr/>
      <dgm:t>
        <a:bodyPr/>
        <a:lstStyle/>
        <a:p>
          <a:endParaRPr lang="zh-CN" altLang="en-US"/>
        </a:p>
      </dgm:t>
    </dgm:pt>
    <dgm:pt modelId="{D3FE24E6-00D2-4ED0-81B1-4ABEF7A8945F}">
      <dgm:prSet phldrT="[文本]" phldr="1"/>
      <dgm:spPr>
        <a:noFill/>
      </dgm:spPr>
      <dgm:t>
        <a:bodyPr/>
        <a:lstStyle/>
        <a:p>
          <a:endParaRPr lang="zh-CN" altLang="en-US" dirty="0"/>
        </a:p>
      </dgm:t>
    </dgm:pt>
    <dgm:pt modelId="{7F2B5BFC-4CC3-44C0-86CE-1B5578453319}" type="parTrans" cxnId="{D449930C-0362-497A-9A2B-F291E19CAA64}">
      <dgm:prSet/>
      <dgm:spPr/>
      <dgm:t>
        <a:bodyPr/>
        <a:lstStyle/>
        <a:p>
          <a:endParaRPr lang="zh-CN" altLang="en-US"/>
        </a:p>
      </dgm:t>
    </dgm:pt>
    <dgm:pt modelId="{9152937C-FFB0-4E3A-B5C9-DA7BC50DF8BF}" type="sibTrans" cxnId="{D449930C-0362-497A-9A2B-F291E19CAA64}">
      <dgm:prSet/>
      <dgm:spPr/>
      <dgm:t>
        <a:bodyPr/>
        <a:lstStyle/>
        <a:p>
          <a:endParaRPr lang="zh-CN" altLang="en-US"/>
        </a:p>
      </dgm:t>
    </dgm:pt>
    <dgm:pt modelId="{2971103C-11A5-4673-A88C-536CB0201399}">
      <dgm:prSet phldrT="[文本]" phldr="1"/>
      <dgm:spPr>
        <a:noFill/>
      </dgm:spPr>
      <dgm:t>
        <a:bodyPr/>
        <a:lstStyle/>
        <a:p>
          <a:endParaRPr lang="zh-CN" altLang="en-US" dirty="0"/>
        </a:p>
      </dgm:t>
    </dgm:pt>
    <dgm:pt modelId="{17202F4E-5562-4F38-9FB1-1738DD8C2926}" type="parTrans" cxnId="{50475D88-B13E-412A-AB05-D1E58F51C66F}">
      <dgm:prSet/>
      <dgm:spPr/>
      <dgm:t>
        <a:bodyPr/>
        <a:lstStyle/>
        <a:p>
          <a:endParaRPr lang="zh-CN" altLang="en-US"/>
        </a:p>
      </dgm:t>
    </dgm:pt>
    <dgm:pt modelId="{715BAAE1-8D90-4785-9D82-D5438E1675F3}" type="sibTrans" cxnId="{50475D88-B13E-412A-AB05-D1E58F51C66F}">
      <dgm:prSet/>
      <dgm:spPr/>
      <dgm:t>
        <a:bodyPr/>
        <a:lstStyle/>
        <a:p>
          <a:endParaRPr lang="zh-CN" altLang="en-US"/>
        </a:p>
      </dgm:t>
    </dgm:pt>
    <dgm:pt modelId="{373F367D-7301-4709-AC16-397A3C775F4B}">
      <dgm:prSet phldrT="[文本]" phldr="1"/>
      <dgm:spPr>
        <a:noFill/>
      </dgm:spPr>
      <dgm:t>
        <a:bodyPr/>
        <a:lstStyle/>
        <a:p>
          <a:endParaRPr lang="zh-CN" altLang="en-US" dirty="0"/>
        </a:p>
      </dgm:t>
    </dgm:pt>
    <dgm:pt modelId="{9EC8A2F6-77D9-4684-BE0D-F233BDD5F8F4}" type="parTrans" cxnId="{3A12CC9E-6A13-4E0D-8B12-4402FB7A849E}">
      <dgm:prSet/>
      <dgm:spPr/>
      <dgm:t>
        <a:bodyPr/>
        <a:lstStyle/>
        <a:p>
          <a:endParaRPr lang="zh-CN" altLang="en-US"/>
        </a:p>
      </dgm:t>
    </dgm:pt>
    <dgm:pt modelId="{A33096F1-CC9B-4D8C-B1EF-003D3404BAC2}" type="sibTrans" cxnId="{3A12CC9E-6A13-4E0D-8B12-4402FB7A849E}">
      <dgm:prSet/>
      <dgm:spPr/>
      <dgm:t>
        <a:bodyPr/>
        <a:lstStyle/>
        <a:p>
          <a:endParaRPr lang="zh-CN" altLang="en-US"/>
        </a:p>
      </dgm:t>
    </dgm:pt>
    <dgm:pt modelId="{0FB895BE-C298-4DC3-A5AD-E6D13E177574}">
      <dgm:prSet phldrT="[文本]" phldr="1"/>
      <dgm:spPr>
        <a:noFill/>
      </dgm:spPr>
      <dgm:t>
        <a:bodyPr/>
        <a:lstStyle/>
        <a:p>
          <a:endParaRPr lang="zh-CN" altLang="en-US" dirty="0"/>
        </a:p>
      </dgm:t>
    </dgm:pt>
    <dgm:pt modelId="{EF7EA8FB-2256-44DF-AA58-1AA19F20D693}" type="parTrans" cxnId="{BE45C178-CF11-494D-A493-A0A50D15FA4A}">
      <dgm:prSet/>
      <dgm:spPr/>
      <dgm:t>
        <a:bodyPr/>
        <a:lstStyle/>
        <a:p>
          <a:endParaRPr lang="zh-CN" altLang="en-US"/>
        </a:p>
      </dgm:t>
    </dgm:pt>
    <dgm:pt modelId="{909908EF-41C0-4024-8E92-D5B434435531}" type="sibTrans" cxnId="{BE45C178-CF11-494D-A493-A0A50D15FA4A}">
      <dgm:prSet/>
      <dgm:spPr/>
      <dgm:t>
        <a:bodyPr/>
        <a:lstStyle/>
        <a:p>
          <a:endParaRPr lang="zh-CN" altLang="en-US"/>
        </a:p>
      </dgm:t>
    </dgm:pt>
    <dgm:pt modelId="{B78BD190-9756-49D4-8DCC-C3C6EBF6436B}" type="pres">
      <dgm:prSet presAssocID="{2DB2B7CD-8E15-4235-B8C4-34317B6380DD}" presName="diagram" presStyleCnt="0">
        <dgm:presLayoutVars>
          <dgm:dir/>
          <dgm:resizeHandles val="exact"/>
        </dgm:presLayoutVars>
      </dgm:prSet>
      <dgm:spPr/>
      <dgm:t>
        <a:bodyPr/>
        <a:lstStyle/>
        <a:p>
          <a:endParaRPr lang="zh-CN" altLang="en-US"/>
        </a:p>
      </dgm:t>
    </dgm:pt>
    <dgm:pt modelId="{A8942E84-AE40-49FB-A551-2DEA9EA8FA9B}" type="pres">
      <dgm:prSet presAssocID="{A9F1E325-7B7C-4D73-BB85-9BA011C1347E}" presName="node" presStyleLbl="node1" presStyleIdx="0" presStyleCnt="6">
        <dgm:presLayoutVars>
          <dgm:bulletEnabled val="1"/>
        </dgm:presLayoutVars>
      </dgm:prSet>
      <dgm:spPr/>
      <dgm:t>
        <a:bodyPr/>
        <a:lstStyle/>
        <a:p>
          <a:endParaRPr lang="zh-CN" altLang="en-US"/>
        </a:p>
      </dgm:t>
    </dgm:pt>
    <dgm:pt modelId="{CDBC5B10-D0F6-47E9-AD8E-8BAF1131640F}" type="pres">
      <dgm:prSet presAssocID="{F745E216-BE39-44A0-869E-09C8D5E68DAA}" presName="sibTrans" presStyleCnt="0"/>
      <dgm:spPr/>
    </dgm:pt>
    <dgm:pt modelId="{ABE04809-B85F-451D-A18F-452D141F2609}" type="pres">
      <dgm:prSet presAssocID="{49F474C7-D61E-4358-A699-1938F3790D69}" presName="node" presStyleLbl="node1" presStyleIdx="1" presStyleCnt="6">
        <dgm:presLayoutVars>
          <dgm:bulletEnabled val="1"/>
        </dgm:presLayoutVars>
      </dgm:prSet>
      <dgm:spPr/>
      <dgm:t>
        <a:bodyPr/>
        <a:lstStyle/>
        <a:p>
          <a:endParaRPr lang="zh-CN" altLang="en-US"/>
        </a:p>
      </dgm:t>
    </dgm:pt>
    <dgm:pt modelId="{2130370C-D2A7-4BC4-B808-D7605F7F26E8}" type="pres">
      <dgm:prSet presAssocID="{D9563E6D-0EB7-4907-AB7E-127B510C9DC2}" presName="sibTrans" presStyleCnt="0"/>
      <dgm:spPr/>
    </dgm:pt>
    <dgm:pt modelId="{41C45C15-3D29-4F7C-981A-7F5CB58395E3}" type="pres">
      <dgm:prSet presAssocID="{D3FE24E6-00D2-4ED0-81B1-4ABEF7A8945F}" presName="node" presStyleLbl="node1" presStyleIdx="2" presStyleCnt="6">
        <dgm:presLayoutVars>
          <dgm:bulletEnabled val="1"/>
        </dgm:presLayoutVars>
      </dgm:prSet>
      <dgm:spPr/>
      <dgm:t>
        <a:bodyPr/>
        <a:lstStyle/>
        <a:p>
          <a:endParaRPr lang="zh-CN" altLang="en-US"/>
        </a:p>
      </dgm:t>
    </dgm:pt>
    <dgm:pt modelId="{084F97DC-0644-4AF0-BEA4-96819CF185E9}" type="pres">
      <dgm:prSet presAssocID="{9152937C-FFB0-4E3A-B5C9-DA7BC50DF8BF}" presName="sibTrans" presStyleCnt="0"/>
      <dgm:spPr/>
    </dgm:pt>
    <dgm:pt modelId="{4980AD6D-3BFE-4EE2-915C-1E3A93ED81DC}" type="pres">
      <dgm:prSet presAssocID="{2971103C-11A5-4673-A88C-536CB0201399}" presName="node" presStyleLbl="node1" presStyleIdx="3" presStyleCnt="6">
        <dgm:presLayoutVars>
          <dgm:bulletEnabled val="1"/>
        </dgm:presLayoutVars>
      </dgm:prSet>
      <dgm:spPr/>
      <dgm:t>
        <a:bodyPr/>
        <a:lstStyle/>
        <a:p>
          <a:endParaRPr lang="zh-CN" altLang="en-US"/>
        </a:p>
      </dgm:t>
    </dgm:pt>
    <dgm:pt modelId="{B2E9AAA5-CCF7-4B05-8616-6F12F6C091A9}" type="pres">
      <dgm:prSet presAssocID="{715BAAE1-8D90-4785-9D82-D5438E1675F3}" presName="sibTrans" presStyleCnt="0"/>
      <dgm:spPr/>
    </dgm:pt>
    <dgm:pt modelId="{949AC819-308F-463F-862D-BFDA9246C339}" type="pres">
      <dgm:prSet presAssocID="{373F367D-7301-4709-AC16-397A3C775F4B}" presName="node" presStyleLbl="node1" presStyleIdx="4" presStyleCnt="6">
        <dgm:presLayoutVars>
          <dgm:bulletEnabled val="1"/>
        </dgm:presLayoutVars>
      </dgm:prSet>
      <dgm:spPr/>
      <dgm:t>
        <a:bodyPr/>
        <a:lstStyle/>
        <a:p>
          <a:endParaRPr lang="zh-CN" altLang="en-US"/>
        </a:p>
      </dgm:t>
    </dgm:pt>
    <dgm:pt modelId="{6E6BC755-C2FD-45BE-A968-9DED2FD83FB1}" type="pres">
      <dgm:prSet presAssocID="{A33096F1-CC9B-4D8C-B1EF-003D3404BAC2}" presName="sibTrans" presStyleCnt="0"/>
      <dgm:spPr/>
    </dgm:pt>
    <dgm:pt modelId="{699BA85C-636A-41AE-8D2B-482688260BC2}" type="pres">
      <dgm:prSet presAssocID="{0FB895BE-C298-4DC3-A5AD-E6D13E177574}" presName="node" presStyleLbl="node1" presStyleIdx="5" presStyleCnt="6">
        <dgm:presLayoutVars>
          <dgm:bulletEnabled val="1"/>
        </dgm:presLayoutVars>
      </dgm:prSet>
      <dgm:spPr/>
      <dgm:t>
        <a:bodyPr/>
        <a:lstStyle/>
        <a:p>
          <a:endParaRPr lang="zh-CN" altLang="en-US"/>
        </a:p>
      </dgm:t>
    </dgm:pt>
  </dgm:ptLst>
  <dgm:cxnLst>
    <dgm:cxn modelId="{D8551DF3-0545-4C7B-AE0C-99DDB3829C17}" type="presOf" srcId="{A9F1E325-7B7C-4D73-BB85-9BA011C1347E}" destId="{A8942E84-AE40-49FB-A551-2DEA9EA8FA9B}" srcOrd="0" destOrd="0" presId="urn:microsoft.com/office/officeart/2005/8/layout/default"/>
    <dgm:cxn modelId="{3A12CC9E-6A13-4E0D-8B12-4402FB7A849E}" srcId="{2DB2B7CD-8E15-4235-B8C4-34317B6380DD}" destId="{373F367D-7301-4709-AC16-397A3C775F4B}" srcOrd="4" destOrd="0" parTransId="{9EC8A2F6-77D9-4684-BE0D-F233BDD5F8F4}" sibTransId="{A33096F1-CC9B-4D8C-B1EF-003D3404BAC2}"/>
    <dgm:cxn modelId="{B4C44FD9-643B-495D-96C3-2CA8A2A66A4C}" type="presOf" srcId="{373F367D-7301-4709-AC16-397A3C775F4B}" destId="{949AC819-308F-463F-862D-BFDA9246C339}" srcOrd="0" destOrd="0" presId="urn:microsoft.com/office/officeart/2005/8/layout/default"/>
    <dgm:cxn modelId="{5CE44C9A-D9EC-4C46-A422-255BBC6E7B93}" type="presOf" srcId="{0FB895BE-C298-4DC3-A5AD-E6D13E177574}" destId="{699BA85C-636A-41AE-8D2B-482688260BC2}" srcOrd="0" destOrd="0" presId="urn:microsoft.com/office/officeart/2005/8/layout/default"/>
    <dgm:cxn modelId="{F5CDD168-5F92-4638-804A-F11FD431F0A3}" type="presOf" srcId="{49F474C7-D61E-4358-A699-1938F3790D69}" destId="{ABE04809-B85F-451D-A18F-452D141F2609}" srcOrd="0" destOrd="0" presId="urn:microsoft.com/office/officeart/2005/8/layout/default"/>
    <dgm:cxn modelId="{D6D05925-F7BD-4872-9B7A-D273008E4FA0}" srcId="{2DB2B7CD-8E15-4235-B8C4-34317B6380DD}" destId="{A9F1E325-7B7C-4D73-BB85-9BA011C1347E}" srcOrd="0" destOrd="0" parTransId="{4A7E99F7-57DE-4A98-B902-BF2F36971B85}" sibTransId="{F745E216-BE39-44A0-869E-09C8D5E68DAA}"/>
    <dgm:cxn modelId="{3C14F761-5B07-41A5-B96A-DEB5431812D8}" type="presOf" srcId="{2971103C-11A5-4673-A88C-536CB0201399}" destId="{4980AD6D-3BFE-4EE2-915C-1E3A93ED81DC}" srcOrd="0" destOrd="0" presId="urn:microsoft.com/office/officeart/2005/8/layout/default"/>
    <dgm:cxn modelId="{6EA6ED1A-C380-4129-B7B4-132183E9A09D}" type="presOf" srcId="{D3FE24E6-00D2-4ED0-81B1-4ABEF7A8945F}" destId="{41C45C15-3D29-4F7C-981A-7F5CB58395E3}" srcOrd="0" destOrd="0" presId="urn:microsoft.com/office/officeart/2005/8/layout/default"/>
    <dgm:cxn modelId="{50475D88-B13E-412A-AB05-D1E58F51C66F}" srcId="{2DB2B7CD-8E15-4235-B8C4-34317B6380DD}" destId="{2971103C-11A5-4673-A88C-536CB0201399}" srcOrd="3" destOrd="0" parTransId="{17202F4E-5562-4F38-9FB1-1738DD8C2926}" sibTransId="{715BAAE1-8D90-4785-9D82-D5438E1675F3}"/>
    <dgm:cxn modelId="{D449930C-0362-497A-9A2B-F291E19CAA64}" srcId="{2DB2B7CD-8E15-4235-B8C4-34317B6380DD}" destId="{D3FE24E6-00D2-4ED0-81B1-4ABEF7A8945F}" srcOrd="2" destOrd="0" parTransId="{7F2B5BFC-4CC3-44C0-86CE-1B5578453319}" sibTransId="{9152937C-FFB0-4E3A-B5C9-DA7BC50DF8BF}"/>
    <dgm:cxn modelId="{E16E26E1-5737-4B59-BF48-7143A3F7CD66}" srcId="{2DB2B7CD-8E15-4235-B8C4-34317B6380DD}" destId="{49F474C7-D61E-4358-A699-1938F3790D69}" srcOrd="1" destOrd="0" parTransId="{42F2908A-8062-40FE-ADDA-67338AB795EF}" sibTransId="{D9563E6D-0EB7-4907-AB7E-127B510C9DC2}"/>
    <dgm:cxn modelId="{0F1EBECA-5F03-4232-9309-A1BC59BF55A0}" type="presOf" srcId="{2DB2B7CD-8E15-4235-B8C4-34317B6380DD}" destId="{B78BD190-9756-49D4-8DCC-C3C6EBF6436B}" srcOrd="0" destOrd="0" presId="urn:microsoft.com/office/officeart/2005/8/layout/default"/>
    <dgm:cxn modelId="{BE45C178-CF11-494D-A493-A0A50D15FA4A}" srcId="{2DB2B7CD-8E15-4235-B8C4-34317B6380DD}" destId="{0FB895BE-C298-4DC3-A5AD-E6D13E177574}" srcOrd="5" destOrd="0" parTransId="{EF7EA8FB-2256-44DF-AA58-1AA19F20D693}" sibTransId="{909908EF-41C0-4024-8E92-D5B434435531}"/>
    <dgm:cxn modelId="{08830102-672C-4E4D-A118-CB9ED68D38EF}" type="presParOf" srcId="{B78BD190-9756-49D4-8DCC-C3C6EBF6436B}" destId="{A8942E84-AE40-49FB-A551-2DEA9EA8FA9B}" srcOrd="0" destOrd="0" presId="urn:microsoft.com/office/officeart/2005/8/layout/default"/>
    <dgm:cxn modelId="{54B64F3E-4A05-4CA9-AF25-7E83D679A939}" type="presParOf" srcId="{B78BD190-9756-49D4-8DCC-C3C6EBF6436B}" destId="{CDBC5B10-D0F6-47E9-AD8E-8BAF1131640F}" srcOrd="1" destOrd="0" presId="urn:microsoft.com/office/officeart/2005/8/layout/default"/>
    <dgm:cxn modelId="{97BDC634-55DB-4E94-AB43-4C016E2757BD}" type="presParOf" srcId="{B78BD190-9756-49D4-8DCC-C3C6EBF6436B}" destId="{ABE04809-B85F-451D-A18F-452D141F2609}" srcOrd="2" destOrd="0" presId="urn:microsoft.com/office/officeart/2005/8/layout/default"/>
    <dgm:cxn modelId="{55B97B5D-BFA4-4A7E-918D-5589A00B3525}" type="presParOf" srcId="{B78BD190-9756-49D4-8DCC-C3C6EBF6436B}" destId="{2130370C-D2A7-4BC4-B808-D7605F7F26E8}" srcOrd="3" destOrd="0" presId="urn:microsoft.com/office/officeart/2005/8/layout/default"/>
    <dgm:cxn modelId="{A1D793C2-146A-4AEA-8B14-246561CCF03C}" type="presParOf" srcId="{B78BD190-9756-49D4-8DCC-C3C6EBF6436B}" destId="{41C45C15-3D29-4F7C-981A-7F5CB58395E3}" srcOrd="4" destOrd="0" presId="urn:microsoft.com/office/officeart/2005/8/layout/default"/>
    <dgm:cxn modelId="{4F32656E-5142-40E5-8956-EB626A60523E}" type="presParOf" srcId="{B78BD190-9756-49D4-8DCC-C3C6EBF6436B}" destId="{084F97DC-0644-4AF0-BEA4-96819CF185E9}" srcOrd="5" destOrd="0" presId="urn:microsoft.com/office/officeart/2005/8/layout/default"/>
    <dgm:cxn modelId="{E17ACA9F-26B7-4587-9CBF-64467BB33828}" type="presParOf" srcId="{B78BD190-9756-49D4-8DCC-C3C6EBF6436B}" destId="{4980AD6D-3BFE-4EE2-915C-1E3A93ED81DC}" srcOrd="6" destOrd="0" presId="urn:microsoft.com/office/officeart/2005/8/layout/default"/>
    <dgm:cxn modelId="{B121CA60-3109-464F-98AF-5FEF356DA113}" type="presParOf" srcId="{B78BD190-9756-49D4-8DCC-C3C6EBF6436B}" destId="{B2E9AAA5-CCF7-4B05-8616-6F12F6C091A9}" srcOrd="7" destOrd="0" presId="urn:microsoft.com/office/officeart/2005/8/layout/default"/>
    <dgm:cxn modelId="{523C2CF1-D897-4721-9115-522CEA3251F6}" type="presParOf" srcId="{B78BD190-9756-49D4-8DCC-C3C6EBF6436B}" destId="{949AC819-308F-463F-862D-BFDA9246C339}" srcOrd="8" destOrd="0" presId="urn:microsoft.com/office/officeart/2005/8/layout/default"/>
    <dgm:cxn modelId="{1B33FB1D-23FB-48A3-B82E-AE5EC91474AD}" type="presParOf" srcId="{B78BD190-9756-49D4-8DCC-C3C6EBF6436B}" destId="{6E6BC755-C2FD-45BE-A968-9DED2FD83FB1}" srcOrd="9" destOrd="0" presId="urn:microsoft.com/office/officeart/2005/8/layout/default"/>
    <dgm:cxn modelId="{114CD576-625B-443B-AE53-A7154C200D10}" type="presParOf" srcId="{B78BD190-9756-49D4-8DCC-C3C6EBF6436B}" destId="{699BA85C-636A-41AE-8D2B-482688260BC2}"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942E84-AE40-49FB-A551-2DEA9EA8FA9B}">
      <dsp:nvSpPr>
        <dsp:cNvPr id="0" name=""/>
        <dsp:cNvSpPr/>
      </dsp:nvSpPr>
      <dsp:spPr>
        <a:xfrm>
          <a:off x="0" y="39687"/>
          <a:ext cx="3286125" cy="1971675"/>
        </a:xfrm>
        <a:prstGeom prst="rect">
          <a:avLst/>
        </a:prstGeom>
        <a:no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zh-CN" altLang="en-US" sz="6500" kern="1200" dirty="0"/>
        </a:p>
      </dsp:txBody>
      <dsp:txXfrm>
        <a:off x="0" y="39687"/>
        <a:ext cx="3286125" cy="1971675"/>
      </dsp:txXfrm>
    </dsp:sp>
    <dsp:sp modelId="{ABE04809-B85F-451D-A18F-452D141F2609}">
      <dsp:nvSpPr>
        <dsp:cNvPr id="0" name=""/>
        <dsp:cNvSpPr/>
      </dsp:nvSpPr>
      <dsp:spPr>
        <a:xfrm>
          <a:off x="3614737" y="39687"/>
          <a:ext cx="3286125" cy="1971675"/>
        </a:xfrm>
        <a:prstGeom prst="rect">
          <a:avLst/>
        </a:prstGeom>
        <a:no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zh-CN" altLang="en-US" sz="6500" kern="1200" dirty="0"/>
        </a:p>
      </dsp:txBody>
      <dsp:txXfrm>
        <a:off x="3614737" y="39687"/>
        <a:ext cx="3286125" cy="1971675"/>
      </dsp:txXfrm>
    </dsp:sp>
    <dsp:sp modelId="{41C45C15-3D29-4F7C-981A-7F5CB58395E3}">
      <dsp:nvSpPr>
        <dsp:cNvPr id="0" name=""/>
        <dsp:cNvSpPr/>
      </dsp:nvSpPr>
      <dsp:spPr>
        <a:xfrm>
          <a:off x="7229475" y="39687"/>
          <a:ext cx="3286125" cy="1971675"/>
        </a:xfrm>
        <a:prstGeom prst="rect">
          <a:avLst/>
        </a:prstGeom>
        <a:no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zh-CN" altLang="en-US" sz="6500" kern="1200" dirty="0"/>
        </a:p>
      </dsp:txBody>
      <dsp:txXfrm>
        <a:off x="7229475" y="39687"/>
        <a:ext cx="3286125" cy="1971675"/>
      </dsp:txXfrm>
    </dsp:sp>
    <dsp:sp modelId="{4980AD6D-3BFE-4EE2-915C-1E3A93ED81DC}">
      <dsp:nvSpPr>
        <dsp:cNvPr id="0" name=""/>
        <dsp:cNvSpPr/>
      </dsp:nvSpPr>
      <dsp:spPr>
        <a:xfrm>
          <a:off x="0" y="2339975"/>
          <a:ext cx="3286125" cy="1971675"/>
        </a:xfrm>
        <a:prstGeom prst="rect">
          <a:avLst/>
        </a:prstGeom>
        <a:no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zh-CN" altLang="en-US" sz="6500" kern="1200" dirty="0"/>
        </a:p>
      </dsp:txBody>
      <dsp:txXfrm>
        <a:off x="0" y="2339975"/>
        <a:ext cx="3286125" cy="1971675"/>
      </dsp:txXfrm>
    </dsp:sp>
    <dsp:sp modelId="{949AC819-308F-463F-862D-BFDA9246C339}">
      <dsp:nvSpPr>
        <dsp:cNvPr id="0" name=""/>
        <dsp:cNvSpPr/>
      </dsp:nvSpPr>
      <dsp:spPr>
        <a:xfrm>
          <a:off x="3614737" y="2339975"/>
          <a:ext cx="3286125" cy="1971675"/>
        </a:xfrm>
        <a:prstGeom prst="rect">
          <a:avLst/>
        </a:prstGeom>
        <a:no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zh-CN" altLang="en-US" sz="6500" kern="1200" dirty="0"/>
        </a:p>
      </dsp:txBody>
      <dsp:txXfrm>
        <a:off x="3614737" y="2339975"/>
        <a:ext cx="3286125" cy="1971675"/>
      </dsp:txXfrm>
    </dsp:sp>
    <dsp:sp modelId="{699BA85C-636A-41AE-8D2B-482688260BC2}">
      <dsp:nvSpPr>
        <dsp:cNvPr id="0" name=""/>
        <dsp:cNvSpPr/>
      </dsp:nvSpPr>
      <dsp:spPr>
        <a:xfrm>
          <a:off x="7229475" y="2339975"/>
          <a:ext cx="3286125" cy="1971675"/>
        </a:xfrm>
        <a:prstGeom prst="rect">
          <a:avLst/>
        </a:prstGeom>
        <a:no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zh-CN" altLang="en-US" sz="6500" kern="1200" dirty="0"/>
        </a:p>
      </dsp:txBody>
      <dsp:txXfrm>
        <a:off x="7229475" y="2339975"/>
        <a:ext cx="3286125" cy="19716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942E84-AE40-49FB-A551-2DEA9EA8FA9B}">
      <dsp:nvSpPr>
        <dsp:cNvPr id="0" name=""/>
        <dsp:cNvSpPr/>
      </dsp:nvSpPr>
      <dsp:spPr>
        <a:xfrm>
          <a:off x="0" y="39687"/>
          <a:ext cx="3286125" cy="1971675"/>
        </a:xfrm>
        <a:prstGeom prst="rect">
          <a:avLst/>
        </a:prstGeom>
        <a:no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zh-CN" altLang="en-US" sz="6500" kern="1200" dirty="0"/>
        </a:p>
      </dsp:txBody>
      <dsp:txXfrm>
        <a:off x="0" y="39687"/>
        <a:ext cx="3286125" cy="1971675"/>
      </dsp:txXfrm>
    </dsp:sp>
    <dsp:sp modelId="{ABE04809-B85F-451D-A18F-452D141F2609}">
      <dsp:nvSpPr>
        <dsp:cNvPr id="0" name=""/>
        <dsp:cNvSpPr/>
      </dsp:nvSpPr>
      <dsp:spPr>
        <a:xfrm>
          <a:off x="3614737" y="39687"/>
          <a:ext cx="3286125" cy="1971675"/>
        </a:xfrm>
        <a:prstGeom prst="rect">
          <a:avLst/>
        </a:prstGeom>
        <a:no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zh-CN" altLang="en-US" sz="6500" kern="1200" dirty="0"/>
        </a:p>
      </dsp:txBody>
      <dsp:txXfrm>
        <a:off x="3614737" y="39687"/>
        <a:ext cx="3286125" cy="1971675"/>
      </dsp:txXfrm>
    </dsp:sp>
    <dsp:sp modelId="{41C45C15-3D29-4F7C-981A-7F5CB58395E3}">
      <dsp:nvSpPr>
        <dsp:cNvPr id="0" name=""/>
        <dsp:cNvSpPr/>
      </dsp:nvSpPr>
      <dsp:spPr>
        <a:xfrm>
          <a:off x="7229475" y="39687"/>
          <a:ext cx="3286125" cy="1971675"/>
        </a:xfrm>
        <a:prstGeom prst="rect">
          <a:avLst/>
        </a:prstGeom>
        <a:no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zh-CN" altLang="en-US" sz="6500" kern="1200" dirty="0"/>
        </a:p>
      </dsp:txBody>
      <dsp:txXfrm>
        <a:off x="7229475" y="39687"/>
        <a:ext cx="3286125" cy="1971675"/>
      </dsp:txXfrm>
    </dsp:sp>
    <dsp:sp modelId="{4980AD6D-3BFE-4EE2-915C-1E3A93ED81DC}">
      <dsp:nvSpPr>
        <dsp:cNvPr id="0" name=""/>
        <dsp:cNvSpPr/>
      </dsp:nvSpPr>
      <dsp:spPr>
        <a:xfrm>
          <a:off x="0" y="2339975"/>
          <a:ext cx="3286125" cy="1971675"/>
        </a:xfrm>
        <a:prstGeom prst="rect">
          <a:avLst/>
        </a:prstGeom>
        <a:no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zh-CN" altLang="en-US" sz="6500" kern="1200" dirty="0"/>
        </a:p>
      </dsp:txBody>
      <dsp:txXfrm>
        <a:off x="0" y="2339975"/>
        <a:ext cx="3286125" cy="1971675"/>
      </dsp:txXfrm>
    </dsp:sp>
    <dsp:sp modelId="{949AC819-308F-463F-862D-BFDA9246C339}">
      <dsp:nvSpPr>
        <dsp:cNvPr id="0" name=""/>
        <dsp:cNvSpPr/>
      </dsp:nvSpPr>
      <dsp:spPr>
        <a:xfrm>
          <a:off x="3614737" y="2339975"/>
          <a:ext cx="3286125" cy="1971675"/>
        </a:xfrm>
        <a:prstGeom prst="rect">
          <a:avLst/>
        </a:prstGeom>
        <a:no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zh-CN" altLang="en-US" sz="6500" kern="1200" dirty="0"/>
        </a:p>
      </dsp:txBody>
      <dsp:txXfrm>
        <a:off x="3614737" y="2339975"/>
        <a:ext cx="3286125" cy="1971675"/>
      </dsp:txXfrm>
    </dsp:sp>
    <dsp:sp modelId="{699BA85C-636A-41AE-8D2B-482688260BC2}">
      <dsp:nvSpPr>
        <dsp:cNvPr id="0" name=""/>
        <dsp:cNvSpPr/>
      </dsp:nvSpPr>
      <dsp:spPr>
        <a:xfrm>
          <a:off x="7229475" y="2339975"/>
          <a:ext cx="3286125" cy="1971675"/>
        </a:xfrm>
        <a:prstGeom prst="rect">
          <a:avLst/>
        </a:prstGeom>
        <a:no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zh-CN" altLang="en-US" sz="6500" kern="1200" dirty="0"/>
        </a:p>
      </dsp:txBody>
      <dsp:txXfrm>
        <a:off x="7229475" y="2339975"/>
        <a:ext cx="3286125" cy="197167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690168-266B-4EEC-875D-6FBBB10BE335}" type="datetimeFigureOut">
              <a:rPr lang="zh-CN" altLang="en-US" smtClean="0"/>
              <a:t>2016/11/18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06C1EA-E6A2-4641-B921-DE0198C37C15}" type="slidenum">
              <a:rPr lang="zh-CN" altLang="en-US" smtClean="0"/>
              <a:t>‹#›</a:t>
            </a:fld>
            <a:endParaRPr lang="zh-CN" altLang="en-US"/>
          </a:p>
        </p:txBody>
      </p:sp>
    </p:spTree>
    <p:extLst>
      <p:ext uri="{BB962C8B-B14F-4D97-AF65-F5344CB8AC3E}">
        <p14:creationId xmlns:p14="http://schemas.microsoft.com/office/powerpoint/2010/main" val="2381735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4403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宋体" pitchFamily="2" charset="-122"/>
              </a:defRPr>
            </a:lvl1pPr>
            <a:lvl2pPr marL="776516" indent="-298660" eaLnBrk="0" hangingPunct="0">
              <a:defRPr>
                <a:solidFill>
                  <a:schemeClr val="tx1"/>
                </a:solidFill>
                <a:latin typeface="Arial" charset="0"/>
                <a:ea typeface="宋体" pitchFamily="2" charset="-122"/>
              </a:defRPr>
            </a:lvl2pPr>
            <a:lvl3pPr marL="1194641" indent="-238929" eaLnBrk="0" hangingPunct="0">
              <a:defRPr>
                <a:solidFill>
                  <a:schemeClr val="tx1"/>
                </a:solidFill>
                <a:latin typeface="Arial" charset="0"/>
                <a:ea typeface="宋体" pitchFamily="2" charset="-122"/>
              </a:defRPr>
            </a:lvl3pPr>
            <a:lvl4pPr marL="1672497" indent="-238929" eaLnBrk="0" hangingPunct="0">
              <a:defRPr>
                <a:solidFill>
                  <a:schemeClr val="tx1"/>
                </a:solidFill>
                <a:latin typeface="Arial" charset="0"/>
                <a:ea typeface="宋体" pitchFamily="2" charset="-122"/>
              </a:defRPr>
            </a:lvl4pPr>
            <a:lvl5pPr marL="2150353" indent="-238929" eaLnBrk="0" hangingPunct="0">
              <a:defRPr>
                <a:solidFill>
                  <a:schemeClr val="tx1"/>
                </a:solidFill>
                <a:latin typeface="Arial" charset="0"/>
                <a:ea typeface="宋体" pitchFamily="2" charset="-122"/>
              </a:defRPr>
            </a:lvl5pPr>
            <a:lvl6pPr marL="2628209" indent="-238929" eaLnBrk="0" fontAlgn="base" hangingPunct="0">
              <a:spcBef>
                <a:spcPct val="0"/>
              </a:spcBef>
              <a:spcAft>
                <a:spcPct val="0"/>
              </a:spcAft>
              <a:defRPr>
                <a:solidFill>
                  <a:schemeClr val="tx1"/>
                </a:solidFill>
                <a:latin typeface="Arial" charset="0"/>
                <a:ea typeface="宋体" pitchFamily="2" charset="-122"/>
              </a:defRPr>
            </a:lvl6pPr>
            <a:lvl7pPr marL="3106065" indent="-238929" eaLnBrk="0" fontAlgn="base" hangingPunct="0">
              <a:spcBef>
                <a:spcPct val="0"/>
              </a:spcBef>
              <a:spcAft>
                <a:spcPct val="0"/>
              </a:spcAft>
              <a:defRPr>
                <a:solidFill>
                  <a:schemeClr val="tx1"/>
                </a:solidFill>
                <a:latin typeface="Arial" charset="0"/>
                <a:ea typeface="宋体" pitchFamily="2" charset="-122"/>
              </a:defRPr>
            </a:lvl7pPr>
            <a:lvl8pPr marL="3583921" indent="-238929" eaLnBrk="0" fontAlgn="base" hangingPunct="0">
              <a:spcBef>
                <a:spcPct val="0"/>
              </a:spcBef>
              <a:spcAft>
                <a:spcPct val="0"/>
              </a:spcAft>
              <a:defRPr>
                <a:solidFill>
                  <a:schemeClr val="tx1"/>
                </a:solidFill>
                <a:latin typeface="Arial" charset="0"/>
                <a:ea typeface="宋体" pitchFamily="2" charset="-122"/>
              </a:defRPr>
            </a:lvl8pPr>
            <a:lvl9pPr marL="4061777" indent="-238929"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A1BE2553-3542-4A23-8D0E-A1465F5AE424}" type="slidenum">
              <a:rPr lang="zh-CN" altLang="en-US" smtClean="0">
                <a:solidFill>
                  <a:srgbClr val="000000"/>
                </a:solidFill>
              </a:rPr>
              <a:pPr eaLnBrk="1" hangingPunct="1"/>
              <a:t>2</a:t>
            </a:fld>
            <a:endParaRPr lang="zh-CN" altLang="en-US" smtClean="0">
              <a:solidFill>
                <a:srgbClr val="000000"/>
              </a:solidFill>
            </a:endParaRPr>
          </a:p>
        </p:txBody>
      </p:sp>
    </p:spTree>
    <p:extLst>
      <p:ext uri="{BB962C8B-B14F-4D97-AF65-F5344CB8AC3E}">
        <p14:creationId xmlns:p14="http://schemas.microsoft.com/office/powerpoint/2010/main" val="1634864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422F77E0-3D4B-4507-BCEA-8BC25B942795}" type="datetimeFigureOut">
              <a:rPr lang="zh-CN" altLang="en-US" smtClean="0"/>
              <a:t>2016/11/18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CA436A3-41CF-4A36-83C0-8C846602E3E0}" type="slidenum">
              <a:rPr lang="zh-CN" altLang="en-US" smtClean="0"/>
              <a:t>‹#›</a:t>
            </a:fld>
            <a:endParaRPr lang="zh-CN" altLang="en-US"/>
          </a:p>
        </p:txBody>
      </p:sp>
    </p:spTree>
    <p:extLst>
      <p:ext uri="{BB962C8B-B14F-4D97-AF65-F5344CB8AC3E}">
        <p14:creationId xmlns:p14="http://schemas.microsoft.com/office/powerpoint/2010/main" val="31600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22F77E0-3D4B-4507-BCEA-8BC25B942795}" type="datetimeFigureOut">
              <a:rPr lang="zh-CN" altLang="en-US" smtClean="0"/>
              <a:t>2016/11/18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CA436A3-41CF-4A36-83C0-8C846602E3E0}" type="slidenum">
              <a:rPr lang="zh-CN" altLang="en-US" smtClean="0"/>
              <a:t>‹#›</a:t>
            </a:fld>
            <a:endParaRPr lang="zh-CN" altLang="en-US"/>
          </a:p>
        </p:txBody>
      </p:sp>
    </p:spTree>
    <p:extLst>
      <p:ext uri="{BB962C8B-B14F-4D97-AF65-F5344CB8AC3E}">
        <p14:creationId xmlns:p14="http://schemas.microsoft.com/office/powerpoint/2010/main" val="2044683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22F77E0-3D4B-4507-BCEA-8BC25B942795}" type="datetimeFigureOut">
              <a:rPr lang="zh-CN" altLang="en-US" smtClean="0"/>
              <a:t>2016/11/18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CA436A3-41CF-4A36-83C0-8C846602E3E0}" type="slidenum">
              <a:rPr lang="zh-CN" altLang="en-US" smtClean="0"/>
              <a:t>‹#›</a:t>
            </a:fld>
            <a:endParaRPr lang="zh-CN" altLang="en-US"/>
          </a:p>
        </p:txBody>
      </p:sp>
    </p:spTree>
    <p:extLst>
      <p:ext uri="{BB962C8B-B14F-4D97-AF65-F5344CB8AC3E}">
        <p14:creationId xmlns:p14="http://schemas.microsoft.com/office/powerpoint/2010/main" val="954743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22F77E0-3D4B-4507-BCEA-8BC25B942795}" type="datetimeFigureOut">
              <a:rPr lang="zh-CN" altLang="en-US" smtClean="0"/>
              <a:t>2016/11/18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CA436A3-41CF-4A36-83C0-8C846602E3E0}" type="slidenum">
              <a:rPr lang="zh-CN" altLang="en-US" smtClean="0"/>
              <a:t>‹#›</a:t>
            </a:fld>
            <a:endParaRPr lang="zh-CN" altLang="en-US"/>
          </a:p>
        </p:txBody>
      </p:sp>
    </p:spTree>
    <p:extLst>
      <p:ext uri="{BB962C8B-B14F-4D97-AF65-F5344CB8AC3E}">
        <p14:creationId xmlns:p14="http://schemas.microsoft.com/office/powerpoint/2010/main" val="506948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22F77E0-3D4B-4507-BCEA-8BC25B942795}" type="datetimeFigureOut">
              <a:rPr lang="zh-CN" altLang="en-US" smtClean="0"/>
              <a:t>2016/11/18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CA436A3-41CF-4A36-83C0-8C846602E3E0}" type="slidenum">
              <a:rPr lang="zh-CN" altLang="en-US" smtClean="0"/>
              <a:t>‹#›</a:t>
            </a:fld>
            <a:endParaRPr lang="zh-CN" altLang="en-US"/>
          </a:p>
        </p:txBody>
      </p:sp>
    </p:spTree>
    <p:extLst>
      <p:ext uri="{BB962C8B-B14F-4D97-AF65-F5344CB8AC3E}">
        <p14:creationId xmlns:p14="http://schemas.microsoft.com/office/powerpoint/2010/main" val="3311669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22F77E0-3D4B-4507-BCEA-8BC25B942795}" type="datetimeFigureOut">
              <a:rPr lang="zh-CN" altLang="en-US" smtClean="0"/>
              <a:t>2016/11/18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CA436A3-41CF-4A36-83C0-8C846602E3E0}" type="slidenum">
              <a:rPr lang="zh-CN" altLang="en-US" smtClean="0"/>
              <a:t>‹#›</a:t>
            </a:fld>
            <a:endParaRPr lang="zh-CN" altLang="en-US"/>
          </a:p>
        </p:txBody>
      </p:sp>
    </p:spTree>
    <p:extLst>
      <p:ext uri="{BB962C8B-B14F-4D97-AF65-F5344CB8AC3E}">
        <p14:creationId xmlns:p14="http://schemas.microsoft.com/office/powerpoint/2010/main" val="191081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22F77E0-3D4B-4507-BCEA-8BC25B942795}" type="datetimeFigureOut">
              <a:rPr lang="zh-CN" altLang="en-US" smtClean="0"/>
              <a:t>2016/11/18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CA436A3-41CF-4A36-83C0-8C846602E3E0}" type="slidenum">
              <a:rPr lang="zh-CN" altLang="en-US" smtClean="0"/>
              <a:t>‹#›</a:t>
            </a:fld>
            <a:endParaRPr lang="zh-CN" altLang="en-US"/>
          </a:p>
        </p:txBody>
      </p:sp>
    </p:spTree>
    <p:extLst>
      <p:ext uri="{BB962C8B-B14F-4D97-AF65-F5344CB8AC3E}">
        <p14:creationId xmlns:p14="http://schemas.microsoft.com/office/powerpoint/2010/main" val="672282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22F77E0-3D4B-4507-BCEA-8BC25B942795}" type="datetimeFigureOut">
              <a:rPr lang="zh-CN" altLang="en-US" smtClean="0"/>
              <a:t>2016/11/18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CA436A3-41CF-4A36-83C0-8C846602E3E0}" type="slidenum">
              <a:rPr lang="zh-CN" altLang="en-US" smtClean="0"/>
              <a:t>‹#›</a:t>
            </a:fld>
            <a:endParaRPr lang="zh-CN" altLang="en-US"/>
          </a:p>
        </p:txBody>
      </p:sp>
    </p:spTree>
    <p:extLst>
      <p:ext uri="{BB962C8B-B14F-4D97-AF65-F5344CB8AC3E}">
        <p14:creationId xmlns:p14="http://schemas.microsoft.com/office/powerpoint/2010/main" val="3573296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22F77E0-3D4B-4507-BCEA-8BC25B942795}" type="datetimeFigureOut">
              <a:rPr lang="zh-CN" altLang="en-US" smtClean="0"/>
              <a:t>2016/11/18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CA436A3-41CF-4A36-83C0-8C846602E3E0}" type="slidenum">
              <a:rPr lang="zh-CN" altLang="en-US" smtClean="0"/>
              <a:t>‹#›</a:t>
            </a:fld>
            <a:endParaRPr lang="zh-CN" altLang="en-US"/>
          </a:p>
        </p:txBody>
      </p:sp>
    </p:spTree>
    <p:extLst>
      <p:ext uri="{BB962C8B-B14F-4D97-AF65-F5344CB8AC3E}">
        <p14:creationId xmlns:p14="http://schemas.microsoft.com/office/powerpoint/2010/main" val="3129580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22F77E0-3D4B-4507-BCEA-8BC25B942795}" type="datetimeFigureOut">
              <a:rPr lang="zh-CN" altLang="en-US" smtClean="0"/>
              <a:t>2016/11/18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CA436A3-41CF-4A36-83C0-8C846602E3E0}" type="slidenum">
              <a:rPr lang="zh-CN" altLang="en-US" smtClean="0"/>
              <a:t>‹#›</a:t>
            </a:fld>
            <a:endParaRPr lang="zh-CN" altLang="en-US"/>
          </a:p>
        </p:txBody>
      </p:sp>
    </p:spTree>
    <p:extLst>
      <p:ext uri="{BB962C8B-B14F-4D97-AF65-F5344CB8AC3E}">
        <p14:creationId xmlns:p14="http://schemas.microsoft.com/office/powerpoint/2010/main" val="3309601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22F77E0-3D4B-4507-BCEA-8BC25B942795}" type="datetimeFigureOut">
              <a:rPr lang="zh-CN" altLang="en-US" smtClean="0"/>
              <a:t>2016/11/18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CA436A3-41CF-4A36-83C0-8C846602E3E0}" type="slidenum">
              <a:rPr lang="zh-CN" altLang="en-US" smtClean="0"/>
              <a:t>‹#›</a:t>
            </a:fld>
            <a:endParaRPr lang="zh-CN" altLang="en-US"/>
          </a:p>
        </p:txBody>
      </p:sp>
    </p:spTree>
    <p:extLst>
      <p:ext uri="{BB962C8B-B14F-4D97-AF65-F5344CB8AC3E}">
        <p14:creationId xmlns:p14="http://schemas.microsoft.com/office/powerpoint/2010/main" val="269005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2F77E0-3D4B-4507-BCEA-8BC25B942795}" type="datetimeFigureOut">
              <a:rPr lang="zh-CN" altLang="en-US" smtClean="0"/>
              <a:t>2016/11/18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A436A3-41CF-4A36-83C0-8C846602E3E0}" type="slidenum">
              <a:rPr lang="zh-CN" altLang="en-US" smtClean="0"/>
              <a:t>‹#›</a:t>
            </a:fld>
            <a:endParaRPr lang="zh-CN" altLang="en-US"/>
          </a:p>
        </p:txBody>
      </p:sp>
    </p:spTree>
    <p:extLst>
      <p:ext uri="{BB962C8B-B14F-4D97-AF65-F5344CB8AC3E}">
        <p14:creationId xmlns:p14="http://schemas.microsoft.com/office/powerpoint/2010/main" val="1637365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image" Target="../media/image2.png"/><Relationship Id="rId12" Type="http://schemas.openxmlformats.org/officeDocument/2006/relationships/image" Target="../media/image7.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image" Target="../media/image6.png"/><Relationship Id="rId5" Type="http://schemas.openxmlformats.org/officeDocument/2006/relationships/diagramColors" Target="../diagrams/colors1.xml"/><Relationship Id="rId10" Type="http://schemas.openxmlformats.org/officeDocument/2006/relationships/image" Target="../media/image5.png"/><Relationship Id="rId4" Type="http://schemas.openxmlformats.org/officeDocument/2006/relationships/diagramQuickStyle" Target="../diagrams/quickStyle1.xml"/><Relationship Id="rId9"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2.xml"/><Relationship Id="rId7" Type="http://schemas.openxmlformats.org/officeDocument/2006/relationships/image" Target="../media/image2.png"/><Relationship Id="rId12" Type="http://schemas.openxmlformats.org/officeDocument/2006/relationships/image" Target="../media/image8.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openxmlformats.org/officeDocument/2006/relationships/image" Target="../media/image7.png"/><Relationship Id="rId5" Type="http://schemas.openxmlformats.org/officeDocument/2006/relationships/diagramColors" Target="../diagrams/colors2.xml"/><Relationship Id="rId10" Type="http://schemas.openxmlformats.org/officeDocument/2006/relationships/image" Target="../media/image5.png"/><Relationship Id="rId4" Type="http://schemas.openxmlformats.org/officeDocument/2006/relationships/diagramQuickStyle" Target="../diagrams/quickStyle2.xml"/><Relationship Id="rId9"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879566" y="268923"/>
            <a:ext cx="10258697" cy="2387600"/>
          </a:xfrm>
        </p:spPr>
        <p:txBody>
          <a:bodyPr/>
          <a:lstStyle/>
          <a:p>
            <a:r>
              <a:rPr lang="en-US" altLang="zh-CN" dirty="0" err="1" smtClean="0">
                <a:solidFill>
                  <a:srgbClr val="0070C0"/>
                </a:solidFill>
              </a:rPr>
              <a:t>Sawtooth</a:t>
            </a:r>
            <a:r>
              <a:rPr lang="en-US" altLang="zh-CN" dirty="0" smtClean="0">
                <a:solidFill>
                  <a:srgbClr val="0070C0"/>
                </a:solidFill>
              </a:rPr>
              <a:t> effect in CEPC APDR</a:t>
            </a:r>
            <a:endParaRPr lang="zh-CN" altLang="en-US" dirty="0">
              <a:solidFill>
                <a:srgbClr val="0070C0"/>
              </a:solidFill>
            </a:endParaRPr>
          </a:p>
        </p:txBody>
      </p:sp>
      <p:sp>
        <p:nvSpPr>
          <p:cNvPr id="3" name="副标题 2"/>
          <p:cNvSpPr>
            <a:spLocks noGrp="1"/>
          </p:cNvSpPr>
          <p:nvPr>
            <p:ph type="subTitle" idx="1"/>
          </p:nvPr>
        </p:nvSpPr>
        <p:spPr/>
        <p:txBody>
          <a:bodyPr>
            <a:normAutofit fontScale="77500" lnSpcReduction="20000"/>
          </a:bodyPr>
          <a:lstStyle/>
          <a:p>
            <a:r>
              <a:rPr lang="en-US" altLang="zh-CN" dirty="0" err="1" smtClean="0"/>
              <a:t>Sha</a:t>
            </a:r>
            <a:r>
              <a:rPr lang="en-US" altLang="zh-CN" dirty="0" smtClean="0"/>
              <a:t> Bai, </a:t>
            </a:r>
            <a:r>
              <a:rPr lang="en-US" altLang="zh-CN" dirty="0" err="1" smtClean="0"/>
              <a:t>Chenghui</a:t>
            </a:r>
            <a:r>
              <a:rPr lang="en-US" altLang="zh-CN" dirty="0" smtClean="0"/>
              <a:t> Yu, Feng Su, </a:t>
            </a:r>
            <a:r>
              <a:rPr lang="en-US" altLang="zh-CN" dirty="0" err="1" smtClean="0"/>
              <a:t>Huiping</a:t>
            </a:r>
            <a:r>
              <a:rPr lang="en-US" altLang="zh-CN" dirty="0" smtClean="0"/>
              <a:t> </a:t>
            </a:r>
            <a:r>
              <a:rPr lang="en-US" altLang="zh-CN" dirty="0" err="1" smtClean="0"/>
              <a:t>Geng</a:t>
            </a:r>
            <a:r>
              <a:rPr lang="en-US" altLang="zh-CN" dirty="0" smtClean="0"/>
              <a:t>, </a:t>
            </a:r>
          </a:p>
          <a:p>
            <a:r>
              <a:rPr lang="en-US" altLang="zh-CN" dirty="0" err="1" smtClean="0"/>
              <a:t>Yiwei</a:t>
            </a:r>
            <a:r>
              <a:rPr lang="en-US" altLang="zh-CN" dirty="0" smtClean="0"/>
              <a:t> Wang, Dou Wang, </a:t>
            </a:r>
            <a:r>
              <a:rPr lang="en-US" altLang="zh-CN" dirty="0" err="1" smtClean="0"/>
              <a:t>Tianjian</a:t>
            </a:r>
            <a:r>
              <a:rPr lang="en-US" altLang="zh-CN" dirty="0" smtClean="0"/>
              <a:t> </a:t>
            </a:r>
            <a:r>
              <a:rPr lang="en-US" altLang="zh-CN" dirty="0" err="1" smtClean="0"/>
              <a:t>Bian</a:t>
            </a:r>
            <a:r>
              <a:rPr lang="en-US" altLang="zh-CN" dirty="0" smtClean="0"/>
              <a:t>, </a:t>
            </a:r>
            <a:r>
              <a:rPr lang="en-US" altLang="zh-CN" dirty="0" err="1" smtClean="0"/>
              <a:t>Jie</a:t>
            </a:r>
            <a:r>
              <a:rPr lang="en-US" altLang="zh-CN" dirty="0" smtClean="0"/>
              <a:t> Gao</a:t>
            </a:r>
          </a:p>
          <a:p>
            <a:endParaRPr lang="en-US" altLang="zh-CN" dirty="0"/>
          </a:p>
          <a:p>
            <a:r>
              <a:rPr lang="en-US" altLang="zh-CN" i="1" dirty="0" smtClean="0"/>
              <a:t>CEPC-AP-meeting</a:t>
            </a:r>
          </a:p>
          <a:p>
            <a:r>
              <a:rPr lang="en-US" altLang="zh-CN" i="1" dirty="0" smtClean="0"/>
              <a:t>2016-11-18</a:t>
            </a:r>
            <a:endParaRPr lang="zh-CN" altLang="en-US" i="1" dirty="0"/>
          </a:p>
        </p:txBody>
      </p:sp>
    </p:spTree>
    <p:extLst>
      <p:ext uri="{BB962C8B-B14F-4D97-AF65-F5344CB8AC3E}">
        <p14:creationId xmlns:p14="http://schemas.microsoft.com/office/powerpoint/2010/main" val="84908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1774905" y="230919"/>
            <a:ext cx="8262782" cy="6344242"/>
            <a:chOff x="250905" y="230919"/>
            <a:chExt cx="8262782" cy="6344242"/>
          </a:xfrm>
        </p:grpSpPr>
        <p:sp>
          <p:nvSpPr>
            <p:cNvPr id="119" name="椭圆 118"/>
            <p:cNvSpPr/>
            <p:nvPr/>
          </p:nvSpPr>
          <p:spPr>
            <a:xfrm rot="19013126">
              <a:off x="6504923" y="1906847"/>
              <a:ext cx="94426" cy="341821"/>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76200">
                  <a:solidFill>
                    <a:prstClr val="black"/>
                  </a:solidFill>
                </a:ln>
                <a:solidFill>
                  <a:prstClr val="white"/>
                </a:solidFill>
              </a:endParaRPr>
            </a:p>
          </p:txBody>
        </p:sp>
        <p:sp>
          <p:nvSpPr>
            <p:cNvPr id="120" name="椭圆 119"/>
            <p:cNvSpPr/>
            <p:nvPr/>
          </p:nvSpPr>
          <p:spPr>
            <a:xfrm rot="1919955">
              <a:off x="6520276" y="4884026"/>
              <a:ext cx="92917" cy="347957"/>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2" name="椭圆 121"/>
            <p:cNvSpPr/>
            <p:nvPr/>
          </p:nvSpPr>
          <p:spPr>
            <a:xfrm rot="19454082">
              <a:off x="2719888" y="4803663"/>
              <a:ext cx="77312" cy="347957"/>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cxnSp>
          <p:nvCxnSpPr>
            <p:cNvPr id="123" name="直接连接符 122"/>
            <p:cNvCxnSpPr/>
            <p:nvPr/>
          </p:nvCxnSpPr>
          <p:spPr bwMode="auto">
            <a:xfrm flipH="1">
              <a:off x="4729163" y="1628800"/>
              <a:ext cx="2382196" cy="1870744"/>
            </a:xfrm>
            <a:prstGeom prst="line">
              <a:avLst/>
            </a:prstGeom>
            <a:ln>
              <a:prstDash val="lgDashDotDot"/>
            </a:ln>
          </p:spPr>
          <p:style>
            <a:lnRef idx="1">
              <a:schemeClr val="accent1"/>
            </a:lnRef>
            <a:fillRef idx="0">
              <a:schemeClr val="accent1"/>
            </a:fillRef>
            <a:effectRef idx="0">
              <a:schemeClr val="accent1"/>
            </a:effectRef>
            <a:fontRef idx="minor">
              <a:schemeClr val="tx1"/>
            </a:fontRef>
          </p:style>
        </p:cxnSp>
        <p:cxnSp>
          <p:nvCxnSpPr>
            <p:cNvPr id="124" name="直接连接符 123"/>
            <p:cNvCxnSpPr/>
            <p:nvPr/>
          </p:nvCxnSpPr>
          <p:spPr bwMode="auto">
            <a:xfrm flipH="1" flipV="1">
              <a:off x="4722017" y="3507148"/>
              <a:ext cx="2308089" cy="1928985"/>
            </a:xfrm>
            <a:prstGeom prst="line">
              <a:avLst/>
            </a:prstGeom>
            <a:ln>
              <a:prstDash val="lgDashDotDot"/>
            </a:ln>
          </p:spPr>
          <p:style>
            <a:lnRef idx="1">
              <a:schemeClr val="accent1"/>
            </a:lnRef>
            <a:fillRef idx="0">
              <a:schemeClr val="accent1"/>
            </a:fillRef>
            <a:effectRef idx="0">
              <a:schemeClr val="accent1"/>
            </a:effectRef>
            <a:fontRef idx="minor">
              <a:schemeClr val="tx1"/>
            </a:fontRef>
          </p:style>
        </p:cxnSp>
        <p:cxnSp>
          <p:nvCxnSpPr>
            <p:cNvPr id="125" name="直接连接符 124"/>
            <p:cNvCxnSpPr/>
            <p:nvPr/>
          </p:nvCxnSpPr>
          <p:spPr bwMode="auto">
            <a:xfrm flipV="1">
              <a:off x="2155272" y="3499545"/>
              <a:ext cx="2580240" cy="1923452"/>
            </a:xfrm>
            <a:prstGeom prst="line">
              <a:avLst/>
            </a:prstGeom>
            <a:ln>
              <a:prstDash val="lgDashDotDot"/>
            </a:ln>
          </p:spPr>
          <p:style>
            <a:lnRef idx="1">
              <a:schemeClr val="accent1"/>
            </a:lnRef>
            <a:fillRef idx="0">
              <a:schemeClr val="accent1"/>
            </a:fillRef>
            <a:effectRef idx="0">
              <a:schemeClr val="accent1"/>
            </a:effectRef>
            <a:fontRef idx="minor">
              <a:schemeClr val="tx1"/>
            </a:fontRef>
          </p:style>
        </p:cxnSp>
        <p:sp>
          <p:nvSpPr>
            <p:cNvPr id="137" name="TextBox 136"/>
            <p:cNvSpPr txBox="1"/>
            <p:nvPr/>
          </p:nvSpPr>
          <p:spPr>
            <a:xfrm>
              <a:off x="5666023" y="1769847"/>
              <a:ext cx="745677" cy="307777"/>
            </a:xfrm>
            <a:prstGeom prst="rect">
              <a:avLst/>
            </a:prstGeom>
            <a:noFill/>
          </p:spPr>
          <p:txBody>
            <a:bodyPr wrap="square" rtlCol="0">
              <a:spAutoFit/>
            </a:bodyPr>
            <a:lstStyle/>
            <a:p>
              <a:r>
                <a:rPr lang="en-US" altLang="zh-CN" sz="1400" b="1" dirty="0">
                  <a:solidFill>
                    <a:srgbClr val="2116FC"/>
                  </a:solidFill>
                  <a:latin typeface="Times New Roman" pitchFamily="18" charset="0"/>
                  <a:cs typeface="Times New Roman" pitchFamily="18" charset="0"/>
                </a:rPr>
                <a:t>ARC</a:t>
              </a:r>
              <a:endParaRPr lang="zh-CN" altLang="en-US" sz="1400" b="1" dirty="0">
                <a:solidFill>
                  <a:srgbClr val="2116FC"/>
                </a:solidFill>
                <a:latin typeface="Times New Roman" pitchFamily="18" charset="0"/>
                <a:cs typeface="Times New Roman" pitchFamily="18" charset="0"/>
              </a:endParaRPr>
            </a:p>
          </p:txBody>
        </p:sp>
        <p:sp>
          <p:nvSpPr>
            <p:cNvPr id="177" name="椭圆 176"/>
            <p:cNvSpPr/>
            <p:nvPr/>
          </p:nvSpPr>
          <p:spPr>
            <a:xfrm rot="2504401">
              <a:off x="2838209" y="1856920"/>
              <a:ext cx="76263" cy="341821"/>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76200">
                  <a:solidFill>
                    <a:prstClr val="black"/>
                  </a:solidFill>
                </a:ln>
                <a:solidFill>
                  <a:prstClr val="white"/>
                </a:solidFill>
              </a:endParaRPr>
            </a:p>
          </p:txBody>
        </p:sp>
        <p:cxnSp>
          <p:nvCxnSpPr>
            <p:cNvPr id="185" name="直接连接符 184"/>
            <p:cNvCxnSpPr/>
            <p:nvPr/>
          </p:nvCxnSpPr>
          <p:spPr bwMode="auto">
            <a:xfrm>
              <a:off x="2295340" y="3649648"/>
              <a:ext cx="52582" cy="169727"/>
            </a:xfrm>
            <a:prstGeom prst="line">
              <a:avLst/>
            </a:prstGeom>
            <a:ln w="5715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86" name="直接连接符 185"/>
            <p:cNvCxnSpPr>
              <a:endCxn id="129" idx="0"/>
            </p:cNvCxnSpPr>
            <p:nvPr/>
          </p:nvCxnSpPr>
          <p:spPr bwMode="auto">
            <a:xfrm flipH="1">
              <a:off x="2295296" y="3142197"/>
              <a:ext cx="58013" cy="162960"/>
            </a:xfrm>
            <a:prstGeom prst="line">
              <a:avLst/>
            </a:prstGeom>
            <a:ln w="5715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6" name="Rectangle 2"/>
            <p:cNvSpPr txBox="1">
              <a:spLocks noChangeArrowheads="1"/>
            </p:cNvSpPr>
            <p:nvPr/>
          </p:nvSpPr>
          <p:spPr bwMode="auto">
            <a:xfrm>
              <a:off x="700670" y="230919"/>
              <a:ext cx="7162800" cy="563563"/>
            </a:xfrm>
            <a:prstGeom prst="rect">
              <a:avLst/>
            </a:prstGeom>
          </p:spPr>
          <p:txBody>
            <a:bodyPr anchor="ctr">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CN" b="1" dirty="0">
                  <a:solidFill>
                    <a:srgbClr val="0033CC"/>
                  </a:solidFill>
                  <a:latin typeface="Times New Roman" panose="02020603050405020304" pitchFamily="18" charset="0"/>
                  <a:cs typeface="Times New Roman" panose="02020603050405020304" pitchFamily="18" charset="0"/>
                </a:rPr>
                <a:t>CEPC Advanced Partial Double Ring Layout</a:t>
              </a:r>
            </a:p>
          </p:txBody>
        </p:sp>
        <p:cxnSp>
          <p:nvCxnSpPr>
            <p:cNvPr id="27" name="直接连接符 26"/>
            <p:cNvCxnSpPr/>
            <p:nvPr/>
          </p:nvCxnSpPr>
          <p:spPr bwMode="auto">
            <a:xfrm>
              <a:off x="371400" y="3476069"/>
              <a:ext cx="8142287" cy="46951"/>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
          <p:nvSpPr>
            <p:cNvPr id="28677" name="TextBox 146"/>
            <p:cNvSpPr txBox="1">
              <a:spLocks noChangeArrowheads="1"/>
            </p:cNvSpPr>
            <p:nvPr/>
          </p:nvSpPr>
          <p:spPr bwMode="auto">
            <a:xfrm>
              <a:off x="7567985" y="5974997"/>
              <a:ext cx="748924"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lnSpc>
                  <a:spcPct val="150000"/>
                </a:lnSpc>
              </a:pPr>
              <a:r>
                <a:rPr lang="en-US" altLang="zh-CN" sz="1100" b="1" dirty="0">
                  <a:solidFill>
                    <a:prstClr val="black"/>
                  </a:solidFill>
                  <a:latin typeface="Times New Roman" pitchFamily="18" charset="0"/>
                  <a:cs typeface="Times New Roman" pitchFamily="18" charset="0"/>
                </a:rPr>
                <a:t>SU Feng</a:t>
              </a:r>
            </a:p>
            <a:p>
              <a:pPr algn="ctr" eaLnBrk="1" hangingPunct="1">
                <a:lnSpc>
                  <a:spcPct val="150000"/>
                </a:lnSpc>
              </a:pPr>
              <a:r>
                <a:rPr lang="en-US" altLang="zh-CN" sz="1100" b="1" dirty="0">
                  <a:solidFill>
                    <a:prstClr val="black"/>
                  </a:solidFill>
                  <a:latin typeface="Times New Roman" pitchFamily="18" charset="0"/>
                  <a:cs typeface="Times New Roman" pitchFamily="18" charset="0"/>
                </a:rPr>
                <a:t>2016.9.30</a:t>
              </a:r>
              <a:endParaRPr lang="zh-CN" altLang="en-US" sz="1100" b="1" dirty="0">
                <a:solidFill>
                  <a:prstClr val="black"/>
                </a:solidFill>
                <a:latin typeface="Times New Roman" pitchFamily="18" charset="0"/>
                <a:cs typeface="Times New Roman" pitchFamily="18" charset="0"/>
              </a:endParaRPr>
            </a:p>
          </p:txBody>
        </p:sp>
        <p:cxnSp>
          <p:nvCxnSpPr>
            <p:cNvPr id="72" name="直接连接符 71"/>
            <p:cNvCxnSpPr/>
            <p:nvPr/>
          </p:nvCxnSpPr>
          <p:spPr bwMode="auto">
            <a:xfrm>
              <a:off x="4729162" y="1141891"/>
              <a:ext cx="0" cy="5310187"/>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95" name="直接连接符 94"/>
            <p:cNvCxnSpPr/>
            <p:nvPr/>
          </p:nvCxnSpPr>
          <p:spPr bwMode="auto">
            <a:xfrm>
              <a:off x="7111359" y="3142197"/>
              <a:ext cx="91074" cy="219401"/>
            </a:xfrm>
            <a:prstGeom prst="line">
              <a:avLst/>
            </a:prstGeom>
            <a:ln w="5715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04" name="弧形 103"/>
            <p:cNvSpPr/>
            <p:nvPr/>
          </p:nvSpPr>
          <p:spPr bwMode="auto">
            <a:xfrm>
              <a:off x="2890491" y="1316516"/>
              <a:ext cx="4178300" cy="4506912"/>
            </a:xfrm>
            <a:prstGeom prst="arc">
              <a:avLst>
                <a:gd name="adj1" fmla="val 17109880"/>
                <a:gd name="adj2" fmla="val 18731531"/>
              </a:avLst>
            </a:prstGeom>
            <a:ln w="76200">
              <a:solidFill>
                <a:srgbClr val="3D09FD"/>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a:ln>
                  <a:solidFill>
                    <a:srgbClr val="3D09FD"/>
                  </a:solidFill>
                </a:ln>
                <a:solidFill>
                  <a:srgbClr val="300FF7"/>
                </a:solidFill>
              </a:endParaRPr>
            </a:p>
          </p:txBody>
        </p:sp>
        <p:sp>
          <p:nvSpPr>
            <p:cNvPr id="105" name="弧形 104"/>
            <p:cNvSpPr/>
            <p:nvPr/>
          </p:nvSpPr>
          <p:spPr bwMode="auto">
            <a:xfrm rot="2780938">
              <a:off x="2871167" y="1396192"/>
              <a:ext cx="4178300" cy="4506912"/>
            </a:xfrm>
            <a:prstGeom prst="arc">
              <a:avLst>
                <a:gd name="adj1" fmla="val 16399319"/>
                <a:gd name="adj2" fmla="val 18072793"/>
              </a:avLst>
            </a:prstGeom>
            <a:ln w="76200">
              <a:solidFill>
                <a:srgbClr val="053685"/>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a:solidFill>
                  <a:prstClr val="black"/>
                </a:solidFill>
              </a:endParaRPr>
            </a:p>
          </p:txBody>
        </p:sp>
        <p:sp>
          <p:nvSpPr>
            <p:cNvPr id="106" name="弧形 105"/>
            <p:cNvSpPr/>
            <p:nvPr/>
          </p:nvSpPr>
          <p:spPr bwMode="auto">
            <a:xfrm rot="4695820">
              <a:off x="2782450" y="1428435"/>
              <a:ext cx="4178300" cy="4506913"/>
            </a:xfrm>
            <a:prstGeom prst="arc">
              <a:avLst>
                <a:gd name="adj1" fmla="val 17089740"/>
                <a:gd name="adj2" fmla="val 18983336"/>
              </a:avLst>
            </a:prstGeom>
            <a:ln w="76200">
              <a:solidFill>
                <a:srgbClr val="053685"/>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a:solidFill>
                  <a:prstClr val="black"/>
                </a:solidFill>
              </a:endParaRPr>
            </a:p>
          </p:txBody>
        </p:sp>
        <p:sp>
          <p:nvSpPr>
            <p:cNvPr id="107" name="弧形 106"/>
            <p:cNvSpPr/>
            <p:nvPr/>
          </p:nvSpPr>
          <p:spPr bwMode="auto">
            <a:xfrm rot="7552111">
              <a:off x="2725391" y="1427641"/>
              <a:ext cx="4178300" cy="4508500"/>
            </a:xfrm>
            <a:prstGeom prst="arc">
              <a:avLst>
                <a:gd name="adj1" fmla="val 16595739"/>
                <a:gd name="adj2" fmla="val 18211192"/>
              </a:avLst>
            </a:prstGeom>
            <a:ln w="76200">
              <a:solidFill>
                <a:srgbClr val="3D09FD"/>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a:ln>
                  <a:solidFill>
                    <a:srgbClr val="3D09FD"/>
                  </a:solidFill>
                </a:ln>
                <a:solidFill>
                  <a:srgbClr val="300FF7"/>
                </a:solidFill>
              </a:endParaRPr>
            </a:p>
          </p:txBody>
        </p:sp>
        <p:sp>
          <p:nvSpPr>
            <p:cNvPr id="109" name="弧形 108"/>
            <p:cNvSpPr/>
            <p:nvPr/>
          </p:nvSpPr>
          <p:spPr bwMode="auto">
            <a:xfrm rot="10550204">
              <a:off x="2284844" y="1316516"/>
              <a:ext cx="4178300" cy="4506912"/>
            </a:xfrm>
            <a:prstGeom prst="arc">
              <a:avLst>
                <a:gd name="adj1" fmla="val 17314454"/>
                <a:gd name="adj2" fmla="val 19106045"/>
              </a:avLst>
            </a:prstGeom>
            <a:ln w="76200">
              <a:solidFill>
                <a:srgbClr val="3D09FD"/>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a:ln>
                  <a:solidFill>
                    <a:srgbClr val="3D09FD"/>
                  </a:solidFill>
                </a:ln>
                <a:solidFill>
                  <a:srgbClr val="300FF7"/>
                </a:solidFill>
              </a:endParaRPr>
            </a:p>
          </p:txBody>
        </p:sp>
        <p:sp>
          <p:nvSpPr>
            <p:cNvPr id="112" name="弧形 111"/>
            <p:cNvSpPr/>
            <p:nvPr/>
          </p:nvSpPr>
          <p:spPr bwMode="auto">
            <a:xfrm rot="13919276">
              <a:off x="2445923" y="1325951"/>
              <a:ext cx="4178300" cy="4508500"/>
            </a:xfrm>
            <a:prstGeom prst="arc">
              <a:avLst>
                <a:gd name="adj1" fmla="val 16456404"/>
                <a:gd name="adj2" fmla="val 18166376"/>
              </a:avLst>
            </a:prstGeom>
            <a:ln w="76200">
              <a:solidFill>
                <a:srgbClr val="053685"/>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a:solidFill>
                  <a:prstClr val="black"/>
                </a:solidFill>
              </a:endParaRPr>
            </a:p>
          </p:txBody>
        </p:sp>
        <p:sp>
          <p:nvSpPr>
            <p:cNvPr id="113" name="弧形 112"/>
            <p:cNvSpPr/>
            <p:nvPr/>
          </p:nvSpPr>
          <p:spPr bwMode="auto">
            <a:xfrm rot="18585938">
              <a:off x="2505386" y="1223195"/>
              <a:ext cx="4198938" cy="4476750"/>
            </a:xfrm>
            <a:prstGeom prst="arc">
              <a:avLst>
                <a:gd name="adj1" fmla="val 16465063"/>
                <a:gd name="adj2" fmla="val 17957322"/>
              </a:avLst>
            </a:prstGeom>
            <a:ln w="76200">
              <a:solidFill>
                <a:srgbClr val="300FF7"/>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a:ln>
                  <a:solidFill>
                    <a:srgbClr val="3D09FD"/>
                  </a:solidFill>
                </a:ln>
                <a:solidFill>
                  <a:srgbClr val="3D09FD"/>
                </a:solidFill>
              </a:endParaRPr>
            </a:p>
          </p:txBody>
        </p:sp>
        <p:sp>
          <p:nvSpPr>
            <p:cNvPr id="114" name="弧形 113"/>
            <p:cNvSpPr/>
            <p:nvPr/>
          </p:nvSpPr>
          <p:spPr bwMode="auto">
            <a:xfrm rot="15456854">
              <a:off x="2481046" y="1091035"/>
              <a:ext cx="4200525" cy="4475162"/>
            </a:xfrm>
            <a:prstGeom prst="arc">
              <a:avLst>
                <a:gd name="adj1" fmla="val 17201128"/>
                <a:gd name="adj2" fmla="val 18899883"/>
              </a:avLst>
            </a:prstGeom>
            <a:ln w="76200">
              <a:solidFill>
                <a:srgbClr val="053685"/>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a:solidFill>
                  <a:prstClr val="black"/>
                </a:solidFill>
              </a:endParaRPr>
            </a:p>
          </p:txBody>
        </p:sp>
        <p:sp>
          <p:nvSpPr>
            <p:cNvPr id="28694" name="TextBox 119"/>
            <p:cNvSpPr txBox="1">
              <a:spLocks noChangeArrowheads="1"/>
            </p:cNvSpPr>
            <p:nvPr/>
          </p:nvSpPr>
          <p:spPr bwMode="auto">
            <a:xfrm>
              <a:off x="4282070" y="1782942"/>
              <a:ext cx="1008342" cy="307777"/>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r>
                <a:rPr lang="en-US" altLang="zh-CN" sz="1400" b="1">
                  <a:solidFill>
                    <a:srgbClr val="FF0000"/>
                  </a:solidFill>
                </a:rPr>
                <a:t>IP1_ee</a:t>
              </a:r>
            </a:p>
          </p:txBody>
        </p:sp>
        <p:sp>
          <p:nvSpPr>
            <p:cNvPr id="28695" name="TextBox 121"/>
            <p:cNvSpPr txBox="1">
              <a:spLocks noChangeArrowheads="1"/>
            </p:cNvSpPr>
            <p:nvPr/>
          </p:nvSpPr>
          <p:spPr bwMode="auto">
            <a:xfrm>
              <a:off x="4124819" y="5033895"/>
              <a:ext cx="1156148" cy="307777"/>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r>
                <a:rPr lang="en-US" altLang="zh-CN" sz="1400" b="1">
                  <a:solidFill>
                    <a:srgbClr val="FF0000"/>
                  </a:solidFill>
                </a:rPr>
                <a:t>IP3_ee</a:t>
              </a:r>
            </a:p>
          </p:txBody>
        </p:sp>
        <p:cxnSp>
          <p:nvCxnSpPr>
            <p:cNvPr id="127" name="直接连接符 126"/>
            <p:cNvCxnSpPr/>
            <p:nvPr/>
          </p:nvCxnSpPr>
          <p:spPr bwMode="auto">
            <a:xfrm>
              <a:off x="3960018" y="1392716"/>
              <a:ext cx="36512" cy="1038225"/>
            </a:xfrm>
            <a:prstGeom prst="line">
              <a:avLst/>
            </a:prstGeom>
            <a:ln>
              <a:prstDash val="lgDashDotDot"/>
            </a:ln>
          </p:spPr>
          <p:style>
            <a:lnRef idx="1">
              <a:schemeClr val="accent1"/>
            </a:lnRef>
            <a:fillRef idx="0">
              <a:schemeClr val="accent1"/>
            </a:fillRef>
            <a:effectRef idx="0">
              <a:schemeClr val="accent1"/>
            </a:effectRef>
            <a:fontRef idx="minor">
              <a:schemeClr val="tx1"/>
            </a:fontRef>
          </p:style>
        </p:cxnSp>
        <p:cxnSp>
          <p:nvCxnSpPr>
            <p:cNvPr id="130" name="直接连接符 129"/>
            <p:cNvCxnSpPr/>
            <p:nvPr/>
          </p:nvCxnSpPr>
          <p:spPr bwMode="auto">
            <a:xfrm>
              <a:off x="5449887" y="1387953"/>
              <a:ext cx="15875" cy="1042988"/>
            </a:xfrm>
            <a:prstGeom prst="line">
              <a:avLst/>
            </a:prstGeom>
            <a:ln>
              <a:prstDash val="lgDashDotDot"/>
            </a:ln>
          </p:spPr>
          <p:style>
            <a:lnRef idx="1">
              <a:schemeClr val="accent1"/>
            </a:lnRef>
            <a:fillRef idx="0">
              <a:schemeClr val="accent1"/>
            </a:fillRef>
            <a:effectRef idx="0">
              <a:schemeClr val="accent1"/>
            </a:effectRef>
            <a:fontRef idx="minor">
              <a:schemeClr val="tx1"/>
            </a:fontRef>
          </p:style>
        </p:cxnSp>
        <p:cxnSp>
          <p:nvCxnSpPr>
            <p:cNvPr id="132" name="直接箭头连接符 131"/>
            <p:cNvCxnSpPr/>
            <p:nvPr/>
          </p:nvCxnSpPr>
          <p:spPr bwMode="auto">
            <a:xfrm>
              <a:off x="4022724" y="2357916"/>
              <a:ext cx="1443038"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8701" name="TextBox 133"/>
            <p:cNvSpPr txBox="1">
              <a:spLocks noChangeArrowheads="1"/>
            </p:cNvSpPr>
            <p:nvPr/>
          </p:nvSpPr>
          <p:spPr bwMode="auto">
            <a:xfrm>
              <a:off x="4437709" y="2411295"/>
              <a:ext cx="6447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en-US" altLang="zh-CN" sz="1200" b="1" dirty="0">
                  <a:solidFill>
                    <a:prstClr val="black"/>
                  </a:solidFill>
                </a:rPr>
                <a:t>3.7Km</a:t>
              </a:r>
              <a:endParaRPr lang="zh-CN" altLang="en-US" sz="1200" b="1" dirty="0">
                <a:solidFill>
                  <a:prstClr val="black"/>
                </a:solidFill>
              </a:endParaRPr>
            </a:p>
          </p:txBody>
        </p:sp>
        <p:sp>
          <p:nvSpPr>
            <p:cNvPr id="28703" name="TextBox 135"/>
            <p:cNvSpPr txBox="1">
              <a:spLocks noChangeArrowheads="1"/>
            </p:cNvSpPr>
            <p:nvPr/>
          </p:nvSpPr>
          <p:spPr bwMode="auto">
            <a:xfrm>
              <a:off x="1943515" y="2390840"/>
              <a:ext cx="423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en-US" altLang="zh-CN" sz="1400" b="1" dirty="0">
                  <a:solidFill>
                    <a:srgbClr val="00B050"/>
                  </a:solidFill>
                </a:rPr>
                <a:t>RF</a:t>
              </a:r>
              <a:endParaRPr lang="zh-CN" altLang="en-US" sz="1400" b="1" dirty="0">
                <a:solidFill>
                  <a:srgbClr val="00B050"/>
                </a:solidFill>
              </a:endParaRPr>
            </a:p>
          </p:txBody>
        </p:sp>
        <p:sp>
          <p:nvSpPr>
            <p:cNvPr id="28704" name="TextBox 136"/>
            <p:cNvSpPr txBox="1">
              <a:spLocks noChangeArrowheads="1"/>
            </p:cNvSpPr>
            <p:nvPr/>
          </p:nvSpPr>
          <p:spPr bwMode="auto">
            <a:xfrm>
              <a:off x="3044781" y="1225042"/>
              <a:ext cx="423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en-US" altLang="zh-CN" sz="1400" b="1" dirty="0">
                  <a:solidFill>
                    <a:srgbClr val="00B050"/>
                  </a:solidFill>
                </a:rPr>
                <a:t>RF</a:t>
              </a:r>
              <a:endParaRPr lang="zh-CN" altLang="en-US" sz="1400" b="1" dirty="0">
                <a:solidFill>
                  <a:srgbClr val="00B050"/>
                </a:solidFill>
              </a:endParaRPr>
            </a:p>
          </p:txBody>
        </p:sp>
        <p:sp>
          <p:nvSpPr>
            <p:cNvPr id="28705" name="TextBox 137"/>
            <p:cNvSpPr txBox="1">
              <a:spLocks noChangeArrowheads="1"/>
            </p:cNvSpPr>
            <p:nvPr/>
          </p:nvSpPr>
          <p:spPr bwMode="auto">
            <a:xfrm>
              <a:off x="7128922" y="2479965"/>
              <a:ext cx="423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en-US" altLang="zh-CN" sz="1400" b="1" dirty="0">
                  <a:solidFill>
                    <a:srgbClr val="00B050"/>
                  </a:solidFill>
                </a:rPr>
                <a:t>RF</a:t>
              </a:r>
              <a:endParaRPr lang="zh-CN" altLang="en-US" sz="1400" b="1" dirty="0">
                <a:solidFill>
                  <a:srgbClr val="00B050"/>
                </a:solidFill>
              </a:endParaRPr>
            </a:p>
          </p:txBody>
        </p:sp>
        <p:sp>
          <p:nvSpPr>
            <p:cNvPr id="28709" name="TextBox 141"/>
            <p:cNvSpPr txBox="1">
              <a:spLocks noChangeArrowheads="1"/>
            </p:cNvSpPr>
            <p:nvPr/>
          </p:nvSpPr>
          <p:spPr bwMode="auto">
            <a:xfrm>
              <a:off x="1913540" y="4273601"/>
              <a:ext cx="423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en-US" altLang="zh-CN" sz="1400" b="1" dirty="0">
                  <a:solidFill>
                    <a:srgbClr val="00B050"/>
                  </a:solidFill>
                </a:rPr>
                <a:t>RF</a:t>
              </a:r>
              <a:endParaRPr lang="zh-CN" altLang="en-US" sz="1400" b="1" dirty="0">
                <a:solidFill>
                  <a:srgbClr val="00B050"/>
                </a:solidFill>
              </a:endParaRPr>
            </a:p>
          </p:txBody>
        </p:sp>
        <p:sp>
          <p:nvSpPr>
            <p:cNvPr id="28710" name="TextBox 150"/>
            <p:cNvSpPr txBox="1">
              <a:spLocks noChangeArrowheads="1"/>
            </p:cNvSpPr>
            <p:nvPr/>
          </p:nvSpPr>
          <p:spPr bwMode="auto">
            <a:xfrm>
              <a:off x="250905" y="4923439"/>
              <a:ext cx="1718740" cy="161582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lnSpc>
                  <a:spcPct val="150000"/>
                </a:lnSpc>
              </a:pPr>
              <a:r>
                <a:rPr lang="en-US" altLang="zh-CN" sz="1100" b="1" dirty="0">
                  <a:solidFill>
                    <a:srgbClr val="FF0000"/>
                  </a:solidFill>
                  <a:latin typeface="Times New Roman" pitchFamily="18" charset="0"/>
                  <a:cs typeface="Times New Roman" pitchFamily="18" charset="0"/>
                </a:rPr>
                <a:t>IP1_ee/IP3_ee,  </a:t>
              </a:r>
              <a:r>
                <a:rPr lang="en-US" altLang="zh-CN" sz="1100" b="1" dirty="0" smtClean="0">
                  <a:solidFill>
                    <a:srgbClr val="FF0000"/>
                  </a:solidFill>
                  <a:latin typeface="Times New Roman" pitchFamily="18" charset="0"/>
                  <a:cs typeface="Times New Roman" pitchFamily="18" charset="0"/>
                </a:rPr>
                <a:t>3741m</a:t>
              </a:r>
              <a:endParaRPr lang="zh-CN" altLang="en-US" sz="1100" b="1" dirty="0">
                <a:solidFill>
                  <a:srgbClr val="FF0000"/>
                </a:solidFill>
                <a:latin typeface="Times New Roman" pitchFamily="18" charset="0"/>
                <a:cs typeface="Times New Roman" pitchFamily="18" charset="0"/>
              </a:endParaRPr>
            </a:p>
            <a:p>
              <a:pPr eaLnBrk="1" hangingPunct="1">
                <a:lnSpc>
                  <a:spcPct val="150000"/>
                </a:lnSpc>
              </a:pPr>
              <a:r>
                <a:rPr lang="en-US" altLang="zh-CN" sz="1100" b="1" dirty="0">
                  <a:solidFill>
                    <a:srgbClr val="FF0000"/>
                  </a:solidFill>
                  <a:latin typeface="Times New Roman" pitchFamily="18" charset="0"/>
                  <a:cs typeface="Times New Roman" pitchFamily="18" charset="0"/>
                </a:rPr>
                <a:t>IP2_pp/IP4_pp, 1132.8m</a:t>
              </a:r>
            </a:p>
            <a:p>
              <a:pPr eaLnBrk="1" hangingPunct="1">
                <a:lnSpc>
                  <a:spcPct val="150000"/>
                </a:lnSpc>
              </a:pPr>
              <a:r>
                <a:rPr lang="en-US" altLang="zh-CN" sz="1100" b="1" dirty="0">
                  <a:solidFill>
                    <a:srgbClr val="FF0000"/>
                  </a:solidFill>
                  <a:latin typeface="Times New Roman" pitchFamily="18" charset="0"/>
                  <a:cs typeface="Times New Roman" pitchFamily="18" charset="0"/>
                </a:rPr>
                <a:t>APDR,  1426m</a:t>
              </a:r>
            </a:p>
            <a:p>
              <a:pPr eaLnBrk="1" hangingPunct="1">
                <a:lnSpc>
                  <a:spcPct val="150000"/>
                </a:lnSpc>
              </a:pPr>
              <a:r>
                <a:rPr lang="en-US" altLang="zh-CN" sz="1100" b="1" dirty="0">
                  <a:solidFill>
                    <a:srgbClr val="00B050"/>
                  </a:solidFill>
                  <a:latin typeface="Times New Roman" pitchFamily="18" charset="0"/>
                  <a:cs typeface="Times New Roman" pitchFamily="18" charset="0"/>
                </a:rPr>
                <a:t>RF Station, 188.8m</a:t>
              </a:r>
              <a:endParaRPr lang="en-US" altLang="zh-CN" sz="1100" b="1" dirty="0">
                <a:solidFill>
                  <a:srgbClr val="92D050"/>
                </a:solidFill>
                <a:latin typeface="Times New Roman" pitchFamily="18" charset="0"/>
                <a:cs typeface="Times New Roman" pitchFamily="18" charset="0"/>
              </a:endParaRPr>
            </a:p>
            <a:p>
              <a:pPr eaLnBrk="1" hangingPunct="1">
                <a:lnSpc>
                  <a:spcPct val="150000"/>
                </a:lnSpc>
              </a:pPr>
              <a:r>
                <a:rPr lang="en-US" altLang="zh-CN" sz="1100" b="1" dirty="0">
                  <a:solidFill>
                    <a:srgbClr val="002060"/>
                  </a:solidFill>
                  <a:latin typeface="Times New Roman" pitchFamily="18" charset="0"/>
                  <a:cs typeface="Times New Roman" pitchFamily="18" charset="0"/>
                </a:rPr>
                <a:t>ARC1,  6041.6m</a:t>
              </a:r>
            </a:p>
            <a:p>
              <a:pPr eaLnBrk="1" hangingPunct="1">
                <a:lnSpc>
                  <a:spcPct val="150000"/>
                </a:lnSpc>
              </a:pPr>
              <a:r>
                <a:rPr lang="en-US" altLang="zh-CN" sz="1100" b="1" dirty="0">
                  <a:solidFill>
                    <a:srgbClr val="0000FF"/>
                  </a:solidFill>
                  <a:latin typeface="Times New Roman" pitchFamily="18" charset="0"/>
                  <a:cs typeface="Times New Roman" pitchFamily="18" charset="0"/>
                </a:rPr>
                <a:t>ARC1,  4902.87m</a:t>
              </a:r>
            </a:p>
          </p:txBody>
        </p:sp>
        <p:grpSp>
          <p:nvGrpSpPr>
            <p:cNvPr id="28711" name="组合 159"/>
            <p:cNvGrpSpPr>
              <a:grpSpLocks/>
            </p:cNvGrpSpPr>
            <p:nvPr/>
          </p:nvGrpSpPr>
          <p:grpSpPr bwMode="auto">
            <a:xfrm rot="10800000">
              <a:off x="3804169" y="1225041"/>
              <a:ext cx="1764234" cy="361019"/>
              <a:chOff x="306009" y="3516765"/>
              <a:chExt cx="7905821" cy="1343097"/>
            </a:xfrm>
          </p:grpSpPr>
          <p:grpSp>
            <p:nvGrpSpPr>
              <p:cNvPr id="28713" name="组合 99"/>
              <p:cNvGrpSpPr>
                <a:grpSpLocks/>
              </p:cNvGrpSpPr>
              <p:nvPr/>
            </p:nvGrpSpPr>
            <p:grpSpPr bwMode="auto">
              <a:xfrm>
                <a:off x="692473" y="3580075"/>
                <a:ext cx="7065676" cy="1279787"/>
                <a:chOff x="513010" y="2678572"/>
                <a:chExt cx="8131008" cy="1953406"/>
              </a:xfrm>
            </p:grpSpPr>
            <p:cxnSp>
              <p:nvCxnSpPr>
                <p:cNvPr id="171" name="直接连接符 170"/>
                <p:cNvCxnSpPr/>
                <p:nvPr/>
              </p:nvCxnSpPr>
              <p:spPr>
                <a:xfrm flipH="1" flipV="1">
                  <a:off x="7561173" y="2678572"/>
                  <a:ext cx="1082845" cy="100052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2" name="直接连接符 171"/>
                <p:cNvCxnSpPr/>
                <p:nvPr/>
              </p:nvCxnSpPr>
              <p:spPr>
                <a:xfrm rot="10800000">
                  <a:off x="5762877" y="2722630"/>
                  <a:ext cx="179829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3" name="直接连接符 172"/>
                <p:cNvCxnSpPr/>
                <p:nvPr/>
              </p:nvCxnSpPr>
              <p:spPr>
                <a:xfrm flipH="1">
                  <a:off x="4583350" y="2702394"/>
                  <a:ext cx="1237537" cy="98861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4" name="直接连接符 173"/>
                <p:cNvCxnSpPr/>
                <p:nvPr/>
              </p:nvCxnSpPr>
              <p:spPr>
                <a:xfrm flipH="1">
                  <a:off x="3452160" y="3679097"/>
                  <a:ext cx="1131189" cy="95288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5" name="直接连接符 174"/>
                <p:cNvCxnSpPr/>
                <p:nvPr/>
              </p:nvCxnSpPr>
              <p:spPr>
                <a:xfrm rot="10800000">
                  <a:off x="1508844" y="4631978"/>
                  <a:ext cx="194331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6" name="直接连接符 175"/>
                <p:cNvCxnSpPr/>
                <p:nvPr/>
              </p:nvCxnSpPr>
              <p:spPr>
                <a:xfrm flipH="1" flipV="1">
                  <a:off x="513010" y="3679097"/>
                  <a:ext cx="995834" cy="95288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162" name="直接连接符 161"/>
              <p:cNvCxnSpPr/>
              <p:nvPr/>
            </p:nvCxnSpPr>
            <p:spPr bwMode="auto">
              <a:xfrm flipV="1">
                <a:off x="306009" y="4217648"/>
                <a:ext cx="445278" cy="7806"/>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3" name="直接连接符 162"/>
              <p:cNvCxnSpPr/>
              <p:nvPr/>
            </p:nvCxnSpPr>
            <p:spPr bwMode="auto">
              <a:xfrm flipV="1">
                <a:off x="751287" y="3516765"/>
                <a:ext cx="940969" cy="663302"/>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4" name="直接连接符 163"/>
              <p:cNvCxnSpPr/>
              <p:nvPr/>
            </p:nvCxnSpPr>
            <p:spPr bwMode="auto">
              <a:xfrm>
                <a:off x="1608241" y="3564467"/>
                <a:ext cx="1688701" cy="0"/>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5" name="直接连接符 164"/>
              <p:cNvCxnSpPr/>
              <p:nvPr/>
            </p:nvCxnSpPr>
            <p:spPr bwMode="auto">
              <a:xfrm>
                <a:off x="3296942" y="3572273"/>
                <a:ext cx="932571" cy="663302"/>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6" name="直接连接符 165"/>
              <p:cNvCxnSpPr/>
              <p:nvPr/>
            </p:nvCxnSpPr>
            <p:spPr bwMode="auto">
              <a:xfrm>
                <a:off x="4229513" y="4227774"/>
                <a:ext cx="949368" cy="624286"/>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7" name="直接连接符 166"/>
              <p:cNvCxnSpPr/>
              <p:nvPr/>
            </p:nvCxnSpPr>
            <p:spPr bwMode="auto">
              <a:xfrm flipV="1">
                <a:off x="5170482" y="4836453"/>
                <a:ext cx="1764318" cy="23408"/>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8" name="直接连接符 167"/>
              <p:cNvCxnSpPr/>
              <p:nvPr/>
            </p:nvCxnSpPr>
            <p:spPr bwMode="auto">
              <a:xfrm flipV="1">
                <a:off x="6934800" y="4227773"/>
                <a:ext cx="873757" cy="600873"/>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9" name="直接连接符 168"/>
              <p:cNvCxnSpPr/>
              <p:nvPr/>
            </p:nvCxnSpPr>
            <p:spPr bwMode="auto">
              <a:xfrm>
                <a:off x="7808557" y="4243381"/>
                <a:ext cx="403273" cy="0"/>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70" name="椭圆 169"/>
              <p:cNvSpPr/>
              <p:nvPr/>
            </p:nvSpPr>
            <p:spPr bwMode="auto">
              <a:xfrm>
                <a:off x="4204306" y="4040453"/>
                <a:ext cx="33606" cy="312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grpSp>
        <p:sp>
          <p:nvSpPr>
            <p:cNvPr id="28712" name="TextBox 185"/>
            <p:cNvSpPr txBox="1">
              <a:spLocks noChangeArrowheads="1"/>
            </p:cNvSpPr>
            <p:nvPr/>
          </p:nvSpPr>
          <p:spPr bwMode="auto">
            <a:xfrm>
              <a:off x="3955661" y="3338354"/>
              <a:ext cx="152477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en-US" altLang="zh-CN" b="1" dirty="0" smtClean="0">
                  <a:solidFill>
                    <a:prstClr val="black"/>
                  </a:solidFill>
                </a:rPr>
                <a:t>C=</a:t>
              </a:r>
              <a:r>
                <a:rPr lang="en-US" altLang="zh-CN" b="1" dirty="0"/>
                <a:t>61251.2</a:t>
              </a:r>
              <a:r>
                <a:rPr lang="en-US" altLang="zh-CN" b="1" dirty="0" smtClean="0">
                  <a:solidFill>
                    <a:prstClr val="black"/>
                  </a:solidFill>
                </a:rPr>
                <a:t>m</a:t>
              </a:r>
              <a:endParaRPr lang="zh-CN" altLang="en-US" b="1" dirty="0">
                <a:solidFill>
                  <a:prstClr val="black"/>
                </a:solidFill>
              </a:endParaRPr>
            </a:p>
          </p:txBody>
        </p:sp>
        <p:cxnSp>
          <p:nvCxnSpPr>
            <p:cNvPr id="111" name="直接连接符 110"/>
            <p:cNvCxnSpPr/>
            <p:nvPr/>
          </p:nvCxnSpPr>
          <p:spPr bwMode="auto">
            <a:xfrm flipH="1">
              <a:off x="7118640" y="3659786"/>
              <a:ext cx="71583" cy="159589"/>
            </a:xfrm>
            <a:prstGeom prst="line">
              <a:avLst/>
            </a:prstGeom>
            <a:ln w="5715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8" name="直接连接符 127"/>
            <p:cNvCxnSpPr/>
            <p:nvPr/>
          </p:nvCxnSpPr>
          <p:spPr bwMode="auto">
            <a:xfrm>
              <a:off x="2240303" y="1532819"/>
              <a:ext cx="2479334" cy="1966725"/>
            </a:xfrm>
            <a:prstGeom prst="line">
              <a:avLst/>
            </a:prstGeom>
            <a:ln>
              <a:prstDash val="lgDashDotDot"/>
            </a:ln>
          </p:spPr>
          <p:style>
            <a:lnRef idx="1">
              <a:schemeClr val="accent1"/>
            </a:lnRef>
            <a:fillRef idx="0">
              <a:schemeClr val="accent1"/>
            </a:fillRef>
            <a:effectRef idx="0">
              <a:schemeClr val="accent1"/>
            </a:effectRef>
            <a:fontRef idx="minor">
              <a:schemeClr val="tx1"/>
            </a:fontRef>
          </p:style>
        </p:cxnSp>
        <p:sp>
          <p:nvSpPr>
            <p:cNvPr id="206" name="TextBox 136"/>
            <p:cNvSpPr txBox="1">
              <a:spLocks noChangeArrowheads="1"/>
            </p:cNvSpPr>
            <p:nvPr/>
          </p:nvSpPr>
          <p:spPr bwMode="auto">
            <a:xfrm>
              <a:off x="7096321" y="4371384"/>
              <a:ext cx="423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en-US" altLang="zh-CN" sz="1400" b="1" dirty="0">
                  <a:solidFill>
                    <a:srgbClr val="00B050"/>
                  </a:solidFill>
                </a:rPr>
                <a:t>RF</a:t>
              </a:r>
              <a:endParaRPr lang="zh-CN" altLang="en-US" sz="1400" b="1" dirty="0">
                <a:solidFill>
                  <a:srgbClr val="00B050"/>
                </a:solidFill>
              </a:endParaRPr>
            </a:p>
          </p:txBody>
        </p:sp>
        <p:sp>
          <p:nvSpPr>
            <p:cNvPr id="207" name="TextBox 136"/>
            <p:cNvSpPr txBox="1">
              <a:spLocks noChangeArrowheads="1"/>
            </p:cNvSpPr>
            <p:nvPr/>
          </p:nvSpPr>
          <p:spPr bwMode="auto">
            <a:xfrm>
              <a:off x="6037921" y="5630342"/>
              <a:ext cx="423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en-US" altLang="zh-CN" sz="1400" b="1" dirty="0">
                  <a:solidFill>
                    <a:srgbClr val="00B050"/>
                  </a:solidFill>
                </a:rPr>
                <a:t>RF</a:t>
              </a:r>
              <a:endParaRPr lang="zh-CN" altLang="en-US" sz="1400" b="1" dirty="0">
                <a:solidFill>
                  <a:srgbClr val="00B050"/>
                </a:solidFill>
              </a:endParaRPr>
            </a:p>
          </p:txBody>
        </p:sp>
        <p:sp>
          <p:nvSpPr>
            <p:cNvPr id="208" name="TextBox 137"/>
            <p:cNvSpPr txBox="1">
              <a:spLocks noChangeArrowheads="1"/>
            </p:cNvSpPr>
            <p:nvPr/>
          </p:nvSpPr>
          <p:spPr bwMode="auto">
            <a:xfrm>
              <a:off x="6075901" y="1302631"/>
              <a:ext cx="423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en-US" altLang="zh-CN" sz="1400" b="1" dirty="0">
                  <a:solidFill>
                    <a:srgbClr val="00B050"/>
                  </a:solidFill>
                </a:rPr>
                <a:t>RF</a:t>
              </a:r>
              <a:endParaRPr lang="zh-CN" altLang="en-US" sz="1400" b="1" dirty="0">
                <a:solidFill>
                  <a:srgbClr val="00B050"/>
                </a:solidFill>
              </a:endParaRPr>
            </a:p>
          </p:txBody>
        </p:sp>
        <p:sp>
          <p:nvSpPr>
            <p:cNvPr id="283" name="TextBox 136"/>
            <p:cNvSpPr txBox="1">
              <a:spLocks noChangeArrowheads="1"/>
            </p:cNvSpPr>
            <p:nvPr/>
          </p:nvSpPr>
          <p:spPr bwMode="auto">
            <a:xfrm>
              <a:off x="2926682" y="5600551"/>
              <a:ext cx="423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en-US" altLang="zh-CN" sz="1400" b="1" dirty="0">
                  <a:solidFill>
                    <a:srgbClr val="00B050"/>
                  </a:solidFill>
                </a:rPr>
                <a:t>RF</a:t>
              </a:r>
              <a:endParaRPr lang="zh-CN" altLang="en-US" sz="1400" b="1" dirty="0">
                <a:solidFill>
                  <a:srgbClr val="00B050"/>
                </a:solidFill>
              </a:endParaRPr>
            </a:p>
          </p:txBody>
        </p:sp>
        <p:sp>
          <p:nvSpPr>
            <p:cNvPr id="159" name="TextBox 158"/>
            <p:cNvSpPr txBox="1"/>
            <p:nvPr/>
          </p:nvSpPr>
          <p:spPr>
            <a:xfrm>
              <a:off x="5864693" y="2112876"/>
              <a:ext cx="604653" cy="307777"/>
            </a:xfrm>
            <a:prstGeom prst="rect">
              <a:avLst/>
            </a:prstGeom>
            <a:noFill/>
          </p:spPr>
          <p:txBody>
            <a:bodyPr wrap="none" rtlCol="0">
              <a:spAutoFit/>
            </a:bodyPr>
            <a:lstStyle/>
            <a:p>
              <a:r>
                <a:rPr lang="en-US" altLang="zh-CN" sz="1400" b="1" dirty="0">
                  <a:solidFill>
                    <a:srgbClr val="FF0000"/>
                  </a:solidFill>
                </a:rPr>
                <a:t>APDR</a:t>
              </a:r>
              <a:endParaRPr lang="zh-CN" altLang="en-US" sz="1400" b="1" dirty="0">
                <a:solidFill>
                  <a:srgbClr val="FF0000"/>
                </a:solidFill>
              </a:endParaRPr>
            </a:p>
          </p:txBody>
        </p:sp>
        <p:sp>
          <p:nvSpPr>
            <p:cNvPr id="295" name="TextBox 294"/>
            <p:cNvSpPr txBox="1"/>
            <p:nvPr/>
          </p:nvSpPr>
          <p:spPr>
            <a:xfrm>
              <a:off x="2523410" y="3322180"/>
              <a:ext cx="604653" cy="307777"/>
            </a:xfrm>
            <a:prstGeom prst="rect">
              <a:avLst/>
            </a:prstGeom>
            <a:noFill/>
          </p:spPr>
          <p:txBody>
            <a:bodyPr wrap="none" rtlCol="0">
              <a:spAutoFit/>
            </a:bodyPr>
            <a:lstStyle/>
            <a:p>
              <a:r>
                <a:rPr lang="en-US" altLang="zh-CN" sz="1400" b="1" dirty="0">
                  <a:solidFill>
                    <a:srgbClr val="FF0000"/>
                  </a:solidFill>
                </a:rPr>
                <a:t>APDR</a:t>
              </a:r>
              <a:endParaRPr lang="zh-CN" altLang="en-US" sz="1400" b="1" dirty="0">
                <a:solidFill>
                  <a:srgbClr val="FF0000"/>
                </a:solidFill>
              </a:endParaRPr>
            </a:p>
          </p:txBody>
        </p:sp>
        <p:sp>
          <p:nvSpPr>
            <p:cNvPr id="296" name="TextBox 295"/>
            <p:cNvSpPr txBox="1"/>
            <p:nvPr/>
          </p:nvSpPr>
          <p:spPr>
            <a:xfrm>
              <a:off x="3000386" y="4750227"/>
              <a:ext cx="604653" cy="307777"/>
            </a:xfrm>
            <a:prstGeom prst="rect">
              <a:avLst/>
            </a:prstGeom>
            <a:noFill/>
          </p:spPr>
          <p:txBody>
            <a:bodyPr wrap="none" rtlCol="0">
              <a:spAutoFit/>
            </a:bodyPr>
            <a:lstStyle/>
            <a:p>
              <a:r>
                <a:rPr lang="en-US" altLang="zh-CN" sz="1400" b="1" dirty="0">
                  <a:solidFill>
                    <a:srgbClr val="FF0000"/>
                  </a:solidFill>
                </a:rPr>
                <a:t>APDR</a:t>
              </a:r>
              <a:endParaRPr lang="zh-CN" altLang="en-US" sz="1400" b="1" dirty="0">
                <a:solidFill>
                  <a:srgbClr val="FF0000"/>
                </a:solidFill>
              </a:endParaRPr>
            </a:p>
          </p:txBody>
        </p:sp>
        <p:sp>
          <p:nvSpPr>
            <p:cNvPr id="297" name="TextBox 296"/>
            <p:cNvSpPr txBox="1"/>
            <p:nvPr/>
          </p:nvSpPr>
          <p:spPr>
            <a:xfrm>
              <a:off x="5785894" y="4750227"/>
              <a:ext cx="604653" cy="307777"/>
            </a:xfrm>
            <a:prstGeom prst="rect">
              <a:avLst/>
            </a:prstGeom>
            <a:noFill/>
          </p:spPr>
          <p:txBody>
            <a:bodyPr wrap="none" rtlCol="0">
              <a:spAutoFit/>
            </a:bodyPr>
            <a:lstStyle/>
            <a:p>
              <a:r>
                <a:rPr lang="en-US" altLang="zh-CN" sz="1400" b="1" dirty="0">
                  <a:solidFill>
                    <a:srgbClr val="FF0000"/>
                  </a:solidFill>
                </a:rPr>
                <a:t>APDR</a:t>
              </a:r>
              <a:endParaRPr lang="zh-CN" altLang="en-US" sz="1400" b="1" dirty="0">
                <a:solidFill>
                  <a:srgbClr val="FF0000"/>
                </a:solidFill>
              </a:endParaRPr>
            </a:p>
          </p:txBody>
        </p:sp>
        <p:sp>
          <p:nvSpPr>
            <p:cNvPr id="298" name="TextBox 297"/>
            <p:cNvSpPr txBox="1"/>
            <p:nvPr/>
          </p:nvSpPr>
          <p:spPr>
            <a:xfrm>
              <a:off x="6342510" y="3434015"/>
              <a:ext cx="604653" cy="307777"/>
            </a:xfrm>
            <a:prstGeom prst="rect">
              <a:avLst/>
            </a:prstGeom>
            <a:noFill/>
          </p:spPr>
          <p:txBody>
            <a:bodyPr wrap="none" rtlCol="0">
              <a:spAutoFit/>
            </a:bodyPr>
            <a:lstStyle/>
            <a:p>
              <a:r>
                <a:rPr lang="en-US" altLang="zh-CN" sz="1400" b="1" dirty="0">
                  <a:solidFill>
                    <a:srgbClr val="FF0000"/>
                  </a:solidFill>
                </a:rPr>
                <a:t>APDR</a:t>
              </a:r>
              <a:endParaRPr lang="zh-CN" altLang="en-US" sz="1400" b="1" dirty="0">
                <a:solidFill>
                  <a:srgbClr val="FF0000"/>
                </a:solidFill>
              </a:endParaRPr>
            </a:p>
          </p:txBody>
        </p:sp>
        <p:sp>
          <p:nvSpPr>
            <p:cNvPr id="299" name="TextBox 298"/>
            <p:cNvSpPr txBox="1"/>
            <p:nvPr/>
          </p:nvSpPr>
          <p:spPr>
            <a:xfrm>
              <a:off x="3018577" y="2054890"/>
              <a:ext cx="604653" cy="307777"/>
            </a:xfrm>
            <a:prstGeom prst="rect">
              <a:avLst/>
            </a:prstGeom>
            <a:noFill/>
          </p:spPr>
          <p:txBody>
            <a:bodyPr wrap="none" rtlCol="0">
              <a:spAutoFit/>
            </a:bodyPr>
            <a:lstStyle/>
            <a:p>
              <a:r>
                <a:rPr lang="en-US" altLang="zh-CN" sz="1400" b="1" dirty="0">
                  <a:solidFill>
                    <a:srgbClr val="FF0000"/>
                  </a:solidFill>
                </a:rPr>
                <a:t>APDR</a:t>
              </a:r>
              <a:endParaRPr lang="zh-CN" altLang="en-US" sz="1400" b="1" dirty="0">
                <a:solidFill>
                  <a:srgbClr val="FF0000"/>
                </a:solidFill>
              </a:endParaRPr>
            </a:p>
          </p:txBody>
        </p:sp>
        <p:sp>
          <p:nvSpPr>
            <p:cNvPr id="129" name="椭圆 128"/>
            <p:cNvSpPr/>
            <p:nvPr/>
          </p:nvSpPr>
          <p:spPr>
            <a:xfrm>
              <a:off x="2253709" y="3305157"/>
              <a:ext cx="83174" cy="341821"/>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76200">
                  <a:solidFill>
                    <a:prstClr val="black"/>
                  </a:solidFill>
                </a:ln>
                <a:solidFill>
                  <a:prstClr val="white"/>
                </a:solidFill>
              </a:endParaRPr>
            </a:p>
          </p:txBody>
        </p:sp>
        <p:cxnSp>
          <p:nvCxnSpPr>
            <p:cNvPr id="139" name="直接连接符 138"/>
            <p:cNvCxnSpPr/>
            <p:nvPr/>
          </p:nvCxnSpPr>
          <p:spPr bwMode="auto">
            <a:xfrm flipV="1">
              <a:off x="2398844" y="3154755"/>
              <a:ext cx="7792" cy="621708"/>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bwMode="auto">
            <a:xfrm flipV="1">
              <a:off x="7132153" y="3194032"/>
              <a:ext cx="0" cy="600716"/>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sp>
          <p:nvSpPr>
            <p:cNvPr id="193" name="椭圆 192"/>
            <p:cNvSpPr/>
            <p:nvPr/>
          </p:nvSpPr>
          <p:spPr>
            <a:xfrm>
              <a:off x="7175828" y="3321706"/>
              <a:ext cx="83174" cy="341821"/>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76200">
                  <a:solidFill>
                    <a:prstClr val="black"/>
                  </a:solidFill>
                </a:ln>
                <a:solidFill>
                  <a:prstClr val="white"/>
                </a:solidFill>
              </a:endParaRPr>
            </a:p>
          </p:txBody>
        </p:sp>
        <p:sp>
          <p:nvSpPr>
            <p:cNvPr id="18" name="圆角矩形 17"/>
            <p:cNvSpPr/>
            <p:nvPr/>
          </p:nvSpPr>
          <p:spPr>
            <a:xfrm rot="19653266">
              <a:off x="3338744" y="1530659"/>
              <a:ext cx="148686" cy="11840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31" name="圆角矩形 130"/>
            <p:cNvSpPr/>
            <p:nvPr/>
          </p:nvSpPr>
          <p:spPr>
            <a:xfrm rot="17342685">
              <a:off x="2422599" y="2574699"/>
              <a:ext cx="148686" cy="11840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34" name="圆角矩形 133"/>
            <p:cNvSpPr/>
            <p:nvPr/>
          </p:nvSpPr>
          <p:spPr>
            <a:xfrm rot="15293176">
              <a:off x="2351492" y="4268642"/>
              <a:ext cx="148686" cy="11840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35" name="圆角矩形 134"/>
            <p:cNvSpPr/>
            <p:nvPr/>
          </p:nvSpPr>
          <p:spPr>
            <a:xfrm rot="1928261">
              <a:off x="3278025" y="5453473"/>
              <a:ext cx="148686" cy="11840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36" name="圆角矩形 135"/>
            <p:cNvSpPr/>
            <p:nvPr/>
          </p:nvSpPr>
          <p:spPr>
            <a:xfrm rot="19653266">
              <a:off x="5988662" y="5466777"/>
              <a:ext cx="148686" cy="11840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44" name="圆角矩形 143"/>
            <p:cNvSpPr/>
            <p:nvPr/>
          </p:nvSpPr>
          <p:spPr>
            <a:xfrm rot="12620158">
              <a:off x="5929677" y="1538469"/>
              <a:ext cx="148686" cy="11840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45" name="圆角矩形 144"/>
            <p:cNvSpPr/>
            <p:nvPr/>
          </p:nvSpPr>
          <p:spPr>
            <a:xfrm rot="17534784">
              <a:off x="6872821" y="4350258"/>
              <a:ext cx="148686" cy="11840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46" name="圆角矩形 145"/>
            <p:cNvSpPr/>
            <p:nvPr/>
          </p:nvSpPr>
          <p:spPr>
            <a:xfrm rot="14949495">
              <a:off x="6912668" y="2637996"/>
              <a:ext cx="148686" cy="11840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121" name="组合 159"/>
            <p:cNvGrpSpPr>
              <a:grpSpLocks/>
            </p:cNvGrpSpPr>
            <p:nvPr/>
          </p:nvGrpSpPr>
          <p:grpSpPr bwMode="auto">
            <a:xfrm rot="10800000">
              <a:off x="3804168" y="5586825"/>
              <a:ext cx="1817667" cy="362454"/>
              <a:chOff x="306009" y="3516765"/>
              <a:chExt cx="7905821" cy="1343097"/>
            </a:xfrm>
          </p:grpSpPr>
          <p:grpSp>
            <p:nvGrpSpPr>
              <p:cNvPr id="126" name="组合 99"/>
              <p:cNvGrpSpPr>
                <a:grpSpLocks/>
              </p:cNvGrpSpPr>
              <p:nvPr/>
            </p:nvGrpSpPr>
            <p:grpSpPr bwMode="auto">
              <a:xfrm>
                <a:off x="692473" y="3580075"/>
                <a:ext cx="7065676" cy="1279787"/>
                <a:chOff x="513010" y="2678572"/>
                <a:chExt cx="8131008" cy="1953406"/>
              </a:xfrm>
            </p:grpSpPr>
            <p:cxnSp>
              <p:nvCxnSpPr>
                <p:cNvPr id="151" name="直接连接符 150"/>
                <p:cNvCxnSpPr/>
                <p:nvPr/>
              </p:nvCxnSpPr>
              <p:spPr>
                <a:xfrm flipH="1" flipV="1">
                  <a:off x="7561173" y="2678572"/>
                  <a:ext cx="1082845" cy="100052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2" name="直接连接符 151"/>
                <p:cNvCxnSpPr/>
                <p:nvPr/>
              </p:nvCxnSpPr>
              <p:spPr>
                <a:xfrm rot="10800000">
                  <a:off x="5762877" y="2722630"/>
                  <a:ext cx="179829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3" name="直接连接符 152"/>
                <p:cNvCxnSpPr/>
                <p:nvPr/>
              </p:nvCxnSpPr>
              <p:spPr>
                <a:xfrm flipH="1">
                  <a:off x="4583350" y="2702394"/>
                  <a:ext cx="1237537" cy="98861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4" name="直接连接符 153"/>
                <p:cNvCxnSpPr/>
                <p:nvPr/>
              </p:nvCxnSpPr>
              <p:spPr>
                <a:xfrm flipH="1">
                  <a:off x="3452160" y="3679097"/>
                  <a:ext cx="1131189" cy="95288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5" name="直接连接符 154"/>
                <p:cNvCxnSpPr/>
                <p:nvPr/>
              </p:nvCxnSpPr>
              <p:spPr>
                <a:xfrm rot="10800000">
                  <a:off x="1508844" y="4631978"/>
                  <a:ext cx="194331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6" name="直接连接符 155"/>
                <p:cNvCxnSpPr/>
                <p:nvPr/>
              </p:nvCxnSpPr>
              <p:spPr>
                <a:xfrm flipH="1" flipV="1">
                  <a:off x="513010" y="3679097"/>
                  <a:ext cx="995834" cy="95288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133" name="直接连接符 132"/>
              <p:cNvCxnSpPr/>
              <p:nvPr/>
            </p:nvCxnSpPr>
            <p:spPr bwMode="auto">
              <a:xfrm flipV="1">
                <a:off x="306009" y="4217648"/>
                <a:ext cx="445278" cy="7806"/>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bwMode="auto">
              <a:xfrm flipV="1">
                <a:off x="751287" y="3516765"/>
                <a:ext cx="940969" cy="663302"/>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bwMode="auto">
              <a:xfrm>
                <a:off x="1608241" y="3564467"/>
                <a:ext cx="1688701" cy="0"/>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p:nvPr/>
            </p:nvCxnSpPr>
            <p:spPr bwMode="auto">
              <a:xfrm>
                <a:off x="3296942" y="3572273"/>
                <a:ext cx="932571" cy="663302"/>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bwMode="auto">
              <a:xfrm>
                <a:off x="4229513" y="4227774"/>
                <a:ext cx="949368" cy="624286"/>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7" name="直接连接符 146"/>
              <p:cNvCxnSpPr/>
              <p:nvPr/>
            </p:nvCxnSpPr>
            <p:spPr bwMode="auto">
              <a:xfrm flipV="1">
                <a:off x="5170482" y="4836453"/>
                <a:ext cx="1764318" cy="23408"/>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8" name="直接连接符 147"/>
              <p:cNvCxnSpPr/>
              <p:nvPr/>
            </p:nvCxnSpPr>
            <p:spPr bwMode="auto">
              <a:xfrm flipV="1">
                <a:off x="6934800" y="4227773"/>
                <a:ext cx="873757" cy="600873"/>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9" name="直接连接符 148"/>
              <p:cNvCxnSpPr/>
              <p:nvPr/>
            </p:nvCxnSpPr>
            <p:spPr bwMode="auto">
              <a:xfrm>
                <a:off x="7808557" y="4243381"/>
                <a:ext cx="403273" cy="0"/>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50" name="椭圆 149"/>
              <p:cNvSpPr/>
              <p:nvPr/>
            </p:nvSpPr>
            <p:spPr bwMode="auto">
              <a:xfrm>
                <a:off x="4204306" y="4040453"/>
                <a:ext cx="33606" cy="312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grpSp>
      </p:grpSp>
    </p:spTree>
    <p:extLst>
      <p:ext uri="{BB962C8B-B14F-4D97-AF65-F5344CB8AC3E}">
        <p14:creationId xmlns:p14="http://schemas.microsoft.com/office/powerpoint/2010/main" val="5740200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Dynamic aperture without </a:t>
            </a:r>
            <a:r>
              <a:rPr lang="en-US" altLang="zh-CN" dirty="0" err="1" smtClean="0">
                <a:solidFill>
                  <a:srgbClr val="7030A0"/>
                </a:solidFill>
              </a:rPr>
              <a:t>sawtooth</a:t>
            </a:r>
            <a:endParaRPr lang="zh-CN" altLang="en-US" dirty="0">
              <a:solidFill>
                <a:srgbClr val="7030A0"/>
              </a:solidFill>
            </a:endParaRPr>
          </a:p>
        </p:txBody>
      </p:sp>
      <p:pic>
        <p:nvPicPr>
          <p:cNvPr id="7" name="内容占位符 6"/>
          <p:cNvPicPr>
            <a:picLocks noGrp="1" noChangeAspect="1"/>
          </p:cNvPicPr>
          <p:nvPr>
            <p:ph idx="1"/>
          </p:nvPr>
        </p:nvPicPr>
        <p:blipFill>
          <a:blip r:embed="rId2"/>
          <a:stretch>
            <a:fillRect/>
          </a:stretch>
        </p:blipFill>
        <p:spPr>
          <a:xfrm>
            <a:off x="1455847" y="2060757"/>
            <a:ext cx="7523921" cy="4061369"/>
          </a:xfrm>
          <a:prstGeom prst="rect">
            <a:avLst/>
          </a:prstGeom>
        </p:spPr>
      </p:pic>
      <p:sp>
        <p:nvSpPr>
          <p:cNvPr id="6" name="矩形 5"/>
          <p:cNvSpPr/>
          <p:nvPr/>
        </p:nvSpPr>
        <p:spPr>
          <a:xfrm>
            <a:off x="5934738" y="3244334"/>
            <a:ext cx="322524" cy="369332"/>
          </a:xfrm>
          <a:prstGeom prst="rect">
            <a:avLst/>
          </a:prstGeom>
        </p:spPr>
        <p:txBody>
          <a:bodyPr wrap="none">
            <a:spAutoFit/>
          </a:bodyPr>
          <a:lstStyle/>
          <a:p>
            <a:r>
              <a:rPr lang="zh-CN" altLang="en-US" b="0" i="0" u="none" strike="noStrike" dirty="0" smtClean="0">
                <a:latin typeface="Courier"/>
              </a:rPr>
              <a:t> </a:t>
            </a:r>
            <a:endParaRPr lang="zh-CN" altLang="en-US" dirty="0"/>
          </a:p>
        </p:txBody>
      </p:sp>
    </p:spTree>
    <p:extLst>
      <p:ext uri="{BB962C8B-B14F-4D97-AF65-F5344CB8AC3E}">
        <p14:creationId xmlns:p14="http://schemas.microsoft.com/office/powerpoint/2010/main" val="792792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Without </a:t>
            </a:r>
            <a:r>
              <a:rPr lang="en-US" altLang="zh-CN" dirty="0" err="1" smtClean="0">
                <a:solidFill>
                  <a:srgbClr val="7030A0"/>
                </a:solidFill>
              </a:rPr>
              <a:t>sawtooth</a:t>
            </a:r>
            <a:endParaRPr lang="zh-CN" altLang="en-US" dirty="0">
              <a:solidFill>
                <a:srgbClr val="7030A0"/>
              </a:solidFill>
            </a:endParaRPr>
          </a:p>
        </p:txBody>
      </p:sp>
      <p:graphicFrame>
        <p:nvGraphicFramePr>
          <p:cNvPr id="9" name="内容占位符 8"/>
          <p:cNvGraphicFramePr>
            <a:graphicFrameLocks noGrp="1"/>
          </p:cNvGraphicFramePr>
          <p:nvPr>
            <p:ph idx="1"/>
            <p:extLst>
              <p:ext uri="{D42A27DB-BD31-4B8C-83A1-F6EECF244321}">
                <p14:modId xmlns:p14="http://schemas.microsoft.com/office/powerpoint/2010/main" val="172971572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图片 9"/>
          <p:cNvPicPr>
            <a:picLocks noChangeAspect="1"/>
          </p:cNvPicPr>
          <p:nvPr/>
        </p:nvPicPr>
        <p:blipFill>
          <a:blip r:embed="rId7"/>
          <a:stretch>
            <a:fillRect/>
          </a:stretch>
        </p:blipFill>
        <p:spPr>
          <a:xfrm>
            <a:off x="751114" y="1567542"/>
            <a:ext cx="3397058" cy="2624999"/>
          </a:xfrm>
          <a:prstGeom prst="rect">
            <a:avLst/>
          </a:prstGeom>
        </p:spPr>
      </p:pic>
      <p:pic>
        <p:nvPicPr>
          <p:cNvPr id="11" name="图片 10"/>
          <p:cNvPicPr>
            <a:picLocks noChangeAspect="1"/>
          </p:cNvPicPr>
          <p:nvPr/>
        </p:nvPicPr>
        <p:blipFill>
          <a:blip r:embed="rId8"/>
          <a:stretch>
            <a:fillRect/>
          </a:stretch>
        </p:blipFill>
        <p:spPr>
          <a:xfrm>
            <a:off x="838200" y="3947597"/>
            <a:ext cx="3309972" cy="2557706"/>
          </a:xfrm>
          <a:prstGeom prst="rect">
            <a:avLst/>
          </a:prstGeom>
        </p:spPr>
      </p:pic>
      <p:pic>
        <p:nvPicPr>
          <p:cNvPr id="12" name="图片 11"/>
          <p:cNvPicPr>
            <a:picLocks noChangeAspect="1"/>
          </p:cNvPicPr>
          <p:nvPr/>
        </p:nvPicPr>
        <p:blipFill>
          <a:blip r:embed="rId9"/>
          <a:stretch>
            <a:fillRect/>
          </a:stretch>
        </p:blipFill>
        <p:spPr>
          <a:xfrm>
            <a:off x="4235258" y="1599881"/>
            <a:ext cx="3313355" cy="2560320"/>
          </a:xfrm>
          <a:prstGeom prst="rect">
            <a:avLst/>
          </a:prstGeom>
        </p:spPr>
      </p:pic>
      <p:pic>
        <p:nvPicPr>
          <p:cNvPr id="13" name="图片 12"/>
          <p:cNvPicPr>
            <a:picLocks noChangeAspect="1"/>
          </p:cNvPicPr>
          <p:nvPr/>
        </p:nvPicPr>
        <p:blipFill>
          <a:blip r:embed="rId10"/>
          <a:stretch>
            <a:fillRect/>
          </a:stretch>
        </p:blipFill>
        <p:spPr>
          <a:xfrm>
            <a:off x="4235258" y="3907773"/>
            <a:ext cx="3361509" cy="2597530"/>
          </a:xfrm>
          <a:prstGeom prst="rect">
            <a:avLst/>
          </a:prstGeom>
        </p:spPr>
      </p:pic>
      <p:pic>
        <p:nvPicPr>
          <p:cNvPr id="14" name="图片 13"/>
          <p:cNvPicPr>
            <a:picLocks noChangeAspect="1"/>
          </p:cNvPicPr>
          <p:nvPr/>
        </p:nvPicPr>
        <p:blipFill>
          <a:blip r:embed="rId11"/>
          <a:stretch>
            <a:fillRect/>
          </a:stretch>
        </p:blipFill>
        <p:spPr>
          <a:xfrm>
            <a:off x="7918982" y="1599882"/>
            <a:ext cx="3434817" cy="2654176"/>
          </a:xfrm>
          <a:prstGeom prst="rect">
            <a:avLst/>
          </a:prstGeom>
        </p:spPr>
      </p:pic>
      <p:pic>
        <p:nvPicPr>
          <p:cNvPr id="15" name="图片 14"/>
          <p:cNvPicPr>
            <a:picLocks noChangeAspect="1"/>
          </p:cNvPicPr>
          <p:nvPr/>
        </p:nvPicPr>
        <p:blipFill>
          <a:blip r:embed="rId12"/>
          <a:stretch>
            <a:fillRect/>
          </a:stretch>
        </p:blipFill>
        <p:spPr>
          <a:xfrm>
            <a:off x="7994650" y="3947597"/>
            <a:ext cx="3359150" cy="2595707"/>
          </a:xfrm>
          <a:prstGeom prst="rect">
            <a:avLst/>
          </a:prstGeom>
        </p:spPr>
      </p:pic>
      <p:sp>
        <p:nvSpPr>
          <p:cNvPr id="3" name="文本框 2"/>
          <p:cNvSpPr txBox="1"/>
          <p:nvPr/>
        </p:nvSpPr>
        <p:spPr>
          <a:xfrm>
            <a:off x="751114" y="6331527"/>
            <a:ext cx="10983686" cy="369332"/>
          </a:xfrm>
          <a:prstGeom prst="rect">
            <a:avLst/>
          </a:prstGeom>
          <a:noFill/>
        </p:spPr>
        <p:txBody>
          <a:bodyPr wrap="square" rtlCol="0">
            <a:spAutoFit/>
          </a:bodyPr>
          <a:lstStyle/>
          <a:p>
            <a:r>
              <a:rPr lang="en-US" altLang="zh-CN" dirty="0" smtClean="0">
                <a:solidFill>
                  <a:srgbClr val="0070C0"/>
                </a:solidFill>
              </a:rPr>
              <a:t>Tune (</a:t>
            </a:r>
            <a:r>
              <a:rPr lang="en-US" altLang="zh-CN" dirty="0">
                <a:solidFill>
                  <a:srgbClr val="0070C0"/>
                </a:solidFill>
              </a:rPr>
              <a:t>-0.3226684 </a:t>
            </a:r>
            <a:r>
              <a:rPr lang="en-US" altLang="zh-CN" dirty="0" smtClean="0">
                <a:solidFill>
                  <a:srgbClr val="0070C0"/>
                </a:solidFill>
              </a:rPr>
              <a:t>,  </a:t>
            </a:r>
            <a:r>
              <a:rPr lang="en-US" altLang="zh-CN" dirty="0">
                <a:solidFill>
                  <a:srgbClr val="0070C0"/>
                </a:solidFill>
              </a:rPr>
              <a:t>-</a:t>
            </a:r>
            <a:r>
              <a:rPr lang="en-US" altLang="zh-CN" dirty="0" smtClean="0">
                <a:solidFill>
                  <a:srgbClr val="0070C0"/>
                </a:solidFill>
              </a:rPr>
              <a:t>0.4420881)   IP </a:t>
            </a:r>
            <a:r>
              <a:rPr lang="el-GR" altLang="zh-CN" dirty="0" smtClean="0">
                <a:solidFill>
                  <a:srgbClr val="0070C0"/>
                </a:solidFill>
              </a:rPr>
              <a:t>β</a:t>
            </a:r>
            <a:r>
              <a:rPr lang="en-US" altLang="zh-CN" dirty="0" smtClean="0">
                <a:solidFill>
                  <a:srgbClr val="0070C0"/>
                </a:solidFill>
              </a:rPr>
              <a:t> function(.</a:t>
            </a:r>
            <a:r>
              <a:rPr lang="en-US" altLang="zh-CN" dirty="0">
                <a:solidFill>
                  <a:srgbClr val="0070C0"/>
                </a:solidFill>
              </a:rPr>
              <a:t>248005 </a:t>
            </a:r>
            <a:r>
              <a:rPr lang="en-US" altLang="zh-CN" dirty="0" smtClean="0">
                <a:solidFill>
                  <a:srgbClr val="0070C0"/>
                </a:solidFill>
              </a:rPr>
              <a:t>, </a:t>
            </a:r>
            <a:r>
              <a:rPr lang="en-US" altLang="zh-CN" dirty="0">
                <a:solidFill>
                  <a:srgbClr val="0070C0"/>
                </a:solidFill>
              </a:rPr>
              <a:t>.</a:t>
            </a:r>
            <a:r>
              <a:rPr lang="en-US" altLang="zh-CN" dirty="0" smtClean="0">
                <a:solidFill>
                  <a:srgbClr val="0070C0"/>
                </a:solidFill>
              </a:rPr>
              <a:t>001358)   </a:t>
            </a:r>
            <a:r>
              <a:rPr lang="en-US" altLang="zh-CN" dirty="0" err="1" smtClean="0">
                <a:solidFill>
                  <a:srgbClr val="0070C0"/>
                </a:solidFill>
              </a:rPr>
              <a:t>emitx</a:t>
            </a:r>
            <a:r>
              <a:rPr lang="en-US" altLang="zh-CN" dirty="0" smtClean="0">
                <a:solidFill>
                  <a:srgbClr val="0070C0"/>
                </a:solidFill>
              </a:rPr>
              <a:t>=3.19e-9m  bunch length=3.68mm</a:t>
            </a:r>
            <a:endParaRPr lang="zh-CN" altLang="en-US" dirty="0">
              <a:solidFill>
                <a:srgbClr val="0070C0"/>
              </a:solidFill>
            </a:endParaRPr>
          </a:p>
        </p:txBody>
      </p:sp>
    </p:spTree>
    <p:extLst>
      <p:ext uri="{BB962C8B-B14F-4D97-AF65-F5344CB8AC3E}">
        <p14:creationId xmlns:p14="http://schemas.microsoft.com/office/powerpoint/2010/main" val="1059324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en-US" altLang="zh-CN" dirty="0" err="1" smtClean="0">
                <a:solidFill>
                  <a:srgbClr val="7030A0"/>
                </a:solidFill>
              </a:rPr>
              <a:t>Oide</a:t>
            </a:r>
            <a:endParaRPr lang="zh-CN" altLang="en-US" dirty="0">
              <a:solidFill>
                <a:srgbClr val="7030A0"/>
              </a:solidFill>
            </a:endParaRPr>
          </a:p>
        </p:txBody>
      </p:sp>
      <p:sp>
        <p:nvSpPr>
          <p:cNvPr id="3" name="内容占位符 2"/>
          <p:cNvSpPr>
            <a:spLocks noGrp="1"/>
          </p:cNvSpPr>
          <p:nvPr>
            <p:ph idx="1"/>
          </p:nvPr>
        </p:nvSpPr>
        <p:spPr/>
        <p:txBody>
          <a:bodyPr/>
          <a:lstStyle/>
          <a:p>
            <a:r>
              <a:rPr lang="zh-CN" altLang="zh-CN" dirty="0">
                <a:solidFill>
                  <a:srgbClr val="0070C0"/>
                </a:solidFill>
              </a:rPr>
              <a:t>EMIT calculates the 6D transfer matrix, damping matrix, and the equilibrium beam envelope matrix along the closed orbit. If RADCOD is on, the closed orbit takes the radiation loss into account. </a:t>
            </a:r>
            <a:endParaRPr lang="en-US" altLang="zh-CN" dirty="0" smtClean="0">
              <a:solidFill>
                <a:srgbClr val="0070C0"/>
              </a:solidFill>
            </a:endParaRPr>
          </a:p>
          <a:p>
            <a:r>
              <a:rPr lang="zh-CN" altLang="zh-CN" dirty="0" smtClean="0">
                <a:solidFill>
                  <a:srgbClr val="0070C0"/>
                </a:solidFill>
              </a:rPr>
              <a:t>Twiss </a:t>
            </a:r>
            <a:r>
              <a:rPr lang="zh-CN" altLang="zh-CN" dirty="0">
                <a:solidFill>
                  <a:srgbClr val="0070C0"/>
                </a:solidFill>
              </a:rPr>
              <a:t>parameters are calculated if CODPLOT is on, by versions later than 1.0.10.11k64-pre1 . The earlier versions do not calculate Twiss parameters with RADCOD/EMIT.</a:t>
            </a:r>
            <a:endParaRPr lang="zh-CN" altLang="en-US" dirty="0">
              <a:solidFill>
                <a:srgbClr val="0070C0"/>
              </a:solidFill>
            </a:endParaRPr>
          </a:p>
        </p:txBody>
      </p:sp>
    </p:spTree>
    <p:extLst>
      <p:ext uri="{BB962C8B-B14F-4D97-AF65-F5344CB8AC3E}">
        <p14:creationId xmlns:p14="http://schemas.microsoft.com/office/powerpoint/2010/main" val="4286538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With </a:t>
            </a:r>
            <a:r>
              <a:rPr lang="en-US" altLang="zh-CN" dirty="0" err="1" smtClean="0">
                <a:solidFill>
                  <a:srgbClr val="7030A0"/>
                </a:solidFill>
              </a:rPr>
              <a:t>sawtooth</a:t>
            </a:r>
            <a:endParaRPr lang="zh-CN" altLang="en-US" dirty="0">
              <a:solidFill>
                <a:srgbClr val="7030A0"/>
              </a:solidFill>
            </a:endParaRPr>
          </a:p>
        </p:txBody>
      </p:sp>
      <p:graphicFrame>
        <p:nvGraphicFramePr>
          <p:cNvPr id="9" name="内容占位符 8"/>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图片 9"/>
          <p:cNvPicPr>
            <a:picLocks noChangeAspect="1"/>
          </p:cNvPicPr>
          <p:nvPr/>
        </p:nvPicPr>
        <p:blipFill>
          <a:blip r:embed="rId7"/>
          <a:stretch>
            <a:fillRect/>
          </a:stretch>
        </p:blipFill>
        <p:spPr>
          <a:xfrm>
            <a:off x="751114" y="1567542"/>
            <a:ext cx="3397058" cy="2624999"/>
          </a:xfrm>
          <a:prstGeom prst="rect">
            <a:avLst/>
          </a:prstGeom>
        </p:spPr>
      </p:pic>
      <p:pic>
        <p:nvPicPr>
          <p:cNvPr id="11" name="图片 10"/>
          <p:cNvPicPr>
            <a:picLocks noChangeAspect="1"/>
          </p:cNvPicPr>
          <p:nvPr/>
        </p:nvPicPr>
        <p:blipFill>
          <a:blip r:embed="rId8"/>
          <a:stretch>
            <a:fillRect/>
          </a:stretch>
        </p:blipFill>
        <p:spPr>
          <a:xfrm>
            <a:off x="838200" y="3947597"/>
            <a:ext cx="3309972" cy="2557706"/>
          </a:xfrm>
          <a:prstGeom prst="rect">
            <a:avLst/>
          </a:prstGeom>
        </p:spPr>
      </p:pic>
      <p:pic>
        <p:nvPicPr>
          <p:cNvPr id="12" name="图片 11"/>
          <p:cNvPicPr>
            <a:picLocks noChangeAspect="1"/>
          </p:cNvPicPr>
          <p:nvPr/>
        </p:nvPicPr>
        <p:blipFill>
          <a:blip r:embed="rId9"/>
          <a:stretch>
            <a:fillRect/>
          </a:stretch>
        </p:blipFill>
        <p:spPr>
          <a:xfrm>
            <a:off x="4235258" y="1599881"/>
            <a:ext cx="3313355" cy="2560320"/>
          </a:xfrm>
          <a:prstGeom prst="rect">
            <a:avLst/>
          </a:prstGeom>
        </p:spPr>
      </p:pic>
      <p:pic>
        <p:nvPicPr>
          <p:cNvPr id="13" name="图片 12"/>
          <p:cNvPicPr>
            <a:picLocks noChangeAspect="1"/>
          </p:cNvPicPr>
          <p:nvPr/>
        </p:nvPicPr>
        <p:blipFill>
          <a:blip r:embed="rId10"/>
          <a:stretch>
            <a:fillRect/>
          </a:stretch>
        </p:blipFill>
        <p:spPr>
          <a:xfrm>
            <a:off x="4235258" y="3907773"/>
            <a:ext cx="3361509" cy="2597530"/>
          </a:xfrm>
          <a:prstGeom prst="rect">
            <a:avLst/>
          </a:prstGeom>
        </p:spPr>
      </p:pic>
      <p:pic>
        <p:nvPicPr>
          <p:cNvPr id="15" name="图片 14"/>
          <p:cNvPicPr>
            <a:picLocks noChangeAspect="1"/>
          </p:cNvPicPr>
          <p:nvPr/>
        </p:nvPicPr>
        <p:blipFill>
          <a:blip r:embed="rId11"/>
          <a:stretch>
            <a:fillRect/>
          </a:stretch>
        </p:blipFill>
        <p:spPr>
          <a:xfrm>
            <a:off x="7994650" y="3947597"/>
            <a:ext cx="3359150" cy="2595707"/>
          </a:xfrm>
          <a:prstGeom prst="rect">
            <a:avLst/>
          </a:prstGeom>
        </p:spPr>
      </p:pic>
      <p:pic>
        <p:nvPicPr>
          <p:cNvPr id="4" name="图片 3"/>
          <p:cNvPicPr>
            <a:picLocks noChangeAspect="1"/>
          </p:cNvPicPr>
          <p:nvPr/>
        </p:nvPicPr>
        <p:blipFill>
          <a:blip r:embed="rId12"/>
          <a:stretch>
            <a:fillRect/>
          </a:stretch>
        </p:blipFill>
        <p:spPr>
          <a:xfrm>
            <a:off x="7842695" y="1599881"/>
            <a:ext cx="3535182" cy="2731731"/>
          </a:xfrm>
          <a:prstGeom prst="rect">
            <a:avLst/>
          </a:prstGeom>
        </p:spPr>
      </p:pic>
      <p:sp>
        <p:nvSpPr>
          <p:cNvPr id="16" name="文本框 15"/>
          <p:cNvSpPr txBox="1"/>
          <p:nvPr/>
        </p:nvSpPr>
        <p:spPr>
          <a:xfrm>
            <a:off x="751114" y="6331527"/>
            <a:ext cx="10401795" cy="646331"/>
          </a:xfrm>
          <a:prstGeom prst="rect">
            <a:avLst/>
          </a:prstGeom>
          <a:noFill/>
        </p:spPr>
        <p:txBody>
          <a:bodyPr wrap="square" rtlCol="0">
            <a:spAutoFit/>
          </a:bodyPr>
          <a:lstStyle/>
          <a:p>
            <a:r>
              <a:rPr lang="en-US" altLang="zh-CN" dirty="0" smtClean="0">
                <a:solidFill>
                  <a:srgbClr val="0070C0"/>
                </a:solidFill>
              </a:rPr>
              <a:t>Tune (-</a:t>
            </a:r>
            <a:r>
              <a:rPr lang="en-US" altLang="zh-CN" dirty="0">
                <a:solidFill>
                  <a:srgbClr val="0070C0"/>
                </a:solidFill>
              </a:rPr>
              <a:t>0.2892152 </a:t>
            </a:r>
            <a:r>
              <a:rPr lang="en-US" altLang="zh-CN" dirty="0" smtClean="0">
                <a:solidFill>
                  <a:srgbClr val="0070C0"/>
                </a:solidFill>
              </a:rPr>
              <a:t>, </a:t>
            </a:r>
            <a:r>
              <a:rPr lang="en-US" altLang="zh-CN" dirty="0">
                <a:solidFill>
                  <a:srgbClr val="0070C0"/>
                </a:solidFill>
              </a:rPr>
              <a:t>-0.4379655 </a:t>
            </a:r>
            <a:r>
              <a:rPr lang="en-US" altLang="zh-CN" dirty="0" smtClean="0">
                <a:solidFill>
                  <a:srgbClr val="0070C0"/>
                </a:solidFill>
              </a:rPr>
              <a:t>)   </a:t>
            </a:r>
            <a:r>
              <a:rPr lang="en-US" altLang="zh-CN" dirty="0">
                <a:solidFill>
                  <a:srgbClr val="0070C0"/>
                </a:solidFill>
              </a:rPr>
              <a:t>IP </a:t>
            </a:r>
            <a:r>
              <a:rPr lang="el-GR" altLang="zh-CN" dirty="0">
                <a:solidFill>
                  <a:srgbClr val="0070C0"/>
                </a:solidFill>
              </a:rPr>
              <a:t>β</a:t>
            </a:r>
            <a:r>
              <a:rPr lang="en-US" altLang="zh-CN" dirty="0">
                <a:solidFill>
                  <a:srgbClr val="0070C0"/>
                </a:solidFill>
              </a:rPr>
              <a:t> function</a:t>
            </a:r>
            <a:r>
              <a:rPr lang="en-US" altLang="zh-CN" dirty="0" smtClean="0">
                <a:solidFill>
                  <a:srgbClr val="0070C0"/>
                </a:solidFill>
              </a:rPr>
              <a:t>(.21429 </a:t>
            </a:r>
            <a:r>
              <a:rPr lang="en-US" altLang="zh-CN" dirty="0">
                <a:solidFill>
                  <a:srgbClr val="0070C0"/>
                </a:solidFill>
              </a:rPr>
              <a:t>, .</a:t>
            </a:r>
            <a:r>
              <a:rPr lang="en-US" altLang="zh-CN" dirty="0" smtClean="0">
                <a:solidFill>
                  <a:srgbClr val="0070C0"/>
                </a:solidFill>
              </a:rPr>
              <a:t>001576)   </a:t>
            </a:r>
            <a:r>
              <a:rPr lang="en-US" altLang="zh-CN" dirty="0" err="1" smtClean="0">
                <a:solidFill>
                  <a:srgbClr val="0070C0"/>
                </a:solidFill>
              </a:rPr>
              <a:t>emitx</a:t>
            </a:r>
            <a:r>
              <a:rPr lang="en-US" altLang="zh-CN" dirty="0" smtClean="0">
                <a:solidFill>
                  <a:srgbClr val="0070C0"/>
                </a:solidFill>
              </a:rPr>
              <a:t>=3.93e-9m   bunch length=8.06mm</a:t>
            </a:r>
            <a:endParaRPr lang="zh-CN" altLang="en-US" dirty="0">
              <a:solidFill>
                <a:srgbClr val="0070C0"/>
              </a:solidFill>
            </a:endParaRPr>
          </a:p>
          <a:p>
            <a:endParaRPr lang="zh-CN" altLang="en-US" dirty="0">
              <a:solidFill>
                <a:srgbClr val="0070C0"/>
              </a:solidFill>
            </a:endParaRPr>
          </a:p>
        </p:txBody>
      </p:sp>
    </p:spTree>
    <p:extLst>
      <p:ext uri="{BB962C8B-B14F-4D97-AF65-F5344CB8AC3E}">
        <p14:creationId xmlns:p14="http://schemas.microsoft.com/office/powerpoint/2010/main" val="381120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Dynamic aperture with </a:t>
            </a:r>
            <a:r>
              <a:rPr lang="en-US" altLang="zh-CN" dirty="0" err="1" smtClean="0">
                <a:solidFill>
                  <a:srgbClr val="7030A0"/>
                </a:solidFill>
              </a:rPr>
              <a:t>sawtooth</a:t>
            </a:r>
            <a:endParaRPr lang="zh-CN" altLang="en-US" dirty="0">
              <a:solidFill>
                <a:srgbClr val="7030A0"/>
              </a:solidFill>
            </a:endParaRPr>
          </a:p>
        </p:txBody>
      </p:sp>
      <p:pic>
        <p:nvPicPr>
          <p:cNvPr id="3" name="图片 2"/>
          <p:cNvPicPr>
            <a:picLocks noChangeAspect="1"/>
          </p:cNvPicPr>
          <p:nvPr/>
        </p:nvPicPr>
        <p:blipFill>
          <a:blip r:embed="rId2"/>
          <a:stretch>
            <a:fillRect/>
          </a:stretch>
        </p:blipFill>
        <p:spPr>
          <a:xfrm>
            <a:off x="1740665" y="1690688"/>
            <a:ext cx="6862800" cy="3734400"/>
          </a:xfrm>
          <a:prstGeom prst="rect">
            <a:avLst/>
          </a:prstGeom>
        </p:spPr>
      </p:pic>
    </p:spTree>
    <p:extLst>
      <p:ext uri="{BB962C8B-B14F-4D97-AF65-F5344CB8AC3E}">
        <p14:creationId xmlns:p14="http://schemas.microsoft.com/office/powerpoint/2010/main" val="1319895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82337" y="2429057"/>
            <a:ext cx="10515600" cy="1325563"/>
          </a:xfrm>
        </p:spPr>
        <p:txBody>
          <a:bodyPr/>
          <a:lstStyle/>
          <a:p>
            <a:r>
              <a:rPr lang="en-US" altLang="zh-CN" dirty="0" smtClean="0">
                <a:solidFill>
                  <a:srgbClr val="7030A0"/>
                </a:solidFill>
              </a:rPr>
              <a:t>Magnet modification is on-going……</a:t>
            </a:r>
            <a:endParaRPr lang="zh-CN" altLang="en-US" dirty="0">
              <a:solidFill>
                <a:srgbClr val="7030A0"/>
              </a:solidFill>
            </a:endParaRPr>
          </a:p>
        </p:txBody>
      </p:sp>
    </p:spTree>
    <p:extLst>
      <p:ext uri="{BB962C8B-B14F-4D97-AF65-F5344CB8AC3E}">
        <p14:creationId xmlns:p14="http://schemas.microsoft.com/office/powerpoint/2010/main" val="1301376503"/>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2532</TotalTime>
  <Words>211</Words>
  <Application>Microsoft Office PowerPoint</Application>
  <PresentationFormat>宽屏</PresentationFormat>
  <Paragraphs>46</Paragraphs>
  <Slides>8</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8</vt:i4>
      </vt:variant>
    </vt:vector>
  </HeadingPairs>
  <TitlesOfParts>
    <vt:vector size="15" baseType="lpstr">
      <vt:lpstr>Courier</vt:lpstr>
      <vt:lpstr>宋体</vt:lpstr>
      <vt:lpstr>Arial</vt:lpstr>
      <vt:lpstr>Calibri</vt:lpstr>
      <vt:lpstr>Calibri Light</vt:lpstr>
      <vt:lpstr>Times New Roman</vt:lpstr>
      <vt:lpstr>Office 主题</vt:lpstr>
      <vt:lpstr>Sawtooth effect in CEPC APDR</vt:lpstr>
      <vt:lpstr>PowerPoint 演示文稿</vt:lpstr>
      <vt:lpstr>Dynamic aperture without sawtooth</vt:lpstr>
      <vt:lpstr>Without sawtooth</vt:lpstr>
      <vt:lpstr>Oide</vt:lpstr>
      <vt:lpstr>With sawtooth</vt:lpstr>
      <vt:lpstr>Dynamic aperture with sawtooth</vt:lpstr>
      <vt:lpstr>Magnet modification is on-going……</vt:lpstr>
    </vt:vector>
  </TitlesOfParts>
  <Company>ihep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Sawtooth effect in CEPC APDR</dc:title>
  <dc:creator>baisha</dc:creator>
  <cp:lastModifiedBy>baisha</cp:lastModifiedBy>
  <cp:revision>26</cp:revision>
  <dcterms:created xsi:type="dcterms:W3CDTF">2016-11-15T09:01:09Z</dcterms:created>
  <dcterms:modified xsi:type="dcterms:W3CDTF">2016-11-18T01:45:01Z</dcterms:modified>
</cp:coreProperties>
</file>