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75" r:id="rId3"/>
    <p:sldId id="276" r:id="rId4"/>
    <p:sldId id="298" r:id="rId5"/>
    <p:sldId id="294" r:id="rId6"/>
    <p:sldId id="299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92B54-6149-44B6-ACF2-7CFFBCB4DC7D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A53F5-0534-4B7C-866D-88710EC5A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98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2016-11-21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100km CEPC parameter and lattice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080720" cy="17526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Dou Wang,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Gao, Yuan Zhang, </a:t>
            </a:r>
            <a:r>
              <a:rPr lang="en-US" altLang="zh-CN" sz="2400" dirty="0" err="1"/>
              <a:t>Yiwei</a:t>
            </a:r>
            <a:r>
              <a:rPr lang="en-US" altLang="zh-CN" sz="2400" dirty="0"/>
              <a:t> Wang, Feng Su, </a:t>
            </a:r>
            <a:r>
              <a:rPr lang="en-US" altLang="zh-CN" sz="2400" dirty="0" err="1"/>
              <a:t>Huiping</a:t>
            </a:r>
            <a:r>
              <a:rPr lang="en-US" altLang="zh-CN" sz="2400" dirty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 </a:t>
            </a:r>
            <a:r>
              <a:rPr lang="en-US" altLang="zh-CN" sz="2400" dirty="0" err="1"/>
              <a:t>Cai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Bai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Tianjian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Na </a:t>
            </a:r>
            <a:r>
              <a:rPr lang="en-US" altLang="zh-CN" sz="2400" dirty="0" smtClean="0"/>
              <a:t>Wang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3203848" y="6309320"/>
            <a:ext cx="2959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CEPC AP meeting, </a:t>
            </a:r>
            <a:r>
              <a:rPr lang="en-US" altLang="zh-CN" dirty="0" smtClean="0">
                <a:solidFill>
                  <a:prstClr val="black"/>
                </a:solidFill>
              </a:rPr>
              <a:t>2016.11.18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0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2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9168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ym typeface="Symbol"/>
              </a:rPr>
              <a:t>y</a:t>
            </a:r>
            <a:r>
              <a:rPr lang="en-US" altLang="zh-CN" dirty="0" smtClean="0"/>
              <a:t> </a:t>
            </a:r>
            <a:r>
              <a:rPr lang="en-US" altLang="zh-CN" dirty="0"/>
              <a:t>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 (2.6)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>
              <a:lnSpc>
                <a:spcPts val="2500"/>
              </a:lnSpc>
            </a:pPr>
            <a:endParaRPr lang="en-US" altLang="zh-CN" dirty="0" smtClean="0">
              <a:sym typeface="Symbo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62" y="4941170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91052" y="6492877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807723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90319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344096"/>
              </p:ext>
            </p:extLst>
          </p:nvPr>
        </p:nvGraphicFramePr>
        <p:xfrm>
          <a:off x="2699792" y="5661248"/>
          <a:ext cx="3000019" cy="39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661248"/>
                        <a:ext cx="3000019" cy="39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85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wangdou20161109-61km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55367"/>
              </p:ext>
            </p:extLst>
          </p:nvPr>
        </p:nvGraphicFramePr>
        <p:xfrm>
          <a:off x="179512" y="836712"/>
          <a:ext cx="8820471" cy="5892054"/>
        </p:xfrm>
        <a:graphic>
          <a:graphicData uri="http://schemas.openxmlformats.org/drawingml/2006/table">
            <a:tbl>
              <a:tblPr firstRow="1" bandRow="1"/>
              <a:tblGrid>
                <a:gridCol w="1967643"/>
                <a:gridCol w="1221296"/>
                <a:gridCol w="1221296"/>
                <a:gridCol w="1221296"/>
                <a:gridCol w="1017746"/>
                <a:gridCol w="1085597"/>
                <a:gridCol w="1085597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Z-5cell</a:t>
                      </a:r>
                      <a:endParaRPr lang="zh-CN" altLang="zh-CN" sz="1600" b="1" i="1" kern="1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700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52.0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33.1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0.87/0.0046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0.87/0.0046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12.2/0.056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10.2/0.068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10.2/0.068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0.0145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100392" y="2492896"/>
            <a:ext cx="720080" cy="216024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100392" y="5085184"/>
            <a:ext cx="720080" cy="216024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127008" y="6525344"/>
            <a:ext cx="720080" cy="216024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0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wangdou20161115-100km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86149"/>
              </p:ext>
            </p:extLst>
          </p:nvPr>
        </p:nvGraphicFramePr>
        <p:xfrm>
          <a:off x="971600" y="908720"/>
          <a:ext cx="7172530" cy="5892054"/>
        </p:xfrm>
        <a:graphic>
          <a:graphicData uri="http://schemas.openxmlformats.org/drawingml/2006/table">
            <a:tbl>
              <a:tblPr firstRow="1" bandRow="1"/>
              <a:tblGrid>
                <a:gridCol w="2221581"/>
                <a:gridCol w="1079053"/>
                <a:gridCol w="1206001"/>
                <a:gridCol w="1269474"/>
                <a:gridCol w="139642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 (1cell)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4139952" y="5450156"/>
            <a:ext cx="2592288" cy="278740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2088"/>
            <a:ext cx="8229600" cy="10126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consideration of lattice design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052736"/>
            <a:ext cx="5832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Arc cell : 90</a:t>
            </a:r>
            <a:r>
              <a:rPr lang="en-US" altLang="zh-CN" sz="2400" dirty="0" smtClean="0">
                <a:sym typeface="Symbol"/>
              </a:rPr>
              <a:t></a:t>
            </a:r>
            <a:r>
              <a:rPr lang="en-US" altLang="zh-CN" sz="2400" dirty="0" smtClean="0"/>
              <a:t> FODO cell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Cell length: 76m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Bending radius of dipole: 11km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Bending angle per cell: </a:t>
            </a:r>
            <a:r>
              <a:rPr lang="zh-CN" altLang="en-US" sz="2400" dirty="0"/>
              <a:t>  </a:t>
            </a:r>
            <a:r>
              <a:rPr lang="en-US" altLang="zh-CN" sz="2400" dirty="0"/>
              <a:t>0.00616761</a:t>
            </a:r>
            <a:r>
              <a:rPr lang="en-US" altLang="zh-CN" sz="2400" dirty="0" smtClean="0"/>
              <a:t>rad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Emittance</a:t>
            </a:r>
            <a:r>
              <a:rPr lang="en-US" altLang="zh-CN" sz="2400" dirty="0" smtClean="0"/>
              <a:t> : 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1.56 nm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Number of FODO cell: 1018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Total length of arc: 77 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Total length of PDR(</a:t>
            </a:r>
            <a:r>
              <a:rPr lang="en-US" altLang="zh-CN" sz="2400" dirty="0" err="1" smtClean="0"/>
              <a:t>inc.</a:t>
            </a:r>
            <a:r>
              <a:rPr lang="en-US" altLang="zh-CN" sz="2400" dirty="0" smtClean="0"/>
              <a:t> IR):  10km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Total length of straight (</a:t>
            </a:r>
            <a:r>
              <a:rPr lang="en-US" altLang="zh-CN" sz="2400" dirty="0" err="1" smtClean="0"/>
              <a:t>inc.</a:t>
            </a:r>
            <a:r>
              <a:rPr lang="en-US" altLang="zh-CN" sz="2400" dirty="0" smtClean="0"/>
              <a:t> APDR): 13 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alphap</a:t>
            </a:r>
            <a:r>
              <a:rPr lang="en-US" altLang="zh-CN" sz="2400" dirty="0" smtClean="0"/>
              <a:t> = 1.3×10</a:t>
            </a:r>
            <a:r>
              <a:rPr lang="en-US" altLang="zh-CN" sz="2400" baseline="30000" dirty="0" smtClean="0"/>
              <a:t>-5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5744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Arc lattice design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9" t="4408" r="14053" b="9550"/>
          <a:stretch/>
        </p:blipFill>
        <p:spPr bwMode="auto">
          <a:xfrm>
            <a:off x="499523" y="1052736"/>
            <a:ext cx="3568421" cy="288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5" t="2842" r="11475" b="9822"/>
          <a:stretch/>
        </p:blipFill>
        <p:spPr bwMode="auto">
          <a:xfrm>
            <a:off x="4634824" y="892356"/>
            <a:ext cx="3960440" cy="313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1" t="3646" r="10095" b="8824"/>
          <a:stretch/>
        </p:blipFill>
        <p:spPr bwMode="auto">
          <a:xfrm>
            <a:off x="624168" y="3998726"/>
            <a:ext cx="3630104" cy="282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1" t="5267" r="11401" b="6319"/>
          <a:stretch/>
        </p:blipFill>
        <p:spPr bwMode="auto">
          <a:xfrm>
            <a:off x="4868532" y="3938253"/>
            <a:ext cx="3599154" cy="289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98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642688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34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88244"/>
            <a:ext cx="6120680" cy="552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97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5103</TotalTime>
  <Words>844</Words>
  <Application>Microsoft Office PowerPoint</Application>
  <PresentationFormat>全屏显示(4:3)</PresentationFormat>
  <Paragraphs>396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Office 主题</vt:lpstr>
      <vt:lpstr>Equation</vt:lpstr>
      <vt:lpstr>100km CEPC parameter and lattice design</vt:lpstr>
      <vt:lpstr>Machine constraints / given parameters</vt:lpstr>
      <vt:lpstr>Constraints for parameter choice</vt:lpstr>
      <vt:lpstr>parameter for CEPC partial double ring （wangdou20161109-61km）</vt:lpstr>
      <vt:lpstr>parameter for CEPC partial double ring （wangdou20161115-100km）</vt:lpstr>
      <vt:lpstr>Primary consideration of lattice design</vt:lpstr>
      <vt:lpstr>Arc lattice design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Dou</dc:creator>
  <cp:lastModifiedBy>Dou</cp:lastModifiedBy>
  <cp:revision>66</cp:revision>
  <dcterms:created xsi:type="dcterms:W3CDTF">2016-10-27T08:38:42Z</dcterms:created>
  <dcterms:modified xsi:type="dcterms:W3CDTF">2016-11-21T08:45:57Z</dcterms:modified>
</cp:coreProperties>
</file>