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1" r:id="rId7"/>
    <p:sldId id="260" r:id="rId8"/>
    <p:sldId id="264" r:id="rId9"/>
    <p:sldId id="266" r:id="rId10"/>
    <p:sldId id="267" r:id="rId11"/>
    <p:sldId id="268" r:id="rId12"/>
    <p:sldId id="269" r:id="rId13"/>
    <p:sldId id="265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B2B7CD-8E15-4235-B8C4-34317B6380D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A9F1E325-7B7C-4D73-BB85-9BA011C1347E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4A7E99F7-57DE-4A98-B902-BF2F36971B85}" type="parTrans" cxnId="{D6D05925-F7BD-4872-9B7A-D273008E4FA0}">
      <dgm:prSet/>
      <dgm:spPr/>
      <dgm:t>
        <a:bodyPr/>
        <a:lstStyle/>
        <a:p>
          <a:endParaRPr lang="zh-CN" altLang="en-US"/>
        </a:p>
      </dgm:t>
    </dgm:pt>
    <dgm:pt modelId="{F745E216-BE39-44A0-869E-09C8D5E68DAA}" type="sibTrans" cxnId="{D6D05925-F7BD-4872-9B7A-D273008E4FA0}">
      <dgm:prSet/>
      <dgm:spPr/>
      <dgm:t>
        <a:bodyPr/>
        <a:lstStyle/>
        <a:p>
          <a:endParaRPr lang="zh-CN" altLang="en-US"/>
        </a:p>
      </dgm:t>
    </dgm:pt>
    <dgm:pt modelId="{49F474C7-D61E-4358-A699-1938F3790D69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42F2908A-8062-40FE-ADDA-67338AB795EF}" type="parTrans" cxnId="{E16E26E1-5737-4B59-BF48-7143A3F7CD66}">
      <dgm:prSet/>
      <dgm:spPr/>
      <dgm:t>
        <a:bodyPr/>
        <a:lstStyle/>
        <a:p>
          <a:endParaRPr lang="zh-CN" altLang="en-US"/>
        </a:p>
      </dgm:t>
    </dgm:pt>
    <dgm:pt modelId="{D9563E6D-0EB7-4907-AB7E-127B510C9DC2}" type="sibTrans" cxnId="{E16E26E1-5737-4B59-BF48-7143A3F7CD66}">
      <dgm:prSet/>
      <dgm:spPr/>
      <dgm:t>
        <a:bodyPr/>
        <a:lstStyle/>
        <a:p>
          <a:endParaRPr lang="zh-CN" altLang="en-US"/>
        </a:p>
      </dgm:t>
    </dgm:pt>
    <dgm:pt modelId="{D3FE24E6-00D2-4ED0-81B1-4ABEF7A8945F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7F2B5BFC-4CC3-44C0-86CE-1B5578453319}" type="parTrans" cxnId="{D449930C-0362-497A-9A2B-F291E19CAA64}">
      <dgm:prSet/>
      <dgm:spPr/>
      <dgm:t>
        <a:bodyPr/>
        <a:lstStyle/>
        <a:p>
          <a:endParaRPr lang="zh-CN" altLang="en-US"/>
        </a:p>
      </dgm:t>
    </dgm:pt>
    <dgm:pt modelId="{9152937C-FFB0-4E3A-B5C9-DA7BC50DF8BF}" type="sibTrans" cxnId="{D449930C-0362-497A-9A2B-F291E19CAA64}">
      <dgm:prSet/>
      <dgm:spPr/>
      <dgm:t>
        <a:bodyPr/>
        <a:lstStyle/>
        <a:p>
          <a:endParaRPr lang="zh-CN" altLang="en-US"/>
        </a:p>
      </dgm:t>
    </dgm:pt>
    <dgm:pt modelId="{2971103C-11A5-4673-A88C-536CB0201399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17202F4E-5562-4F38-9FB1-1738DD8C2926}" type="parTrans" cxnId="{50475D88-B13E-412A-AB05-D1E58F51C66F}">
      <dgm:prSet/>
      <dgm:spPr/>
      <dgm:t>
        <a:bodyPr/>
        <a:lstStyle/>
        <a:p>
          <a:endParaRPr lang="zh-CN" altLang="en-US"/>
        </a:p>
      </dgm:t>
    </dgm:pt>
    <dgm:pt modelId="{715BAAE1-8D90-4785-9D82-D5438E1675F3}" type="sibTrans" cxnId="{50475D88-B13E-412A-AB05-D1E58F51C66F}">
      <dgm:prSet/>
      <dgm:spPr/>
      <dgm:t>
        <a:bodyPr/>
        <a:lstStyle/>
        <a:p>
          <a:endParaRPr lang="zh-CN" altLang="en-US"/>
        </a:p>
      </dgm:t>
    </dgm:pt>
    <dgm:pt modelId="{373F367D-7301-4709-AC16-397A3C775F4B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9EC8A2F6-77D9-4684-BE0D-F233BDD5F8F4}" type="parTrans" cxnId="{3A12CC9E-6A13-4E0D-8B12-4402FB7A849E}">
      <dgm:prSet/>
      <dgm:spPr/>
      <dgm:t>
        <a:bodyPr/>
        <a:lstStyle/>
        <a:p>
          <a:endParaRPr lang="zh-CN" altLang="en-US"/>
        </a:p>
      </dgm:t>
    </dgm:pt>
    <dgm:pt modelId="{A33096F1-CC9B-4D8C-B1EF-003D3404BAC2}" type="sibTrans" cxnId="{3A12CC9E-6A13-4E0D-8B12-4402FB7A849E}">
      <dgm:prSet/>
      <dgm:spPr/>
      <dgm:t>
        <a:bodyPr/>
        <a:lstStyle/>
        <a:p>
          <a:endParaRPr lang="zh-CN" altLang="en-US"/>
        </a:p>
      </dgm:t>
    </dgm:pt>
    <dgm:pt modelId="{0FB895BE-C298-4DC3-A5AD-E6D13E177574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EF7EA8FB-2256-44DF-AA58-1AA19F20D693}" type="parTrans" cxnId="{BE45C178-CF11-494D-A493-A0A50D15FA4A}">
      <dgm:prSet/>
      <dgm:spPr/>
      <dgm:t>
        <a:bodyPr/>
        <a:lstStyle/>
        <a:p>
          <a:endParaRPr lang="zh-CN" altLang="en-US"/>
        </a:p>
      </dgm:t>
    </dgm:pt>
    <dgm:pt modelId="{909908EF-41C0-4024-8E92-D5B434435531}" type="sibTrans" cxnId="{BE45C178-CF11-494D-A493-A0A50D15FA4A}">
      <dgm:prSet/>
      <dgm:spPr/>
      <dgm:t>
        <a:bodyPr/>
        <a:lstStyle/>
        <a:p>
          <a:endParaRPr lang="zh-CN" altLang="en-US"/>
        </a:p>
      </dgm:t>
    </dgm:pt>
    <dgm:pt modelId="{B78BD190-9756-49D4-8DCC-C3C6EBF6436B}" type="pres">
      <dgm:prSet presAssocID="{2DB2B7CD-8E15-4235-B8C4-34317B6380D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A8942E84-AE40-49FB-A551-2DEA9EA8FA9B}" type="pres">
      <dgm:prSet presAssocID="{A9F1E325-7B7C-4D73-BB85-9BA011C1347E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DBC5B10-D0F6-47E9-AD8E-8BAF1131640F}" type="pres">
      <dgm:prSet presAssocID="{F745E216-BE39-44A0-869E-09C8D5E68DAA}" presName="sibTrans" presStyleCnt="0"/>
      <dgm:spPr/>
    </dgm:pt>
    <dgm:pt modelId="{ABE04809-B85F-451D-A18F-452D141F2609}" type="pres">
      <dgm:prSet presAssocID="{49F474C7-D61E-4358-A699-1938F3790D69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130370C-D2A7-4BC4-B808-D7605F7F26E8}" type="pres">
      <dgm:prSet presAssocID="{D9563E6D-0EB7-4907-AB7E-127B510C9DC2}" presName="sibTrans" presStyleCnt="0"/>
      <dgm:spPr/>
    </dgm:pt>
    <dgm:pt modelId="{41C45C15-3D29-4F7C-981A-7F5CB58395E3}" type="pres">
      <dgm:prSet presAssocID="{D3FE24E6-00D2-4ED0-81B1-4ABEF7A8945F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84F97DC-0644-4AF0-BEA4-96819CF185E9}" type="pres">
      <dgm:prSet presAssocID="{9152937C-FFB0-4E3A-B5C9-DA7BC50DF8BF}" presName="sibTrans" presStyleCnt="0"/>
      <dgm:spPr/>
    </dgm:pt>
    <dgm:pt modelId="{4980AD6D-3BFE-4EE2-915C-1E3A93ED81DC}" type="pres">
      <dgm:prSet presAssocID="{2971103C-11A5-4673-A88C-536CB0201399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2E9AAA5-CCF7-4B05-8616-6F12F6C091A9}" type="pres">
      <dgm:prSet presAssocID="{715BAAE1-8D90-4785-9D82-D5438E1675F3}" presName="sibTrans" presStyleCnt="0"/>
      <dgm:spPr/>
    </dgm:pt>
    <dgm:pt modelId="{949AC819-308F-463F-862D-BFDA9246C339}" type="pres">
      <dgm:prSet presAssocID="{373F367D-7301-4709-AC16-397A3C775F4B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E6BC755-C2FD-45BE-A968-9DED2FD83FB1}" type="pres">
      <dgm:prSet presAssocID="{A33096F1-CC9B-4D8C-B1EF-003D3404BAC2}" presName="sibTrans" presStyleCnt="0"/>
      <dgm:spPr/>
    </dgm:pt>
    <dgm:pt modelId="{699BA85C-636A-41AE-8D2B-482688260BC2}" type="pres">
      <dgm:prSet presAssocID="{0FB895BE-C298-4DC3-A5AD-E6D13E177574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171EEB82-92CB-46B7-938E-ED89C2ABDCC4}" type="presOf" srcId="{2DB2B7CD-8E15-4235-B8C4-34317B6380DD}" destId="{B78BD190-9756-49D4-8DCC-C3C6EBF6436B}" srcOrd="0" destOrd="0" presId="urn:microsoft.com/office/officeart/2005/8/layout/default"/>
    <dgm:cxn modelId="{3A12CC9E-6A13-4E0D-8B12-4402FB7A849E}" srcId="{2DB2B7CD-8E15-4235-B8C4-34317B6380DD}" destId="{373F367D-7301-4709-AC16-397A3C775F4B}" srcOrd="4" destOrd="0" parTransId="{9EC8A2F6-77D9-4684-BE0D-F233BDD5F8F4}" sibTransId="{A33096F1-CC9B-4D8C-B1EF-003D3404BAC2}"/>
    <dgm:cxn modelId="{E16E26E1-5737-4B59-BF48-7143A3F7CD66}" srcId="{2DB2B7CD-8E15-4235-B8C4-34317B6380DD}" destId="{49F474C7-D61E-4358-A699-1938F3790D69}" srcOrd="1" destOrd="0" parTransId="{42F2908A-8062-40FE-ADDA-67338AB795EF}" sibTransId="{D9563E6D-0EB7-4907-AB7E-127B510C9DC2}"/>
    <dgm:cxn modelId="{6F148B69-12A0-4240-A2A4-7E9F7E3F45BF}" type="presOf" srcId="{373F367D-7301-4709-AC16-397A3C775F4B}" destId="{949AC819-308F-463F-862D-BFDA9246C339}" srcOrd="0" destOrd="0" presId="urn:microsoft.com/office/officeart/2005/8/layout/default"/>
    <dgm:cxn modelId="{E24BBEF1-658A-44E6-AE8A-8128D830E057}" type="presOf" srcId="{0FB895BE-C298-4DC3-A5AD-E6D13E177574}" destId="{699BA85C-636A-41AE-8D2B-482688260BC2}" srcOrd="0" destOrd="0" presId="urn:microsoft.com/office/officeart/2005/8/layout/default"/>
    <dgm:cxn modelId="{07A8F3DF-4EE1-42D6-A6D9-43435AA98064}" type="presOf" srcId="{49F474C7-D61E-4358-A699-1938F3790D69}" destId="{ABE04809-B85F-451D-A18F-452D141F2609}" srcOrd="0" destOrd="0" presId="urn:microsoft.com/office/officeart/2005/8/layout/default"/>
    <dgm:cxn modelId="{BE45C178-CF11-494D-A493-A0A50D15FA4A}" srcId="{2DB2B7CD-8E15-4235-B8C4-34317B6380DD}" destId="{0FB895BE-C298-4DC3-A5AD-E6D13E177574}" srcOrd="5" destOrd="0" parTransId="{EF7EA8FB-2256-44DF-AA58-1AA19F20D693}" sibTransId="{909908EF-41C0-4024-8E92-D5B434435531}"/>
    <dgm:cxn modelId="{D449930C-0362-497A-9A2B-F291E19CAA64}" srcId="{2DB2B7CD-8E15-4235-B8C4-34317B6380DD}" destId="{D3FE24E6-00D2-4ED0-81B1-4ABEF7A8945F}" srcOrd="2" destOrd="0" parTransId="{7F2B5BFC-4CC3-44C0-86CE-1B5578453319}" sibTransId="{9152937C-FFB0-4E3A-B5C9-DA7BC50DF8BF}"/>
    <dgm:cxn modelId="{4FDD8AA8-2BC1-46D7-A306-AB9D1C00A946}" type="presOf" srcId="{2971103C-11A5-4673-A88C-536CB0201399}" destId="{4980AD6D-3BFE-4EE2-915C-1E3A93ED81DC}" srcOrd="0" destOrd="0" presId="urn:microsoft.com/office/officeart/2005/8/layout/default"/>
    <dgm:cxn modelId="{D4724FA2-CAB8-48A6-8B20-F4B91DE29C8D}" type="presOf" srcId="{A9F1E325-7B7C-4D73-BB85-9BA011C1347E}" destId="{A8942E84-AE40-49FB-A551-2DEA9EA8FA9B}" srcOrd="0" destOrd="0" presId="urn:microsoft.com/office/officeart/2005/8/layout/default"/>
    <dgm:cxn modelId="{50475D88-B13E-412A-AB05-D1E58F51C66F}" srcId="{2DB2B7CD-8E15-4235-B8C4-34317B6380DD}" destId="{2971103C-11A5-4673-A88C-536CB0201399}" srcOrd="3" destOrd="0" parTransId="{17202F4E-5562-4F38-9FB1-1738DD8C2926}" sibTransId="{715BAAE1-8D90-4785-9D82-D5438E1675F3}"/>
    <dgm:cxn modelId="{9E192E2B-4028-4901-BE5F-EB9F3E19FDDC}" type="presOf" srcId="{D3FE24E6-00D2-4ED0-81B1-4ABEF7A8945F}" destId="{41C45C15-3D29-4F7C-981A-7F5CB58395E3}" srcOrd="0" destOrd="0" presId="urn:microsoft.com/office/officeart/2005/8/layout/default"/>
    <dgm:cxn modelId="{D6D05925-F7BD-4872-9B7A-D273008E4FA0}" srcId="{2DB2B7CD-8E15-4235-B8C4-34317B6380DD}" destId="{A9F1E325-7B7C-4D73-BB85-9BA011C1347E}" srcOrd="0" destOrd="0" parTransId="{4A7E99F7-57DE-4A98-B902-BF2F36971B85}" sibTransId="{F745E216-BE39-44A0-869E-09C8D5E68DAA}"/>
    <dgm:cxn modelId="{88DC099D-3603-43C0-A6AE-3C8A3C03293B}" type="presParOf" srcId="{B78BD190-9756-49D4-8DCC-C3C6EBF6436B}" destId="{A8942E84-AE40-49FB-A551-2DEA9EA8FA9B}" srcOrd="0" destOrd="0" presId="urn:microsoft.com/office/officeart/2005/8/layout/default"/>
    <dgm:cxn modelId="{5ED1C6DB-5369-4CAB-BAD2-277590AF7CD2}" type="presParOf" srcId="{B78BD190-9756-49D4-8DCC-C3C6EBF6436B}" destId="{CDBC5B10-D0F6-47E9-AD8E-8BAF1131640F}" srcOrd="1" destOrd="0" presId="urn:microsoft.com/office/officeart/2005/8/layout/default"/>
    <dgm:cxn modelId="{45CCEE74-0353-413F-B719-6E07ED2CF095}" type="presParOf" srcId="{B78BD190-9756-49D4-8DCC-C3C6EBF6436B}" destId="{ABE04809-B85F-451D-A18F-452D141F2609}" srcOrd="2" destOrd="0" presId="urn:microsoft.com/office/officeart/2005/8/layout/default"/>
    <dgm:cxn modelId="{CB2AE1A6-4BB4-413F-AC61-5C3FADDE4265}" type="presParOf" srcId="{B78BD190-9756-49D4-8DCC-C3C6EBF6436B}" destId="{2130370C-D2A7-4BC4-B808-D7605F7F26E8}" srcOrd="3" destOrd="0" presId="urn:microsoft.com/office/officeart/2005/8/layout/default"/>
    <dgm:cxn modelId="{CAE96492-E3D9-4AEC-A42E-59E1252BD882}" type="presParOf" srcId="{B78BD190-9756-49D4-8DCC-C3C6EBF6436B}" destId="{41C45C15-3D29-4F7C-981A-7F5CB58395E3}" srcOrd="4" destOrd="0" presId="urn:microsoft.com/office/officeart/2005/8/layout/default"/>
    <dgm:cxn modelId="{231B7175-8D8C-497E-85C4-CF1A2C56776B}" type="presParOf" srcId="{B78BD190-9756-49D4-8DCC-C3C6EBF6436B}" destId="{084F97DC-0644-4AF0-BEA4-96819CF185E9}" srcOrd="5" destOrd="0" presId="urn:microsoft.com/office/officeart/2005/8/layout/default"/>
    <dgm:cxn modelId="{385AE637-F9F6-48B3-95A5-BAB5016328CB}" type="presParOf" srcId="{B78BD190-9756-49D4-8DCC-C3C6EBF6436B}" destId="{4980AD6D-3BFE-4EE2-915C-1E3A93ED81DC}" srcOrd="6" destOrd="0" presId="urn:microsoft.com/office/officeart/2005/8/layout/default"/>
    <dgm:cxn modelId="{97B733F8-D95C-4959-B845-28D1F6126B17}" type="presParOf" srcId="{B78BD190-9756-49D4-8DCC-C3C6EBF6436B}" destId="{B2E9AAA5-CCF7-4B05-8616-6F12F6C091A9}" srcOrd="7" destOrd="0" presId="urn:microsoft.com/office/officeart/2005/8/layout/default"/>
    <dgm:cxn modelId="{E4AE91F9-3E51-41AA-821A-7A34D1407E16}" type="presParOf" srcId="{B78BD190-9756-49D4-8DCC-C3C6EBF6436B}" destId="{949AC819-308F-463F-862D-BFDA9246C339}" srcOrd="8" destOrd="0" presId="urn:microsoft.com/office/officeart/2005/8/layout/default"/>
    <dgm:cxn modelId="{37B16ED7-1478-4F82-8B7D-14E5BB5F6DB6}" type="presParOf" srcId="{B78BD190-9756-49D4-8DCC-C3C6EBF6436B}" destId="{6E6BC755-C2FD-45BE-A968-9DED2FD83FB1}" srcOrd="9" destOrd="0" presId="urn:microsoft.com/office/officeart/2005/8/layout/default"/>
    <dgm:cxn modelId="{FE566B14-F625-4322-A36D-F2D6C3F7AB14}" type="presParOf" srcId="{B78BD190-9756-49D4-8DCC-C3C6EBF6436B}" destId="{699BA85C-636A-41AE-8D2B-482688260BC2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B2B7CD-8E15-4235-B8C4-34317B6380D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A9F1E325-7B7C-4D73-BB85-9BA011C1347E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4A7E99F7-57DE-4A98-B902-BF2F36971B85}" type="parTrans" cxnId="{D6D05925-F7BD-4872-9B7A-D273008E4FA0}">
      <dgm:prSet/>
      <dgm:spPr/>
      <dgm:t>
        <a:bodyPr/>
        <a:lstStyle/>
        <a:p>
          <a:endParaRPr lang="zh-CN" altLang="en-US"/>
        </a:p>
      </dgm:t>
    </dgm:pt>
    <dgm:pt modelId="{F745E216-BE39-44A0-869E-09C8D5E68DAA}" type="sibTrans" cxnId="{D6D05925-F7BD-4872-9B7A-D273008E4FA0}">
      <dgm:prSet/>
      <dgm:spPr/>
      <dgm:t>
        <a:bodyPr/>
        <a:lstStyle/>
        <a:p>
          <a:endParaRPr lang="zh-CN" altLang="en-US"/>
        </a:p>
      </dgm:t>
    </dgm:pt>
    <dgm:pt modelId="{49F474C7-D61E-4358-A699-1938F3790D69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42F2908A-8062-40FE-ADDA-67338AB795EF}" type="parTrans" cxnId="{E16E26E1-5737-4B59-BF48-7143A3F7CD66}">
      <dgm:prSet/>
      <dgm:spPr/>
      <dgm:t>
        <a:bodyPr/>
        <a:lstStyle/>
        <a:p>
          <a:endParaRPr lang="zh-CN" altLang="en-US"/>
        </a:p>
      </dgm:t>
    </dgm:pt>
    <dgm:pt modelId="{D9563E6D-0EB7-4907-AB7E-127B510C9DC2}" type="sibTrans" cxnId="{E16E26E1-5737-4B59-BF48-7143A3F7CD66}">
      <dgm:prSet/>
      <dgm:spPr/>
      <dgm:t>
        <a:bodyPr/>
        <a:lstStyle/>
        <a:p>
          <a:endParaRPr lang="zh-CN" altLang="en-US"/>
        </a:p>
      </dgm:t>
    </dgm:pt>
    <dgm:pt modelId="{D3FE24E6-00D2-4ED0-81B1-4ABEF7A8945F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7F2B5BFC-4CC3-44C0-86CE-1B5578453319}" type="parTrans" cxnId="{D449930C-0362-497A-9A2B-F291E19CAA64}">
      <dgm:prSet/>
      <dgm:spPr/>
      <dgm:t>
        <a:bodyPr/>
        <a:lstStyle/>
        <a:p>
          <a:endParaRPr lang="zh-CN" altLang="en-US"/>
        </a:p>
      </dgm:t>
    </dgm:pt>
    <dgm:pt modelId="{9152937C-FFB0-4E3A-B5C9-DA7BC50DF8BF}" type="sibTrans" cxnId="{D449930C-0362-497A-9A2B-F291E19CAA64}">
      <dgm:prSet/>
      <dgm:spPr/>
      <dgm:t>
        <a:bodyPr/>
        <a:lstStyle/>
        <a:p>
          <a:endParaRPr lang="zh-CN" altLang="en-US"/>
        </a:p>
      </dgm:t>
    </dgm:pt>
    <dgm:pt modelId="{2971103C-11A5-4673-A88C-536CB0201399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17202F4E-5562-4F38-9FB1-1738DD8C2926}" type="parTrans" cxnId="{50475D88-B13E-412A-AB05-D1E58F51C66F}">
      <dgm:prSet/>
      <dgm:spPr/>
      <dgm:t>
        <a:bodyPr/>
        <a:lstStyle/>
        <a:p>
          <a:endParaRPr lang="zh-CN" altLang="en-US"/>
        </a:p>
      </dgm:t>
    </dgm:pt>
    <dgm:pt modelId="{715BAAE1-8D90-4785-9D82-D5438E1675F3}" type="sibTrans" cxnId="{50475D88-B13E-412A-AB05-D1E58F51C66F}">
      <dgm:prSet/>
      <dgm:spPr/>
      <dgm:t>
        <a:bodyPr/>
        <a:lstStyle/>
        <a:p>
          <a:endParaRPr lang="zh-CN" altLang="en-US"/>
        </a:p>
      </dgm:t>
    </dgm:pt>
    <dgm:pt modelId="{373F367D-7301-4709-AC16-397A3C775F4B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9EC8A2F6-77D9-4684-BE0D-F233BDD5F8F4}" type="parTrans" cxnId="{3A12CC9E-6A13-4E0D-8B12-4402FB7A849E}">
      <dgm:prSet/>
      <dgm:spPr/>
      <dgm:t>
        <a:bodyPr/>
        <a:lstStyle/>
        <a:p>
          <a:endParaRPr lang="zh-CN" altLang="en-US"/>
        </a:p>
      </dgm:t>
    </dgm:pt>
    <dgm:pt modelId="{A33096F1-CC9B-4D8C-B1EF-003D3404BAC2}" type="sibTrans" cxnId="{3A12CC9E-6A13-4E0D-8B12-4402FB7A849E}">
      <dgm:prSet/>
      <dgm:spPr/>
      <dgm:t>
        <a:bodyPr/>
        <a:lstStyle/>
        <a:p>
          <a:endParaRPr lang="zh-CN" altLang="en-US"/>
        </a:p>
      </dgm:t>
    </dgm:pt>
    <dgm:pt modelId="{0FB895BE-C298-4DC3-A5AD-E6D13E177574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EF7EA8FB-2256-44DF-AA58-1AA19F20D693}" type="parTrans" cxnId="{BE45C178-CF11-494D-A493-A0A50D15FA4A}">
      <dgm:prSet/>
      <dgm:spPr/>
      <dgm:t>
        <a:bodyPr/>
        <a:lstStyle/>
        <a:p>
          <a:endParaRPr lang="zh-CN" altLang="en-US"/>
        </a:p>
      </dgm:t>
    </dgm:pt>
    <dgm:pt modelId="{909908EF-41C0-4024-8E92-D5B434435531}" type="sibTrans" cxnId="{BE45C178-CF11-494D-A493-A0A50D15FA4A}">
      <dgm:prSet/>
      <dgm:spPr/>
      <dgm:t>
        <a:bodyPr/>
        <a:lstStyle/>
        <a:p>
          <a:endParaRPr lang="zh-CN" altLang="en-US"/>
        </a:p>
      </dgm:t>
    </dgm:pt>
    <dgm:pt modelId="{B78BD190-9756-49D4-8DCC-C3C6EBF6436B}" type="pres">
      <dgm:prSet presAssocID="{2DB2B7CD-8E15-4235-B8C4-34317B6380D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A8942E84-AE40-49FB-A551-2DEA9EA8FA9B}" type="pres">
      <dgm:prSet presAssocID="{A9F1E325-7B7C-4D73-BB85-9BA011C1347E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DBC5B10-D0F6-47E9-AD8E-8BAF1131640F}" type="pres">
      <dgm:prSet presAssocID="{F745E216-BE39-44A0-869E-09C8D5E68DAA}" presName="sibTrans" presStyleCnt="0"/>
      <dgm:spPr/>
    </dgm:pt>
    <dgm:pt modelId="{ABE04809-B85F-451D-A18F-452D141F2609}" type="pres">
      <dgm:prSet presAssocID="{49F474C7-D61E-4358-A699-1938F3790D69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130370C-D2A7-4BC4-B808-D7605F7F26E8}" type="pres">
      <dgm:prSet presAssocID="{D9563E6D-0EB7-4907-AB7E-127B510C9DC2}" presName="sibTrans" presStyleCnt="0"/>
      <dgm:spPr/>
    </dgm:pt>
    <dgm:pt modelId="{41C45C15-3D29-4F7C-981A-7F5CB58395E3}" type="pres">
      <dgm:prSet presAssocID="{D3FE24E6-00D2-4ED0-81B1-4ABEF7A8945F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84F97DC-0644-4AF0-BEA4-96819CF185E9}" type="pres">
      <dgm:prSet presAssocID="{9152937C-FFB0-4E3A-B5C9-DA7BC50DF8BF}" presName="sibTrans" presStyleCnt="0"/>
      <dgm:spPr/>
    </dgm:pt>
    <dgm:pt modelId="{4980AD6D-3BFE-4EE2-915C-1E3A93ED81DC}" type="pres">
      <dgm:prSet presAssocID="{2971103C-11A5-4673-A88C-536CB0201399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2E9AAA5-CCF7-4B05-8616-6F12F6C091A9}" type="pres">
      <dgm:prSet presAssocID="{715BAAE1-8D90-4785-9D82-D5438E1675F3}" presName="sibTrans" presStyleCnt="0"/>
      <dgm:spPr/>
    </dgm:pt>
    <dgm:pt modelId="{949AC819-308F-463F-862D-BFDA9246C339}" type="pres">
      <dgm:prSet presAssocID="{373F367D-7301-4709-AC16-397A3C775F4B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E6BC755-C2FD-45BE-A968-9DED2FD83FB1}" type="pres">
      <dgm:prSet presAssocID="{A33096F1-CC9B-4D8C-B1EF-003D3404BAC2}" presName="sibTrans" presStyleCnt="0"/>
      <dgm:spPr/>
    </dgm:pt>
    <dgm:pt modelId="{699BA85C-636A-41AE-8D2B-482688260BC2}" type="pres">
      <dgm:prSet presAssocID="{0FB895BE-C298-4DC3-A5AD-E6D13E177574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3A12CC9E-6A13-4E0D-8B12-4402FB7A849E}" srcId="{2DB2B7CD-8E15-4235-B8C4-34317B6380DD}" destId="{373F367D-7301-4709-AC16-397A3C775F4B}" srcOrd="4" destOrd="0" parTransId="{9EC8A2F6-77D9-4684-BE0D-F233BDD5F8F4}" sibTransId="{A33096F1-CC9B-4D8C-B1EF-003D3404BAC2}"/>
    <dgm:cxn modelId="{CDDE6409-55F6-401F-9322-837F1C4AA77C}" type="presOf" srcId="{A9F1E325-7B7C-4D73-BB85-9BA011C1347E}" destId="{A8942E84-AE40-49FB-A551-2DEA9EA8FA9B}" srcOrd="0" destOrd="0" presId="urn:microsoft.com/office/officeart/2005/8/layout/default"/>
    <dgm:cxn modelId="{AC0B3BFB-C1C6-4639-B040-756D2857137C}" type="presOf" srcId="{0FB895BE-C298-4DC3-A5AD-E6D13E177574}" destId="{699BA85C-636A-41AE-8D2B-482688260BC2}" srcOrd="0" destOrd="0" presId="urn:microsoft.com/office/officeart/2005/8/layout/default"/>
    <dgm:cxn modelId="{D6D05925-F7BD-4872-9B7A-D273008E4FA0}" srcId="{2DB2B7CD-8E15-4235-B8C4-34317B6380DD}" destId="{A9F1E325-7B7C-4D73-BB85-9BA011C1347E}" srcOrd="0" destOrd="0" parTransId="{4A7E99F7-57DE-4A98-B902-BF2F36971B85}" sibTransId="{F745E216-BE39-44A0-869E-09C8D5E68DAA}"/>
    <dgm:cxn modelId="{2C8DE1AD-59D0-451F-9BBE-2EF49F1993DF}" type="presOf" srcId="{49F474C7-D61E-4358-A699-1938F3790D69}" destId="{ABE04809-B85F-451D-A18F-452D141F2609}" srcOrd="0" destOrd="0" presId="urn:microsoft.com/office/officeart/2005/8/layout/default"/>
    <dgm:cxn modelId="{E6B2745C-1E43-4F95-A85B-DAF96A6FA3CB}" type="presOf" srcId="{373F367D-7301-4709-AC16-397A3C775F4B}" destId="{949AC819-308F-463F-862D-BFDA9246C339}" srcOrd="0" destOrd="0" presId="urn:microsoft.com/office/officeart/2005/8/layout/default"/>
    <dgm:cxn modelId="{70C2FA7E-0A5E-4083-BA30-132292003469}" type="presOf" srcId="{2971103C-11A5-4673-A88C-536CB0201399}" destId="{4980AD6D-3BFE-4EE2-915C-1E3A93ED81DC}" srcOrd="0" destOrd="0" presId="urn:microsoft.com/office/officeart/2005/8/layout/default"/>
    <dgm:cxn modelId="{50475D88-B13E-412A-AB05-D1E58F51C66F}" srcId="{2DB2B7CD-8E15-4235-B8C4-34317B6380DD}" destId="{2971103C-11A5-4673-A88C-536CB0201399}" srcOrd="3" destOrd="0" parTransId="{17202F4E-5562-4F38-9FB1-1738DD8C2926}" sibTransId="{715BAAE1-8D90-4785-9D82-D5438E1675F3}"/>
    <dgm:cxn modelId="{E35046F6-1CFA-4AAD-A2DA-6FBFFBA1404A}" type="presOf" srcId="{D3FE24E6-00D2-4ED0-81B1-4ABEF7A8945F}" destId="{41C45C15-3D29-4F7C-981A-7F5CB58395E3}" srcOrd="0" destOrd="0" presId="urn:microsoft.com/office/officeart/2005/8/layout/default"/>
    <dgm:cxn modelId="{D449930C-0362-497A-9A2B-F291E19CAA64}" srcId="{2DB2B7CD-8E15-4235-B8C4-34317B6380DD}" destId="{D3FE24E6-00D2-4ED0-81B1-4ABEF7A8945F}" srcOrd="2" destOrd="0" parTransId="{7F2B5BFC-4CC3-44C0-86CE-1B5578453319}" sibTransId="{9152937C-FFB0-4E3A-B5C9-DA7BC50DF8BF}"/>
    <dgm:cxn modelId="{E16E26E1-5737-4B59-BF48-7143A3F7CD66}" srcId="{2DB2B7CD-8E15-4235-B8C4-34317B6380DD}" destId="{49F474C7-D61E-4358-A699-1938F3790D69}" srcOrd="1" destOrd="0" parTransId="{42F2908A-8062-40FE-ADDA-67338AB795EF}" sibTransId="{D9563E6D-0EB7-4907-AB7E-127B510C9DC2}"/>
    <dgm:cxn modelId="{BE45C178-CF11-494D-A493-A0A50D15FA4A}" srcId="{2DB2B7CD-8E15-4235-B8C4-34317B6380DD}" destId="{0FB895BE-C298-4DC3-A5AD-E6D13E177574}" srcOrd="5" destOrd="0" parTransId="{EF7EA8FB-2256-44DF-AA58-1AA19F20D693}" sibTransId="{909908EF-41C0-4024-8E92-D5B434435531}"/>
    <dgm:cxn modelId="{94E1E358-EBF7-4623-8C62-AFC3BF9266FE}" type="presOf" srcId="{2DB2B7CD-8E15-4235-B8C4-34317B6380DD}" destId="{B78BD190-9756-49D4-8DCC-C3C6EBF6436B}" srcOrd="0" destOrd="0" presId="urn:microsoft.com/office/officeart/2005/8/layout/default"/>
    <dgm:cxn modelId="{9FABF173-A135-4237-A01A-F5CB1DB15514}" type="presParOf" srcId="{B78BD190-9756-49D4-8DCC-C3C6EBF6436B}" destId="{A8942E84-AE40-49FB-A551-2DEA9EA8FA9B}" srcOrd="0" destOrd="0" presId="urn:microsoft.com/office/officeart/2005/8/layout/default"/>
    <dgm:cxn modelId="{C314DAF3-0575-4BAD-A869-33043A532483}" type="presParOf" srcId="{B78BD190-9756-49D4-8DCC-C3C6EBF6436B}" destId="{CDBC5B10-D0F6-47E9-AD8E-8BAF1131640F}" srcOrd="1" destOrd="0" presId="urn:microsoft.com/office/officeart/2005/8/layout/default"/>
    <dgm:cxn modelId="{DC75D4D8-5869-485E-B89E-CF005A5FB55C}" type="presParOf" srcId="{B78BD190-9756-49D4-8DCC-C3C6EBF6436B}" destId="{ABE04809-B85F-451D-A18F-452D141F2609}" srcOrd="2" destOrd="0" presId="urn:microsoft.com/office/officeart/2005/8/layout/default"/>
    <dgm:cxn modelId="{C881D7FC-8E29-4EFB-93F7-50C4A3119A36}" type="presParOf" srcId="{B78BD190-9756-49D4-8DCC-C3C6EBF6436B}" destId="{2130370C-D2A7-4BC4-B808-D7605F7F26E8}" srcOrd="3" destOrd="0" presId="urn:microsoft.com/office/officeart/2005/8/layout/default"/>
    <dgm:cxn modelId="{B39ACFE8-E71A-4E1A-B89C-A96A50F0226C}" type="presParOf" srcId="{B78BD190-9756-49D4-8DCC-C3C6EBF6436B}" destId="{41C45C15-3D29-4F7C-981A-7F5CB58395E3}" srcOrd="4" destOrd="0" presId="urn:microsoft.com/office/officeart/2005/8/layout/default"/>
    <dgm:cxn modelId="{AA2E5920-59E0-4168-85E4-F8586EF0FD55}" type="presParOf" srcId="{B78BD190-9756-49D4-8DCC-C3C6EBF6436B}" destId="{084F97DC-0644-4AF0-BEA4-96819CF185E9}" srcOrd="5" destOrd="0" presId="urn:microsoft.com/office/officeart/2005/8/layout/default"/>
    <dgm:cxn modelId="{1149C360-03E6-4D29-95D1-75D44FF184A2}" type="presParOf" srcId="{B78BD190-9756-49D4-8DCC-C3C6EBF6436B}" destId="{4980AD6D-3BFE-4EE2-915C-1E3A93ED81DC}" srcOrd="6" destOrd="0" presId="urn:microsoft.com/office/officeart/2005/8/layout/default"/>
    <dgm:cxn modelId="{8181F5C8-36A6-4EB5-8448-7E4B08BC068B}" type="presParOf" srcId="{B78BD190-9756-49D4-8DCC-C3C6EBF6436B}" destId="{B2E9AAA5-CCF7-4B05-8616-6F12F6C091A9}" srcOrd="7" destOrd="0" presId="urn:microsoft.com/office/officeart/2005/8/layout/default"/>
    <dgm:cxn modelId="{FE879EE3-9CAB-402E-AB3D-0D68716272BB}" type="presParOf" srcId="{B78BD190-9756-49D4-8DCC-C3C6EBF6436B}" destId="{949AC819-308F-463F-862D-BFDA9246C339}" srcOrd="8" destOrd="0" presId="urn:microsoft.com/office/officeart/2005/8/layout/default"/>
    <dgm:cxn modelId="{3B6654D0-FC7F-451A-A2E1-5142BBA8A396}" type="presParOf" srcId="{B78BD190-9756-49D4-8DCC-C3C6EBF6436B}" destId="{6E6BC755-C2FD-45BE-A968-9DED2FD83FB1}" srcOrd="9" destOrd="0" presId="urn:microsoft.com/office/officeart/2005/8/layout/default"/>
    <dgm:cxn modelId="{ECCF6F5B-ADEA-4AEE-8C97-29B660EA69F4}" type="presParOf" srcId="{B78BD190-9756-49D4-8DCC-C3C6EBF6436B}" destId="{699BA85C-636A-41AE-8D2B-482688260BC2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DB2B7CD-8E15-4235-B8C4-34317B6380D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A9F1E325-7B7C-4D73-BB85-9BA011C1347E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4A7E99F7-57DE-4A98-B902-BF2F36971B85}" type="parTrans" cxnId="{D6D05925-F7BD-4872-9B7A-D273008E4FA0}">
      <dgm:prSet/>
      <dgm:spPr/>
      <dgm:t>
        <a:bodyPr/>
        <a:lstStyle/>
        <a:p>
          <a:endParaRPr lang="zh-CN" altLang="en-US"/>
        </a:p>
      </dgm:t>
    </dgm:pt>
    <dgm:pt modelId="{F745E216-BE39-44A0-869E-09C8D5E68DAA}" type="sibTrans" cxnId="{D6D05925-F7BD-4872-9B7A-D273008E4FA0}">
      <dgm:prSet/>
      <dgm:spPr/>
      <dgm:t>
        <a:bodyPr/>
        <a:lstStyle/>
        <a:p>
          <a:endParaRPr lang="zh-CN" altLang="en-US"/>
        </a:p>
      </dgm:t>
    </dgm:pt>
    <dgm:pt modelId="{49F474C7-D61E-4358-A699-1938F3790D69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42F2908A-8062-40FE-ADDA-67338AB795EF}" type="parTrans" cxnId="{E16E26E1-5737-4B59-BF48-7143A3F7CD66}">
      <dgm:prSet/>
      <dgm:spPr/>
      <dgm:t>
        <a:bodyPr/>
        <a:lstStyle/>
        <a:p>
          <a:endParaRPr lang="zh-CN" altLang="en-US"/>
        </a:p>
      </dgm:t>
    </dgm:pt>
    <dgm:pt modelId="{D9563E6D-0EB7-4907-AB7E-127B510C9DC2}" type="sibTrans" cxnId="{E16E26E1-5737-4B59-BF48-7143A3F7CD66}">
      <dgm:prSet/>
      <dgm:spPr/>
      <dgm:t>
        <a:bodyPr/>
        <a:lstStyle/>
        <a:p>
          <a:endParaRPr lang="zh-CN" altLang="en-US"/>
        </a:p>
      </dgm:t>
    </dgm:pt>
    <dgm:pt modelId="{D3FE24E6-00D2-4ED0-81B1-4ABEF7A8945F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7F2B5BFC-4CC3-44C0-86CE-1B5578453319}" type="parTrans" cxnId="{D449930C-0362-497A-9A2B-F291E19CAA64}">
      <dgm:prSet/>
      <dgm:spPr/>
      <dgm:t>
        <a:bodyPr/>
        <a:lstStyle/>
        <a:p>
          <a:endParaRPr lang="zh-CN" altLang="en-US"/>
        </a:p>
      </dgm:t>
    </dgm:pt>
    <dgm:pt modelId="{9152937C-FFB0-4E3A-B5C9-DA7BC50DF8BF}" type="sibTrans" cxnId="{D449930C-0362-497A-9A2B-F291E19CAA64}">
      <dgm:prSet/>
      <dgm:spPr/>
      <dgm:t>
        <a:bodyPr/>
        <a:lstStyle/>
        <a:p>
          <a:endParaRPr lang="zh-CN" altLang="en-US"/>
        </a:p>
      </dgm:t>
    </dgm:pt>
    <dgm:pt modelId="{2971103C-11A5-4673-A88C-536CB0201399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17202F4E-5562-4F38-9FB1-1738DD8C2926}" type="parTrans" cxnId="{50475D88-B13E-412A-AB05-D1E58F51C66F}">
      <dgm:prSet/>
      <dgm:spPr/>
      <dgm:t>
        <a:bodyPr/>
        <a:lstStyle/>
        <a:p>
          <a:endParaRPr lang="zh-CN" altLang="en-US"/>
        </a:p>
      </dgm:t>
    </dgm:pt>
    <dgm:pt modelId="{715BAAE1-8D90-4785-9D82-D5438E1675F3}" type="sibTrans" cxnId="{50475D88-B13E-412A-AB05-D1E58F51C66F}">
      <dgm:prSet/>
      <dgm:spPr/>
      <dgm:t>
        <a:bodyPr/>
        <a:lstStyle/>
        <a:p>
          <a:endParaRPr lang="zh-CN" altLang="en-US"/>
        </a:p>
      </dgm:t>
    </dgm:pt>
    <dgm:pt modelId="{373F367D-7301-4709-AC16-397A3C775F4B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9EC8A2F6-77D9-4684-BE0D-F233BDD5F8F4}" type="parTrans" cxnId="{3A12CC9E-6A13-4E0D-8B12-4402FB7A849E}">
      <dgm:prSet/>
      <dgm:spPr/>
      <dgm:t>
        <a:bodyPr/>
        <a:lstStyle/>
        <a:p>
          <a:endParaRPr lang="zh-CN" altLang="en-US"/>
        </a:p>
      </dgm:t>
    </dgm:pt>
    <dgm:pt modelId="{A33096F1-CC9B-4D8C-B1EF-003D3404BAC2}" type="sibTrans" cxnId="{3A12CC9E-6A13-4E0D-8B12-4402FB7A849E}">
      <dgm:prSet/>
      <dgm:spPr/>
      <dgm:t>
        <a:bodyPr/>
        <a:lstStyle/>
        <a:p>
          <a:endParaRPr lang="zh-CN" altLang="en-US"/>
        </a:p>
      </dgm:t>
    </dgm:pt>
    <dgm:pt modelId="{0FB895BE-C298-4DC3-A5AD-E6D13E177574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EF7EA8FB-2256-44DF-AA58-1AA19F20D693}" type="parTrans" cxnId="{BE45C178-CF11-494D-A493-A0A50D15FA4A}">
      <dgm:prSet/>
      <dgm:spPr/>
      <dgm:t>
        <a:bodyPr/>
        <a:lstStyle/>
        <a:p>
          <a:endParaRPr lang="zh-CN" altLang="en-US"/>
        </a:p>
      </dgm:t>
    </dgm:pt>
    <dgm:pt modelId="{909908EF-41C0-4024-8E92-D5B434435531}" type="sibTrans" cxnId="{BE45C178-CF11-494D-A493-A0A50D15FA4A}">
      <dgm:prSet/>
      <dgm:spPr/>
      <dgm:t>
        <a:bodyPr/>
        <a:lstStyle/>
        <a:p>
          <a:endParaRPr lang="zh-CN" altLang="en-US"/>
        </a:p>
      </dgm:t>
    </dgm:pt>
    <dgm:pt modelId="{B78BD190-9756-49D4-8DCC-C3C6EBF6436B}" type="pres">
      <dgm:prSet presAssocID="{2DB2B7CD-8E15-4235-B8C4-34317B6380D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A8942E84-AE40-49FB-A551-2DEA9EA8FA9B}" type="pres">
      <dgm:prSet presAssocID="{A9F1E325-7B7C-4D73-BB85-9BA011C1347E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DBC5B10-D0F6-47E9-AD8E-8BAF1131640F}" type="pres">
      <dgm:prSet presAssocID="{F745E216-BE39-44A0-869E-09C8D5E68DAA}" presName="sibTrans" presStyleCnt="0"/>
      <dgm:spPr/>
    </dgm:pt>
    <dgm:pt modelId="{ABE04809-B85F-451D-A18F-452D141F2609}" type="pres">
      <dgm:prSet presAssocID="{49F474C7-D61E-4358-A699-1938F3790D69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130370C-D2A7-4BC4-B808-D7605F7F26E8}" type="pres">
      <dgm:prSet presAssocID="{D9563E6D-0EB7-4907-AB7E-127B510C9DC2}" presName="sibTrans" presStyleCnt="0"/>
      <dgm:spPr/>
    </dgm:pt>
    <dgm:pt modelId="{41C45C15-3D29-4F7C-981A-7F5CB58395E3}" type="pres">
      <dgm:prSet presAssocID="{D3FE24E6-00D2-4ED0-81B1-4ABEF7A8945F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84F97DC-0644-4AF0-BEA4-96819CF185E9}" type="pres">
      <dgm:prSet presAssocID="{9152937C-FFB0-4E3A-B5C9-DA7BC50DF8BF}" presName="sibTrans" presStyleCnt="0"/>
      <dgm:spPr/>
    </dgm:pt>
    <dgm:pt modelId="{4980AD6D-3BFE-4EE2-915C-1E3A93ED81DC}" type="pres">
      <dgm:prSet presAssocID="{2971103C-11A5-4673-A88C-536CB0201399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2E9AAA5-CCF7-4B05-8616-6F12F6C091A9}" type="pres">
      <dgm:prSet presAssocID="{715BAAE1-8D90-4785-9D82-D5438E1675F3}" presName="sibTrans" presStyleCnt="0"/>
      <dgm:spPr/>
    </dgm:pt>
    <dgm:pt modelId="{949AC819-308F-463F-862D-BFDA9246C339}" type="pres">
      <dgm:prSet presAssocID="{373F367D-7301-4709-AC16-397A3C775F4B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E6BC755-C2FD-45BE-A968-9DED2FD83FB1}" type="pres">
      <dgm:prSet presAssocID="{A33096F1-CC9B-4D8C-B1EF-003D3404BAC2}" presName="sibTrans" presStyleCnt="0"/>
      <dgm:spPr/>
    </dgm:pt>
    <dgm:pt modelId="{699BA85C-636A-41AE-8D2B-482688260BC2}" type="pres">
      <dgm:prSet presAssocID="{0FB895BE-C298-4DC3-A5AD-E6D13E177574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6C7EB145-47FB-48A4-B1E6-87D444801BB9}" type="presOf" srcId="{A9F1E325-7B7C-4D73-BB85-9BA011C1347E}" destId="{A8942E84-AE40-49FB-A551-2DEA9EA8FA9B}" srcOrd="0" destOrd="0" presId="urn:microsoft.com/office/officeart/2005/8/layout/default"/>
    <dgm:cxn modelId="{3A12CC9E-6A13-4E0D-8B12-4402FB7A849E}" srcId="{2DB2B7CD-8E15-4235-B8C4-34317B6380DD}" destId="{373F367D-7301-4709-AC16-397A3C775F4B}" srcOrd="4" destOrd="0" parTransId="{9EC8A2F6-77D9-4684-BE0D-F233BDD5F8F4}" sibTransId="{A33096F1-CC9B-4D8C-B1EF-003D3404BAC2}"/>
    <dgm:cxn modelId="{D6D05925-F7BD-4872-9B7A-D273008E4FA0}" srcId="{2DB2B7CD-8E15-4235-B8C4-34317B6380DD}" destId="{A9F1E325-7B7C-4D73-BB85-9BA011C1347E}" srcOrd="0" destOrd="0" parTransId="{4A7E99F7-57DE-4A98-B902-BF2F36971B85}" sibTransId="{F745E216-BE39-44A0-869E-09C8D5E68DAA}"/>
    <dgm:cxn modelId="{9E8EB7AC-E980-4BB1-AC71-1761A276A171}" type="presOf" srcId="{2971103C-11A5-4673-A88C-536CB0201399}" destId="{4980AD6D-3BFE-4EE2-915C-1E3A93ED81DC}" srcOrd="0" destOrd="0" presId="urn:microsoft.com/office/officeart/2005/8/layout/default"/>
    <dgm:cxn modelId="{F32DA5D9-45E9-439D-B9B5-453CCBC7AE5A}" type="presOf" srcId="{0FB895BE-C298-4DC3-A5AD-E6D13E177574}" destId="{699BA85C-636A-41AE-8D2B-482688260BC2}" srcOrd="0" destOrd="0" presId="urn:microsoft.com/office/officeart/2005/8/layout/default"/>
    <dgm:cxn modelId="{700C64A1-14B8-4EAB-B0EE-E4867FA0BAD1}" type="presOf" srcId="{373F367D-7301-4709-AC16-397A3C775F4B}" destId="{949AC819-308F-463F-862D-BFDA9246C339}" srcOrd="0" destOrd="0" presId="urn:microsoft.com/office/officeart/2005/8/layout/default"/>
    <dgm:cxn modelId="{50475D88-B13E-412A-AB05-D1E58F51C66F}" srcId="{2DB2B7CD-8E15-4235-B8C4-34317B6380DD}" destId="{2971103C-11A5-4673-A88C-536CB0201399}" srcOrd="3" destOrd="0" parTransId="{17202F4E-5562-4F38-9FB1-1738DD8C2926}" sibTransId="{715BAAE1-8D90-4785-9D82-D5438E1675F3}"/>
    <dgm:cxn modelId="{9EA7B755-89A3-4855-ABFC-0B0D05ED5AE3}" type="presOf" srcId="{D3FE24E6-00D2-4ED0-81B1-4ABEF7A8945F}" destId="{41C45C15-3D29-4F7C-981A-7F5CB58395E3}" srcOrd="0" destOrd="0" presId="urn:microsoft.com/office/officeart/2005/8/layout/default"/>
    <dgm:cxn modelId="{D449930C-0362-497A-9A2B-F291E19CAA64}" srcId="{2DB2B7CD-8E15-4235-B8C4-34317B6380DD}" destId="{D3FE24E6-00D2-4ED0-81B1-4ABEF7A8945F}" srcOrd="2" destOrd="0" parTransId="{7F2B5BFC-4CC3-44C0-86CE-1B5578453319}" sibTransId="{9152937C-FFB0-4E3A-B5C9-DA7BC50DF8BF}"/>
    <dgm:cxn modelId="{E16E26E1-5737-4B59-BF48-7143A3F7CD66}" srcId="{2DB2B7CD-8E15-4235-B8C4-34317B6380DD}" destId="{49F474C7-D61E-4358-A699-1938F3790D69}" srcOrd="1" destOrd="0" parTransId="{42F2908A-8062-40FE-ADDA-67338AB795EF}" sibTransId="{D9563E6D-0EB7-4907-AB7E-127B510C9DC2}"/>
    <dgm:cxn modelId="{D4D58C2C-9082-4F5C-AF82-F053424E47D2}" type="presOf" srcId="{49F474C7-D61E-4358-A699-1938F3790D69}" destId="{ABE04809-B85F-451D-A18F-452D141F2609}" srcOrd="0" destOrd="0" presId="urn:microsoft.com/office/officeart/2005/8/layout/default"/>
    <dgm:cxn modelId="{BE45C178-CF11-494D-A493-A0A50D15FA4A}" srcId="{2DB2B7CD-8E15-4235-B8C4-34317B6380DD}" destId="{0FB895BE-C298-4DC3-A5AD-E6D13E177574}" srcOrd="5" destOrd="0" parTransId="{EF7EA8FB-2256-44DF-AA58-1AA19F20D693}" sibTransId="{909908EF-41C0-4024-8E92-D5B434435531}"/>
    <dgm:cxn modelId="{15F8A743-5F4C-4B62-8E1B-5043CEA18453}" type="presOf" srcId="{2DB2B7CD-8E15-4235-B8C4-34317B6380DD}" destId="{B78BD190-9756-49D4-8DCC-C3C6EBF6436B}" srcOrd="0" destOrd="0" presId="urn:microsoft.com/office/officeart/2005/8/layout/default"/>
    <dgm:cxn modelId="{7B776C5C-1B47-49BD-9EF0-EC03709AC77C}" type="presParOf" srcId="{B78BD190-9756-49D4-8DCC-C3C6EBF6436B}" destId="{A8942E84-AE40-49FB-A551-2DEA9EA8FA9B}" srcOrd="0" destOrd="0" presId="urn:microsoft.com/office/officeart/2005/8/layout/default"/>
    <dgm:cxn modelId="{0ACE74DF-AAA3-42B0-BEC1-98758E9BDA27}" type="presParOf" srcId="{B78BD190-9756-49D4-8DCC-C3C6EBF6436B}" destId="{CDBC5B10-D0F6-47E9-AD8E-8BAF1131640F}" srcOrd="1" destOrd="0" presId="urn:microsoft.com/office/officeart/2005/8/layout/default"/>
    <dgm:cxn modelId="{04B1606F-5049-4417-B9E4-9E1A3CC78B1A}" type="presParOf" srcId="{B78BD190-9756-49D4-8DCC-C3C6EBF6436B}" destId="{ABE04809-B85F-451D-A18F-452D141F2609}" srcOrd="2" destOrd="0" presId="urn:microsoft.com/office/officeart/2005/8/layout/default"/>
    <dgm:cxn modelId="{A371D31A-F70E-4893-B480-9F06EBF93DEB}" type="presParOf" srcId="{B78BD190-9756-49D4-8DCC-C3C6EBF6436B}" destId="{2130370C-D2A7-4BC4-B808-D7605F7F26E8}" srcOrd="3" destOrd="0" presId="urn:microsoft.com/office/officeart/2005/8/layout/default"/>
    <dgm:cxn modelId="{8ED9EBEF-0D25-4DAF-B1BE-5D4AEB50E7FD}" type="presParOf" srcId="{B78BD190-9756-49D4-8DCC-C3C6EBF6436B}" destId="{41C45C15-3D29-4F7C-981A-7F5CB58395E3}" srcOrd="4" destOrd="0" presId="urn:microsoft.com/office/officeart/2005/8/layout/default"/>
    <dgm:cxn modelId="{E6C9AFE6-3C10-453A-B832-786A496882D4}" type="presParOf" srcId="{B78BD190-9756-49D4-8DCC-C3C6EBF6436B}" destId="{084F97DC-0644-4AF0-BEA4-96819CF185E9}" srcOrd="5" destOrd="0" presId="urn:microsoft.com/office/officeart/2005/8/layout/default"/>
    <dgm:cxn modelId="{CFA64155-E2D2-48EA-9181-2D1DE59437E3}" type="presParOf" srcId="{B78BD190-9756-49D4-8DCC-C3C6EBF6436B}" destId="{4980AD6D-3BFE-4EE2-915C-1E3A93ED81DC}" srcOrd="6" destOrd="0" presId="urn:microsoft.com/office/officeart/2005/8/layout/default"/>
    <dgm:cxn modelId="{9928FAA8-EF95-4BFD-A102-9BDA4FBEF918}" type="presParOf" srcId="{B78BD190-9756-49D4-8DCC-C3C6EBF6436B}" destId="{B2E9AAA5-CCF7-4B05-8616-6F12F6C091A9}" srcOrd="7" destOrd="0" presId="urn:microsoft.com/office/officeart/2005/8/layout/default"/>
    <dgm:cxn modelId="{3E6A9860-3B4A-4D3B-8477-E80387F87E57}" type="presParOf" srcId="{B78BD190-9756-49D4-8DCC-C3C6EBF6436B}" destId="{949AC819-308F-463F-862D-BFDA9246C339}" srcOrd="8" destOrd="0" presId="urn:microsoft.com/office/officeart/2005/8/layout/default"/>
    <dgm:cxn modelId="{7CE1F3A3-0C6E-4B8D-83B3-4190BF66D6B4}" type="presParOf" srcId="{B78BD190-9756-49D4-8DCC-C3C6EBF6436B}" destId="{6E6BC755-C2FD-45BE-A968-9DED2FD83FB1}" srcOrd="9" destOrd="0" presId="urn:microsoft.com/office/officeart/2005/8/layout/default"/>
    <dgm:cxn modelId="{D901E3BD-08EF-44B1-B43D-9E5A2F95D171}" type="presParOf" srcId="{B78BD190-9756-49D4-8DCC-C3C6EBF6436B}" destId="{699BA85C-636A-41AE-8D2B-482688260BC2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DB2B7CD-8E15-4235-B8C4-34317B6380D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A9F1E325-7B7C-4D73-BB85-9BA011C1347E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4A7E99F7-57DE-4A98-B902-BF2F36971B85}" type="parTrans" cxnId="{D6D05925-F7BD-4872-9B7A-D273008E4FA0}">
      <dgm:prSet/>
      <dgm:spPr/>
      <dgm:t>
        <a:bodyPr/>
        <a:lstStyle/>
        <a:p>
          <a:endParaRPr lang="zh-CN" altLang="en-US"/>
        </a:p>
      </dgm:t>
    </dgm:pt>
    <dgm:pt modelId="{F745E216-BE39-44A0-869E-09C8D5E68DAA}" type="sibTrans" cxnId="{D6D05925-F7BD-4872-9B7A-D273008E4FA0}">
      <dgm:prSet/>
      <dgm:spPr/>
      <dgm:t>
        <a:bodyPr/>
        <a:lstStyle/>
        <a:p>
          <a:endParaRPr lang="zh-CN" altLang="en-US"/>
        </a:p>
      </dgm:t>
    </dgm:pt>
    <dgm:pt modelId="{49F474C7-D61E-4358-A699-1938F3790D69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42F2908A-8062-40FE-ADDA-67338AB795EF}" type="parTrans" cxnId="{E16E26E1-5737-4B59-BF48-7143A3F7CD66}">
      <dgm:prSet/>
      <dgm:spPr/>
      <dgm:t>
        <a:bodyPr/>
        <a:lstStyle/>
        <a:p>
          <a:endParaRPr lang="zh-CN" altLang="en-US"/>
        </a:p>
      </dgm:t>
    </dgm:pt>
    <dgm:pt modelId="{D9563E6D-0EB7-4907-AB7E-127B510C9DC2}" type="sibTrans" cxnId="{E16E26E1-5737-4B59-BF48-7143A3F7CD66}">
      <dgm:prSet/>
      <dgm:spPr/>
      <dgm:t>
        <a:bodyPr/>
        <a:lstStyle/>
        <a:p>
          <a:endParaRPr lang="zh-CN" altLang="en-US"/>
        </a:p>
      </dgm:t>
    </dgm:pt>
    <dgm:pt modelId="{D3FE24E6-00D2-4ED0-81B1-4ABEF7A8945F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7F2B5BFC-4CC3-44C0-86CE-1B5578453319}" type="parTrans" cxnId="{D449930C-0362-497A-9A2B-F291E19CAA64}">
      <dgm:prSet/>
      <dgm:spPr/>
      <dgm:t>
        <a:bodyPr/>
        <a:lstStyle/>
        <a:p>
          <a:endParaRPr lang="zh-CN" altLang="en-US"/>
        </a:p>
      </dgm:t>
    </dgm:pt>
    <dgm:pt modelId="{9152937C-FFB0-4E3A-B5C9-DA7BC50DF8BF}" type="sibTrans" cxnId="{D449930C-0362-497A-9A2B-F291E19CAA64}">
      <dgm:prSet/>
      <dgm:spPr/>
      <dgm:t>
        <a:bodyPr/>
        <a:lstStyle/>
        <a:p>
          <a:endParaRPr lang="zh-CN" altLang="en-US"/>
        </a:p>
      </dgm:t>
    </dgm:pt>
    <dgm:pt modelId="{2971103C-11A5-4673-A88C-536CB0201399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17202F4E-5562-4F38-9FB1-1738DD8C2926}" type="parTrans" cxnId="{50475D88-B13E-412A-AB05-D1E58F51C66F}">
      <dgm:prSet/>
      <dgm:spPr/>
      <dgm:t>
        <a:bodyPr/>
        <a:lstStyle/>
        <a:p>
          <a:endParaRPr lang="zh-CN" altLang="en-US"/>
        </a:p>
      </dgm:t>
    </dgm:pt>
    <dgm:pt modelId="{715BAAE1-8D90-4785-9D82-D5438E1675F3}" type="sibTrans" cxnId="{50475D88-B13E-412A-AB05-D1E58F51C66F}">
      <dgm:prSet/>
      <dgm:spPr/>
      <dgm:t>
        <a:bodyPr/>
        <a:lstStyle/>
        <a:p>
          <a:endParaRPr lang="zh-CN" altLang="en-US"/>
        </a:p>
      </dgm:t>
    </dgm:pt>
    <dgm:pt modelId="{373F367D-7301-4709-AC16-397A3C775F4B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9EC8A2F6-77D9-4684-BE0D-F233BDD5F8F4}" type="parTrans" cxnId="{3A12CC9E-6A13-4E0D-8B12-4402FB7A849E}">
      <dgm:prSet/>
      <dgm:spPr/>
      <dgm:t>
        <a:bodyPr/>
        <a:lstStyle/>
        <a:p>
          <a:endParaRPr lang="zh-CN" altLang="en-US"/>
        </a:p>
      </dgm:t>
    </dgm:pt>
    <dgm:pt modelId="{A33096F1-CC9B-4D8C-B1EF-003D3404BAC2}" type="sibTrans" cxnId="{3A12CC9E-6A13-4E0D-8B12-4402FB7A849E}">
      <dgm:prSet/>
      <dgm:spPr/>
      <dgm:t>
        <a:bodyPr/>
        <a:lstStyle/>
        <a:p>
          <a:endParaRPr lang="zh-CN" altLang="en-US"/>
        </a:p>
      </dgm:t>
    </dgm:pt>
    <dgm:pt modelId="{0FB895BE-C298-4DC3-A5AD-E6D13E177574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EF7EA8FB-2256-44DF-AA58-1AA19F20D693}" type="parTrans" cxnId="{BE45C178-CF11-494D-A493-A0A50D15FA4A}">
      <dgm:prSet/>
      <dgm:spPr/>
      <dgm:t>
        <a:bodyPr/>
        <a:lstStyle/>
        <a:p>
          <a:endParaRPr lang="zh-CN" altLang="en-US"/>
        </a:p>
      </dgm:t>
    </dgm:pt>
    <dgm:pt modelId="{909908EF-41C0-4024-8E92-D5B434435531}" type="sibTrans" cxnId="{BE45C178-CF11-494D-A493-A0A50D15FA4A}">
      <dgm:prSet/>
      <dgm:spPr/>
      <dgm:t>
        <a:bodyPr/>
        <a:lstStyle/>
        <a:p>
          <a:endParaRPr lang="zh-CN" altLang="en-US"/>
        </a:p>
      </dgm:t>
    </dgm:pt>
    <dgm:pt modelId="{B78BD190-9756-49D4-8DCC-C3C6EBF6436B}" type="pres">
      <dgm:prSet presAssocID="{2DB2B7CD-8E15-4235-B8C4-34317B6380D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A8942E84-AE40-49FB-A551-2DEA9EA8FA9B}" type="pres">
      <dgm:prSet presAssocID="{A9F1E325-7B7C-4D73-BB85-9BA011C1347E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DBC5B10-D0F6-47E9-AD8E-8BAF1131640F}" type="pres">
      <dgm:prSet presAssocID="{F745E216-BE39-44A0-869E-09C8D5E68DAA}" presName="sibTrans" presStyleCnt="0"/>
      <dgm:spPr/>
    </dgm:pt>
    <dgm:pt modelId="{ABE04809-B85F-451D-A18F-452D141F2609}" type="pres">
      <dgm:prSet presAssocID="{49F474C7-D61E-4358-A699-1938F3790D69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130370C-D2A7-4BC4-B808-D7605F7F26E8}" type="pres">
      <dgm:prSet presAssocID="{D9563E6D-0EB7-4907-AB7E-127B510C9DC2}" presName="sibTrans" presStyleCnt="0"/>
      <dgm:spPr/>
    </dgm:pt>
    <dgm:pt modelId="{41C45C15-3D29-4F7C-981A-7F5CB58395E3}" type="pres">
      <dgm:prSet presAssocID="{D3FE24E6-00D2-4ED0-81B1-4ABEF7A8945F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84F97DC-0644-4AF0-BEA4-96819CF185E9}" type="pres">
      <dgm:prSet presAssocID="{9152937C-FFB0-4E3A-B5C9-DA7BC50DF8BF}" presName="sibTrans" presStyleCnt="0"/>
      <dgm:spPr/>
    </dgm:pt>
    <dgm:pt modelId="{4980AD6D-3BFE-4EE2-915C-1E3A93ED81DC}" type="pres">
      <dgm:prSet presAssocID="{2971103C-11A5-4673-A88C-536CB0201399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2E9AAA5-CCF7-4B05-8616-6F12F6C091A9}" type="pres">
      <dgm:prSet presAssocID="{715BAAE1-8D90-4785-9D82-D5438E1675F3}" presName="sibTrans" presStyleCnt="0"/>
      <dgm:spPr/>
    </dgm:pt>
    <dgm:pt modelId="{949AC819-308F-463F-862D-BFDA9246C339}" type="pres">
      <dgm:prSet presAssocID="{373F367D-7301-4709-AC16-397A3C775F4B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E6BC755-C2FD-45BE-A968-9DED2FD83FB1}" type="pres">
      <dgm:prSet presAssocID="{A33096F1-CC9B-4D8C-B1EF-003D3404BAC2}" presName="sibTrans" presStyleCnt="0"/>
      <dgm:spPr/>
    </dgm:pt>
    <dgm:pt modelId="{699BA85C-636A-41AE-8D2B-482688260BC2}" type="pres">
      <dgm:prSet presAssocID="{0FB895BE-C298-4DC3-A5AD-E6D13E177574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3A12CC9E-6A13-4E0D-8B12-4402FB7A849E}" srcId="{2DB2B7CD-8E15-4235-B8C4-34317B6380DD}" destId="{373F367D-7301-4709-AC16-397A3C775F4B}" srcOrd="4" destOrd="0" parTransId="{9EC8A2F6-77D9-4684-BE0D-F233BDD5F8F4}" sibTransId="{A33096F1-CC9B-4D8C-B1EF-003D3404BAC2}"/>
    <dgm:cxn modelId="{E16E26E1-5737-4B59-BF48-7143A3F7CD66}" srcId="{2DB2B7CD-8E15-4235-B8C4-34317B6380DD}" destId="{49F474C7-D61E-4358-A699-1938F3790D69}" srcOrd="1" destOrd="0" parTransId="{42F2908A-8062-40FE-ADDA-67338AB795EF}" sibTransId="{D9563E6D-0EB7-4907-AB7E-127B510C9DC2}"/>
    <dgm:cxn modelId="{B2D14563-59FA-49AE-82CD-4BBE736E9A7E}" type="presOf" srcId="{2971103C-11A5-4673-A88C-536CB0201399}" destId="{4980AD6D-3BFE-4EE2-915C-1E3A93ED81DC}" srcOrd="0" destOrd="0" presId="urn:microsoft.com/office/officeart/2005/8/layout/default"/>
    <dgm:cxn modelId="{24E24BC9-5234-4110-B0F0-7F022D941CD6}" type="presOf" srcId="{D3FE24E6-00D2-4ED0-81B1-4ABEF7A8945F}" destId="{41C45C15-3D29-4F7C-981A-7F5CB58395E3}" srcOrd="0" destOrd="0" presId="urn:microsoft.com/office/officeart/2005/8/layout/default"/>
    <dgm:cxn modelId="{04AD09F7-69A5-4ABC-B1CD-0413662B23E3}" type="presOf" srcId="{A9F1E325-7B7C-4D73-BB85-9BA011C1347E}" destId="{A8942E84-AE40-49FB-A551-2DEA9EA8FA9B}" srcOrd="0" destOrd="0" presId="urn:microsoft.com/office/officeart/2005/8/layout/default"/>
    <dgm:cxn modelId="{1E00C02A-1EEB-43BF-834F-4DC2EFCA347B}" type="presOf" srcId="{49F474C7-D61E-4358-A699-1938F3790D69}" destId="{ABE04809-B85F-451D-A18F-452D141F2609}" srcOrd="0" destOrd="0" presId="urn:microsoft.com/office/officeart/2005/8/layout/default"/>
    <dgm:cxn modelId="{BE45C178-CF11-494D-A493-A0A50D15FA4A}" srcId="{2DB2B7CD-8E15-4235-B8C4-34317B6380DD}" destId="{0FB895BE-C298-4DC3-A5AD-E6D13E177574}" srcOrd="5" destOrd="0" parTransId="{EF7EA8FB-2256-44DF-AA58-1AA19F20D693}" sibTransId="{909908EF-41C0-4024-8E92-D5B434435531}"/>
    <dgm:cxn modelId="{9D5BABA3-7957-49F0-8A78-A8BF27E7DAB3}" type="presOf" srcId="{373F367D-7301-4709-AC16-397A3C775F4B}" destId="{949AC819-308F-463F-862D-BFDA9246C339}" srcOrd="0" destOrd="0" presId="urn:microsoft.com/office/officeart/2005/8/layout/default"/>
    <dgm:cxn modelId="{D24DBF9D-06F1-4D98-8824-E2F46ADD32C1}" type="presOf" srcId="{0FB895BE-C298-4DC3-A5AD-E6D13E177574}" destId="{699BA85C-636A-41AE-8D2B-482688260BC2}" srcOrd="0" destOrd="0" presId="urn:microsoft.com/office/officeart/2005/8/layout/default"/>
    <dgm:cxn modelId="{D449930C-0362-497A-9A2B-F291E19CAA64}" srcId="{2DB2B7CD-8E15-4235-B8C4-34317B6380DD}" destId="{D3FE24E6-00D2-4ED0-81B1-4ABEF7A8945F}" srcOrd="2" destOrd="0" parTransId="{7F2B5BFC-4CC3-44C0-86CE-1B5578453319}" sibTransId="{9152937C-FFB0-4E3A-B5C9-DA7BC50DF8BF}"/>
    <dgm:cxn modelId="{50475D88-B13E-412A-AB05-D1E58F51C66F}" srcId="{2DB2B7CD-8E15-4235-B8C4-34317B6380DD}" destId="{2971103C-11A5-4673-A88C-536CB0201399}" srcOrd="3" destOrd="0" parTransId="{17202F4E-5562-4F38-9FB1-1738DD8C2926}" sibTransId="{715BAAE1-8D90-4785-9D82-D5438E1675F3}"/>
    <dgm:cxn modelId="{D6D05925-F7BD-4872-9B7A-D273008E4FA0}" srcId="{2DB2B7CD-8E15-4235-B8C4-34317B6380DD}" destId="{A9F1E325-7B7C-4D73-BB85-9BA011C1347E}" srcOrd="0" destOrd="0" parTransId="{4A7E99F7-57DE-4A98-B902-BF2F36971B85}" sibTransId="{F745E216-BE39-44A0-869E-09C8D5E68DAA}"/>
    <dgm:cxn modelId="{93D91BCC-1986-446C-8612-F925FA6A9FBC}" type="presOf" srcId="{2DB2B7CD-8E15-4235-B8C4-34317B6380DD}" destId="{B78BD190-9756-49D4-8DCC-C3C6EBF6436B}" srcOrd="0" destOrd="0" presId="urn:microsoft.com/office/officeart/2005/8/layout/default"/>
    <dgm:cxn modelId="{5DF34DA9-C2BF-41E5-9D73-F144E3700555}" type="presParOf" srcId="{B78BD190-9756-49D4-8DCC-C3C6EBF6436B}" destId="{A8942E84-AE40-49FB-A551-2DEA9EA8FA9B}" srcOrd="0" destOrd="0" presId="urn:microsoft.com/office/officeart/2005/8/layout/default"/>
    <dgm:cxn modelId="{752F2C3A-DA8A-4F02-B8F5-40724C515455}" type="presParOf" srcId="{B78BD190-9756-49D4-8DCC-C3C6EBF6436B}" destId="{CDBC5B10-D0F6-47E9-AD8E-8BAF1131640F}" srcOrd="1" destOrd="0" presId="urn:microsoft.com/office/officeart/2005/8/layout/default"/>
    <dgm:cxn modelId="{DF1B3E7A-D69B-4180-A183-B518814CCF3C}" type="presParOf" srcId="{B78BD190-9756-49D4-8DCC-C3C6EBF6436B}" destId="{ABE04809-B85F-451D-A18F-452D141F2609}" srcOrd="2" destOrd="0" presId="urn:microsoft.com/office/officeart/2005/8/layout/default"/>
    <dgm:cxn modelId="{BC28F8AB-EE74-4E3E-95F5-BE3D1A4A51F6}" type="presParOf" srcId="{B78BD190-9756-49D4-8DCC-C3C6EBF6436B}" destId="{2130370C-D2A7-4BC4-B808-D7605F7F26E8}" srcOrd="3" destOrd="0" presId="urn:microsoft.com/office/officeart/2005/8/layout/default"/>
    <dgm:cxn modelId="{00DD54D5-2F11-4EC8-BD63-D243C2FA7EBB}" type="presParOf" srcId="{B78BD190-9756-49D4-8DCC-C3C6EBF6436B}" destId="{41C45C15-3D29-4F7C-981A-7F5CB58395E3}" srcOrd="4" destOrd="0" presId="urn:microsoft.com/office/officeart/2005/8/layout/default"/>
    <dgm:cxn modelId="{D8F25EFD-7C21-48B8-B00E-70A912CE1E6D}" type="presParOf" srcId="{B78BD190-9756-49D4-8DCC-C3C6EBF6436B}" destId="{084F97DC-0644-4AF0-BEA4-96819CF185E9}" srcOrd="5" destOrd="0" presId="urn:microsoft.com/office/officeart/2005/8/layout/default"/>
    <dgm:cxn modelId="{C5D78759-ABB5-49C8-A039-B01CF73A90CB}" type="presParOf" srcId="{B78BD190-9756-49D4-8DCC-C3C6EBF6436B}" destId="{4980AD6D-3BFE-4EE2-915C-1E3A93ED81DC}" srcOrd="6" destOrd="0" presId="urn:microsoft.com/office/officeart/2005/8/layout/default"/>
    <dgm:cxn modelId="{15DD7374-3AEF-4A6B-ADFB-2B16CB4E8D8D}" type="presParOf" srcId="{B78BD190-9756-49D4-8DCC-C3C6EBF6436B}" destId="{B2E9AAA5-CCF7-4B05-8616-6F12F6C091A9}" srcOrd="7" destOrd="0" presId="urn:microsoft.com/office/officeart/2005/8/layout/default"/>
    <dgm:cxn modelId="{E722A928-4B2D-4F33-A762-6B5F6D32E6A2}" type="presParOf" srcId="{B78BD190-9756-49D4-8DCC-C3C6EBF6436B}" destId="{949AC819-308F-463F-862D-BFDA9246C339}" srcOrd="8" destOrd="0" presId="urn:microsoft.com/office/officeart/2005/8/layout/default"/>
    <dgm:cxn modelId="{82F673FD-92E4-46BF-9CEB-7E5E73B8AF5F}" type="presParOf" srcId="{B78BD190-9756-49D4-8DCC-C3C6EBF6436B}" destId="{6E6BC755-C2FD-45BE-A968-9DED2FD83FB1}" srcOrd="9" destOrd="0" presId="urn:microsoft.com/office/officeart/2005/8/layout/default"/>
    <dgm:cxn modelId="{FFE6EACE-82D5-4E2C-A47F-D26DAC4DEEBA}" type="presParOf" srcId="{B78BD190-9756-49D4-8DCC-C3C6EBF6436B}" destId="{699BA85C-636A-41AE-8D2B-482688260BC2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942E84-AE40-49FB-A551-2DEA9EA8FA9B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0" y="39687"/>
        <a:ext cx="3286125" cy="1971675"/>
      </dsp:txXfrm>
    </dsp:sp>
    <dsp:sp modelId="{ABE04809-B85F-451D-A18F-452D141F2609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3614737" y="39687"/>
        <a:ext cx="3286125" cy="1971675"/>
      </dsp:txXfrm>
    </dsp:sp>
    <dsp:sp modelId="{41C45C15-3D29-4F7C-981A-7F5CB58395E3}">
      <dsp:nvSpPr>
        <dsp:cNvPr id="0" name=""/>
        <dsp:cNvSpPr/>
      </dsp:nvSpPr>
      <dsp:spPr>
        <a:xfrm>
          <a:off x="7229475" y="39687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7229475" y="39687"/>
        <a:ext cx="3286125" cy="1971675"/>
      </dsp:txXfrm>
    </dsp:sp>
    <dsp:sp modelId="{4980AD6D-3BFE-4EE2-915C-1E3A93ED81DC}">
      <dsp:nvSpPr>
        <dsp:cNvPr id="0" name=""/>
        <dsp:cNvSpPr/>
      </dsp:nvSpPr>
      <dsp:spPr>
        <a:xfrm>
          <a:off x="0" y="2339975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0" y="2339975"/>
        <a:ext cx="3286125" cy="1971675"/>
      </dsp:txXfrm>
    </dsp:sp>
    <dsp:sp modelId="{949AC819-308F-463F-862D-BFDA9246C339}">
      <dsp:nvSpPr>
        <dsp:cNvPr id="0" name=""/>
        <dsp:cNvSpPr/>
      </dsp:nvSpPr>
      <dsp:spPr>
        <a:xfrm>
          <a:off x="3614737" y="2339975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3614737" y="2339975"/>
        <a:ext cx="3286125" cy="1971675"/>
      </dsp:txXfrm>
    </dsp:sp>
    <dsp:sp modelId="{699BA85C-636A-41AE-8D2B-482688260BC2}">
      <dsp:nvSpPr>
        <dsp:cNvPr id="0" name=""/>
        <dsp:cNvSpPr/>
      </dsp:nvSpPr>
      <dsp:spPr>
        <a:xfrm>
          <a:off x="7229475" y="2339975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7229475" y="2339975"/>
        <a:ext cx="3286125" cy="19716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942E84-AE40-49FB-A551-2DEA9EA8FA9B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0" y="39687"/>
        <a:ext cx="3286125" cy="1971675"/>
      </dsp:txXfrm>
    </dsp:sp>
    <dsp:sp modelId="{ABE04809-B85F-451D-A18F-452D141F2609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3614737" y="39687"/>
        <a:ext cx="3286125" cy="1971675"/>
      </dsp:txXfrm>
    </dsp:sp>
    <dsp:sp modelId="{41C45C15-3D29-4F7C-981A-7F5CB58395E3}">
      <dsp:nvSpPr>
        <dsp:cNvPr id="0" name=""/>
        <dsp:cNvSpPr/>
      </dsp:nvSpPr>
      <dsp:spPr>
        <a:xfrm>
          <a:off x="7229475" y="39687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7229475" y="39687"/>
        <a:ext cx="3286125" cy="1971675"/>
      </dsp:txXfrm>
    </dsp:sp>
    <dsp:sp modelId="{4980AD6D-3BFE-4EE2-915C-1E3A93ED81DC}">
      <dsp:nvSpPr>
        <dsp:cNvPr id="0" name=""/>
        <dsp:cNvSpPr/>
      </dsp:nvSpPr>
      <dsp:spPr>
        <a:xfrm>
          <a:off x="0" y="2339975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0" y="2339975"/>
        <a:ext cx="3286125" cy="1971675"/>
      </dsp:txXfrm>
    </dsp:sp>
    <dsp:sp modelId="{949AC819-308F-463F-862D-BFDA9246C339}">
      <dsp:nvSpPr>
        <dsp:cNvPr id="0" name=""/>
        <dsp:cNvSpPr/>
      </dsp:nvSpPr>
      <dsp:spPr>
        <a:xfrm>
          <a:off x="3614737" y="2339975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3614737" y="2339975"/>
        <a:ext cx="3286125" cy="1971675"/>
      </dsp:txXfrm>
    </dsp:sp>
    <dsp:sp modelId="{699BA85C-636A-41AE-8D2B-482688260BC2}">
      <dsp:nvSpPr>
        <dsp:cNvPr id="0" name=""/>
        <dsp:cNvSpPr/>
      </dsp:nvSpPr>
      <dsp:spPr>
        <a:xfrm>
          <a:off x="7229475" y="2339975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7229475" y="2339975"/>
        <a:ext cx="3286125" cy="197167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942E84-AE40-49FB-A551-2DEA9EA8FA9B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0" y="39687"/>
        <a:ext cx="3286125" cy="1971675"/>
      </dsp:txXfrm>
    </dsp:sp>
    <dsp:sp modelId="{ABE04809-B85F-451D-A18F-452D141F2609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3614737" y="39687"/>
        <a:ext cx="3286125" cy="1971675"/>
      </dsp:txXfrm>
    </dsp:sp>
    <dsp:sp modelId="{41C45C15-3D29-4F7C-981A-7F5CB58395E3}">
      <dsp:nvSpPr>
        <dsp:cNvPr id="0" name=""/>
        <dsp:cNvSpPr/>
      </dsp:nvSpPr>
      <dsp:spPr>
        <a:xfrm>
          <a:off x="7229475" y="39687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7229475" y="39687"/>
        <a:ext cx="3286125" cy="1971675"/>
      </dsp:txXfrm>
    </dsp:sp>
    <dsp:sp modelId="{4980AD6D-3BFE-4EE2-915C-1E3A93ED81DC}">
      <dsp:nvSpPr>
        <dsp:cNvPr id="0" name=""/>
        <dsp:cNvSpPr/>
      </dsp:nvSpPr>
      <dsp:spPr>
        <a:xfrm>
          <a:off x="0" y="2339975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0" y="2339975"/>
        <a:ext cx="3286125" cy="1971675"/>
      </dsp:txXfrm>
    </dsp:sp>
    <dsp:sp modelId="{949AC819-308F-463F-862D-BFDA9246C339}">
      <dsp:nvSpPr>
        <dsp:cNvPr id="0" name=""/>
        <dsp:cNvSpPr/>
      </dsp:nvSpPr>
      <dsp:spPr>
        <a:xfrm>
          <a:off x="3614737" y="2339975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3614737" y="2339975"/>
        <a:ext cx="3286125" cy="1971675"/>
      </dsp:txXfrm>
    </dsp:sp>
    <dsp:sp modelId="{699BA85C-636A-41AE-8D2B-482688260BC2}">
      <dsp:nvSpPr>
        <dsp:cNvPr id="0" name=""/>
        <dsp:cNvSpPr/>
      </dsp:nvSpPr>
      <dsp:spPr>
        <a:xfrm>
          <a:off x="7229475" y="2339975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7229475" y="2339975"/>
        <a:ext cx="3286125" cy="197167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942E84-AE40-49FB-A551-2DEA9EA8FA9B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0" y="39687"/>
        <a:ext cx="3286125" cy="1971675"/>
      </dsp:txXfrm>
    </dsp:sp>
    <dsp:sp modelId="{ABE04809-B85F-451D-A18F-452D141F2609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3614737" y="39687"/>
        <a:ext cx="3286125" cy="1971675"/>
      </dsp:txXfrm>
    </dsp:sp>
    <dsp:sp modelId="{41C45C15-3D29-4F7C-981A-7F5CB58395E3}">
      <dsp:nvSpPr>
        <dsp:cNvPr id="0" name=""/>
        <dsp:cNvSpPr/>
      </dsp:nvSpPr>
      <dsp:spPr>
        <a:xfrm>
          <a:off x="7229475" y="39687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7229475" y="39687"/>
        <a:ext cx="3286125" cy="1971675"/>
      </dsp:txXfrm>
    </dsp:sp>
    <dsp:sp modelId="{4980AD6D-3BFE-4EE2-915C-1E3A93ED81DC}">
      <dsp:nvSpPr>
        <dsp:cNvPr id="0" name=""/>
        <dsp:cNvSpPr/>
      </dsp:nvSpPr>
      <dsp:spPr>
        <a:xfrm>
          <a:off x="0" y="2339975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0" y="2339975"/>
        <a:ext cx="3286125" cy="1971675"/>
      </dsp:txXfrm>
    </dsp:sp>
    <dsp:sp modelId="{949AC819-308F-463F-862D-BFDA9246C339}">
      <dsp:nvSpPr>
        <dsp:cNvPr id="0" name=""/>
        <dsp:cNvSpPr/>
      </dsp:nvSpPr>
      <dsp:spPr>
        <a:xfrm>
          <a:off x="3614737" y="2339975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3614737" y="2339975"/>
        <a:ext cx="3286125" cy="1971675"/>
      </dsp:txXfrm>
    </dsp:sp>
    <dsp:sp modelId="{699BA85C-636A-41AE-8D2B-482688260BC2}">
      <dsp:nvSpPr>
        <dsp:cNvPr id="0" name=""/>
        <dsp:cNvSpPr/>
      </dsp:nvSpPr>
      <dsp:spPr>
        <a:xfrm>
          <a:off x="7229475" y="2339975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7229475" y="2339975"/>
        <a:ext cx="3286125" cy="19716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A6E8D-2614-49DA-ACBE-44215E52BD4D}" type="datetimeFigureOut">
              <a:rPr lang="zh-CN" altLang="en-US" smtClean="0"/>
              <a:t>2016/11/25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ACB5-9DAD-4743-B42D-11A0521159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3784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A6E8D-2614-49DA-ACBE-44215E52BD4D}" type="datetimeFigureOut">
              <a:rPr lang="zh-CN" altLang="en-US" smtClean="0"/>
              <a:t>2016/11/25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ACB5-9DAD-4743-B42D-11A0521159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5588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A6E8D-2614-49DA-ACBE-44215E52BD4D}" type="datetimeFigureOut">
              <a:rPr lang="zh-CN" altLang="en-US" smtClean="0"/>
              <a:t>2016/11/25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ACB5-9DAD-4743-B42D-11A0521159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964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A6E8D-2614-49DA-ACBE-44215E52BD4D}" type="datetimeFigureOut">
              <a:rPr lang="zh-CN" altLang="en-US" smtClean="0"/>
              <a:t>2016/11/25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ACB5-9DAD-4743-B42D-11A0521159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7946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A6E8D-2614-49DA-ACBE-44215E52BD4D}" type="datetimeFigureOut">
              <a:rPr lang="zh-CN" altLang="en-US" smtClean="0"/>
              <a:t>2016/11/25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ACB5-9DAD-4743-B42D-11A0521159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1192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A6E8D-2614-49DA-ACBE-44215E52BD4D}" type="datetimeFigureOut">
              <a:rPr lang="zh-CN" altLang="en-US" smtClean="0"/>
              <a:t>2016/11/25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ACB5-9DAD-4743-B42D-11A0521159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1104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A6E8D-2614-49DA-ACBE-44215E52BD4D}" type="datetimeFigureOut">
              <a:rPr lang="zh-CN" altLang="en-US" smtClean="0"/>
              <a:t>2016/11/25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ACB5-9DAD-4743-B42D-11A0521159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7235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A6E8D-2614-49DA-ACBE-44215E52BD4D}" type="datetimeFigureOut">
              <a:rPr lang="zh-CN" altLang="en-US" smtClean="0"/>
              <a:t>2016/11/25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ACB5-9DAD-4743-B42D-11A0521159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906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A6E8D-2614-49DA-ACBE-44215E52BD4D}" type="datetimeFigureOut">
              <a:rPr lang="zh-CN" altLang="en-US" smtClean="0"/>
              <a:t>2016/11/25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ACB5-9DAD-4743-B42D-11A0521159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2556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A6E8D-2614-49DA-ACBE-44215E52BD4D}" type="datetimeFigureOut">
              <a:rPr lang="zh-CN" altLang="en-US" smtClean="0"/>
              <a:t>2016/11/25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ACB5-9DAD-4743-B42D-11A0521159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9247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A6E8D-2614-49DA-ACBE-44215E52BD4D}" type="datetimeFigureOut">
              <a:rPr lang="zh-CN" altLang="en-US" smtClean="0"/>
              <a:t>2016/11/25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ACB5-9DAD-4743-B42D-11A0521159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6174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A6E8D-2614-49DA-ACBE-44215E52BD4D}" type="datetimeFigureOut">
              <a:rPr lang="zh-CN" altLang="en-US" smtClean="0"/>
              <a:t>2016/11/25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0ACB5-9DAD-4743-B42D-11A0521159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7681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diagramLayout" Target="../diagrams/layout4.xml"/><Relationship Id="rId7" Type="http://schemas.openxmlformats.org/officeDocument/2006/relationships/image" Target="../media/image5.png"/><Relationship Id="rId12" Type="http://schemas.openxmlformats.org/officeDocument/2006/relationships/image" Target="../media/image18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openxmlformats.org/officeDocument/2006/relationships/image" Target="../media/image17.png"/><Relationship Id="rId5" Type="http://schemas.openxmlformats.org/officeDocument/2006/relationships/diagramColors" Target="../diagrams/colors4.xml"/><Relationship Id="rId10" Type="http://schemas.openxmlformats.org/officeDocument/2006/relationships/image" Target="../media/image16.png"/><Relationship Id="rId4" Type="http://schemas.openxmlformats.org/officeDocument/2006/relationships/diagramQuickStyle" Target="../diagrams/quickStyle4.xml"/><Relationship Id="rId9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12" Type="http://schemas.openxmlformats.org/officeDocument/2006/relationships/image" Target="../media/image7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image" Target="../media/image6.png"/><Relationship Id="rId5" Type="http://schemas.openxmlformats.org/officeDocument/2006/relationships/diagramColors" Target="../diagrams/colors1.xml"/><Relationship Id="rId10" Type="http://schemas.openxmlformats.org/officeDocument/2006/relationships/image" Target="../media/image5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8.png"/><Relationship Id="rId12" Type="http://schemas.openxmlformats.org/officeDocument/2006/relationships/image" Target="../media/image1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openxmlformats.org/officeDocument/2006/relationships/image" Target="../media/image11.png"/><Relationship Id="rId5" Type="http://schemas.openxmlformats.org/officeDocument/2006/relationships/diagramColors" Target="../diagrams/colors2.xml"/><Relationship Id="rId10" Type="http://schemas.openxmlformats.org/officeDocument/2006/relationships/image" Target="../media/image5.pn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12" Type="http://schemas.openxmlformats.org/officeDocument/2006/relationships/image" Target="../media/image7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openxmlformats.org/officeDocument/2006/relationships/image" Target="../media/image6.png"/><Relationship Id="rId5" Type="http://schemas.openxmlformats.org/officeDocument/2006/relationships/diagramColors" Target="../diagrams/colors3.xml"/><Relationship Id="rId10" Type="http://schemas.openxmlformats.org/officeDocument/2006/relationships/image" Target="../media/image5.png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549486"/>
            <a:ext cx="9144000" cy="2387600"/>
          </a:xfrm>
        </p:spPr>
        <p:txBody>
          <a:bodyPr/>
          <a:lstStyle/>
          <a:p>
            <a:r>
              <a:rPr lang="en-US" altLang="zh-CN" dirty="0" err="1" smtClean="0">
                <a:solidFill>
                  <a:srgbClr val="0070C0"/>
                </a:solidFill>
              </a:rPr>
              <a:t>Sawtooth</a:t>
            </a:r>
            <a:r>
              <a:rPr lang="en-US" altLang="zh-CN" dirty="0" smtClean="0">
                <a:solidFill>
                  <a:srgbClr val="0070C0"/>
                </a:solidFill>
              </a:rPr>
              <a:t> effect in CEPC PDR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CN" dirty="0" err="1" smtClean="0"/>
              <a:t>Sha</a:t>
            </a:r>
            <a:r>
              <a:rPr lang="en-US" altLang="zh-CN" dirty="0" smtClean="0"/>
              <a:t> Bai, </a:t>
            </a:r>
            <a:r>
              <a:rPr lang="en-US" altLang="zh-CN" dirty="0" err="1" smtClean="0"/>
              <a:t>Yiwei</a:t>
            </a:r>
            <a:r>
              <a:rPr lang="en-US" altLang="zh-CN" dirty="0" smtClean="0"/>
              <a:t> Wang, </a:t>
            </a:r>
            <a:r>
              <a:rPr lang="en-US" altLang="zh-CN" dirty="0" err="1" smtClean="0"/>
              <a:t>Huiping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Geng</a:t>
            </a:r>
            <a:r>
              <a:rPr lang="en-US" altLang="zh-CN" dirty="0" smtClean="0"/>
              <a:t>, </a:t>
            </a:r>
          </a:p>
          <a:p>
            <a:r>
              <a:rPr lang="en-US" altLang="zh-CN" dirty="0" err="1" smtClean="0"/>
              <a:t>Chenghui</a:t>
            </a:r>
            <a:r>
              <a:rPr lang="en-US" altLang="zh-CN" dirty="0" smtClean="0"/>
              <a:t> Yu, Feng Su, </a:t>
            </a:r>
            <a:r>
              <a:rPr lang="en-US" altLang="zh-CN" dirty="0" err="1" smtClean="0"/>
              <a:t>Tianjian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Bian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Jie</a:t>
            </a:r>
            <a:r>
              <a:rPr lang="en-US" altLang="zh-CN" dirty="0" smtClean="0"/>
              <a:t> Gao</a:t>
            </a:r>
          </a:p>
          <a:p>
            <a:endParaRPr lang="en-US" altLang="zh-CN" dirty="0"/>
          </a:p>
          <a:p>
            <a:r>
              <a:rPr lang="en-US" altLang="zh-CN" i="1" dirty="0" smtClean="0"/>
              <a:t>CEPC-AP-meeting</a:t>
            </a:r>
          </a:p>
          <a:p>
            <a:r>
              <a:rPr lang="en-US" altLang="zh-CN" i="1" dirty="0" smtClean="0"/>
              <a:t>2016-11-25</a:t>
            </a:r>
            <a:endParaRPr lang="zh-CN" altLang="en-US" i="1" dirty="0"/>
          </a:p>
        </p:txBody>
      </p:sp>
    </p:spTree>
    <p:extLst>
      <p:ext uri="{BB962C8B-B14F-4D97-AF65-F5344CB8AC3E}">
        <p14:creationId xmlns:p14="http://schemas.microsoft.com/office/powerpoint/2010/main" val="32453641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With </a:t>
            </a:r>
            <a:r>
              <a:rPr lang="en-US" altLang="zh-CN" dirty="0" err="1" smtClean="0">
                <a:solidFill>
                  <a:srgbClr val="7030A0"/>
                </a:solidFill>
              </a:rPr>
              <a:t>sawtooth</a:t>
            </a:r>
            <a:endParaRPr lang="zh-CN" altLang="en-US" dirty="0">
              <a:solidFill>
                <a:srgbClr val="7030A0"/>
              </a:solidFill>
            </a:endParaRPr>
          </a:p>
        </p:txBody>
      </p:sp>
      <p:graphicFrame>
        <p:nvGraphicFramePr>
          <p:cNvPr id="9" name="内容占位符 8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图片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94131" y="3945170"/>
            <a:ext cx="3824541" cy="2955327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18672" y="4013839"/>
            <a:ext cx="3737175" cy="288781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85036" y="1418341"/>
            <a:ext cx="3728393" cy="2881032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51775" y="3983433"/>
            <a:ext cx="3761654" cy="2906733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093736" y="1452718"/>
            <a:ext cx="3737386" cy="288798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815835" y="1452718"/>
            <a:ext cx="3781873" cy="2922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2397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Twiss parameters comparison</a:t>
            </a:r>
            <a:endParaRPr lang="zh-CN" altLang="en-US" dirty="0">
              <a:solidFill>
                <a:srgbClr val="7030A0"/>
              </a:solidFill>
            </a:endParaRP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2729257"/>
              </p:ext>
            </p:extLst>
          </p:nvPr>
        </p:nvGraphicFramePr>
        <p:xfrm>
          <a:off x="838200" y="1825625"/>
          <a:ext cx="10515600" cy="342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/>
                <a:gridCol w="2103120"/>
                <a:gridCol w="2103120"/>
                <a:gridCol w="2103120"/>
                <a:gridCol w="210312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/>
                        <a:t>NO</a:t>
                      </a:r>
                      <a:r>
                        <a:rPr lang="en-US" altLang="zh-CN" sz="2400" baseline="0" dirty="0" smtClean="0"/>
                        <a:t> </a:t>
                      </a:r>
                      <a:r>
                        <a:rPr lang="en-US" altLang="zh-CN" sz="2400" baseline="0" dirty="0" err="1" smtClean="0"/>
                        <a:t>Sawtooth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err="1" smtClean="0"/>
                        <a:t>Sawtooth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μ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x</a:t>
                      </a:r>
                      <a:endParaRPr lang="zh-CN" altLang="en-US" baseline="-25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0.0800001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0.0809842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μ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y</a:t>
                      </a:r>
                      <a:endParaRPr lang="zh-CN" altLang="en-US" baseline="-25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0.2200000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0.2189670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β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x</a:t>
                      </a:r>
                      <a:r>
                        <a:rPr lang="en-US" altLang="zh-CN" dirty="0" smtClean="0">
                          <a:solidFill>
                            <a:srgbClr val="C00000"/>
                          </a:solidFill>
                        </a:rPr>
                        <a:t>*</a:t>
                      </a:r>
                      <a:endParaRPr lang="zh-CN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0.219915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0.219713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β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y</a:t>
                      </a:r>
                      <a:r>
                        <a:rPr lang="en-US" altLang="zh-CN" dirty="0" smtClean="0">
                          <a:solidFill>
                            <a:srgbClr val="C00000"/>
                          </a:solidFill>
                        </a:rPr>
                        <a:t>*</a:t>
                      </a:r>
                      <a:endParaRPr lang="zh-CN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0.001000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 </a:t>
                      </a:r>
                      <a:r>
                        <a:rPr lang="en-US" altLang="zh-CN" dirty="0" smtClean="0"/>
                        <a:t>0.001081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ε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x</a:t>
                      </a:r>
                      <a:endParaRPr lang="zh-CN" altLang="en-US" baseline="-25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2.15121nm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5.2697nm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ε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z</a:t>
                      </a:r>
                      <a:endParaRPr lang="zh-CN" altLang="en-US" baseline="-25000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3.38423E-6 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3.67405E-6 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rgbClr val="C00000"/>
                          </a:solidFill>
                        </a:rPr>
                        <a:t>Bunch length</a:t>
                      </a:r>
                      <a:endParaRPr lang="zh-CN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2.53716622 mm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2.83797076 mm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25283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Dynamic aperture comparison</a:t>
            </a:r>
            <a:endParaRPr lang="zh-CN" altLang="en-US" dirty="0">
              <a:solidFill>
                <a:srgbClr val="7030A0"/>
              </a:solidFill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523" y="1690688"/>
            <a:ext cx="5684704" cy="3233852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619480" y="5122843"/>
            <a:ext cx="1762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 </a:t>
            </a:r>
            <a:r>
              <a:rPr lang="en-US" altLang="zh-CN" dirty="0" err="1" smtClean="0"/>
              <a:t>sawtooth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7476151" y="5116337"/>
            <a:ext cx="1729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With </a:t>
            </a:r>
            <a:r>
              <a:rPr lang="en-US" altLang="zh-CN" dirty="0" err="1" smtClean="0"/>
              <a:t>sawtooth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936434" y="5816906"/>
            <a:ext cx="7006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C00000"/>
                </a:solidFill>
              </a:rPr>
              <a:t>Off-momentum DA reduced obviously.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727113" y="5695720"/>
            <a:ext cx="7348251" cy="85931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894233"/>
            <a:ext cx="5604109" cy="3025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8040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Conclusions</a:t>
            </a:r>
            <a:endParaRPr lang="zh-CN" altLang="en-US" dirty="0">
              <a:solidFill>
                <a:srgbClr val="7030A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002060"/>
                </a:solidFill>
              </a:rPr>
              <a:t>With </a:t>
            </a:r>
            <a:r>
              <a:rPr lang="en-US" altLang="zh-CN" dirty="0" err="1" smtClean="0">
                <a:solidFill>
                  <a:srgbClr val="002060"/>
                </a:solidFill>
              </a:rPr>
              <a:t>sawtooth</a:t>
            </a:r>
            <a:r>
              <a:rPr lang="en-US" altLang="zh-CN" dirty="0" smtClean="0">
                <a:solidFill>
                  <a:srgbClr val="002060"/>
                </a:solidFill>
              </a:rPr>
              <a:t> effect, tune change at </a:t>
            </a:r>
            <a:r>
              <a:rPr lang="en-US" altLang="zh-CN" dirty="0">
                <a:solidFill>
                  <a:srgbClr val="002060"/>
                </a:solidFill>
              </a:rPr>
              <a:t>3 digits after the decimal </a:t>
            </a:r>
            <a:r>
              <a:rPr lang="en-US" altLang="zh-CN" dirty="0" smtClean="0">
                <a:solidFill>
                  <a:srgbClr val="002060"/>
                </a:solidFill>
              </a:rPr>
              <a:t>point.</a:t>
            </a:r>
          </a:p>
          <a:p>
            <a:r>
              <a:rPr lang="en-US" altLang="zh-CN" dirty="0" smtClean="0">
                <a:solidFill>
                  <a:srgbClr val="002060"/>
                </a:solidFill>
              </a:rPr>
              <a:t>Off-momentum DA reduced a lot with </a:t>
            </a:r>
            <a:r>
              <a:rPr lang="en-US" altLang="zh-CN" dirty="0" err="1" smtClean="0">
                <a:solidFill>
                  <a:srgbClr val="002060"/>
                </a:solidFill>
              </a:rPr>
              <a:t>sawtooth</a:t>
            </a:r>
            <a:r>
              <a:rPr lang="en-US" altLang="zh-CN" dirty="0" smtClean="0">
                <a:solidFill>
                  <a:srgbClr val="002060"/>
                </a:solidFill>
              </a:rPr>
              <a:t> effect.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95518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Introduce </a:t>
            </a:r>
            <a:r>
              <a:rPr lang="en-US" altLang="zh-CN" dirty="0" err="1" smtClean="0">
                <a:solidFill>
                  <a:srgbClr val="7030A0"/>
                </a:solidFill>
              </a:rPr>
              <a:t>sawtooth</a:t>
            </a:r>
            <a:r>
              <a:rPr lang="en-US" altLang="zh-CN" dirty="0" smtClean="0">
                <a:solidFill>
                  <a:srgbClr val="7030A0"/>
                </a:solidFill>
              </a:rPr>
              <a:t> method</a:t>
            </a:r>
            <a:endParaRPr lang="zh-CN" altLang="en-US" dirty="0">
              <a:solidFill>
                <a:srgbClr val="7030A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Scale magnets</a:t>
            </a:r>
          </a:p>
          <a:p>
            <a:r>
              <a:rPr lang="en-US" altLang="zh-CN" dirty="0" smtClean="0">
                <a:solidFill>
                  <a:srgbClr val="0070C0"/>
                </a:solidFill>
              </a:rPr>
              <a:t>Add RADCOD;CODPLOT in SAD newest version</a:t>
            </a:r>
            <a:endParaRPr lang="zh-CN" alt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863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Scale magnets</a:t>
            </a:r>
            <a:endParaRPr lang="zh-CN" altLang="en-US" dirty="0">
              <a:solidFill>
                <a:srgbClr val="7030A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smtClean="0">
                <a:solidFill>
                  <a:srgbClr val="0070C0"/>
                </a:solidFill>
              </a:rPr>
              <a:t>Scaling B,Q,S magnets in all arc section</a:t>
            </a:r>
          </a:p>
          <a:p>
            <a:r>
              <a:rPr lang="en-US" altLang="zh-CN" sz="2400" dirty="0" smtClean="0">
                <a:solidFill>
                  <a:srgbClr val="C00000"/>
                </a:solidFill>
              </a:rPr>
              <a:t>Lattice version: CEPC-ARC4-PDR3-IR1</a:t>
            </a:r>
          </a:p>
          <a:p>
            <a:r>
              <a:rPr lang="en-US" altLang="zh-CN" sz="2400" dirty="0" smtClean="0">
                <a:solidFill>
                  <a:srgbClr val="FF0066"/>
                </a:solidFill>
              </a:rPr>
              <a:t>Energy loss of each B magnet=U0/</a:t>
            </a:r>
            <a:r>
              <a:rPr lang="en-US" altLang="zh-CN" sz="2400" dirty="0" err="1" smtClean="0">
                <a:solidFill>
                  <a:srgbClr val="FF0066"/>
                </a:solidFill>
              </a:rPr>
              <a:t>Bnumber</a:t>
            </a:r>
            <a:endParaRPr lang="en-US" altLang="zh-CN" sz="2400" dirty="0">
              <a:solidFill>
                <a:srgbClr val="FF0066"/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6157" y="1027906"/>
            <a:ext cx="5523809" cy="44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657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Without </a:t>
            </a:r>
            <a:r>
              <a:rPr lang="en-US" altLang="zh-CN" dirty="0" err="1" smtClean="0">
                <a:solidFill>
                  <a:srgbClr val="7030A0"/>
                </a:solidFill>
              </a:rPr>
              <a:t>sawtooth</a:t>
            </a:r>
            <a:endParaRPr lang="zh-CN" altLang="en-US" dirty="0">
              <a:solidFill>
                <a:srgbClr val="7030A0"/>
              </a:solidFill>
            </a:endParaRPr>
          </a:p>
        </p:txBody>
      </p:sp>
      <p:graphicFrame>
        <p:nvGraphicFramePr>
          <p:cNvPr id="9" name="内容占位符 8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图片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4966" y="1445112"/>
            <a:ext cx="3635107" cy="2808946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01110" y="3831533"/>
            <a:ext cx="3667105" cy="283367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851519" y="1445112"/>
            <a:ext cx="3750121" cy="2897821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851520" y="3799350"/>
            <a:ext cx="3750120" cy="289782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562390" y="1445111"/>
            <a:ext cx="3674815" cy="2839629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615599" y="3853566"/>
            <a:ext cx="3667106" cy="2833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282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With </a:t>
            </a:r>
            <a:r>
              <a:rPr lang="en-US" altLang="zh-CN" dirty="0" err="1" smtClean="0">
                <a:solidFill>
                  <a:srgbClr val="7030A0"/>
                </a:solidFill>
              </a:rPr>
              <a:t>sawtooth</a:t>
            </a:r>
            <a:endParaRPr lang="zh-CN" altLang="en-US" dirty="0">
              <a:solidFill>
                <a:srgbClr val="7030A0"/>
              </a:solidFill>
            </a:endParaRPr>
          </a:p>
        </p:txBody>
      </p:sp>
      <p:graphicFrame>
        <p:nvGraphicFramePr>
          <p:cNvPr id="9" name="内容占位符 8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图片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4515" y="1403845"/>
            <a:ext cx="3820743" cy="295239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7606" y="3906082"/>
            <a:ext cx="3787652" cy="292682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026965" y="1403845"/>
            <a:ext cx="3891708" cy="300722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094131" y="3945170"/>
            <a:ext cx="3824541" cy="2955327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918672" y="4013839"/>
            <a:ext cx="3737175" cy="2887817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835500" y="1403846"/>
            <a:ext cx="3820742" cy="2952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424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Twiss parameters comparison</a:t>
            </a:r>
            <a:endParaRPr lang="zh-CN" altLang="en-US" dirty="0">
              <a:solidFill>
                <a:srgbClr val="7030A0"/>
              </a:solidFill>
            </a:endParaRP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8160431"/>
              </p:ext>
            </p:extLst>
          </p:nvPr>
        </p:nvGraphicFramePr>
        <p:xfrm>
          <a:off x="838200" y="1825625"/>
          <a:ext cx="10515600" cy="342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/>
                <a:gridCol w="2103120"/>
                <a:gridCol w="2103120"/>
                <a:gridCol w="2103120"/>
                <a:gridCol w="210312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/>
                        <a:t>NO</a:t>
                      </a:r>
                      <a:r>
                        <a:rPr lang="en-US" altLang="zh-CN" sz="2400" baseline="0" dirty="0" smtClean="0"/>
                        <a:t> </a:t>
                      </a:r>
                      <a:r>
                        <a:rPr lang="en-US" altLang="zh-CN" sz="2400" baseline="0" dirty="0" err="1" smtClean="0"/>
                        <a:t>Sawtooth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err="1" smtClean="0"/>
                        <a:t>Sawtooth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μ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x</a:t>
                      </a:r>
                      <a:endParaRPr lang="zh-CN" altLang="en-US" baseline="-25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0.0800001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0.0791565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μ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y</a:t>
                      </a:r>
                      <a:endParaRPr lang="zh-CN" altLang="en-US" baseline="-25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0.2200000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0.2162617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β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x</a:t>
                      </a:r>
                      <a:r>
                        <a:rPr lang="en-US" altLang="zh-CN" dirty="0" smtClean="0">
                          <a:solidFill>
                            <a:srgbClr val="C00000"/>
                          </a:solidFill>
                        </a:rPr>
                        <a:t>*</a:t>
                      </a:r>
                      <a:endParaRPr lang="zh-CN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0.219915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0.220747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β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y</a:t>
                      </a:r>
                      <a:r>
                        <a:rPr lang="en-US" altLang="zh-CN" dirty="0" smtClean="0">
                          <a:solidFill>
                            <a:srgbClr val="C00000"/>
                          </a:solidFill>
                        </a:rPr>
                        <a:t>*</a:t>
                      </a:r>
                      <a:endParaRPr lang="zh-CN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0.001000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 </a:t>
                      </a:r>
                      <a:r>
                        <a:rPr lang="en-US" altLang="zh-CN" dirty="0" smtClean="0"/>
                        <a:t>0.001013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ε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x</a:t>
                      </a:r>
                      <a:endParaRPr lang="zh-CN" altLang="en-US" baseline="-25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2.15121nm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2.25805nm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ε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z</a:t>
                      </a:r>
                      <a:endParaRPr lang="zh-CN" altLang="en-US" baseline="-25000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3.38423E-6 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3.89783E-6 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rgbClr val="C00000"/>
                          </a:solidFill>
                        </a:rPr>
                        <a:t>Bunch length</a:t>
                      </a:r>
                      <a:endParaRPr lang="zh-CN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2.53716622 mm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2.92415163 mm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9003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Dynamic aperture comparison</a:t>
            </a:r>
            <a:endParaRPr lang="zh-CN" altLang="en-US" dirty="0">
              <a:solidFill>
                <a:srgbClr val="7030A0"/>
              </a:solidFill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523" y="1690688"/>
            <a:ext cx="5684704" cy="323385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9545" y="1620108"/>
            <a:ext cx="5724943" cy="3304432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619480" y="5122843"/>
            <a:ext cx="1762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 </a:t>
            </a:r>
            <a:r>
              <a:rPr lang="en-US" altLang="zh-CN" dirty="0" err="1" smtClean="0"/>
              <a:t>sawtooth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7667740" y="5122843"/>
            <a:ext cx="1729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With </a:t>
            </a:r>
            <a:r>
              <a:rPr lang="en-US" altLang="zh-CN" dirty="0" err="1" smtClean="0"/>
              <a:t>sawtooth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936434" y="5816906"/>
            <a:ext cx="7006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C00000"/>
                </a:solidFill>
              </a:rPr>
              <a:t>Off-momentum DA reduced obviously.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727113" y="5695720"/>
            <a:ext cx="7348251" cy="85931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0000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Introduce </a:t>
            </a:r>
            <a:r>
              <a:rPr lang="en-US" altLang="zh-CN" dirty="0" err="1" smtClean="0">
                <a:solidFill>
                  <a:srgbClr val="7030A0"/>
                </a:solidFill>
              </a:rPr>
              <a:t>sawtooth</a:t>
            </a:r>
            <a:r>
              <a:rPr lang="en-US" altLang="zh-CN" dirty="0" smtClean="0">
                <a:solidFill>
                  <a:srgbClr val="7030A0"/>
                </a:solidFill>
              </a:rPr>
              <a:t> method</a:t>
            </a:r>
            <a:endParaRPr lang="zh-CN" altLang="en-US" dirty="0">
              <a:solidFill>
                <a:srgbClr val="7030A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Scale magnets</a:t>
            </a:r>
          </a:p>
          <a:p>
            <a:r>
              <a:rPr lang="en-US" altLang="zh-CN" dirty="0" smtClean="0">
                <a:solidFill>
                  <a:srgbClr val="C00000"/>
                </a:solidFill>
              </a:rPr>
              <a:t>Add RADCOD;CODPLOT in SAD newest version</a:t>
            </a:r>
            <a:endParaRPr lang="zh-CN" alt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528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Without </a:t>
            </a:r>
            <a:r>
              <a:rPr lang="en-US" altLang="zh-CN" dirty="0" err="1" smtClean="0">
                <a:solidFill>
                  <a:srgbClr val="7030A0"/>
                </a:solidFill>
              </a:rPr>
              <a:t>sawtooth</a:t>
            </a:r>
            <a:endParaRPr lang="zh-CN" altLang="en-US" dirty="0">
              <a:solidFill>
                <a:srgbClr val="7030A0"/>
              </a:solidFill>
            </a:endParaRPr>
          </a:p>
        </p:txBody>
      </p:sp>
      <p:graphicFrame>
        <p:nvGraphicFramePr>
          <p:cNvPr id="9" name="内容占位符 8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图片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4966" y="1445112"/>
            <a:ext cx="3635107" cy="2808946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01110" y="3831533"/>
            <a:ext cx="3667105" cy="283367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851519" y="1445112"/>
            <a:ext cx="3750121" cy="2897821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851520" y="3799350"/>
            <a:ext cx="3750120" cy="289782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562390" y="1445111"/>
            <a:ext cx="3674815" cy="2839629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615599" y="3853566"/>
            <a:ext cx="3667106" cy="2833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645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206</Words>
  <Application>Microsoft Office PowerPoint</Application>
  <PresentationFormat>宽屏</PresentationFormat>
  <Paragraphs>79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8" baseType="lpstr">
      <vt:lpstr>宋体</vt:lpstr>
      <vt:lpstr>Arial</vt:lpstr>
      <vt:lpstr>Calibri</vt:lpstr>
      <vt:lpstr>Calibri Light</vt:lpstr>
      <vt:lpstr>Office 主题</vt:lpstr>
      <vt:lpstr>Sawtooth effect in CEPC PDR</vt:lpstr>
      <vt:lpstr>Introduce sawtooth method</vt:lpstr>
      <vt:lpstr>Scale magnets</vt:lpstr>
      <vt:lpstr>Without sawtooth</vt:lpstr>
      <vt:lpstr>With sawtooth</vt:lpstr>
      <vt:lpstr>Twiss parameters comparison</vt:lpstr>
      <vt:lpstr>Dynamic aperture comparison</vt:lpstr>
      <vt:lpstr>Introduce sawtooth method</vt:lpstr>
      <vt:lpstr>Without sawtooth</vt:lpstr>
      <vt:lpstr>With sawtooth</vt:lpstr>
      <vt:lpstr>Twiss parameters comparison</vt:lpstr>
      <vt:lpstr>Dynamic aperture comparison</vt:lpstr>
      <vt:lpstr>Conclusions</vt:lpstr>
    </vt:vector>
  </TitlesOfParts>
  <Company>ihep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Sawtooth effect in CEPC PDR</dc:title>
  <dc:creator>baisha</dc:creator>
  <cp:lastModifiedBy>baisha</cp:lastModifiedBy>
  <cp:revision>43</cp:revision>
  <dcterms:created xsi:type="dcterms:W3CDTF">2016-11-21T13:56:24Z</dcterms:created>
  <dcterms:modified xsi:type="dcterms:W3CDTF">2016-11-25T00:21:05Z</dcterms:modified>
</cp:coreProperties>
</file>