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7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Calculation of </a:t>
            </a:r>
            <a:r>
              <a:rPr lang="en-US" altLang="zh-CN" dirty="0" err="1" smtClean="0"/>
              <a:t>sawtooth</a:t>
            </a:r>
            <a:r>
              <a:rPr lang="en-US" altLang="zh-CN" dirty="0" smtClean="0"/>
              <a:t> effect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H. </a:t>
            </a:r>
            <a:r>
              <a:rPr lang="en-US" altLang="zh-CN" dirty="0" err="1" smtClean="0"/>
              <a:t>Geng</a:t>
            </a:r>
            <a:endParaRPr lang="en-US" altLang="zh-CN" dirty="0" smtClean="0"/>
          </a:p>
          <a:p>
            <a:r>
              <a:rPr lang="en-US" altLang="zh-CN" dirty="0" smtClean="0"/>
              <a:t>CEPC AP group meeting</a:t>
            </a:r>
          </a:p>
          <a:p>
            <a:r>
              <a:rPr lang="en-US" altLang="zh-CN" dirty="0" smtClean="0"/>
              <a:t>2016.11.25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460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Sawtooth</a:t>
            </a:r>
            <a:r>
              <a:rPr lang="en-US" altLang="zh-CN" dirty="0" smtClean="0"/>
              <a:t> with FFS</a:t>
            </a:r>
            <a:endParaRPr lang="en-US" altLang="zh-CN" dirty="0" smtClean="0"/>
          </a:p>
          <a:p>
            <a:r>
              <a:rPr lang="en-US" altLang="zh-CN" dirty="0" smtClean="0"/>
              <a:t>Summary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2826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Sawtooth</a:t>
            </a:r>
            <a:r>
              <a:rPr lang="en-US" altLang="zh-CN" dirty="0" smtClean="0"/>
              <a:t> in FFS</a:t>
            </a:r>
            <a:endParaRPr lang="zh-CN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223963"/>
            <a:ext cx="8286750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599" y="5949280"/>
            <a:ext cx="7743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算出对撞</a:t>
            </a:r>
            <a:r>
              <a:rPr lang="zh-CN" altLang="en-US" dirty="0" smtClean="0"/>
              <a:t>区每一块</a:t>
            </a:r>
            <a:r>
              <a:rPr lang="en-US" altLang="zh-CN" dirty="0" smtClean="0"/>
              <a:t>B</a:t>
            </a:r>
            <a:r>
              <a:rPr lang="zh-CN" altLang="en-US" dirty="0" smtClean="0"/>
              <a:t>铁的同步辐射能量损失，然后对相应的元件进行能量强度修正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378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Sawtooth</a:t>
            </a:r>
            <a:r>
              <a:rPr lang="en-US" altLang="zh-CN" dirty="0" smtClean="0"/>
              <a:t> with FFS</a:t>
            </a:r>
            <a:endParaRPr lang="zh-CN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81" y="2060848"/>
            <a:ext cx="7934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81" y="2650340"/>
            <a:ext cx="53911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6221" y="400506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DE=3.0GeV</a:t>
            </a:r>
            <a:endParaRPr lang="zh-CN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10" y="4437112"/>
            <a:ext cx="79914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21" y="5517232"/>
            <a:ext cx="61150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10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Closed orbit with DE=3GeV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40768"/>
            <a:ext cx="83820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7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dispersion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12776"/>
            <a:ext cx="85344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336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Beta function</a:t>
            </a:r>
            <a:endParaRPr lang="zh-CN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484784"/>
            <a:ext cx="82677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26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ONLY with SR in FFS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29" y="1268760"/>
            <a:ext cx="8105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49" y="2276872"/>
            <a:ext cx="7730628" cy="4376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26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916832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Sawtooth</a:t>
            </a:r>
            <a:r>
              <a:rPr lang="en-US" altLang="zh-CN" sz="2400" dirty="0" smtClean="0"/>
              <a:t> effect </a:t>
            </a:r>
            <a:r>
              <a:rPr lang="en-US" altLang="zh-CN" sz="2400" dirty="0" smtClean="0"/>
              <a:t>in FFS makes the lattice unstable</a:t>
            </a:r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Need to be corrected</a:t>
            </a:r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Work on-going…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91261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3615</TotalTime>
  <Words>74</Words>
  <Application>Microsoft Office PowerPoint</Application>
  <PresentationFormat>全屏显示(4:3)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Calculation of sawtooth effect</vt:lpstr>
      <vt:lpstr>Contents</vt:lpstr>
      <vt:lpstr>Sawtooth in FFS</vt:lpstr>
      <vt:lpstr>Sawtooth with FFS</vt:lpstr>
      <vt:lpstr>Closed orbit with DE=3GeV</vt:lpstr>
      <vt:lpstr>dispersion</vt:lpstr>
      <vt:lpstr>Beta function</vt:lpstr>
      <vt:lpstr>ONLY with SR in FFS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of sawtooth effect</dc:title>
  <dc:creator>lenovo</dc:creator>
  <cp:lastModifiedBy>lenovo</cp:lastModifiedBy>
  <cp:revision>71</cp:revision>
  <dcterms:created xsi:type="dcterms:W3CDTF">2016-11-15T06:07:48Z</dcterms:created>
  <dcterms:modified xsi:type="dcterms:W3CDTF">2016-11-24T21:17:25Z</dcterms:modified>
</cp:coreProperties>
</file>