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70" r:id="rId8"/>
    <p:sldId id="272" r:id="rId9"/>
    <p:sldId id="273" r:id="rId10"/>
    <p:sldId id="274" r:id="rId11"/>
    <p:sldId id="275" r:id="rId12"/>
    <p:sldId id="26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work\CEPC\CEPC_work\sawtooth\work\PDR\sawtooth\scale_magnet\sawtooth2_add_publicmagnets\2nd%20order%20chromaticit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>
                <a:solidFill>
                  <a:srgbClr val="FF0000"/>
                </a:solidFill>
              </a:rPr>
              <a:t>X chromaticity of all Q,S</a:t>
            </a:r>
            <a:endParaRPr lang="zh-CN" altLang="en-US" sz="1600">
              <a:solidFill>
                <a:srgbClr val="FF0000"/>
              </a:solidFill>
            </a:endParaRPr>
          </a:p>
        </c:rich>
      </c:tx>
      <c:layout/>
      <c:overlay val="0"/>
      <c:spPr>
        <a:noFill/>
        <a:ln w="190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Sheet1!$A$1:$A$5757</c:f>
              <c:numCache>
                <c:formatCode>General</c:formatCode>
                <c:ptCount val="57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Sheet1!$B$1:$B$5757</c:f>
              <c:numCache>
                <c:formatCode>General</c:formatCode>
                <c:ptCount val="5757"/>
                <c:pt idx="0">
                  <c:v>8.6989999999999998</c:v>
                </c:pt>
                <c:pt idx="1">
                  <c:v>28.007000000000001</c:v>
                </c:pt>
                <c:pt idx="2">
                  <c:v>-57.685000000000002</c:v>
                </c:pt>
                <c:pt idx="3">
                  <c:v>-70.626999999999995</c:v>
                </c:pt>
                <c:pt idx="4">
                  <c:v>0.48399999999999999</c:v>
                </c:pt>
                <c:pt idx="5">
                  <c:v>0.501</c:v>
                </c:pt>
                <c:pt idx="6">
                  <c:v>-0.72899999999999998</c:v>
                </c:pt>
                <c:pt idx="7">
                  <c:v>-0.753</c:v>
                </c:pt>
                <c:pt idx="8">
                  <c:v>0.33400000000000002</c:v>
                </c:pt>
                <c:pt idx="9">
                  <c:v>-1.385</c:v>
                </c:pt>
                <c:pt idx="10">
                  <c:v>0.33700000000000002</c:v>
                </c:pt>
                <c:pt idx="11">
                  <c:v>-5.96</c:v>
                </c:pt>
                <c:pt idx="12">
                  <c:v>0.35899999999999999</c:v>
                </c:pt>
                <c:pt idx="13">
                  <c:v>-3.476</c:v>
                </c:pt>
                <c:pt idx="14">
                  <c:v>0.26800000000000002</c:v>
                </c:pt>
                <c:pt idx="15">
                  <c:v>0.26500000000000001</c:v>
                </c:pt>
                <c:pt idx="16">
                  <c:v>-4.8970000000000002</c:v>
                </c:pt>
                <c:pt idx="17">
                  <c:v>1.367</c:v>
                </c:pt>
                <c:pt idx="18">
                  <c:v>-5.9610000000000003</c:v>
                </c:pt>
                <c:pt idx="19">
                  <c:v>0.435</c:v>
                </c:pt>
                <c:pt idx="20">
                  <c:v>-3.9729999999999999</c:v>
                </c:pt>
                <c:pt idx="21">
                  <c:v>0.26800000000000002</c:v>
                </c:pt>
                <c:pt idx="22">
                  <c:v>0.26500000000000001</c:v>
                </c:pt>
                <c:pt idx="23">
                  <c:v>-4.8970000000000002</c:v>
                </c:pt>
                <c:pt idx="24">
                  <c:v>0.69599999999999995</c:v>
                </c:pt>
                <c:pt idx="25">
                  <c:v>-0.32500000000000001</c:v>
                </c:pt>
                <c:pt idx="26">
                  <c:v>1.08</c:v>
                </c:pt>
                <c:pt idx="27">
                  <c:v>-0.32300000000000001</c:v>
                </c:pt>
                <c:pt idx="28">
                  <c:v>1.8029999999999999</c:v>
                </c:pt>
                <c:pt idx="29">
                  <c:v>-7.9820000000000002</c:v>
                </c:pt>
                <c:pt idx="30">
                  <c:v>73.78</c:v>
                </c:pt>
                <c:pt idx="31">
                  <c:v>-8.891</c:v>
                </c:pt>
                <c:pt idx="32">
                  <c:v>-8.8870000000000005</c:v>
                </c:pt>
                <c:pt idx="33">
                  <c:v>1.5389999999999999</c:v>
                </c:pt>
                <c:pt idx="34">
                  <c:v>-1.355</c:v>
                </c:pt>
                <c:pt idx="35">
                  <c:v>1.8080000000000001</c:v>
                </c:pt>
                <c:pt idx="36">
                  <c:v>-6.9370000000000003</c:v>
                </c:pt>
                <c:pt idx="37">
                  <c:v>63.947000000000003</c:v>
                </c:pt>
                <c:pt idx="38">
                  <c:v>-8.891</c:v>
                </c:pt>
                <c:pt idx="39">
                  <c:v>-8.8870000000000005</c:v>
                </c:pt>
                <c:pt idx="40">
                  <c:v>1.5429999999999999</c:v>
                </c:pt>
                <c:pt idx="41">
                  <c:v>-0.70499999999999996</c:v>
                </c:pt>
                <c:pt idx="42">
                  <c:v>7.6369999999999996</c:v>
                </c:pt>
                <c:pt idx="43">
                  <c:v>-13.766</c:v>
                </c:pt>
                <c:pt idx="44">
                  <c:v>0</c:v>
                </c:pt>
                <c:pt idx="45">
                  <c:v>0</c:v>
                </c:pt>
                <c:pt idx="46">
                  <c:v>-2.6160000000000001</c:v>
                </c:pt>
                <c:pt idx="47">
                  <c:v>0.48599999999999999</c:v>
                </c:pt>
                <c:pt idx="48">
                  <c:v>0.48199999999999998</c:v>
                </c:pt>
                <c:pt idx="49">
                  <c:v>-2.2970000000000002</c:v>
                </c:pt>
                <c:pt idx="50">
                  <c:v>-2.29</c:v>
                </c:pt>
                <c:pt idx="51">
                  <c:v>0.38900000000000001</c:v>
                </c:pt>
                <c:pt idx="52">
                  <c:v>0.39300000000000002</c:v>
                </c:pt>
                <c:pt idx="53">
                  <c:v>-2.61</c:v>
                </c:pt>
                <c:pt idx="54">
                  <c:v>-2.6160000000000001</c:v>
                </c:pt>
                <c:pt idx="55">
                  <c:v>0</c:v>
                </c:pt>
                <c:pt idx="56">
                  <c:v>0.48599999999999999</c:v>
                </c:pt>
                <c:pt idx="57">
                  <c:v>0.48199999999999998</c:v>
                </c:pt>
                <c:pt idx="58">
                  <c:v>-2.2970000000000002</c:v>
                </c:pt>
                <c:pt idx="59">
                  <c:v>-2.29</c:v>
                </c:pt>
                <c:pt idx="60">
                  <c:v>0.38900000000000001</c:v>
                </c:pt>
                <c:pt idx="61">
                  <c:v>0.39300000000000002</c:v>
                </c:pt>
                <c:pt idx="62">
                  <c:v>-2.61</c:v>
                </c:pt>
                <c:pt idx="63">
                  <c:v>-2.6160000000000001</c:v>
                </c:pt>
                <c:pt idx="64">
                  <c:v>0</c:v>
                </c:pt>
                <c:pt idx="65">
                  <c:v>0.48599999999999999</c:v>
                </c:pt>
                <c:pt idx="66">
                  <c:v>0.48199999999999998</c:v>
                </c:pt>
                <c:pt idx="67">
                  <c:v>0</c:v>
                </c:pt>
                <c:pt idx="68">
                  <c:v>-2.2970000000000002</c:v>
                </c:pt>
                <c:pt idx="69">
                  <c:v>-2.29</c:v>
                </c:pt>
                <c:pt idx="70">
                  <c:v>0.38900000000000001</c:v>
                </c:pt>
                <c:pt idx="71">
                  <c:v>0.39300000000000002</c:v>
                </c:pt>
                <c:pt idx="72">
                  <c:v>-2.61</c:v>
                </c:pt>
                <c:pt idx="73">
                  <c:v>-2.6160000000000001</c:v>
                </c:pt>
                <c:pt idx="74">
                  <c:v>0.48599999999999999</c:v>
                </c:pt>
                <c:pt idx="75">
                  <c:v>0.48199999999999998</c:v>
                </c:pt>
                <c:pt idx="76">
                  <c:v>0</c:v>
                </c:pt>
                <c:pt idx="77">
                  <c:v>-2.2970000000000002</c:v>
                </c:pt>
                <c:pt idx="78">
                  <c:v>-2.29</c:v>
                </c:pt>
                <c:pt idx="79">
                  <c:v>0.38900000000000001</c:v>
                </c:pt>
                <c:pt idx="80">
                  <c:v>0.39300000000000002</c:v>
                </c:pt>
                <c:pt idx="81">
                  <c:v>-2.61</c:v>
                </c:pt>
                <c:pt idx="82">
                  <c:v>-2.6160000000000001</c:v>
                </c:pt>
                <c:pt idx="83">
                  <c:v>0.48599999999999999</c:v>
                </c:pt>
                <c:pt idx="84">
                  <c:v>0.48199999999999998</c:v>
                </c:pt>
                <c:pt idx="85">
                  <c:v>-2.2970000000000002</c:v>
                </c:pt>
                <c:pt idx="86">
                  <c:v>-2.29</c:v>
                </c:pt>
                <c:pt idx="87">
                  <c:v>1.8160000000000001</c:v>
                </c:pt>
                <c:pt idx="88">
                  <c:v>-6.99</c:v>
                </c:pt>
                <c:pt idx="89">
                  <c:v>0.34200000000000003</c:v>
                </c:pt>
                <c:pt idx="90">
                  <c:v>-8.9870000000000001</c:v>
                </c:pt>
                <c:pt idx="91">
                  <c:v>0.56299999999999994</c:v>
                </c:pt>
                <c:pt idx="92">
                  <c:v>-4.0069999999999997</c:v>
                </c:pt>
                <c:pt idx="93">
                  <c:v>1.5469999999999999</c:v>
                </c:pt>
                <c:pt idx="94">
                  <c:v>-8.6020000000000003</c:v>
                </c:pt>
                <c:pt idx="95">
                  <c:v>0.32800000000000001</c:v>
                </c:pt>
                <c:pt idx="96">
                  <c:v>-7.8630000000000004</c:v>
                </c:pt>
                <c:pt idx="97">
                  <c:v>1.913</c:v>
                </c:pt>
                <c:pt idx="98">
                  <c:v>-2.1520000000000001</c:v>
                </c:pt>
                <c:pt idx="99">
                  <c:v>-2.1509999999999998</c:v>
                </c:pt>
                <c:pt idx="100">
                  <c:v>0.39500000000000002</c:v>
                </c:pt>
                <c:pt idx="101">
                  <c:v>0.43099999999999999</c:v>
                </c:pt>
                <c:pt idx="102">
                  <c:v>-9.9559999999999995</c:v>
                </c:pt>
                <c:pt idx="103">
                  <c:v>2.113</c:v>
                </c:pt>
                <c:pt idx="104">
                  <c:v>-3.73</c:v>
                </c:pt>
                <c:pt idx="105">
                  <c:v>0.51500000000000001</c:v>
                </c:pt>
                <c:pt idx="106">
                  <c:v>-2.2850000000000001</c:v>
                </c:pt>
                <c:pt idx="107">
                  <c:v>-2.298</c:v>
                </c:pt>
                <c:pt idx="108">
                  <c:v>0.624</c:v>
                </c:pt>
                <c:pt idx="109">
                  <c:v>0.628</c:v>
                </c:pt>
                <c:pt idx="110">
                  <c:v>-2.6720000000000002</c:v>
                </c:pt>
                <c:pt idx="111">
                  <c:v>-2.6589999999999998</c:v>
                </c:pt>
                <c:pt idx="112">
                  <c:v>0.34399999999999997</c:v>
                </c:pt>
                <c:pt idx="113">
                  <c:v>0.33900000000000002</c:v>
                </c:pt>
                <c:pt idx="114">
                  <c:v>-2.0430000000000001</c:v>
                </c:pt>
                <c:pt idx="115">
                  <c:v>-2.0550000000000002</c:v>
                </c:pt>
                <c:pt idx="116">
                  <c:v>0.60199999999999998</c:v>
                </c:pt>
                <c:pt idx="117">
                  <c:v>0.60899999999999999</c:v>
                </c:pt>
                <c:pt idx="118">
                  <c:v>-2.8959999999999999</c:v>
                </c:pt>
                <c:pt idx="119">
                  <c:v>-2.8849999999999998</c:v>
                </c:pt>
                <c:pt idx="120">
                  <c:v>0.375</c:v>
                </c:pt>
                <c:pt idx="121">
                  <c:v>0.36499999999999999</c:v>
                </c:pt>
                <c:pt idx="122">
                  <c:v>-1.8440000000000001</c:v>
                </c:pt>
                <c:pt idx="123">
                  <c:v>-1.853</c:v>
                </c:pt>
                <c:pt idx="124">
                  <c:v>0.56499999999999995</c:v>
                </c:pt>
                <c:pt idx="125">
                  <c:v>0.57599999999999996</c:v>
                </c:pt>
                <c:pt idx="126">
                  <c:v>-3.0649999999999999</c:v>
                </c:pt>
                <c:pt idx="127">
                  <c:v>-3.0579999999999998</c:v>
                </c:pt>
                <c:pt idx="128">
                  <c:v>0.42299999999999999</c:v>
                </c:pt>
                <c:pt idx="129">
                  <c:v>0.40400000000000003</c:v>
                </c:pt>
                <c:pt idx="130">
                  <c:v>-1.7130000000000001</c:v>
                </c:pt>
                <c:pt idx="131">
                  <c:v>-2.4470000000000001</c:v>
                </c:pt>
                <c:pt idx="132">
                  <c:v>0.49399999999999999</c:v>
                </c:pt>
                <c:pt idx="133">
                  <c:v>0.49399999999999999</c:v>
                </c:pt>
                <c:pt idx="134">
                  <c:v>-2.4700000000000002</c:v>
                </c:pt>
                <c:pt idx="135">
                  <c:v>-2.4620000000000002</c:v>
                </c:pt>
                <c:pt idx="136">
                  <c:v>0.38400000000000001</c:v>
                </c:pt>
                <c:pt idx="137">
                  <c:v>0.38400000000000001</c:v>
                </c:pt>
                <c:pt idx="138">
                  <c:v>-2.4390000000000001</c:v>
                </c:pt>
                <c:pt idx="139">
                  <c:v>-2.4470000000000001</c:v>
                </c:pt>
                <c:pt idx="140">
                  <c:v>0.49399999999999999</c:v>
                </c:pt>
                <c:pt idx="141">
                  <c:v>0.49399999999999999</c:v>
                </c:pt>
                <c:pt idx="142">
                  <c:v>-2.4700000000000002</c:v>
                </c:pt>
                <c:pt idx="143">
                  <c:v>-2.4620000000000002</c:v>
                </c:pt>
                <c:pt idx="144">
                  <c:v>0.38400000000000001</c:v>
                </c:pt>
                <c:pt idx="145">
                  <c:v>0.38400000000000001</c:v>
                </c:pt>
                <c:pt idx="146">
                  <c:v>-2.4390000000000001</c:v>
                </c:pt>
                <c:pt idx="147">
                  <c:v>-2.4470000000000001</c:v>
                </c:pt>
                <c:pt idx="148">
                  <c:v>0.49399999999999999</c:v>
                </c:pt>
                <c:pt idx="149">
                  <c:v>0.49399999999999999</c:v>
                </c:pt>
                <c:pt idx="150">
                  <c:v>-2.4700000000000002</c:v>
                </c:pt>
                <c:pt idx="151">
                  <c:v>-2.4620000000000002</c:v>
                </c:pt>
                <c:pt idx="152">
                  <c:v>0.38400000000000001</c:v>
                </c:pt>
                <c:pt idx="153">
                  <c:v>0.38400000000000001</c:v>
                </c:pt>
                <c:pt idx="154">
                  <c:v>-2.4390000000000001</c:v>
                </c:pt>
                <c:pt idx="155">
                  <c:v>-2.4470000000000001</c:v>
                </c:pt>
                <c:pt idx="156">
                  <c:v>0.98799999999999999</c:v>
                </c:pt>
                <c:pt idx="157">
                  <c:v>-4.952</c:v>
                </c:pt>
                <c:pt idx="158">
                  <c:v>0.76100000000000001</c:v>
                </c:pt>
                <c:pt idx="159">
                  <c:v>-4.9960000000000004</c:v>
                </c:pt>
                <c:pt idx="160">
                  <c:v>0.98</c:v>
                </c:pt>
                <c:pt idx="161">
                  <c:v>-4.9560000000000004</c:v>
                </c:pt>
                <c:pt idx="162">
                  <c:v>0.77600000000000002</c:v>
                </c:pt>
                <c:pt idx="163">
                  <c:v>-2.4590000000000001</c:v>
                </c:pt>
                <c:pt idx="164">
                  <c:v>-2.4630000000000001</c:v>
                </c:pt>
                <c:pt idx="165">
                  <c:v>0.495</c:v>
                </c:pt>
                <c:pt idx="166">
                  <c:v>0.495</c:v>
                </c:pt>
                <c:pt idx="167">
                  <c:v>-2.4460000000000002</c:v>
                </c:pt>
                <c:pt idx="168">
                  <c:v>-2.4380000000000002</c:v>
                </c:pt>
                <c:pt idx="169">
                  <c:v>0.38500000000000001</c:v>
                </c:pt>
                <c:pt idx="170">
                  <c:v>0.38500000000000001</c:v>
                </c:pt>
                <c:pt idx="171">
                  <c:v>-2.452</c:v>
                </c:pt>
                <c:pt idx="172">
                  <c:v>-2.4590000000000001</c:v>
                </c:pt>
                <c:pt idx="173">
                  <c:v>16.292000000000002</c:v>
                </c:pt>
                <c:pt idx="174">
                  <c:v>0.48299999999999998</c:v>
                </c:pt>
                <c:pt idx="175">
                  <c:v>0.48299999999999998</c:v>
                </c:pt>
                <c:pt idx="176">
                  <c:v>-2.4329999999999998</c:v>
                </c:pt>
                <c:pt idx="177">
                  <c:v>-2.427</c:v>
                </c:pt>
                <c:pt idx="178">
                  <c:v>0.39400000000000002</c:v>
                </c:pt>
                <c:pt idx="179">
                  <c:v>0.39400000000000002</c:v>
                </c:pt>
                <c:pt idx="180">
                  <c:v>-2.452</c:v>
                </c:pt>
                <c:pt idx="181">
                  <c:v>-2.4580000000000002</c:v>
                </c:pt>
                <c:pt idx="182">
                  <c:v>14.327999999999999</c:v>
                </c:pt>
                <c:pt idx="183">
                  <c:v>0.47399999999999998</c:v>
                </c:pt>
                <c:pt idx="184">
                  <c:v>0.47399999999999998</c:v>
                </c:pt>
                <c:pt idx="185">
                  <c:v>-3.4940000000000002</c:v>
                </c:pt>
                <c:pt idx="186">
                  <c:v>-2.4359999999999999</c:v>
                </c:pt>
                <c:pt idx="187">
                  <c:v>-2.431</c:v>
                </c:pt>
                <c:pt idx="188">
                  <c:v>0.40200000000000002</c:v>
                </c:pt>
                <c:pt idx="189">
                  <c:v>0.40200000000000002</c:v>
                </c:pt>
                <c:pt idx="190">
                  <c:v>-2.4409999999999998</c:v>
                </c:pt>
                <c:pt idx="191">
                  <c:v>-2.4460000000000002</c:v>
                </c:pt>
                <c:pt idx="192">
                  <c:v>0.47399999999999998</c:v>
                </c:pt>
                <c:pt idx="193">
                  <c:v>0.47399999999999998</c:v>
                </c:pt>
                <c:pt idx="194">
                  <c:v>-3.9039999999999999</c:v>
                </c:pt>
                <c:pt idx="195">
                  <c:v>-2.4510000000000001</c:v>
                </c:pt>
                <c:pt idx="196">
                  <c:v>-2.4460000000000002</c:v>
                </c:pt>
                <c:pt idx="197">
                  <c:v>12.920999999999999</c:v>
                </c:pt>
                <c:pt idx="198">
                  <c:v>0.39600000000000002</c:v>
                </c:pt>
                <c:pt idx="199">
                  <c:v>0.39600000000000002</c:v>
                </c:pt>
                <c:pt idx="200">
                  <c:v>-2.431</c:v>
                </c:pt>
                <c:pt idx="201">
                  <c:v>-2.4369999999999998</c:v>
                </c:pt>
                <c:pt idx="202">
                  <c:v>0.48099999999999998</c:v>
                </c:pt>
                <c:pt idx="203">
                  <c:v>0.48099999999999998</c:v>
                </c:pt>
                <c:pt idx="204">
                  <c:v>-2.4550000000000001</c:v>
                </c:pt>
                <c:pt idx="205">
                  <c:v>-2.4489999999999998</c:v>
                </c:pt>
                <c:pt idx="206">
                  <c:v>12.14</c:v>
                </c:pt>
                <c:pt idx="207">
                  <c:v>0.39</c:v>
                </c:pt>
                <c:pt idx="208">
                  <c:v>0.38900000000000001</c:v>
                </c:pt>
                <c:pt idx="209">
                  <c:v>-3.0950000000000002</c:v>
                </c:pt>
                <c:pt idx="210">
                  <c:v>-2.4449999999999998</c:v>
                </c:pt>
                <c:pt idx="211">
                  <c:v>-2.452</c:v>
                </c:pt>
                <c:pt idx="212">
                  <c:v>0.48899999999999999</c:v>
                </c:pt>
                <c:pt idx="213">
                  <c:v>0.48899999999999999</c:v>
                </c:pt>
                <c:pt idx="214">
                  <c:v>-2.4510000000000001</c:v>
                </c:pt>
                <c:pt idx="215">
                  <c:v>-2.444</c:v>
                </c:pt>
                <c:pt idx="216">
                  <c:v>0.38900000000000001</c:v>
                </c:pt>
                <c:pt idx="217">
                  <c:v>0.38900000000000001</c:v>
                </c:pt>
                <c:pt idx="218">
                  <c:v>-2.948</c:v>
                </c:pt>
                <c:pt idx="219">
                  <c:v>-2.4500000000000002</c:v>
                </c:pt>
                <c:pt idx="220">
                  <c:v>-2.4569999999999999</c:v>
                </c:pt>
                <c:pt idx="221">
                  <c:v>14.596</c:v>
                </c:pt>
                <c:pt idx="222">
                  <c:v>0.48199999999999998</c:v>
                </c:pt>
                <c:pt idx="223">
                  <c:v>0.48199999999999998</c:v>
                </c:pt>
                <c:pt idx="224">
                  <c:v>-2.4359999999999999</c:v>
                </c:pt>
                <c:pt idx="225">
                  <c:v>-2.4300000000000002</c:v>
                </c:pt>
                <c:pt idx="226">
                  <c:v>0.39500000000000002</c:v>
                </c:pt>
                <c:pt idx="227">
                  <c:v>0.39500000000000002</c:v>
                </c:pt>
                <c:pt idx="228">
                  <c:v>-2.4500000000000002</c:v>
                </c:pt>
                <c:pt idx="229">
                  <c:v>-2.456</c:v>
                </c:pt>
                <c:pt idx="230">
                  <c:v>16.588000000000001</c:v>
                </c:pt>
                <c:pt idx="231">
                  <c:v>0.47199999999999998</c:v>
                </c:pt>
                <c:pt idx="232">
                  <c:v>0.47199999999999998</c:v>
                </c:pt>
                <c:pt idx="233">
                  <c:v>-3.8519999999999999</c:v>
                </c:pt>
                <c:pt idx="234">
                  <c:v>-2.4369999999999998</c:v>
                </c:pt>
                <c:pt idx="235">
                  <c:v>-2.4319999999999999</c:v>
                </c:pt>
                <c:pt idx="236">
                  <c:v>0.40300000000000002</c:v>
                </c:pt>
                <c:pt idx="237">
                  <c:v>0.40300000000000002</c:v>
                </c:pt>
                <c:pt idx="238">
                  <c:v>-2.44</c:v>
                </c:pt>
                <c:pt idx="239">
                  <c:v>-2.4449999999999998</c:v>
                </c:pt>
                <c:pt idx="240">
                  <c:v>0.47199999999999998</c:v>
                </c:pt>
                <c:pt idx="241">
                  <c:v>0.47199999999999998</c:v>
                </c:pt>
                <c:pt idx="242">
                  <c:v>-3.4449999999999998</c:v>
                </c:pt>
                <c:pt idx="243">
                  <c:v>-2.4470000000000001</c:v>
                </c:pt>
                <c:pt idx="244">
                  <c:v>-2.4430000000000001</c:v>
                </c:pt>
                <c:pt idx="245">
                  <c:v>12.391</c:v>
                </c:pt>
                <c:pt idx="246">
                  <c:v>0.39800000000000002</c:v>
                </c:pt>
                <c:pt idx="247">
                  <c:v>0.39800000000000002</c:v>
                </c:pt>
                <c:pt idx="248">
                  <c:v>-2.4340000000000002</c:v>
                </c:pt>
                <c:pt idx="249">
                  <c:v>-2.4390000000000001</c:v>
                </c:pt>
                <c:pt idx="250">
                  <c:v>0.47799999999999998</c:v>
                </c:pt>
                <c:pt idx="251">
                  <c:v>0.47799999999999998</c:v>
                </c:pt>
                <c:pt idx="252">
                  <c:v>-2.4510000000000001</c:v>
                </c:pt>
                <c:pt idx="253">
                  <c:v>-2.4460000000000002</c:v>
                </c:pt>
                <c:pt idx="254">
                  <c:v>13.21</c:v>
                </c:pt>
                <c:pt idx="255">
                  <c:v>0.39300000000000002</c:v>
                </c:pt>
                <c:pt idx="256">
                  <c:v>0.39300000000000002</c:v>
                </c:pt>
                <c:pt idx="257">
                  <c:v>-4.1100000000000003</c:v>
                </c:pt>
                <c:pt idx="258">
                  <c:v>-2.4460000000000002</c:v>
                </c:pt>
                <c:pt idx="259">
                  <c:v>-2.452</c:v>
                </c:pt>
                <c:pt idx="260">
                  <c:v>0.48499999999999999</c:v>
                </c:pt>
                <c:pt idx="261">
                  <c:v>0.48499999999999999</c:v>
                </c:pt>
                <c:pt idx="262">
                  <c:v>-2.4460000000000002</c:v>
                </c:pt>
                <c:pt idx="263">
                  <c:v>-2.44</c:v>
                </c:pt>
                <c:pt idx="264">
                  <c:v>0.39300000000000002</c:v>
                </c:pt>
                <c:pt idx="265">
                  <c:v>0.39300000000000002</c:v>
                </c:pt>
                <c:pt idx="266">
                  <c:v>-4.3070000000000004</c:v>
                </c:pt>
                <c:pt idx="267">
                  <c:v>-2.4550000000000001</c:v>
                </c:pt>
                <c:pt idx="268">
                  <c:v>-2.4609999999999999</c:v>
                </c:pt>
                <c:pt idx="269">
                  <c:v>18.753</c:v>
                </c:pt>
                <c:pt idx="270">
                  <c:v>0.47599999999999998</c:v>
                </c:pt>
                <c:pt idx="271">
                  <c:v>0.47499999999999998</c:v>
                </c:pt>
                <c:pt idx="272">
                  <c:v>-2.4260000000000002</c:v>
                </c:pt>
                <c:pt idx="273">
                  <c:v>-2.4209999999999998</c:v>
                </c:pt>
                <c:pt idx="274">
                  <c:v>0.4</c:v>
                </c:pt>
                <c:pt idx="275">
                  <c:v>0.4</c:v>
                </c:pt>
                <c:pt idx="276">
                  <c:v>-2.456</c:v>
                </c:pt>
                <c:pt idx="277">
                  <c:v>-2.4609999999999999</c:v>
                </c:pt>
                <c:pt idx="278">
                  <c:v>16.498000000000001</c:v>
                </c:pt>
                <c:pt idx="279">
                  <c:v>0.47</c:v>
                </c:pt>
                <c:pt idx="280">
                  <c:v>0.46899999999999997</c:v>
                </c:pt>
                <c:pt idx="281">
                  <c:v>-4.4539999999999997</c:v>
                </c:pt>
                <c:pt idx="282">
                  <c:v>-2.4300000000000002</c:v>
                </c:pt>
                <c:pt idx="283">
                  <c:v>-2.4249999999999998</c:v>
                </c:pt>
                <c:pt idx="284">
                  <c:v>0.40500000000000003</c:v>
                </c:pt>
                <c:pt idx="285">
                  <c:v>0.40500000000000003</c:v>
                </c:pt>
                <c:pt idx="286">
                  <c:v>-2.4470000000000001</c:v>
                </c:pt>
                <c:pt idx="287">
                  <c:v>-2.452</c:v>
                </c:pt>
                <c:pt idx="288">
                  <c:v>0.46899999999999997</c:v>
                </c:pt>
                <c:pt idx="289">
                  <c:v>0.46899999999999997</c:v>
                </c:pt>
                <c:pt idx="290">
                  <c:v>-4.96</c:v>
                </c:pt>
                <c:pt idx="291">
                  <c:v>-2.4420000000000002</c:v>
                </c:pt>
                <c:pt idx="292">
                  <c:v>-2.4369999999999998</c:v>
                </c:pt>
                <c:pt idx="293">
                  <c:v>18.369</c:v>
                </c:pt>
                <c:pt idx="294">
                  <c:v>0.4</c:v>
                </c:pt>
                <c:pt idx="295">
                  <c:v>0.4</c:v>
                </c:pt>
                <c:pt idx="296">
                  <c:v>-2.4390000000000001</c:v>
                </c:pt>
                <c:pt idx="297">
                  <c:v>-2.4449999999999998</c:v>
                </c:pt>
                <c:pt idx="298">
                  <c:v>0.47599999999999998</c:v>
                </c:pt>
                <c:pt idx="299">
                  <c:v>0.47599999999999998</c:v>
                </c:pt>
                <c:pt idx="300">
                  <c:v>-2.4449999999999998</c:v>
                </c:pt>
                <c:pt idx="301">
                  <c:v>-2.44</c:v>
                </c:pt>
                <c:pt idx="302">
                  <c:v>17.338000000000001</c:v>
                </c:pt>
                <c:pt idx="303">
                  <c:v>0.39400000000000002</c:v>
                </c:pt>
                <c:pt idx="304">
                  <c:v>0.39400000000000002</c:v>
                </c:pt>
                <c:pt idx="305">
                  <c:v>-2.952</c:v>
                </c:pt>
                <c:pt idx="306">
                  <c:v>-2.4489999999999998</c:v>
                </c:pt>
                <c:pt idx="307">
                  <c:v>-2.4550000000000001</c:v>
                </c:pt>
                <c:pt idx="308">
                  <c:v>0.48299999999999998</c:v>
                </c:pt>
                <c:pt idx="309">
                  <c:v>0.48299999999999998</c:v>
                </c:pt>
                <c:pt idx="310">
                  <c:v>-2.4430000000000001</c:v>
                </c:pt>
                <c:pt idx="311">
                  <c:v>-2.4369999999999998</c:v>
                </c:pt>
                <c:pt idx="312">
                  <c:v>0.39400000000000002</c:v>
                </c:pt>
                <c:pt idx="313">
                  <c:v>0.39400000000000002</c:v>
                </c:pt>
                <c:pt idx="314">
                  <c:v>-2.802</c:v>
                </c:pt>
                <c:pt idx="315">
                  <c:v>-2.452</c:v>
                </c:pt>
                <c:pt idx="316">
                  <c:v>-2.4580000000000002</c:v>
                </c:pt>
                <c:pt idx="317">
                  <c:v>14.881</c:v>
                </c:pt>
                <c:pt idx="318">
                  <c:v>0.47899999999999998</c:v>
                </c:pt>
                <c:pt idx="319">
                  <c:v>0.47899999999999998</c:v>
                </c:pt>
                <c:pt idx="320">
                  <c:v>-2.4350000000000001</c:v>
                </c:pt>
                <c:pt idx="321">
                  <c:v>-2.4289999999999998</c:v>
                </c:pt>
                <c:pt idx="322">
                  <c:v>0.39700000000000002</c:v>
                </c:pt>
                <c:pt idx="323">
                  <c:v>0.39700000000000002</c:v>
                </c:pt>
                <c:pt idx="324">
                  <c:v>-2.452</c:v>
                </c:pt>
                <c:pt idx="325">
                  <c:v>-2.4569999999999999</c:v>
                </c:pt>
                <c:pt idx="326">
                  <c:v>16.934000000000001</c:v>
                </c:pt>
                <c:pt idx="327">
                  <c:v>0.47299999999999998</c:v>
                </c:pt>
                <c:pt idx="328">
                  <c:v>0.47199999999999998</c:v>
                </c:pt>
                <c:pt idx="329">
                  <c:v>-5.0780000000000003</c:v>
                </c:pt>
                <c:pt idx="330">
                  <c:v>-2.4380000000000002</c:v>
                </c:pt>
                <c:pt idx="331">
                  <c:v>-2.4329999999999998</c:v>
                </c:pt>
                <c:pt idx="332">
                  <c:v>0.40200000000000002</c:v>
                </c:pt>
                <c:pt idx="333">
                  <c:v>0.40300000000000002</c:v>
                </c:pt>
                <c:pt idx="334">
                  <c:v>-2.444</c:v>
                </c:pt>
                <c:pt idx="335">
                  <c:v>-2.448</c:v>
                </c:pt>
                <c:pt idx="336">
                  <c:v>0.47199999999999998</c:v>
                </c:pt>
                <c:pt idx="337">
                  <c:v>0.47199999999999998</c:v>
                </c:pt>
                <c:pt idx="338">
                  <c:v>-4.5519999999999996</c:v>
                </c:pt>
                <c:pt idx="339">
                  <c:v>-2.444</c:v>
                </c:pt>
                <c:pt idx="340">
                  <c:v>-2.44</c:v>
                </c:pt>
                <c:pt idx="341">
                  <c:v>16.123000000000001</c:v>
                </c:pt>
                <c:pt idx="342">
                  <c:v>0.39900000000000002</c:v>
                </c:pt>
                <c:pt idx="343">
                  <c:v>0.39900000000000002</c:v>
                </c:pt>
                <c:pt idx="344">
                  <c:v>-2.44</c:v>
                </c:pt>
                <c:pt idx="345">
                  <c:v>-2.4449999999999998</c:v>
                </c:pt>
                <c:pt idx="346">
                  <c:v>0.47699999999999998</c:v>
                </c:pt>
                <c:pt idx="347">
                  <c:v>0.47699999999999998</c:v>
                </c:pt>
                <c:pt idx="348">
                  <c:v>-2.4470000000000001</c:v>
                </c:pt>
                <c:pt idx="349">
                  <c:v>-2.4409999999999998</c:v>
                </c:pt>
                <c:pt idx="350">
                  <c:v>17.103000000000002</c:v>
                </c:pt>
                <c:pt idx="351">
                  <c:v>0.39500000000000002</c:v>
                </c:pt>
                <c:pt idx="352">
                  <c:v>0.39500000000000002</c:v>
                </c:pt>
                <c:pt idx="353">
                  <c:v>-2.9630000000000001</c:v>
                </c:pt>
                <c:pt idx="354">
                  <c:v>-2.4449999999999998</c:v>
                </c:pt>
                <c:pt idx="355">
                  <c:v>-2.4510000000000001</c:v>
                </c:pt>
                <c:pt idx="356">
                  <c:v>0.48099999999999998</c:v>
                </c:pt>
                <c:pt idx="357">
                  <c:v>0.48099999999999998</c:v>
                </c:pt>
                <c:pt idx="358">
                  <c:v>-2.4460000000000002</c:v>
                </c:pt>
                <c:pt idx="359">
                  <c:v>-2.44</c:v>
                </c:pt>
                <c:pt idx="360">
                  <c:v>0.39500000000000002</c:v>
                </c:pt>
                <c:pt idx="361">
                  <c:v>0.39500000000000002</c:v>
                </c:pt>
                <c:pt idx="362">
                  <c:v>-3.1150000000000002</c:v>
                </c:pt>
                <c:pt idx="363">
                  <c:v>-2.4489999999999998</c:v>
                </c:pt>
                <c:pt idx="364">
                  <c:v>-2.4550000000000001</c:v>
                </c:pt>
                <c:pt idx="365">
                  <c:v>18.562000000000001</c:v>
                </c:pt>
                <c:pt idx="366">
                  <c:v>0.47599999999999998</c:v>
                </c:pt>
                <c:pt idx="367">
                  <c:v>0.47599999999999998</c:v>
                </c:pt>
                <c:pt idx="368">
                  <c:v>-2.4369999999999998</c:v>
                </c:pt>
                <c:pt idx="369">
                  <c:v>-2.431</c:v>
                </c:pt>
                <c:pt idx="370">
                  <c:v>0.39900000000000002</c:v>
                </c:pt>
                <c:pt idx="371">
                  <c:v>0.39900000000000002</c:v>
                </c:pt>
                <c:pt idx="372">
                  <c:v>-2.4489999999999998</c:v>
                </c:pt>
                <c:pt idx="373">
                  <c:v>-2.4550000000000001</c:v>
                </c:pt>
                <c:pt idx="374">
                  <c:v>16.335000000000001</c:v>
                </c:pt>
                <c:pt idx="375">
                  <c:v>0.47399999999999998</c:v>
                </c:pt>
                <c:pt idx="376">
                  <c:v>0.47399999999999998</c:v>
                </c:pt>
                <c:pt idx="377">
                  <c:v>-4.3310000000000004</c:v>
                </c:pt>
                <c:pt idx="378">
                  <c:v>-2.4380000000000002</c:v>
                </c:pt>
                <c:pt idx="379">
                  <c:v>-2.4329999999999998</c:v>
                </c:pt>
                <c:pt idx="380">
                  <c:v>0.40100000000000002</c:v>
                </c:pt>
                <c:pt idx="381">
                  <c:v>0.40100000000000002</c:v>
                </c:pt>
                <c:pt idx="382">
                  <c:v>-2.4460000000000002</c:v>
                </c:pt>
                <c:pt idx="383">
                  <c:v>-2.4510000000000001</c:v>
                </c:pt>
                <c:pt idx="384">
                  <c:v>0.47399999999999998</c:v>
                </c:pt>
                <c:pt idx="385">
                  <c:v>0.47299999999999998</c:v>
                </c:pt>
                <c:pt idx="386">
                  <c:v>-4.8109999999999999</c:v>
                </c:pt>
                <c:pt idx="387">
                  <c:v>-2.444</c:v>
                </c:pt>
                <c:pt idx="388">
                  <c:v>-2.4390000000000001</c:v>
                </c:pt>
                <c:pt idx="389">
                  <c:v>15.641999999999999</c:v>
                </c:pt>
                <c:pt idx="390">
                  <c:v>0.39900000000000002</c:v>
                </c:pt>
                <c:pt idx="391">
                  <c:v>0.39900000000000002</c:v>
                </c:pt>
                <c:pt idx="392">
                  <c:v>-2.4420000000000002</c:v>
                </c:pt>
                <c:pt idx="393">
                  <c:v>-2.4470000000000001</c:v>
                </c:pt>
                <c:pt idx="394">
                  <c:v>0.47599999999999998</c:v>
                </c:pt>
                <c:pt idx="395">
                  <c:v>0.47599999999999998</c:v>
                </c:pt>
                <c:pt idx="396">
                  <c:v>-2.4460000000000002</c:v>
                </c:pt>
                <c:pt idx="397">
                  <c:v>-2.44</c:v>
                </c:pt>
                <c:pt idx="398">
                  <c:v>14.826000000000001</c:v>
                </c:pt>
                <c:pt idx="399">
                  <c:v>0.39700000000000002</c:v>
                </c:pt>
                <c:pt idx="400">
                  <c:v>0.39700000000000002</c:v>
                </c:pt>
                <c:pt idx="401">
                  <c:v>-2.7189999999999999</c:v>
                </c:pt>
                <c:pt idx="402">
                  <c:v>-2.4460000000000002</c:v>
                </c:pt>
                <c:pt idx="403">
                  <c:v>-2.4510000000000001</c:v>
                </c:pt>
                <c:pt idx="404">
                  <c:v>0.47799999999999998</c:v>
                </c:pt>
                <c:pt idx="405">
                  <c:v>0.47799999999999998</c:v>
                </c:pt>
                <c:pt idx="406">
                  <c:v>-2.444</c:v>
                </c:pt>
                <c:pt idx="407">
                  <c:v>-2.4390000000000001</c:v>
                </c:pt>
                <c:pt idx="408">
                  <c:v>0.39700000000000002</c:v>
                </c:pt>
                <c:pt idx="409">
                  <c:v>0.39700000000000002</c:v>
                </c:pt>
                <c:pt idx="410">
                  <c:v>-2.5750000000000002</c:v>
                </c:pt>
                <c:pt idx="411">
                  <c:v>-2.4460000000000002</c:v>
                </c:pt>
                <c:pt idx="412">
                  <c:v>-2.452</c:v>
                </c:pt>
                <c:pt idx="413">
                  <c:v>14.098000000000001</c:v>
                </c:pt>
                <c:pt idx="414">
                  <c:v>0.47799999999999998</c:v>
                </c:pt>
                <c:pt idx="415">
                  <c:v>0.47799999999999998</c:v>
                </c:pt>
                <c:pt idx="416">
                  <c:v>-2.444</c:v>
                </c:pt>
                <c:pt idx="417">
                  <c:v>-2.4380000000000002</c:v>
                </c:pt>
                <c:pt idx="418">
                  <c:v>0.39700000000000002</c:v>
                </c:pt>
                <c:pt idx="419">
                  <c:v>0.39700000000000002</c:v>
                </c:pt>
                <c:pt idx="420">
                  <c:v>-2.4460000000000002</c:v>
                </c:pt>
                <c:pt idx="421">
                  <c:v>-2.452</c:v>
                </c:pt>
                <c:pt idx="422">
                  <c:v>16.036999999999999</c:v>
                </c:pt>
                <c:pt idx="423">
                  <c:v>0.47499999999999998</c:v>
                </c:pt>
                <c:pt idx="424">
                  <c:v>0.47499999999999998</c:v>
                </c:pt>
                <c:pt idx="425">
                  <c:v>-4.048</c:v>
                </c:pt>
                <c:pt idx="426">
                  <c:v>-2.444</c:v>
                </c:pt>
                <c:pt idx="427">
                  <c:v>-2.4380000000000002</c:v>
                </c:pt>
                <c:pt idx="428">
                  <c:v>0.39900000000000002</c:v>
                </c:pt>
                <c:pt idx="429">
                  <c:v>0.4</c:v>
                </c:pt>
                <c:pt idx="430">
                  <c:v>-2.444</c:v>
                </c:pt>
                <c:pt idx="431">
                  <c:v>-2.4489999999999998</c:v>
                </c:pt>
                <c:pt idx="432">
                  <c:v>0.47499999999999998</c:v>
                </c:pt>
                <c:pt idx="433">
                  <c:v>0.47499999999999998</c:v>
                </c:pt>
                <c:pt idx="434">
                  <c:v>-3.637</c:v>
                </c:pt>
                <c:pt idx="435">
                  <c:v>-2.444</c:v>
                </c:pt>
                <c:pt idx="436">
                  <c:v>-2.4390000000000001</c:v>
                </c:pt>
                <c:pt idx="437">
                  <c:v>15.653</c:v>
                </c:pt>
                <c:pt idx="438">
                  <c:v>0.39900000000000002</c:v>
                </c:pt>
                <c:pt idx="439">
                  <c:v>0.39900000000000002</c:v>
                </c:pt>
                <c:pt idx="440">
                  <c:v>-2.444</c:v>
                </c:pt>
                <c:pt idx="441">
                  <c:v>-2.4500000000000002</c:v>
                </c:pt>
                <c:pt idx="442">
                  <c:v>0.47599999999999998</c:v>
                </c:pt>
                <c:pt idx="443">
                  <c:v>0.47599999999999998</c:v>
                </c:pt>
                <c:pt idx="444">
                  <c:v>-2.4449999999999998</c:v>
                </c:pt>
                <c:pt idx="445">
                  <c:v>-2.44</c:v>
                </c:pt>
                <c:pt idx="446">
                  <c:v>16.527999999999999</c:v>
                </c:pt>
                <c:pt idx="447">
                  <c:v>0.39800000000000002</c:v>
                </c:pt>
                <c:pt idx="448">
                  <c:v>0.39800000000000002</c:v>
                </c:pt>
                <c:pt idx="449">
                  <c:v>-2.544</c:v>
                </c:pt>
                <c:pt idx="450">
                  <c:v>-2.444</c:v>
                </c:pt>
                <c:pt idx="451">
                  <c:v>-2.4500000000000002</c:v>
                </c:pt>
                <c:pt idx="452">
                  <c:v>0.47599999999999998</c:v>
                </c:pt>
                <c:pt idx="453">
                  <c:v>0.47599999999999998</c:v>
                </c:pt>
                <c:pt idx="454">
                  <c:v>-2.4460000000000002</c:v>
                </c:pt>
                <c:pt idx="455">
                  <c:v>-2.44</c:v>
                </c:pt>
                <c:pt idx="456">
                  <c:v>0.39800000000000002</c:v>
                </c:pt>
                <c:pt idx="457">
                  <c:v>0.39800000000000002</c:v>
                </c:pt>
                <c:pt idx="458">
                  <c:v>-2.681</c:v>
                </c:pt>
                <c:pt idx="459">
                  <c:v>-2.4449999999999998</c:v>
                </c:pt>
                <c:pt idx="460">
                  <c:v>-2.4510000000000001</c:v>
                </c:pt>
                <c:pt idx="461">
                  <c:v>16.064</c:v>
                </c:pt>
                <c:pt idx="462">
                  <c:v>0.47499999999999998</c:v>
                </c:pt>
                <c:pt idx="463">
                  <c:v>0.47499999999999998</c:v>
                </c:pt>
                <c:pt idx="464">
                  <c:v>-2.444</c:v>
                </c:pt>
                <c:pt idx="465">
                  <c:v>-2.4380000000000002</c:v>
                </c:pt>
                <c:pt idx="466">
                  <c:v>0.39900000000000002</c:v>
                </c:pt>
                <c:pt idx="467">
                  <c:v>0.39900000000000002</c:v>
                </c:pt>
                <c:pt idx="468">
                  <c:v>-2.4460000000000002</c:v>
                </c:pt>
                <c:pt idx="469">
                  <c:v>-2.4510000000000001</c:v>
                </c:pt>
                <c:pt idx="470">
                  <c:v>14.147</c:v>
                </c:pt>
                <c:pt idx="471">
                  <c:v>0.47699999999999998</c:v>
                </c:pt>
                <c:pt idx="472">
                  <c:v>0.47699999999999998</c:v>
                </c:pt>
                <c:pt idx="473">
                  <c:v>-4.51</c:v>
                </c:pt>
                <c:pt idx="474">
                  <c:v>-2.444</c:v>
                </c:pt>
                <c:pt idx="475">
                  <c:v>-2.4380000000000002</c:v>
                </c:pt>
                <c:pt idx="476">
                  <c:v>0.39800000000000002</c:v>
                </c:pt>
                <c:pt idx="477">
                  <c:v>0.39800000000000002</c:v>
                </c:pt>
                <c:pt idx="478">
                  <c:v>-2.4470000000000001</c:v>
                </c:pt>
                <c:pt idx="479">
                  <c:v>-2.4529999999999998</c:v>
                </c:pt>
                <c:pt idx="480">
                  <c:v>0.47699999999999998</c:v>
                </c:pt>
                <c:pt idx="481">
                  <c:v>0.47699999999999998</c:v>
                </c:pt>
                <c:pt idx="482">
                  <c:v>-5.0030000000000001</c:v>
                </c:pt>
                <c:pt idx="483">
                  <c:v>-2.444</c:v>
                </c:pt>
                <c:pt idx="484">
                  <c:v>-2.4380000000000002</c:v>
                </c:pt>
                <c:pt idx="485">
                  <c:v>14.377000000000001</c:v>
                </c:pt>
                <c:pt idx="486">
                  <c:v>0.39800000000000002</c:v>
                </c:pt>
                <c:pt idx="487">
                  <c:v>0.39800000000000002</c:v>
                </c:pt>
                <c:pt idx="488">
                  <c:v>-2.4470000000000001</c:v>
                </c:pt>
                <c:pt idx="489">
                  <c:v>-2.4529999999999998</c:v>
                </c:pt>
                <c:pt idx="490">
                  <c:v>0.47599999999999998</c:v>
                </c:pt>
                <c:pt idx="491">
                  <c:v>0.47599999999999998</c:v>
                </c:pt>
                <c:pt idx="492">
                  <c:v>-2.4430000000000001</c:v>
                </c:pt>
                <c:pt idx="493">
                  <c:v>-2.4380000000000002</c:v>
                </c:pt>
                <c:pt idx="494">
                  <c:v>13.653</c:v>
                </c:pt>
                <c:pt idx="495">
                  <c:v>0.39900000000000002</c:v>
                </c:pt>
                <c:pt idx="496">
                  <c:v>0.39900000000000002</c:v>
                </c:pt>
                <c:pt idx="497">
                  <c:v>-2.3460000000000001</c:v>
                </c:pt>
                <c:pt idx="498">
                  <c:v>-2.4470000000000001</c:v>
                </c:pt>
                <c:pt idx="499">
                  <c:v>-2.452</c:v>
                </c:pt>
                <c:pt idx="500">
                  <c:v>0.47499999999999998</c:v>
                </c:pt>
                <c:pt idx="501">
                  <c:v>0.47499999999999998</c:v>
                </c:pt>
                <c:pt idx="502">
                  <c:v>-2.4430000000000001</c:v>
                </c:pt>
                <c:pt idx="503">
                  <c:v>-2.4380000000000002</c:v>
                </c:pt>
                <c:pt idx="504">
                  <c:v>0.39900000000000002</c:v>
                </c:pt>
                <c:pt idx="505">
                  <c:v>0.39900000000000002</c:v>
                </c:pt>
                <c:pt idx="506">
                  <c:v>-2.2189999999999999</c:v>
                </c:pt>
                <c:pt idx="507">
                  <c:v>-2.4449999999999998</c:v>
                </c:pt>
                <c:pt idx="508">
                  <c:v>-2.4510000000000001</c:v>
                </c:pt>
                <c:pt idx="509">
                  <c:v>12.138999999999999</c:v>
                </c:pt>
                <c:pt idx="510">
                  <c:v>0.47699999999999998</c:v>
                </c:pt>
                <c:pt idx="511">
                  <c:v>0.47699999999999998</c:v>
                </c:pt>
                <c:pt idx="512">
                  <c:v>-2.448</c:v>
                </c:pt>
                <c:pt idx="513">
                  <c:v>-2.4420000000000002</c:v>
                </c:pt>
                <c:pt idx="514">
                  <c:v>0.39700000000000002</c:v>
                </c:pt>
                <c:pt idx="515">
                  <c:v>0.39700000000000002</c:v>
                </c:pt>
                <c:pt idx="516">
                  <c:v>-2.4449999999999998</c:v>
                </c:pt>
                <c:pt idx="517">
                  <c:v>-2.4510000000000001</c:v>
                </c:pt>
                <c:pt idx="518">
                  <c:v>13.803000000000001</c:v>
                </c:pt>
                <c:pt idx="519">
                  <c:v>0.47799999999999998</c:v>
                </c:pt>
                <c:pt idx="520">
                  <c:v>0.47799999999999998</c:v>
                </c:pt>
                <c:pt idx="521">
                  <c:v>-3.9</c:v>
                </c:pt>
                <c:pt idx="522">
                  <c:v>-2.4470000000000001</c:v>
                </c:pt>
                <c:pt idx="523">
                  <c:v>-2.4409999999999998</c:v>
                </c:pt>
                <c:pt idx="524">
                  <c:v>0.39700000000000002</c:v>
                </c:pt>
                <c:pt idx="525">
                  <c:v>0.39700000000000002</c:v>
                </c:pt>
                <c:pt idx="526">
                  <c:v>-2.448</c:v>
                </c:pt>
                <c:pt idx="527">
                  <c:v>-2.4529999999999998</c:v>
                </c:pt>
                <c:pt idx="528">
                  <c:v>0.47799999999999998</c:v>
                </c:pt>
                <c:pt idx="529">
                  <c:v>0.47799999999999998</c:v>
                </c:pt>
                <c:pt idx="530">
                  <c:v>-3.5070000000000001</c:v>
                </c:pt>
                <c:pt idx="531">
                  <c:v>-2.4420000000000002</c:v>
                </c:pt>
                <c:pt idx="532">
                  <c:v>-2.4369999999999998</c:v>
                </c:pt>
                <c:pt idx="533">
                  <c:v>13.042999999999999</c:v>
                </c:pt>
                <c:pt idx="534">
                  <c:v>0.39800000000000002</c:v>
                </c:pt>
                <c:pt idx="535">
                  <c:v>0.39800000000000002</c:v>
                </c:pt>
                <c:pt idx="536">
                  <c:v>-2.4510000000000001</c:v>
                </c:pt>
                <c:pt idx="537">
                  <c:v>-2.456</c:v>
                </c:pt>
                <c:pt idx="538">
                  <c:v>0.47599999999999998</c:v>
                </c:pt>
                <c:pt idx="539">
                  <c:v>0.47599999999999998</c:v>
                </c:pt>
                <c:pt idx="540">
                  <c:v>-2.4409999999999998</c:v>
                </c:pt>
                <c:pt idx="541">
                  <c:v>-2.4359999999999999</c:v>
                </c:pt>
                <c:pt idx="542">
                  <c:v>13.75</c:v>
                </c:pt>
                <c:pt idx="543">
                  <c:v>0.4</c:v>
                </c:pt>
                <c:pt idx="544">
                  <c:v>0.40100000000000002</c:v>
                </c:pt>
                <c:pt idx="545">
                  <c:v>-2.6259999999999999</c:v>
                </c:pt>
                <c:pt idx="546">
                  <c:v>-2.4470000000000001</c:v>
                </c:pt>
                <c:pt idx="547">
                  <c:v>-2.452</c:v>
                </c:pt>
                <c:pt idx="548">
                  <c:v>0.47299999999999998</c:v>
                </c:pt>
                <c:pt idx="549">
                  <c:v>0.47299999999999998</c:v>
                </c:pt>
                <c:pt idx="550">
                  <c:v>-2.4430000000000001</c:v>
                </c:pt>
                <c:pt idx="551">
                  <c:v>-2.4380000000000002</c:v>
                </c:pt>
                <c:pt idx="552">
                  <c:v>0.4</c:v>
                </c:pt>
                <c:pt idx="553">
                  <c:v>0.40100000000000002</c:v>
                </c:pt>
                <c:pt idx="554">
                  <c:v>-2.7679999999999998</c:v>
                </c:pt>
                <c:pt idx="555">
                  <c:v>-2.4449999999999998</c:v>
                </c:pt>
                <c:pt idx="556">
                  <c:v>-2.4500000000000002</c:v>
                </c:pt>
                <c:pt idx="557">
                  <c:v>14.74</c:v>
                </c:pt>
                <c:pt idx="558">
                  <c:v>0.47499999999999998</c:v>
                </c:pt>
                <c:pt idx="559">
                  <c:v>0.47499999999999998</c:v>
                </c:pt>
                <c:pt idx="560">
                  <c:v>-2.4470000000000001</c:v>
                </c:pt>
                <c:pt idx="561">
                  <c:v>-2.4420000000000002</c:v>
                </c:pt>
                <c:pt idx="562">
                  <c:v>0.39900000000000002</c:v>
                </c:pt>
                <c:pt idx="563">
                  <c:v>0.39900000000000002</c:v>
                </c:pt>
                <c:pt idx="564">
                  <c:v>-2.4460000000000002</c:v>
                </c:pt>
                <c:pt idx="565">
                  <c:v>-2.4510000000000001</c:v>
                </c:pt>
                <c:pt idx="566">
                  <c:v>12.993</c:v>
                </c:pt>
                <c:pt idx="567">
                  <c:v>0.47899999999999998</c:v>
                </c:pt>
                <c:pt idx="568">
                  <c:v>0.47899999999999998</c:v>
                </c:pt>
                <c:pt idx="569">
                  <c:v>-4.0179999999999998</c:v>
                </c:pt>
                <c:pt idx="570">
                  <c:v>-2.4449999999999998</c:v>
                </c:pt>
                <c:pt idx="571">
                  <c:v>-2.44</c:v>
                </c:pt>
                <c:pt idx="572">
                  <c:v>0.39500000000000002</c:v>
                </c:pt>
                <c:pt idx="573">
                  <c:v>0.39500000000000002</c:v>
                </c:pt>
                <c:pt idx="574">
                  <c:v>-2.452</c:v>
                </c:pt>
                <c:pt idx="575">
                  <c:v>-2.4580000000000002</c:v>
                </c:pt>
                <c:pt idx="576">
                  <c:v>0.48</c:v>
                </c:pt>
                <c:pt idx="577">
                  <c:v>0.47899999999999998</c:v>
                </c:pt>
                <c:pt idx="578">
                  <c:v>-4.4569999999999999</c:v>
                </c:pt>
                <c:pt idx="579">
                  <c:v>-2.44</c:v>
                </c:pt>
                <c:pt idx="580">
                  <c:v>-2.4340000000000002</c:v>
                </c:pt>
                <c:pt idx="581">
                  <c:v>11.295</c:v>
                </c:pt>
                <c:pt idx="582">
                  <c:v>0.39700000000000002</c:v>
                </c:pt>
                <c:pt idx="583">
                  <c:v>0.39700000000000002</c:v>
                </c:pt>
                <c:pt idx="584">
                  <c:v>-2.456</c:v>
                </c:pt>
                <c:pt idx="585">
                  <c:v>-2.4620000000000002</c:v>
                </c:pt>
                <c:pt idx="586">
                  <c:v>0.47699999999999998</c:v>
                </c:pt>
                <c:pt idx="587">
                  <c:v>0.47599999999999998</c:v>
                </c:pt>
                <c:pt idx="588">
                  <c:v>-2.4380000000000002</c:v>
                </c:pt>
                <c:pt idx="589">
                  <c:v>-2.4329999999999998</c:v>
                </c:pt>
                <c:pt idx="590">
                  <c:v>10.727</c:v>
                </c:pt>
                <c:pt idx="591">
                  <c:v>0.4</c:v>
                </c:pt>
                <c:pt idx="592">
                  <c:v>0.4</c:v>
                </c:pt>
                <c:pt idx="593">
                  <c:v>-2.9009999999999998</c:v>
                </c:pt>
                <c:pt idx="594">
                  <c:v>-2.452</c:v>
                </c:pt>
                <c:pt idx="595">
                  <c:v>-2.4569999999999999</c:v>
                </c:pt>
                <c:pt idx="596">
                  <c:v>0.47299999999999998</c:v>
                </c:pt>
                <c:pt idx="597">
                  <c:v>0.47299999999999998</c:v>
                </c:pt>
                <c:pt idx="598">
                  <c:v>-2.44</c:v>
                </c:pt>
                <c:pt idx="599">
                  <c:v>-2.4350000000000001</c:v>
                </c:pt>
                <c:pt idx="600">
                  <c:v>0.4</c:v>
                </c:pt>
                <c:pt idx="601">
                  <c:v>0.4</c:v>
                </c:pt>
                <c:pt idx="602">
                  <c:v>-2.746</c:v>
                </c:pt>
                <c:pt idx="603">
                  <c:v>-2.4470000000000001</c:v>
                </c:pt>
                <c:pt idx="604">
                  <c:v>-2.452</c:v>
                </c:pt>
                <c:pt idx="605">
                  <c:v>12.353</c:v>
                </c:pt>
                <c:pt idx="606">
                  <c:v>0.47799999999999998</c:v>
                </c:pt>
                <c:pt idx="607">
                  <c:v>0.47799999999999998</c:v>
                </c:pt>
                <c:pt idx="608">
                  <c:v>-2.4500000000000002</c:v>
                </c:pt>
                <c:pt idx="609">
                  <c:v>-2.4449999999999998</c:v>
                </c:pt>
                <c:pt idx="610">
                  <c:v>0.39600000000000002</c:v>
                </c:pt>
                <c:pt idx="611">
                  <c:v>0.39600000000000002</c:v>
                </c:pt>
                <c:pt idx="612">
                  <c:v>-2.448</c:v>
                </c:pt>
                <c:pt idx="613">
                  <c:v>-2.4529999999999998</c:v>
                </c:pt>
                <c:pt idx="614">
                  <c:v>14.045</c:v>
                </c:pt>
                <c:pt idx="615">
                  <c:v>0.48199999999999998</c:v>
                </c:pt>
                <c:pt idx="616">
                  <c:v>0.48199999999999998</c:v>
                </c:pt>
                <c:pt idx="617">
                  <c:v>-4.2430000000000003</c:v>
                </c:pt>
                <c:pt idx="618">
                  <c:v>-2.448</c:v>
                </c:pt>
                <c:pt idx="619">
                  <c:v>-2.4409999999999998</c:v>
                </c:pt>
                <c:pt idx="620">
                  <c:v>0.39300000000000002</c:v>
                </c:pt>
                <c:pt idx="621">
                  <c:v>0.39300000000000002</c:v>
                </c:pt>
                <c:pt idx="622">
                  <c:v>-2.4550000000000001</c:v>
                </c:pt>
                <c:pt idx="623">
                  <c:v>-2.4609999999999999</c:v>
                </c:pt>
                <c:pt idx="624">
                  <c:v>0.48199999999999998</c:v>
                </c:pt>
                <c:pt idx="625">
                  <c:v>0.48199999999999998</c:v>
                </c:pt>
                <c:pt idx="626">
                  <c:v>-3.8140000000000001</c:v>
                </c:pt>
                <c:pt idx="627">
                  <c:v>-2.4369999999999998</c:v>
                </c:pt>
                <c:pt idx="628">
                  <c:v>-2.431</c:v>
                </c:pt>
                <c:pt idx="629">
                  <c:v>10.91</c:v>
                </c:pt>
                <c:pt idx="630">
                  <c:v>0.39600000000000002</c:v>
                </c:pt>
                <c:pt idx="631">
                  <c:v>0.39600000000000002</c:v>
                </c:pt>
                <c:pt idx="632">
                  <c:v>-2.4620000000000002</c:v>
                </c:pt>
                <c:pt idx="633">
                  <c:v>-2.468</c:v>
                </c:pt>
                <c:pt idx="634">
                  <c:v>0.47799999999999998</c:v>
                </c:pt>
                <c:pt idx="635">
                  <c:v>0.47799999999999998</c:v>
                </c:pt>
                <c:pt idx="636">
                  <c:v>-2.4350000000000001</c:v>
                </c:pt>
                <c:pt idx="637">
                  <c:v>-2.4289999999999998</c:v>
                </c:pt>
                <c:pt idx="638">
                  <c:v>11.496</c:v>
                </c:pt>
                <c:pt idx="639">
                  <c:v>0.4</c:v>
                </c:pt>
                <c:pt idx="640">
                  <c:v>0.4</c:v>
                </c:pt>
                <c:pt idx="641">
                  <c:v>-3.0059999999999998</c:v>
                </c:pt>
                <c:pt idx="642">
                  <c:v>-2.4529999999999998</c:v>
                </c:pt>
                <c:pt idx="643">
                  <c:v>-2.4580000000000002</c:v>
                </c:pt>
                <c:pt idx="644">
                  <c:v>0.47299999999999998</c:v>
                </c:pt>
                <c:pt idx="645">
                  <c:v>0.47299999999999998</c:v>
                </c:pt>
                <c:pt idx="646">
                  <c:v>-2.44</c:v>
                </c:pt>
                <c:pt idx="647">
                  <c:v>-2.4340000000000002</c:v>
                </c:pt>
                <c:pt idx="648">
                  <c:v>0.4</c:v>
                </c:pt>
                <c:pt idx="649">
                  <c:v>0.4</c:v>
                </c:pt>
                <c:pt idx="650">
                  <c:v>-3.17</c:v>
                </c:pt>
                <c:pt idx="651">
                  <c:v>-2.4489999999999998</c:v>
                </c:pt>
                <c:pt idx="652">
                  <c:v>-2.4540000000000002</c:v>
                </c:pt>
                <c:pt idx="653">
                  <c:v>15.154</c:v>
                </c:pt>
                <c:pt idx="654">
                  <c:v>0.47799999999999998</c:v>
                </c:pt>
                <c:pt idx="655">
                  <c:v>0.47799999999999998</c:v>
                </c:pt>
                <c:pt idx="656">
                  <c:v>-2.4500000000000002</c:v>
                </c:pt>
                <c:pt idx="657">
                  <c:v>-2.444</c:v>
                </c:pt>
                <c:pt idx="658">
                  <c:v>0.39600000000000002</c:v>
                </c:pt>
                <c:pt idx="659">
                  <c:v>0.39600000000000002</c:v>
                </c:pt>
                <c:pt idx="660">
                  <c:v>-2.4489999999999998</c:v>
                </c:pt>
                <c:pt idx="661">
                  <c:v>-2.4550000000000001</c:v>
                </c:pt>
                <c:pt idx="662">
                  <c:v>13.363</c:v>
                </c:pt>
                <c:pt idx="663">
                  <c:v>0.48599999999999999</c:v>
                </c:pt>
                <c:pt idx="664">
                  <c:v>0.48599999999999999</c:v>
                </c:pt>
                <c:pt idx="665">
                  <c:v>-3.2570000000000001</c:v>
                </c:pt>
                <c:pt idx="666">
                  <c:v>-2.4500000000000002</c:v>
                </c:pt>
                <c:pt idx="667">
                  <c:v>-2.4430000000000001</c:v>
                </c:pt>
                <c:pt idx="668">
                  <c:v>0.38900000000000001</c:v>
                </c:pt>
                <c:pt idx="669">
                  <c:v>0.38900000000000001</c:v>
                </c:pt>
                <c:pt idx="670">
                  <c:v>-2.4590000000000001</c:v>
                </c:pt>
                <c:pt idx="671">
                  <c:v>-2.4660000000000002</c:v>
                </c:pt>
                <c:pt idx="672">
                  <c:v>0.48599999999999999</c:v>
                </c:pt>
                <c:pt idx="673">
                  <c:v>0.48599999999999999</c:v>
                </c:pt>
                <c:pt idx="674">
                  <c:v>-3.6139999999999999</c:v>
                </c:pt>
                <c:pt idx="675">
                  <c:v>-2.44</c:v>
                </c:pt>
                <c:pt idx="676">
                  <c:v>-2.4329999999999998</c:v>
                </c:pt>
                <c:pt idx="677">
                  <c:v>16.123000000000001</c:v>
                </c:pt>
                <c:pt idx="678">
                  <c:v>0.39500000000000002</c:v>
                </c:pt>
                <c:pt idx="679">
                  <c:v>0.39600000000000002</c:v>
                </c:pt>
                <c:pt idx="680">
                  <c:v>-2.4630000000000001</c:v>
                </c:pt>
                <c:pt idx="681">
                  <c:v>-2.4689999999999999</c:v>
                </c:pt>
                <c:pt idx="682">
                  <c:v>0.47799999999999998</c:v>
                </c:pt>
                <c:pt idx="683">
                  <c:v>0.47799999999999998</c:v>
                </c:pt>
                <c:pt idx="684">
                  <c:v>-2.4359999999999999</c:v>
                </c:pt>
                <c:pt idx="685">
                  <c:v>-2.4300000000000002</c:v>
                </c:pt>
                <c:pt idx="686">
                  <c:v>15.308</c:v>
                </c:pt>
                <c:pt idx="687">
                  <c:v>0.40200000000000002</c:v>
                </c:pt>
                <c:pt idx="688">
                  <c:v>0.40300000000000002</c:v>
                </c:pt>
                <c:pt idx="689">
                  <c:v>-2.298</c:v>
                </c:pt>
                <c:pt idx="690">
                  <c:v>-2.4540000000000002</c:v>
                </c:pt>
                <c:pt idx="691">
                  <c:v>-2.4590000000000001</c:v>
                </c:pt>
                <c:pt idx="692">
                  <c:v>0.47</c:v>
                </c:pt>
                <c:pt idx="693">
                  <c:v>0.46899999999999997</c:v>
                </c:pt>
                <c:pt idx="694">
                  <c:v>-2.4380000000000002</c:v>
                </c:pt>
                <c:pt idx="695">
                  <c:v>-2.4329999999999998</c:v>
                </c:pt>
                <c:pt idx="696">
                  <c:v>0.40300000000000002</c:v>
                </c:pt>
                <c:pt idx="697">
                  <c:v>0.40300000000000002</c:v>
                </c:pt>
                <c:pt idx="698">
                  <c:v>-2.1739999999999999</c:v>
                </c:pt>
                <c:pt idx="699">
                  <c:v>-2.4489999999999998</c:v>
                </c:pt>
                <c:pt idx="700">
                  <c:v>-2.4540000000000002</c:v>
                </c:pt>
                <c:pt idx="701">
                  <c:v>11.239000000000001</c:v>
                </c:pt>
                <c:pt idx="702">
                  <c:v>0.47699999999999998</c:v>
                </c:pt>
                <c:pt idx="703">
                  <c:v>0.47699999999999998</c:v>
                </c:pt>
                <c:pt idx="704">
                  <c:v>-2.4510000000000001</c:v>
                </c:pt>
                <c:pt idx="705">
                  <c:v>-2.4449999999999998</c:v>
                </c:pt>
                <c:pt idx="706">
                  <c:v>0.39700000000000002</c:v>
                </c:pt>
                <c:pt idx="707">
                  <c:v>0.39700000000000002</c:v>
                </c:pt>
                <c:pt idx="708">
                  <c:v>-2.4500000000000002</c:v>
                </c:pt>
                <c:pt idx="709">
                  <c:v>-2.4550000000000001</c:v>
                </c:pt>
                <c:pt idx="710">
                  <c:v>12.785</c:v>
                </c:pt>
                <c:pt idx="711">
                  <c:v>0.48299999999999998</c:v>
                </c:pt>
                <c:pt idx="712">
                  <c:v>0.48299999999999998</c:v>
                </c:pt>
                <c:pt idx="713">
                  <c:v>-4.4020000000000001</c:v>
                </c:pt>
                <c:pt idx="714">
                  <c:v>-2.4449999999999998</c:v>
                </c:pt>
                <c:pt idx="715">
                  <c:v>-2.4390000000000001</c:v>
                </c:pt>
                <c:pt idx="716">
                  <c:v>0.39100000000000001</c:v>
                </c:pt>
                <c:pt idx="717">
                  <c:v>0.39100000000000001</c:v>
                </c:pt>
                <c:pt idx="718">
                  <c:v>-2.4630000000000001</c:v>
                </c:pt>
                <c:pt idx="719">
                  <c:v>-2.4689999999999999</c:v>
                </c:pt>
                <c:pt idx="720">
                  <c:v>0.48299999999999998</c:v>
                </c:pt>
                <c:pt idx="721">
                  <c:v>0.48299999999999998</c:v>
                </c:pt>
                <c:pt idx="722">
                  <c:v>-3.956</c:v>
                </c:pt>
                <c:pt idx="723">
                  <c:v>-2.4289999999999998</c:v>
                </c:pt>
                <c:pt idx="724">
                  <c:v>-2.423</c:v>
                </c:pt>
                <c:pt idx="725">
                  <c:v>15.119</c:v>
                </c:pt>
                <c:pt idx="726">
                  <c:v>0.39800000000000002</c:v>
                </c:pt>
                <c:pt idx="727">
                  <c:v>0.39900000000000002</c:v>
                </c:pt>
                <c:pt idx="728">
                  <c:v>-2.472</c:v>
                </c:pt>
                <c:pt idx="729">
                  <c:v>-2.4780000000000002</c:v>
                </c:pt>
                <c:pt idx="730">
                  <c:v>0.47399999999999998</c:v>
                </c:pt>
                <c:pt idx="731">
                  <c:v>0.47399999999999998</c:v>
                </c:pt>
                <c:pt idx="732">
                  <c:v>-2.4249999999999998</c:v>
                </c:pt>
                <c:pt idx="733">
                  <c:v>-2.419</c:v>
                </c:pt>
                <c:pt idx="734">
                  <c:v>15.923999999999999</c:v>
                </c:pt>
                <c:pt idx="735">
                  <c:v>0.40699999999999997</c:v>
                </c:pt>
                <c:pt idx="736">
                  <c:v>0.40799999999999997</c:v>
                </c:pt>
                <c:pt idx="737">
                  <c:v>-2.2879999999999998</c:v>
                </c:pt>
                <c:pt idx="738">
                  <c:v>-2.4609999999999999</c:v>
                </c:pt>
                <c:pt idx="739">
                  <c:v>-2.4649999999999999</c:v>
                </c:pt>
                <c:pt idx="740">
                  <c:v>0.46400000000000002</c:v>
                </c:pt>
                <c:pt idx="741">
                  <c:v>0.46400000000000002</c:v>
                </c:pt>
                <c:pt idx="742">
                  <c:v>-2.4279999999999999</c:v>
                </c:pt>
                <c:pt idx="743">
                  <c:v>-2.4249999999999998</c:v>
                </c:pt>
                <c:pt idx="744">
                  <c:v>0.40699999999999997</c:v>
                </c:pt>
                <c:pt idx="745">
                  <c:v>0.40799999999999997</c:v>
                </c:pt>
                <c:pt idx="746">
                  <c:v>-2.4119999999999999</c:v>
                </c:pt>
                <c:pt idx="747">
                  <c:v>-2.4550000000000001</c:v>
                </c:pt>
                <c:pt idx="748">
                  <c:v>-2.4590000000000001</c:v>
                </c:pt>
                <c:pt idx="749">
                  <c:v>0.46400000000000002</c:v>
                </c:pt>
                <c:pt idx="750">
                  <c:v>0.46300000000000002</c:v>
                </c:pt>
                <c:pt idx="751">
                  <c:v>-2.4340000000000002</c:v>
                </c:pt>
                <c:pt idx="752">
                  <c:v>-2.4300000000000002</c:v>
                </c:pt>
                <c:pt idx="753">
                  <c:v>0.40799999999999997</c:v>
                </c:pt>
                <c:pt idx="754">
                  <c:v>0.40799999999999997</c:v>
                </c:pt>
                <c:pt idx="755">
                  <c:v>-2.4569999999999999</c:v>
                </c:pt>
                <c:pt idx="756">
                  <c:v>-2.4609999999999999</c:v>
                </c:pt>
                <c:pt idx="757">
                  <c:v>0.93600000000000005</c:v>
                </c:pt>
                <c:pt idx="758">
                  <c:v>-4.93</c:v>
                </c:pt>
                <c:pt idx="759">
                  <c:v>0.80900000000000005</c:v>
                </c:pt>
                <c:pt idx="760">
                  <c:v>-5.024</c:v>
                </c:pt>
                <c:pt idx="761">
                  <c:v>0.91700000000000004</c:v>
                </c:pt>
                <c:pt idx="762">
                  <c:v>-4.8559999999999999</c:v>
                </c:pt>
                <c:pt idx="763">
                  <c:v>0.81599999999999995</c:v>
                </c:pt>
                <c:pt idx="764">
                  <c:v>-2.4710000000000001</c:v>
                </c:pt>
                <c:pt idx="765">
                  <c:v>-2.4750000000000001</c:v>
                </c:pt>
                <c:pt idx="766">
                  <c:v>0.46300000000000002</c:v>
                </c:pt>
                <c:pt idx="767">
                  <c:v>0.46300000000000002</c:v>
                </c:pt>
                <c:pt idx="768">
                  <c:v>-2.419</c:v>
                </c:pt>
                <c:pt idx="769">
                  <c:v>-2.415</c:v>
                </c:pt>
                <c:pt idx="770">
                  <c:v>0.40799999999999997</c:v>
                </c:pt>
                <c:pt idx="771">
                  <c:v>0.40899999999999997</c:v>
                </c:pt>
                <c:pt idx="772">
                  <c:v>-2.4729999999999999</c:v>
                </c:pt>
                <c:pt idx="773">
                  <c:v>-2.4769999999999999</c:v>
                </c:pt>
                <c:pt idx="774">
                  <c:v>0.46300000000000002</c:v>
                </c:pt>
                <c:pt idx="775">
                  <c:v>0.46300000000000002</c:v>
                </c:pt>
                <c:pt idx="776">
                  <c:v>-2.4169999999999998</c:v>
                </c:pt>
                <c:pt idx="777">
                  <c:v>-2.4129999999999998</c:v>
                </c:pt>
                <c:pt idx="778">
                  <c:v>0.40799999999999997</c:v>
                </c:pt>
                <c:pt idx="779">
                  <c:v>0.40899999999999997</c:v>
                </c:pt>
                <c:pt idx="780">
                  <c:v>-2.4750000000000001</c:v>
                </c:pt>
                <c:pt idx="781">
                  <c:v>-2.4780000000000002</c:v>
                </c:pt>
                <c:pt idx="782">
                  <c:v>0.46300000000000002</c:v>
                </c:pt>
                <c:pt idx="783">
                  <c:v>0.46200000000000002</c:v>
                </c:pt>
                <c:pt idx="784">
                  <c:v>-2.415</c:v>
                </c:pt>
                <c:pt idx="785">
                  <c:v>-2.4039999999999999</c:v>
                </c:pt>
                <c:pt idx="786">
                  <c:v>0.41</c:v>
                </c:pt>
                <c:pt idx="787">
                  <c:v>0.41</c:v>
                </c:pt>
                <c:pt idx="788">
                  <c:v>-2.4609999999999999</c:v>
                </c:pt>
                <c:pt idx="789">
                  <c:v>-2.4649999999999999</c:v>
                </c:pt>
                <c:pt idx="790">
                  <c:v>0.46500000000000002</c:v>
                </c:pt>
                <c:pt idx="791">
                  <c:v>0.46400000000000002</c:v>
                </c:pt>
                <c:pt idx="792">
                  <c:v>-2.41</c:v>
                </c:pt>
                <c:pt idx="793">
                  <c:v>-2.4060000000000001</c:v>
                </c:pt>
                <c:pt idx="794">
                  <c:v>0.41</c:v>
                </c:pt>
                <c:pt idx="795">
                  <c:v>0.41</c:v>
                </c:pt>
                <c:pt idx="796">
                  <c:v>-2.46</c:v>
                </c:pt>
                <c:pt idx="797">
                  <c:v>-2.4630000000000001</c:v>
                </c:pt>
                <c:pt idx="798">
                  <c:v>0.46500000000000002</c:v>
                </c:pt>
                <c:pt idx="799">
                  <c:v>0.46400000000000002</c:v>
                </c:pt>
                <c:pt idx="800">
                  <c:v>-2.4119999999999999</c:v>
                </c:pt>
                <c:pt idx="801">
                  <c:v>-2.4079999999999999</c:v>
                </c:pt>
                <c:pt idx="802">
                  <c:v>0.40899999999999997</c:v>
                </c:pt>
                <c:pt idx="803">
                  <c:v>0.41</c:v>
                </c:pt>
                <c:pt idx="804">
                  <c:v>-2.4580000000000002</c:v>
                </c:pt>
                <c:pt idx="805">
                  <c:v>-2.4620000000000002</c:v>
                </c:pt>
                <c:pt idx="806">
                  <c:v>0.93</c:v>
                </c:pt>
                <c:pt idx="807">
                  <c:v>-4.8419999999999996</c:v>
                </c:pt>
                <c:pt idx="808">
                  <c:v>0.81200000000000006</c:v>
                </c:pt>
                <c:pt idx="809">
                  <c:v>-5.016</c:v>
                </c:pt>
                <c:pt idx="810">
                  <c:v>0.92200000000000004</c:v>
                </c:pt>
                <c:pt idx="811">
                  <c:v>-4.8710000000000004</c:v>
                </c:pt>
                <c:pt idx="812">
                  <c:v>0.82799999999999996</c:v>
                </c:pt>
                <c:pt idx="813">
                  <c:v>-2.464</c:v>
                </c:pt>
                <c:pt idx="814">
                  <c:v>-2.468</c:v>
                </c:pt>
                <c:pt idx="815">
                  <c:v>0.46500000000000002</c:v>
                </c:pt>
                <c:pt idx="816">
                  <c:v>0.46400000000000002</c:v>
                </c:pt>
                <c:pt idx="817">
                  <c:v>-2.407</c:v>
                </c:pt>
                <c:pt idx="818">
                  <c:v>-2.4039999999999999</c:v>
                </c:pt>
                <c:pt idx="819">
                  <c:v>0.41</c:v>
                </c:pt>
                <c:pt idx="820">
                  <c:v>0.41</c:v>
                </c:pt>
                <c:pt idx="821">
                  <c:v>-2.4620000000000002</c:v>
                </c:pt>
                <c:pt idx="822">
                  <c:v>-2.4660000000000002</c:v>
                </c:pt>
                <c:pt idx="823">
                  <c:v>-3.7050000000000001</c:v>
                </c:pt>
                <c:pt idx="824">
                  <c:v>0.46500000000000002</c:v>
                </c:pt>
                <c:pt idx="825">
                  <c:v>0.46500000000000002</c:v>
                </c:pt>
                <c:pt idx="826">
                  <c:v>-2.4220000000000002</c:v>
                </c:pt>
                <c:pt idx="827">
                  <c:v>-2.4180000000000001</c:v>
                </c:pt>
                <c:pt idx="828">
                  <c:v>0.40899999999999997</c:v>
                </c:pt>
                <c:pt idx="829">
                  <c:v>0.41</c:v>
                </c:pt>
                <c:pt idx="830">
                  <c:v>-2.4489999999999998</c:v>
                </c:pt>
                <c:pt idx="831">
                  <c:v>-2.452</c:v>
                </c:pt>
                <c:pt idx="832">
                  <c:v>-4.1310000000000002</c:v>
                </c:pt>
                <c:pt idx="833">
                  <c:v>0.46600000000000003</c:v>
                </c:pt>
                <c:pt idx="834">
                  <c:v>0.46600000000000003</c:v>
                </c:pt>
                <c:pt idx="835">
                  <c:v>18.675999999999998</c:v>
                </c:pt>
                <c:pt idx="836">
                  <c:v>-2.4359999999999999</c:v>
                </c:pt>
                <c:pt idx="837">
                  <c:v>-2.431</c:v>
                </c:pt>
                <c:pt idx="838">
                  <c:v>0.39900000000000002</c:v>
                </c:pt>
                <c:pt idx="839">
                  <c:v>0.39900000000000002</c:v>
                </c:pt>
                <c:pt idx="840">
                  <c:v>-2.444</c:v>
                </c:pt>
                <c:pt idx="841">
                  <c:v>-2.4489999999999998</c:v>
                </c:pt>
                <c:pt idx="842">
                  <c:v>0.47699999999999998</c:v>
                </c:pt>
                <c:pt idx="843">
                  <c:v>0.47699999999999998</c:v>
                </c:pt>
                <c:pt idx="844">
                  <c:v>17.763999999999999</c:v>
                </c:pt>
                <c:pt idx="845">
                  <c:v>-2.4369999999999998</c:v>
                </c:pt>
                <c:pt idx="846">
                  <c:v>-2.4300000000000002</c:v>
                </c:pt>
                <c:pt idx="847">
                  <c:v>-2.8330000000000002</c:v>
                </c:pt>
                <c:pt idx="848">
                  <c:v>0.39</c:v>
                </c:pt>
                <c:pt idx="849">
                  <c:v>0.39</c:v>
                </c:pt>
                <c:pt idx="850">
                  <c:v>-2.464</c:v>
                </c:pt>
                <c:pt idx="851">
                  <c:v>-2.4700000000000002</c:v>
                </c:pt>
                <c:pt idx="852">
                  <c:v>0.48799999999999999</c:v>
                </c:pt>
                <c:pt idx="853">
                  <c:v>0.48799999999999999</c:v>
                </c:pt>
                <c:pt idx="854">
                  <c:v>-2.431</c:v>
                </c:pt>
                <c:pt idx="855">
                  <c:v>-2.4239999999999999</c:v>
                </c:pt>
                <c:pt idx="856">
                  <c:v>-2.7330000000000001</c:v>
                </c:pt>
                <c:pt idx="857">
                  <c:v>0.39</c:v>
                </c:pt>
                <c:pt idx="858">
                  <c:v>0.39100000000000001</c:v>
                </c:pt>
                <c:pt idx="859">
                  <c:v>15.089</c:v>
                </c:pt>
                <c:pt idx="860">
                  <c:v>-2.4670000000000001</c:v>
                </c:pt>
                <c:pt idx="861">
                  <c:v>-2.4729999999999999</c:v>
                </c:pt>
                <c:pt idx="862">
                  <c:v>0.48</c:v>
                </c:pt>
                <c:pt idx="863">
                  <c:v>0.47899999999999998</c:v>
                </c:pt>
                <c:pt idx="864">
                  <c:v>-2.4180000000000001</c:v>
                </c:pt>
                <c:pt idx="865">
                  <c:v>-2.4119999999999999</c:v>
                </c:pt>
                <c:pt idx="866">
                  <c:v>0.39700000000000002</c:v>
                </c:pt>
                <c:pt idx="867">
                  <c:v>0.39700000000000002</c:v>
                </c:pt>
                <c:pt idx="868">
                  <c:v>17.13</c:v>
                </c:pt>
                <c:pt idx="869">
                  <c:v>-2.464</c:v>
                </c:pt>
                <c:pt idx="870">
                  <c:v>-2.468</c:v>
                </c:pt>
                <c:pt idx="871">
                  <c:v>-4.9080000000000004</c:v>
                </c:pt>
                <c:pt idx="872">
                  <c:v>0.47</c:v>
                </c:pt>
                <c:pt idx="873">
                  <c:v>0.47</c:v>
                </c:pt>
                <c:pt idx="874">
                  <c:v>-2.427</c:v>
                </c:pt>
                <c:pt idx="875">
                  <c:v>-2.423</c:v>
                </c:pt>
                <c:pt idx="876">
                  <c:v>0.40500000000000003</c:v>
                </c:pt>
                <c:pt idx="877">
                  <c:v>0.40500000000000003</c:v>
                </c:pt>
                <c:pt idx="878">
                  <c:v>-2.448</c:v>
                </c:pt>
                <c:pt idx="879">
                  <c:v>-2.4529999999999998</c:v>
                </c:pt>
                <c:pt idx="880">
                  <c:v>-4.3929999999999998</c:v>
                </c:pt>
                <c:pt idx="881">
                  <c:v>0.47</c:v>
                </c:pt>
                <c:pt idx="882">
                  <c:v>0.47</c:v>
                </c:pt>
                <c:pt idx="883">
                  <c:v>18.306999999999999</c:v>
                </c:pt>
                <c:pt idx="884">
                  <c:v>-2.4390000000000001</c:v>
                </c:pt>
                <c:pt idx="885">
                  <c:v>-2.4329999999999998</c:v>
                </c:pt>
                <c:pt idx="886">
                  <c:v>0.39600000000000002</c:v>
                </c:pt>
                <c:pt idx="887">
                  <c:v>0.39600000000000002</c:v>
                </c:pt>
                <c:pt idx="888">
                  <c:v>-2.4449999999999998</c:v>
                </c:pt>
                <c:pt idx="889">
                  <c:v>-2.4510000000000001</c:v>
                </c:pt>
                <c:pt idx="890">
                  <c:v>0.48</c:v>
                </c:pt>
                <c:pt idx="891">
                  <c:v>0.48</c:v>
                </c:pt>
                <c:pt idx="892">
                  <c:v>19.280999999999999</c:v>
                </c:pt>
                <c:pt idx="893">
                  <c:v>-2.44</c:v>
                </c:pt>
                <c:pt idx="894">
                  <c:v>-2.4329999999999998</c:v>
                </c:pt>
                <c:pt idx="895">
                  <c:v>-2.2269999999999999</c:v>
                </c:pt>
                <c:pt idx="896">
                  <c:v>0.38800000000000001</c:v>
                </c:pt>
                <c:pt idx="897">
                  <c:v>0.38900000000000001</c:v>
                </c:pt>
                <c:pt idx="898">
                  <c:v>-2.46</c:v>
                </c:pt>
                <c:pt idx="899">
                  <c:v>-2.4670000000000001</c:v>
                </c:pt>
                <c:pt idx="900">
                  <c:v>0.49</c:v>
                </c:pt>
                <c:pt idx="901">
                  <c:v>0.48899999999999999</c:v>
                </c:pt>
                <c:pt idx="902">
                  <c:v>-2.4369999999999998</c:v>
                </c:pt>
                <c:pt idx="903">
                  <c:v>-2.4300000000000002</c:v>
                </c:pt>
                <c:pt idx="904">
                  <c:v>-2.306</c:v>
                </c:pt>
                <c:pt idx="905">
                  <c:v>0.38900000000000001</c:v>
                </c:pt>
                <c:pt idx="906">
                  <c:v>0.38900000000000001</c:v>
                </c:pt>
                <c:pt idx="907">
                  <c:v>18.631</c:v>
                </c:pt>
                <c:pt idx="908">
                  <c:v>-2.4620000000000002</c:v>
                </c:pt>
                <c:pt idx="909">
                  <c:v>-2.468</c:v>
                </c:pt>
                <c:pt idx="910">
                  <c:v>0.48</c:v>
                </c:pt>
                <c:pt idx="911">
                  <c:v>0.47899999999999998</c:v>
                </c:pt>
                <c:pt idx="912">
                  <c:v>-2.4239999999999999</c:v>
                </c:pt>
                <c:pt idx="913">
                  <c:v>-2.419</c:v>
                </c:pt>
                <c:pt idx="914">
                  <c:v>0.39700000000000002</c:v>
                </c:pt>
                <c:pt idx="915">
                  <c:v>0.39700000000000002</c:v>
                </c:pt>
                <c:pt idx="916">
                  <c:v>16.423999999999999</c:v>
                </c:pt>
                <c:pt idx="917">
                  <c:v>-2.46</c:v>
                </c:pt>
                <c:pt idx="918">
                  <c:v>-2.4649999999999999</c:v>
                </c:pt>
                <c:pt idx="919">
                  <c:v>-4.2</c:v>
                </c:pt>
                <c:pt idx="920">
                  <c:v>0.47299999999999998</c:v>
                </c:pt>
                <c:pt idx="921">
                  <c:v>0.47299999999999998</c:v>
                </c:pt>
                <c:pt idx="922">
                  <c:v>-2.4300000000000002</c:v>
                </c:pt>
                <c:pt idx="923">
                  <c:v>-2.4249999999999998</c:v>
                </c:pt>
                <c:pt idx="924">
                  <c:v>0.40200000000000002</c:v>
                </c:pt>
                <c:pt idx="925">
                  <c:v>0.40200000000000002</c:v>
                </c:pt>
                <c:pt idx="926">
                  <c:v>-2.4500000000000002</c:v>
                </c:pt>
                <c:pt idx="927">
                  <c:v>-2.4550000000000001</c:v>
                </c:pt>
                <c:pt idx="928">
                  <c:v>-4.67</c:v>
                </c:pt>
                <c:pt idx="929">
                  <c:v>0.47399999999999998</c:v>
                </c:pt>
                <c:pt idx="930">
                  <c:v>0.47399999999999998</c:v>
                </c:pt>
                <c:pt idx="931">
                  <c:v>18.834</c:v>
                </c:pt>
                <c:pt idx="932">
                  <c:v>-2.4409999999999998</c:v>
                </c:pt>
                <c:pt idx="933">
                  <c:v>-2.4350000000000001</c:v>
                </c:pt>
                <c:pt idx="934">
                  <c:v>0.39500000000000002</c:v>
                </c:pt>
                <c:pt idx="935">
                  <c:v>0.39500000000000002</c:v>
                </c:pt>
                <c:pt idx="936">
                  <c:v>-2.4460000000000002</c:v>
                </c:pt>
                <c:pt idx="937">
                  <c:v>-2.452</c:v>
                </c:pt>
                <c:pt idx="938">
                  <c:v>0.48099999999999998</c:v>
                </c:pt>
                <c:pt idx="939">
                  <c:v>0.48099999999999998</c:v>
                </c:pt>
                <c:pt idx="940">
                  <c:v>18.012</c:v>
                </c:pt>
                <c:pt idx="941">
                  <c:v>-2.4420000000000002</c:v>
                </c:pt>
                <c:pt idx="942">
                  <c:v>-2.4350000000000001</c:v>
                </c:pt>
                <c:pt idx="943">
                  <c:v>-2.64</c:v>
                </c:pt>
                <c:pt idx="944">
                  <c:v>0.38900000000000001</c:v>
                </c:pt>
                <c:pt idx="945">
                  <c:v>0.39</c:v>
                </c:pt>
                <c:pt idx="946">
                  <c:v>-2.4590000000000001</c:v>
                </c:pt>
                <c:pt idx="947">
                  <c:v>-2.4660000000000002</c:v>
                </c:pt>
                <c:pt idx="948">
                  <c:v>0.48799999999999999</c:v>
                </c:pt>
                <c:pt idx="949">
                  <c:v>0.48799999999999999</c:v>
                </c:pt>
                <c:pt idx="950">
                  <c:v>-2.4380000000000002</c:v>
                </c:pt>
                <c:pt idx="951">
                  <c:v>-2.4319999999999999</c:v>
                </c:pt>
                <c:pt idx="952">
                  <c:v>-2.5379999999999998</c:v>
                </c:pt>
                <c:pt idx="953">
                  <c:v>0.38900000000000001</c:v>
                </c:pt>
                <c:pt idx="954">
                  <c:v>0.39</c:v>
                </c:pt>
                <c:pt idx="955">
                  <c:v>16.439</c:v>
                </c:pt>
                <c:pt idx="956">
                  <c:v>-2.4609999999999999</c:v>
                </c:pt>
                <c:pt idx="957">
                  <c:v>-2.4670000000000001</c:v>
                </c:pt>
                <c:pt idx="958">
                  <c:v>0.48299999999999998</c:v>
                </c:pt>
                <c:pt idx="959">
                  <c:v>0.48299999999999998</c:v>
                </c:pt>
                <c:pt idx="960">
                  <c:v>-2.431</c:v>
                </c:pt>
                <c:pt idx="961">
                  <c:v>-2.4249999999999998</c:v>
                </c:pt>
                <c:pt idx="962">
                  <c:v>0.39300000000000002</c:v>
                </c:pt>
                <c:pt idx="963">
                  <c:v>0.39400000000000002</c:v>
                </c:pt>
                <c:pt idx="964">
                  <c:v>18.664000000000001</c:v>
                </c:pt>
                <c:pt idx="965">
                  <c:v>-2.4580000000000002</c:v>
                </c:pt>
                <c:pt idx="966">
                  <c:v>-2.464</c:v>
                </c:pt>
                <c:pt idx="967">
                  <c:v>-4.899</c:v>
                </c:pt>
                <c:pt idx="968">
                  <c:v>0.47599999999999998</c:v>
                </c:pt>
                <c:pt idx="969">
                  <c:v>0.47599999999999998</c:v>
                </c:pt>
                <c:pt idx="970">
                  <c:v>-2.4359999999999999</c:v>
                </c:pt>
                <c:pt idx="971">
                  <c:v>-2.4300000000000002</c:v>
                </c:pt>
                <c:pt idx="972">
                  <c:v>0.39900000000000002</c:v>
                </c:pt>
                <c:pt idx="973">
                  <c:v>0.39900000000000002</c:v>
                </c:pt>
                <c:pt idx="974">
                  <c:v>-2.448</c:v>
                </c:pt>
                <c:pt idx="975">
                  <c:v>-2.4540000000000002</c:v>
                </c:pt>
                <c:pt idx="976">
                  <c:v>-4.4000000000000004</c:v>
                </c:pt>
                <c:pt idx="977">
                  <c:v>0.47599999999999998</c:v>
                </c:pt>
                <c:pt idx="978">
                  <c:v>0.47599999999999998</c:v>
                </c:pt>
                <c:pt idx="979">
                  <c:v>17.388000000000002</c:v>
                </c:pt>
                <c:pt idx="980">
                  <c:v>-2.4420000000000002</c:v>
                </c:pt>
                <c:pt idx="981">
                  <c:v>-2.4359999999999999</c:v>
                </c:pt>
                <c:pt idx="982">
                  <c:v>0.39500000000000002</c:v>
                </c:pt>
                <c:pt idx="983">
                  <c:v>0.39500000000000002</c:v>
                </c:pt>
                <c:pt idx="984">
                  <c:v>-2.4470000000000001</c:v>
                </c:pt>
                <c:pt idx="985">
                  <c:v>-2.4529999999999998</c:v>
                </c:pt>
                <c:pt idx="986">
                  <c:v>0.48199999999999998</c:v>
                </c:pt>
                <c:pt idx="987">
                  <c:v>0.48099999999999998</c:v>
                </c:pt>
                <c:pt idx="988">
                  <c:v>18.183</c:v>
                </c:pt>
                <c:pt idx="989">
                  <c:v>-2.4430000000000001</c:v>
                </c:pt>
                <c:pt idx="990">
                  <c:v>-2.4369999999999998</c:v>
                </c:pt>
                <c:pt idx="991">
                  <c:v>-1.63</c:v>
                </c:pt>
                <c:pt idx="992">
                  <c:v>0.39</c:v>
                </c:pt>
                <c:pt idx="993">
                  <c:v>0.39100000000000001</c:v>
                </c:pt>
                <c:pt idx="994">
                  <c:v>-2.4540000000000002</c:v>
                </c:pt>
                <c:pt idx="995">
                  <c:v>-2.4609999999999999</c:v>
                </c:pt>
                <c:pt idx="996">
                  <c:v>0.48699999999999999</c:v>
                </c:pt>
                <c:pt idx="997">
                  <c:v>0.48599999999999999</c:v>
                </c:pt>
                <c:pt idx="998">
                  <c:v>-2.4430000000000001</c:v>
                </c:pt>
                <c:pt idx="999">
                  <c:v>-2.4359999999999999</c:v>
                </c:pt>
                <c:pt idx="1000">
                  <c:v>-1.6950000000000001</c:v>
                </c:pt>
                <c:pt idx="1001">
                  <c:v>0.39</c:v>
                </c:pt>
                <c:pt idx="1002">
                  <c:v>0.39100000000000001</c:v>
                </c:pt>
                <c:pt idx="1003">
                  <c:v>18.645</c:v>
                </c:pt>
                <c:pt idx="1004">
                  <c:v>-2.4550000000000001</c:v>
                </c:pt>
                <c:pt idx="1005">
                  <c:v>-2.4609999999999999</c:v>
                </c:pt>
                <c:pt idx="1006">
                  <c:v>0.48099999999999998</c:v>
                </c:pt>
                <c:pt idx="1007">
                  <c:v>0.48</c:v>
                </c:pt>
                <c:pt idx="1008">
                  <c:v>-2.4359999999999999</c:v>
                </c:pt>
                <c:pt idx="1009">
                  <c:v>-2.4300000000000002</c:v>
                </c:pt>
                <c:pt idx="1010">
                  <c:v>0.39500000000000002</c:v>
                </c:pt>
                <c:pt idx="1011">
                  <c:v>0.39500000000000002</c:v>
                </c:pt>
                <c:pt idx="1012">
                  <c:v>16.452000000000002</c:v>
                </c:pt>
                <c:pt idx="1013">
                  <c:v>-2.4540000000000002</c:v>
                </c:pt>
                <c:pt idx="1014">
                  <c:v>-2.4590000000000001</c:v>
                </c:pt>
                <c:pt idx="1015">
                  <c:v>-3.8340000000000001</c:v>
                </c:pt>
                <c:pt idx="1016">
                  <c:v>0.47799999999999998</c:v>
                </c:pt>
                <c:pt idx="1017">
                  <c:v>0.47799999999999998</c:v>
                </c:pt>
                <c:pt idx="1018">
                  <c:v>-2.4380000000000002</c:v>
                </c:pt>
                <c:pt idx="1019">
                  <c:v>-2.4329999999999998</c:v>
                </c:pt>
                <c:pt idx="1020">
                  <c:v>0.39700000000000002</c:v>
                </c:pt>
                <c:pt idx="1021">
                  <c:v>0.39700000000000002</c:v>
                </c:pt>
                <c:pt idx="1022">
                  <c:v>-2.4500000000000002</c:v>
                </c:pt>
                <c:pt idx="1023">
                  <c:v>-2.4550000000000001</c:v>
                </c:pt>
                <c:pt idx="1024">
                  <c:v>-4.2480000000000002</c:v>
                </c:pt>
                <c:pt idx="1025">
                  <c:v>0.47799999999999998</c:v>
                </c:pt>
                <c:pt idx="1026">
                  <c:v>0.47799999999999998</c:v>
                </c:pt>
                <c:pt idx="1027">
                  <c:v>15.21</c:v>
                </c:pt>
                <c:pt idx="1028">
                  <c:v>-2.444</c:v>
                </c:pt>
                <c:pt idx="1029">
                  <c:v>-2.4380000000000002</c:v>
                </c:pt>
                <c:pt idx="1030">
                  <c:v>0.39500000000000002</c:v>
                </c:pt>
                <c:pt idx="1031">
                  <c:v>0.39500000000000002</c:v>
                </c:pt>
                <c:pt idx="1032">
                  <c:v>-2.4470000000000001</c:v>
                </c:pt>
                <c:pt idx="1033">
                  <c:v>-2.4529999999999998</c:v>
                </c:pt>
                <c:pt idx="1034">
                  <c:v>0.48099999999999998</c:v>
                </c:pt>
                <c:pt idx="1035">
                  <c:v>0.48099999999999998</c:v>
                </c:pt>
                <c:pt idx="1036">
                  <c:v>14.638</c:v>
                </c:pt>
                <c:pt idx="1037">
                  <c:v>-2.4449999999999998</c:v>
                </c:pt>
                <c:pt idx="1038">
                  <c:v>-2.4380000000000002</c:v>
                </c:pt>
                <c:pt idx="1039">
                  <c:v>-2.2789999999999999</c:v>
                </c:pt>
                <c:pt idx="1040">
                  <c:v>0.39300000000000002</c:v>
                </c:pt>
                <c:pt idx="1041">
                  <c:v>0.39300000000000002</c:v>
                </c:pt>
                <c:pt idx="1042">
                  <c:v>-2.452</c:v>
                </c:pt>
                <c:pt idx="1043">
                  <c:v>-2.4580000000000002</c:v>
                </c:pt>
                <c:pt idx="1044">
                  <c:v>0.48399999999999999</c:v>
                </c:pt>
                <c:pt idx="1045">
                  <c:v>0.48299999999999998</c:v>
                </c:pt>
                <c:pt idx="1046">
                  <c:v>-2.4430000000000001</c:v>
                </c:pt>
                <c:pt idx="1047">
                  <c:v>-2.4369999999999998</c:v>
                </c:pt>
                <c:pt idx="1048">
                  <c:v>-2.1819999999999999</c:v>
                </c:pt>
                <c:pt idx="1049">
                  <c:v>0.39300000000000002</c:v>
                </c:pt>
                <c:pt idx="1050">
                  <c:v>0.39300000000000002</c:v>
                </c:pt>
                <c:pt idx="1051">
                  <c:v>14.84</c:v>
                </c:pt>
                <c:pt idx="1052">
                  <c:v>-2.452</c:v>
                </c:pt>
                <c:pt idx="1053">
                  <c:v>-2.4590000000000001</c:v>
                </c:pt>
                <c:pt idx="1054">
                  <c:v>0.48299999999999998</c:v>
                </c:pt>
                <c:pt idx="1055">
                  <c:v>0.48199999999999998</c:v>
                </c:pt>
                <c:pt idx="1056">
                  <c:v>-2.4420000000000002</c:v>
                </c:pt>
                <c:pt idx="1057">
                  <c:v>-2.4359999999999999</c:v>
                </c:pt>
                <c:pt idx="1058">
                  <c:v>0.39300000000000002</c:v>
                </c:pt>
                <c:pt idx="1059">
                  <c:v>0.39400000000000002</c:v>
                </c:pt>
                <c:pt idx="1060">
                  <c:v>16.832999999999998</c:v>
                </c:pt>
                <c:pt idx="1061">
                  <c:v>-2.452</c:v>
                </c:pt>
                <c:pt idx="1062">
                  <c:v>-2.4569999999999999</c:v>
                </c:pt>
                <c:pt idx="1063">
                  <c:v>-3.5</c:v>
                </c:pt>
                <c:pt idx="1064">
                  <c:v>0.48</c:v>
                </c:pt>
                <c:pt idx="1065">
                  <c:v>0.47899999999999998</c:v>
                </c:pt>
                <c:pt idx="1066">
                  <c:v>-2.4430000000000001</c:v>
                </c:pt>
                <c:pt idx="1067">
                  <c:v>-2.4369999999999998</c:v>
                </c:pt>
                <c:pt idx="1068">
                  <c:v>0.39600000000000002</c:v>
                </c:pt>
                <c:pt idx="1069">
                  <c:v>0.39600000000000002</c:v>
                </c:pt>
                <c:pt idx="1070">
                  <c:v>-2.4489999999999998</c:v>
                </c:pt>
                <c:pt idx="1071">
                  <c:v>-2.4540000000000002</c:v>
                </c:pt>
                <c:pt idx="1072">
                  <c:v>-3.1539999999999999</c:v>
                </c:pt>
                <c:pt idx="1073">
                  <c:v>0.47899999999999998</c:v>
                </c:pt>
                <c:pt idx="1074">
                  <c:v>0.47899999999999998</c:v>
                </c:pt>
                <c:pt idx="1075">
                  <c:v>14.298</c:v>
                </c:pt>
                <c:pt idx="1076">
                  <c:v>-2.444</c:v>
                </c:pt>
                <c:pt idx="1077">
                  <c:v>-2.4380000000000002</c:v>
                </c:pt>
                <c:pt idx="1078">
                  <c:v>0.39500000000000002</c:v>
                </c:pt>
                <c:pt idx="1079">
                  <c:v>0.39500000000000002</c:v>
                </c:pt>
                <c:pt idx="1080">
                  <c:v>-2.4489999999999998</c:v>
                </c:pt>
                <c:pt idx="1081">
                  <c:v>-2.4550000000000001</c:v>
                </c:pt>
                <c:pt idx="1082">
                  <c:v>0.48099999999999998</c:v>
                </c:pt>
                <c:pt idx="1083">
                  <c:v>0.48099999999999998</c:v>
                </c:pt>
                <c:pt idx="1084">
                  <c:v>14.858000000000001</c:v>
                </c:pt>
                <c:pt idx="1085">
                  <c:v>-2.444</c:v>
                </c:pt>
                <c:pt idx="1086">
                  <c:v>-2.4380000000000002</c:v>
                </c:pt>
                <c:pt idx="1087">
                  <c:v>-2.6059999999999999</c:v>
                </c:pt>
                <c:pt idx="1088">
                  <c:v>0.39400000000000002</c:v>
                </c:pt>
                <c:pt idx="1089">
                  <c:v>0.39400000000000002</c:v>
                </c:pt>
                <c:pt idx="1090">
                  <c:v>-2.4500000000000002</c:v>
                </c:pt>
                <c:pt idx="1091">
                  <c:v>-2.456</c:v>
                </c:pt>
                <c:pt idx="1092">
                  <c:v>0.48099999999999998</c:v>
                </c:pt>
                <c:pt idx="1093">
                  <c:v>0.48099999999999998</c:v>
                </c:pt>
                <c:pt idx="1094">
                  <c:v>-2.444</c:v>
                </c:pt>
                <c:pt idx="1095">
                  <c:v>-2.4380000000000002</c:v>
                </c:pt>
                <c:pt idx="1096">
                  <c:v>-2.72</c:v>
                </c:pt>
                <c:pt idx="1097">
                  <c:v>0.39400000000000002</c:v>
                </c:pt>
                <c:pt idx="1098">
                  <c:v>0.39400000000000002</c:v>
                </c:pt>
                <c:pt idx="1099">
                  <c:v>18.643999999999998</c:v>
                </c:pt>
                <c:pt idx="1100">
                  <c:v>-2.4510000000000001</c:v>
                </c:pt>
                <c:pt idx="1101">
                  <c:v>-2.4569999999999999</c:v>
                </c:pt>
                <c:pt idx="1102">
                  <c:v>0.48</c:v>
                </c:pt>
                <c:pt idx="1103">
                  <c:v>0.47899999999999998</c:v>
                </c:pt>
                <c:pt idx="1104">
                  <c:v>-2.4420000000000002</c:v>
                </c:pt>
                <c:pt idx="1105">
                  <c:v>-2.4359999999999999</c:v>
                </c:pt>
                <c:pt idx="1106">
                  <c:v>0.39600000000000002</c:v>
                </c:pt>
                <c:pt idx="1107">
                  <c:v>0.39600000000000002</c:v>
                </c:pt>
                <c:pt idx="1108">
                  <c:v>16.462</c:v>
                </c:pt>
                <c:pt idx="1109">
                  <c:v>-2.4510000000000001</c:v>
                </c:pt>
                <c:pt idx="1110">
                  <c:v>-2.4569999999999999</c:v>
                </c:pt>
                <c:pt idx="1111">
                  <c:v>-3.383</c:v>
                </c:pt>
                <c:pt idx="1112">
                  <c:v>0.48099999999999998</c:v>
                </c:pt>
                <c:pt idx="1113">
                  <c:v>0.48099999999999998</c:v>
                </c:pt>
                <c:pt idx="1114">
                  <c:v>-2.4420000000000002</c:v>
                </c:pt>
                <c:pt idx="1115">
                  <c:v>-2.4359999999999999</c:v>
                </c:pt>
                <c:pt idx="1116">
                  <c:v>0.39400000000000002</c:v>
                </c:pt>
                <c:pt idx="1117">
                  <c:v>0.39500000000000002</c:v>
                </c:pt>
                <c:pt idx="1118">
                  <c:v>-2.452</c:v>
                </c:pt>
                <c:pt idx="1119">
                  <c:v>-2.4580000000000002</c:v>
                </c:pt>
                <c:pt idx="1120">
                  <c:v>-3.738</c:v>
                </c:pt>
                <c:pt idx="1121">
                  <c:v>0.48099999999999998</c:v>
                </c:pt>
                <c:pt idx="1122">
                  <c:v>0.48099999999999998</c:v>
                </c:pt>
                <c:pt idx="1123">
                  <c:v>14.715</c:v>
                </c:pt>
                <c:pt idx="1124">
                  <c:v>-2.4430000000000001</c:v>
                </c:pt>
                <c:pt idx="1125">
                  <c:v>-2.4369999999999998</c:v>
                </c:pt>
                <c:pt idx="1126">
                  <c:v>0.39500000000000002</c:v>
                </c:pt>
                <c:pt idx="1127">
                  <c:v>0.39500000000000002</c:v>
                </c:pt>
                <c:pt idx="1128">
                  <c:v>-2.452</c:v>
                </c:pt>
                <c:pt idx="1129">
                  <c:v>-2.4580000000000002</c:v>
                </c:pt>
                <c:pt idx="1130">
                  <c:v>0.48</c:v>
                </c:pt>
                <c:pt idx="1131">
                  <c:v>0.48</c:v>
                </c:pt>
                <c:pt idx="1132">
                  <c:v>14.231999999999999</c:v>
                </c:pt>
                <c:pt idx="1133">
                  <c:v>-2.4430000000000001</c:v>
                </c:pt>
                <c:pt idx="1134">
                  <c:v>-2.4369999999999998</c:v>
                </c:pt>
                <c:pt idx="1135">
                  <c:v>-2.9060000000000001</c:v>
                </c:pt>
                <c:pt idx="1136">
                  <c:v>0.39500000000000002</c:v>
                </c:pt>
                <c:pt idx="1137">
                  <c:v>0.39600000000000002</c:v>
                </c:pt>
                <c:pt idx="1138">
                  <c:v>-2.4510000000000001</c:v>
                </c:pt>
                <c:pt idx="1139">
                  <c:v>-2.4569999999999999</c:v>
                </c:pt>
                <c:pt idx="1140">
                  <c:v>0.48</c:v>
                </c:pt>
                <c:pt idx="1141">
                  <c:v>0.47899999999999998</c:v>
                </c:pt>
                <c:pt idx="1142">
                  <c:v>-2.4430000000000001</c:v>
                </c:pt>
                <c:pt idx="1143">
                  <c:v>-2.4369999999999998</c:v>
                </c:pt>
                <c:pt idx="1144">
                  <c:v>-2.7709999999999999</c:v>
                </c:pt>
                <c:pt idx="1145">
                  <c:v>0.39500000000000002</c:v>
                </c:pt>
                <c:pt idx="1146">
                  <c:v>0.39500000000000002</c:v>
                </c:pt>
                <c:pt idx="1147">
                  <c:v>14.846</c:v>
                </c:pt>
                <c:pt idx="1148">
                  <c:v>-2.4500000000000002</c:v>
                </c:pt>
                <c:pt idx="1149">
                  <c:v>-2.456</c:v>
                </c:pt>
                <c:pt idx="1150">
                  <c:v>0.48199999999999998</c:v>
                </c:pt>
                <c:pt idx="1151">
                  <c:v>0.48199999999999998</c:v>
                </c:pt>
                <c:pt idx="1152">
                  <c:v>-2.4470000000000001</c:v>
                </c:pt>
                <c:pt idx="1153">
                  <c:v>-2.4409999999999998</c:v>
                </c:pt>
                <c:pt idx="1154">
                  <c:v>0.39300000000000002</c:v>
                </c:pt>
                <c:pt idx="1155">
                  <c:v>0.39300000000000002</c:v>
                </c:pt>
                <c:pt idx="1156">
                  <c:v>16.846</c:v>
                </c:pt>
                <c:pt idx="1157">
                  <c:v>-2.4510000000000001</c:v>
                </c:pt>
                <c:pt idx="1158">
                  <c:v>-2.4569999999999999</c:v>
                </c:pt>
                <c:pt idx="1159">
                  <c:v>-3.734</c:v>
                </c:pt>
                <c:pt idx="1160">
                  <c:v>0.48299999999999998</c:v>
                </c:pt>
                <c:pt idx="1161">
                  <c:v>0.48299999999999998</c:v>
                </c:pt>
                <c:pt idx="1162">
                  <c:v>-2.4460000000000002</c:v>
                </c:pt>
                <c:pt idx="1163">
                  <c:v>-2.44</c:v>
                </c:pt>
                <c:pt idx="1164">
                  <c:v>0.39300000000000002</c:v>
                </c:pt>
                <c:pt idx="1165">
                  <c:v>0.39300000000000002</c:v>
                </c:pt>
                <c:pt idx="1166">
                  <c:v>-2.452</c:v>
                </c:pt>
                <c:pt idx="1167">
                  <c:v>-2.4590000000000001</c:v>
                </c:pt>
                <c:pt idx="1168">
                  <c:v>-3.3730000000000002</c:v>
                </c:pt>
                <c:pt idx="1169">
                  <c:v>0.48299999999999998</c:v>
                </c:pt>
                <c:pt idx="1170">
                  <c:v>0.48199999999999998</c:v>
                </c:pt>
                <c:pt idx="1171">
                  <c:v>12.673999999999999</c:v>
                </c:pt>
                <c:pt idx="1172">
                  <c:v>-2.4420000000000002</c:v>
                </c:pt>
                <c:pt idx="1173">
                  <c:v>-2.4359999999999999</c:v>
                </c:pt>
                <c:pt idx="1174">
                  <c:v>0.39400000000000002</c:v>
                </c:pt>
                <c:pt idx="1175">
                  <c:v>0.39500000000000002</c:v>
                </c:pt>
                <c:pt idx="1176">
                  <c:v>-2.4540000000000002</c:v>
                </c:pt>
                <c:pt idx="1177">
                  <c:v>-2.46</c:v>
                </c:pt>
                <c:pt idx="1178">
                  <c:v>0.48099999999999998</c:v>
                </c:pt>
                <c:pt idx="1179">
                  <c:v>0.48</c:v>
                </c:pt>
                <c:pt idx="1180">
                  <c:v>13.103</c:v>
                </c:pt>
                <c:pt idx="1181">
                  <c:v>-2.4420000000000002</c:v>
                </c:pt>
                <c:pt idx="1182">
                  <c:v>-2.4369999999999998</c:v>
                </c:pt>
                <c:pt idx="1183">
                  <c:v>-2.8319999999999999</c:v>
                </c:pt>
                <c:pt idx="1184">
                  <c:v>0.39600000000000002</c:v>
                </c:pt>
                <c:pt idx="1185">
                  <c:v>0.39600000000000002</c:v>
                </c:pt>
                <c:pt idx="1186">
                  <c:v>-2.4500000000000002</c:v>
                </c:pt>
                <c:pt idx="1187">
                  <c:v>-2.4550000000000001</c:v>
                </c:pt>
                <c:pt idx="1188">
                  <c:v>0.47899999999999998</c:v>
                </c:pt>
                <c:pt idx="1189">
                  <c:v>0.47799999999999998</c:v>
                </c:pt>
                <c:pt idx="1190">
                  <c:v>-2.4449999999999998</c:v>
                </c:pt>
                <c:pt idx="1191">
                  <c:v>-2.4390000000000001</c:v>
                </c:pt>
                <c:pt idx="1192">
                  <c:v>-2.9649999999999999</c:v>
                </c:pt>
                <c:pt idx="1193">
                  <c:v>0.39600000000000002</c:v>
                </c:pt>
                <c:pt idx="1194">
                  <c:v>0.39600000000000002</c:v>
                </c:pt>
                <c:pt idx="1195">
                  <c:v>15.722</c:v>
                </c:pt>
                <c:pt idx="1196">
                  <c:v>-2.4489999999999998</c:v>
                </c:pt>
                <c:pt idx="1197">
                  <c:v>-2.4550000000000001</c:v>
                </c:pt>
                <c:pt idx="1198">
                  <c:v>0.48</c:v>
                </c:pt>
                <c:pt idx="1199">
                  <c:v>0.48</c:v>
                </c:pt>
                <c:pt idx="1200">
                  <c:v>-2.448</c:v>
                </c:pt>
                <c:pt idx="1201">
                  <c:v>-2.4420000000000002</c:v>
                </c:pt>
                <c:pt idx="1202">
                  <c:v>0.39400000000000002</c:v>
                </c:pt>
                <c:pt idx="1203">
                  <c:v>0.39400000000000002</c:v>
                </c:pt>
                <c:pt idx="1204">
                  <c:v>13.885</c:v>
                </c:pt>
                <c:pt idx="1205">
                  <c:v>-2.4500000000000002</c:v>
                </c:pt>
                <c:pt idx="1206">
                  <c:v>-2.4569999999999999</c:v>
                </c:pt>
                <c:pt idx="1207">
                  <c:v>-3.6</c:v>
                </c:pt>
                <c:pt idx="1208">
                  <c:v>0.48499999999999999</c:v>
                </c:pt>
                <c:pt idx="1209">
                  <c:v>0.48499999999999999</c:v>
                </c:pt>
                <c:pt idx="1210">
                  <c:v>-2.4460000000000002</c:v>
                </c:pt>
                <c:pt idx="1211">
                  <c:v>-2.4390000000000001</c:v>
                </c:pt>
                <c:pt idx="1212">
                  <c:v>0.39100000000000001</c:v>
                </c:pt>
                <c:pt idx="1213">
                  <c:v>0.39100000000000001</c:v>
                </c:pt>
                <c:pt idx="1214">
                  <c:v>-2.4569999999999999</c:v>
                </c:pt>
                <c:pt idx="1215">
                  <c:v>-2.4630000000000001</c:v>
                </c:pt>
                <c:pt idx="1216">
                  <c:v>-3.9740000000000002</c:v>
                </c:pt>
                <c:pt idx="1217">
                  <c:v>0.48499999999999999</c:v>
                </c:pt>
                <c:pt idx="1218">
                  <c:v>0.48399999999999999</c:v>
                </c:pt>
                <c:pt idx="1219">
                  <c:v>17.120999999999999</c:v>
                </c:pt>
                <c:pt idx="1220">
                  <c:v>-2.4420000000000002</c:v>
                </c:pt>
                <c:pt idx="1221">
                  <c:v>-2.4359999999999999</c:v>
                </c:pt>
                <c:pt idx="1222">
                  <c:v>0.39400000000000002</c:v>
                </c:pt>
                <c:pt idx="1223">
                  <c:v>0.39500000000000002</c:v>
                </c:pt>
                <c:pt idx="1224">
                  <c:v>-2.4569999999999999</c:v>
                </c:pt>
                <c:pt idx="1225">
                  <c:v>-2.4630000000000001</c:v>
                </c:pt>
                <c:pt idx="1226">
                  <c:v>0.48</c:v>
                </c:pt>
                <c:pt idx="1227">
                  <c:v>0.48</c:v>
                </c:pt>
                <c:pt idx="1228">
                  <c:v>16.591000000000001</c:v>
                </c:pt>
                <c:pt idx="1229">
                  <c:v>-2.4409999999999998</c:v>
                </c:pt>
                <c:pt idx="1230">
                  <c:v>-2.4359999999999999</c:v>
                </c:pt>
                <c:pt idx="1231">
                  <c:v>-3.2629999999999999</c:v>
                </c:pt>
                <c:pt idx="1232">
                  <c:v>0.39800000000000002</c:v>
                </c:pt>
                <c:pt idx="1233">
                  <c:v>0.39800000000000002</c:v>
                </c:pt>
                <c:pt idx="1234">
                  <c:v>-2.4489999999999998</c:v>
                </c:pt>
                <c:pt idx="1235">
                  <c:v>-2.4540000000000002</c:v>
                </c:pt>
                <c:pt idx="1236">
                  <c:v>0.47599999999999998</c:v>
                </c:pt>
                <c:pt idx="1237">
                  <c:v>0.47499999999999998</c:v>
                </c:pt>
                <c:pt idx="1238">
                  <c:v>-2.4449999999999998</c:v>
                </c:pt>
                <c:pt idx="1239">
                  <c:v>-2.4390000000000001</c:v>
                </c:pt>
                <c:pt idx="1240">
                  <c:v>-3.1059999999999999</c:v>
                </c:pt>
                <c:pt idx="1241">
                  <c:v>0.39800000000000002</c:v>
                </c:pt>
                <c:pt idx="1242">
                  <c:v>0.39800000000000002</c:v>
                </c:pt>
                <c:pt idx="1243">
                  <c:v>12.805</c:v>
                </c:pt>
                <c:pt idx="1244">
                  <c:v>-2.4449999999999998</c:v>
                </c:pt>
                <c:pt idx="1245">
                  <c:v>-2.4510000000000001</c:v>
                </c:pt>
                <c:pt idx="1246">
                  <c:v>0.48099999999999998</c:v>
                </c:pt>
                <c:pt idx="1247">
                  <c:v>0.48099999999999998</c:v>
                </c:pt>
                <c:pt idx="1248">
                  <c:v>-2.4540000000000002</c:v>
                </c:pt>
                <c:pt idx="1249">
                  <c:v>-2.448</c:v>
                </c:pt>
                <c:pt idx="1250">
                  <c:v>0.39400000000000002</c:v>
                </c:pt>
                <c:pt idx="1251">
                  <c:v>0.39400000000000002</c:v>
                </c:pt>
                <c:pt idx="1252">
                  <c:v>14.54</c:v>
                </c:pt>
                <c:pt idx="1253">
                  <c:v>-2.4470000000000001</c:v>
                </c:pt>
                <c:pt idx="1254">
                  <c:v>-2.4540000000000002</c:v>
                </c:pt>
                <c:pt idx="1255">
                  <c:v>-3.6240000000000001</c:v>
                </c:pt>
                <c:pt idx="1256">
                  <c:v>0.48499999999999999</c:v>
                </c:pt>
                <c:pt idx="1257">
                  <c:v>0.48399999999999999</c:v>
                </c:pt>
                <c:pt idx="1258">
                  <c:v>-2.4510000000000001</c:v>
                </c:pt>
                <c:pt idx="1259">
                  <c:v>-2.444</c:v>
                </c:pt>
                <c:pt idx="1260">
                  <c:v>0.39100000000000001</c:v>
                </c:pt>
                <c:pt idx="1261">
                  <c:v>0.39100000000000001</c:v>
                </c:pt>
                <c:pt idx="1262">
                  <c:v>-2.4540000000000002</c:v>
                </c:pt>
                <c:pt idx="1263">
                  <c:v>-2.46</c:v>
                </c:pt>
                <c:pt idx="1264">
                  <c:v>-3.274</c:v>
                </c:pt>
                <c:pt idx="1265">
                  <c:v>0.48399999999999999</c:v>
                </c:pt>
                <c:pt idx="1266">
                  <c:v>0.48399999999999999</c:v>
                </c:pt>
                <c:pt idx="1267">
                  <c:v>14.752000000000001</c:v>
                </c:pt>
                <c:pt idx="1268">
                  <c:v>-2.4430000000000001</c:v>
                </c:pt>
                <c:pt idx="1269">
                  <c:v>-2.4369999999999998</c:v>
                </c:pt>
                <c:pt idx="1270">
                  <c:v>0.39500000000000002</c:v>
                </c:pt>
                <c:pt idx="1271">
                  <c:v>0.39600000000000002</c:v>
                </c:pt>
                <c:pt idx="1272">
                  <c:v>-2.456</c:v>
                </c:pt>
                <c:pt idx="1273">
                  <c:v>-2.4620000000000002</c:v>
                </c:pt>
                <c:pt idx="1274">
                  <c:v>0.47899999999999998</c:v>
                </c:pt>
                <c:pt idx="1275">
                  <c:v>0.47799999999999998</c:v>
                </c:pt>
                <c:pt idx="1276">
                  <c:v>15.23</c:v>
                </c:pt>
                <c:pt idx="1277">
                  <c:v>-2.4420000000000002</c:v>
                </c:pt>
                <c:pt idx="1278">
                  <c:v>-2.4369999999999998</c:v>
                </c:pt>
                <c:pt idx="1279">
                  <c:v>-2.911</c:v>
                </c:pt>
                <c:pt idx="1280">
                  <c:v>0.4</c:v>
                </c:pt>
                <c:pt idx="1281">
                  <c:v>0.4</c:v>
                </c:pt>
                <c:pt idx="1282">
                  <c:v>-2.4449999999999998</c:v>
                </c:pt>
                <c:pt idx="1283">
                  <c:v>-2.4500000000000002</c:v>
                </c:pt>
                <c:pt idx="1284">
                  <c:v>0.47299999999999998</c:v>
                </c:pt>
                <c:pt idx="1285">
                  <c:v>0.47299999999999998</c:v>
                </c:pt>
                <c:pt idx="1286">
                  <c:v>-2.448</c:v>
                </c:pt>
                <c:pt idx="1287">
                  <c:v>-2.4420000000000002</c:v>
                </c:pt>
                <c:pt idx="1288">
                  <c:v>-3.0510000000000002</c:v>
                </c:pt>
                <c:pt idx="1289">
                  <c:v>0.4</c:v>
                </c:pt>
                <c:pt idx="1290">
                  <c:v>0.4</c:v>
                </c:pt>
                <c:pt idx="1291">
                  <c:v>14.364000000000001</c:v>
                </c:pt>
                <c:pt idx="1292">
                  <c:v>-2.4420000000000002</c:v>
                </c:pt>
                <c:pt idx="1293">
                  <c:v>-2.448</c:v>
                </c:pt>
                <c:pt idx="1294">
                  <c:v>0.47799999999999998</c:v>
                </c:pt>
                <c:pt idx="1295">
                  <c:v>0.47799999999999998</c:v>
                </c:pt>
                <c:pt idx="1296">
                  <c:v>-2.456</c:v>
                </c:pt>
                <c:pt idx="1297">
                  <c:v>-2.4500000000000002</c:v>
                </c:pt>
                <c:pt idx="1298">
                  <c:v>0.39600000000000002</c:v>
                </c:pt>
                <c:pt idx="1299">
                  <c:v>0.39600000000000002</c:v>
                </c:pt>
                <c:pt idx="1300">
                  <c:v>12.686999999999999</c:v>
                </c:pt>
                <c:pt idx="1301">
                  <c:v>-2.4449999999999998</c:v>
                </c:pt>
                <c:pt idx="1302">
                  <c:v>-2.4510000000000001</c:v>
                </c:pt>
                <c:pt idx="1303">
                  <c:v>-3.371</c:v>
                </c:pt>
                <c:pt idx="1304">
                  <c:v>0.48499999999999999</c:v>
                </c:pt>
                <c:pt idx="1305">
                  <c:v>0.48499999999999999</c:v>
                </c:pt>
                <c:pt idx="1306">
                  <c:v>-2.4510000000000001</c:v>
                </c:pt>
                <c:pt idx="1307">
                  <c:v>-2.4449999999999998</c:v>
                </c:pt>
                <c:pt idx="1308">
                  <c:v>0.39</c:v>
                </c:pt>
                <c:pt idx="1309">
                  <c:v>0.39</c:v>
                </c:pt>
                <c:pt idx="1310">
                  <c:v>-2.456</c:v>
                </c:pt>
                <c:pt idx="1311">
                  <c:v>-2.4620000000000002</c:v>
                </c:pt>
                <c:pt idx="1312">
                  <c:v>-3.7229999999999999</c:v>
                </c:pt>
                <c:pt idx="1313">
                  <c:v>0.48499999999999999</c:v>
                </c:pt>
                <c:pt idx="1314">
                  <c:v>0.48399999999999999</c:v>
                </c:pt>
                <c:pt idx="1315">
                  <c:v>15.561999999999999</c:v>
                </c:pt>
                <c:pt idx="1316">
                  <c:v>-2.4420000000000002</c:v>
                </c:pt>
                <c:pt idx="1317">
                  <c:v>-2.4369999999999998</c:v>
                </c:pt>
                <c:pt idx="1318">
                  <c:v>0.39600000000000002</c:v>
                </c:pt>
                <c:pt idx="1319">
                  <c:v>0.39700000000000002</c:v>
                </c:pt>
                <c:pt idx="1320">
                  <c:v>-2.4569999999999999</c:v>
                </c:pt>
                <c:pt idx="1321">
                  <c:v>-2.4620000000000002</c:v>
                </c:pt>
                <c:pt idx="1322">
                  <c:v>0.47699999999999998</c:v>
                </c:pt>
                <c:pt idx="1323">
                  <c:v>0.47699999999999998</c:v>
                </c:pt>
                <c:pt idx="1324">
                  <c:v>15.077999999999999</c:v>
                </c:pt>
                <c:pt idx="1325">
                  <c:v>-2.4420000000000002</c:v>
                </c:pt>
                <c:pt idx="1326">
                  <c:v>-2.4369999999999998</c:v>
                </c:pt>
                <c:pt idx="1327">
                  <c:v>-3.1539999999999999</c:v>
                </c:pt>
                <c:pt idx="1328">
                  <c:v>0.40300000000000002</c:v>
                </c:pt>
                <c:pt idx="1329">
                  <c:v>0.40300000000000002</c:v>
                </c:pt>
                <c:pt idx="1330">
                  <c:v>-2.444</c:v>
                </c:pt>
                <c:pt idx="1331">
                  <c:v>-2.4489999999999998</c:v>
                </c:pt>
                <c:pt idx="1332">
                  <c:v>0.47</c:v>
                </c:pt>
                <c:pt idx="1333">
                  <c:v>0.47</c:v>
                </c:pt>
                <c:pt idx="1334">
                  <c:v>-2.448</c:v>
                </c:pt>
                <c:pt idx="1335">
                  <c:v>-2.4430000000000001</c:v>
                </c:pt>
                <c:pt idx="1336">
                  <c:v>-3.0009999999999999</c:v>
                </c:pt>
                <c:pt idx="1337">
                  <c:v>0.40200000000000002</c:v>
                </c:pt>
                <c:pt idx="1338">
                  <c:v>0.40200000000000002</c:v>
                </c:pt>
                <c:pt idx="1339">
                  <c:v>13.756</c:v>
                </c:pt>
                <c:pt idx="1340">
                  <c:v>-2.4380000000000002</c:v>
                </c:pt>
                <c:pt idx="1341">
                  <c:v>-2.444</c:v>
                </c:pt>
                <c:pt idx="1342">
                  <c:v>0.47899999999999998</c:v>
                </c:pt>
                <c:pt idx="1343">
                  <c:v>0.47899999999999998</c:v>
                </c:pt>
                <c:pt idx="1344">
                  <c:v>-2.4620000000000002</c:v>
                </c:pt>
                <c:pt idx="1345">
                  <c:v>-2.456</c:v>
                </c:pt>
                <c:pt idx="1346">
                  <c:v>0.39500000000000002</c:v>
                </c:pt>
                <c:pt idx="1347">
                  <c:v>0.39500000000000002</c:v>
                </c:pt>
                <c:pt idx="1348">
                  <c:v>15.625</c:v>
                </c:pt>
                <c:pt idx="1349">
                  <c:v>-2.4420000000000002</c:v>
                </c:pt>
                <c:pt idx="1350">
                  <c:v>-2.448</c:v>
                </c:pt>
                <c:pt idx="1351">
                  <c:v>-3.4260000000000002</c:v>
                </c:pt>
                <c:pt idx="1352">
                  <c:v>0.48599999999999999</c:v>
                </c:pt>
                <c:pt idx="1353">
                  <c:v>0.48599999999999999</c:v>
                </c:pt>
                <c:pt idx="1354">
                  <c:v>-2.4580000000000002</c:v>
                </c:pt>
                <c:pt idx="1355">
                  <c:v>-2.4510000000000001</c:v>
                </c:pt>
                <c:pt idx="1356">
                  <c:v>0.38900000000000001</c:v>
                </c:pt>
                <c:pt idx="1357">
                  <c:v>0.38900000000000001</c:v>
                </c:pt>
                <c:pt idx="1358">
                  <c:v>-2.4529999999999998</c:v>
                </c:pt>
                <c:pt idx="1359">
                  <c:v>-2.4590000000000001</c:v>
                </c:pt>
                <c:pt idx="1360">
                  <c:v>-3.0950000000000002</c:v>
                </c:pt>
                <c:pt idx="1361">
                  <c:v>0.48599999999999999</c:v>
                </c:pt>
                <c:pt idx="1362">
                  <c:v>0.48499999999999999</c:v>
                </c:pt>
                <c:pt idx="1363">
                  <c:v>15.196</c:v>
                </c:pt>
                <c:pt idx="1364">
                  <c:v>-2.4460000000000002</c:v>
                </c:pt>
                <c:pt idx="1365">
                  <c:v>-2.44</c:v>
                </c:pt>
                <c:pt idx="1366">
                  <c:v>0.39700000000000002</c:v>
                </c:pt>
                <c:pt idx="1367">
                  <c:v>0.39700000000000002</c:v>
                </c:pt>
                <c:pt idx="1368">
                  <c:v>-2.4550000000000001</c:v>
                </c:pt>
                <c:pt idx="1369">
                  <c:v>-2.46</c:v>
                </c:pt>
                <c:pt idx="1370">
                  <c:v>0.47599999999999998</c:v>
                </c:pt>
                <c:pt idx="1371">
                  <c:v>0.47599999999999998</c:v>
                </c:pt>
                <c:pt idx="1372">
                  <c:v>15.675000000000001</c:v>
                </c:pt>
                <c:pt idx="1373">
                  <c:v>-2.4449999999999998</c:v>
                </c:pt>
                <c:pt idx="1374">
                  <c:v>-2.44</c:v>
                </c:pt>
                <c:pt idx="1375">
                  <c:v>-3.0110000000000001</c:v>
                </c:pt>
                <c:pt idx="1376">
                  <c:v>0.40500000000000003</c:v>
                </c:pt>
                <c:pt idx="1377">
                  <c:v>0.40400000000000003</c:v>
                </c:pt>
                <c:pt idx="1378">
                  <c:v>-2.4380000000000002</c:v>
                </c:pt>
                <c:pt idx="1379">
                  <c:v>-2.4420000000000002</c:v>
                </c:pt>
                <c:pt idx="1380">
                  <c:v>0.46700000000000003</c:v>
                </c:pt>
                <c:pt idx="1381">
                  <c:v>0.46700000000000003</c:v>
                </c:pt>
                <c:pt idx="1382">
                  <c:v>-2.4540000000000002</c:v>
                </c:pt>
                <c:pt idx="1383">
                  <c:v>-2.4489999999999998</c:v>
                </c:pt>
                <c:pt idx="1384">
                  <c:v>-3.157</c:v>
                </c:pt>
                <c:pt idx="1385">
                  <c:v>0.40400000000000003</c:v>
                </c:pt>
                <c:pt idx="1386">
                  <c:v>0.40400000000000003</c:v>
                </c:pt>
                <c:pt idx="1387">
                  <c:v>16.177</c:v>
                </c:pt>
                <c:pt idx="1388">
                  <c:v>-2.4319999999999999</c:v>
                </c:pt>
                <c:pt idx="1389">
                  <c:v>-2.4369999999999998</c:v>
                </c:pt>
                <c:pt idx="1390">
                  <c:v>0.47599999999999998</c:v>
                </c:pt>
                <c:pt idx="1391">
                  <c:v>0.47599999999999998</c:v>
                </c:pt>
                <c:pt idx="1392">
                  <c:v>-2.4670000000000001</c:v>
                </c:pt>
                <c:pt idx="1393">
                  <c:v>-2.4620000000000002</c:v>
                </c:pt>
                <c:pt idx="1394">
                  <c:v>0.39700000000000002</c:v>
                </c:pt>
                <c:pt idx="1395">
                  <c:v>0.39700000000000002</c:v>
                </c:pt>
                <c:pt idx="1396">
                  <c:v>14.295</c:v>
                </c:pt>
                <c:pt idx="1397">
                  <c:v>-2.4359999999999999</c:v>
                </c:pt>
                <c:pt idx="1398">
                  <c:v>-2.4430000000000001</c:v>
                </c:pt>
                <c:pt idx="1399">
                  <c:v>0.48799999999999999</c:v>
                </c:pt>
                <c:pt idx="1400">
                  <c:v>0.48799999999999999</c:v>
                </c:pt>
                <c:pt idx="1401">
                  <c:v>-2.4750000000000001</c:v>
                </c:pt>
                <c:pt idx="1402">
                  <c:v>-2.468</c:v>
                </c:pt>
                <c:pt idx="1403">
                  <c:v>0.38700000000000001</c:v>
                </c:pt>
                <c:pt idx="1404">
                  <c:v>0.38700000000000001</c:v>
                </c:pt>
                <c:pt idx="1405">
                  <c:v>-2.4390000000000001</c:v>
                </c:pt>
                <c:pt idx="1406">
                  <c:v>-2.4430000000000001</c:v>
                </c:pt>
                <c:pt idx="1407">
                  <c:v>0.98699999999999999</c:v>
                </c:pt>
                <c:pt idx="1408">
                  <c:v>-5</c:v>
                </c:pt>
                <c:pt idx="1409">
                  <c:v>0.77</c:v>
                </c:pt>
                <c:pt idx="1410">
                  <c:v>-4.9870000000000001</c:v>
                </c:pt>
                <c:pt idx="1411">
                  <c:v>0.96799999999999997</c:v>
                </c:pt>
                <c:pt idx="1412">
                  <c:v>-4.9109999999999996</c:v>
                </c:pt>
                <c:pt idx="1413">
                  <c:v>0.77600000000000002</c:v>
                </c:pt>
                <c:pt idx="1414">
                  <c:v>-2.4540000000000002</c:v>
                </c:pt>
                <c:pt idx="1415">
                  <c:v>-2.4609999999999999</c:v>
                </c:pt>
                <c:pt idx="1416">
                  <c:v>0.48899999999999999</c:v>
                </c:pt>
                <c:pt idx="1417">
                  <c:v>0.48899999999999999</c:v>
                </c:pt>
                <c:pt idx="1418">
                  <c:v>-2.4489999999999998</c:v>
                </c:pt>
                <c:pt idx="1419">
                  <c:v>-2.4420000000000002</c:v>
                </c:pt>
                <c:pt idx="1420">
                  <c:v>0.38800000000000001</c:v>
                </c:pt>
                <c:pt idx="1421">
                  <c:v>0.38800000000000001</c:v>
                </c:pt>
                <c:pt idx="1422">
                  <c:v>-2.4540000000000002</c:v>
                </c:pt>
                <c:pt idx="1423">
                  <c:v>-2.4609999999999999</c:v>
                </c:pt>
                <c:pt idx="1424">
                  <c:v>0.48899999999999999</c:v>
                </c:pt>
                <c:pt idx="1425">
                  <c:v>0.48899999999999999</c:v>
                </c:pt>
                <c:pt idx="1426">
                  <c:v>-2.4489999999999998</c:v>
                </c:pt>
                <c:pt idx="1427">
                  <c:v>-2.4430000000000001</c:v>
                </c:pt>
                <c:pt idx="1428">
                  <c:v>0.38800000000000001</c:v>
                </c:pt>
                <c:pt idx="1429">
                  <c:v>0.38800000000000001</c:v>
                </c:pt>
                <c:pt idx="1430">
                  <c:v>-2.4540000000000002</c:v>
                </c:pt>
                <c:pt idx="1431">
                  <c:v>-2.4609999999999999</c:v>
                </c:pt>
                <c:pt idx="1432">
                  <c:v>0.48899999999999999</c:v>
                </c:pt>
                <c:pt idx="1433">
                  <c:v>0.48899999999999999</c:v>
                </c:pt>
                <c:pt idx="1434">
                  <c:v>-2.4500000000000002</c:v>
                </c:pt>
                <c:pt idx="1435">
                  <c:v>-2.4430000000000001</c:v>
                </c:pt>
                <c:pt idx="1436">
                  <c:v>0.38800000000000001</c:v>
                </c:pt>
                <c:pt idx="1437">
                  <c:v>0.38800000000000001</c:v>
                </c:pt>
                <c:pt idx="1438">
                  <c:v>-2.4540000000000002</c:v>
                </c:pt>
                <c:pt idx="1439">
                  <c:v>-2.4609999999999999</c:v>
                </c:pt>
                <c:pt idx="1440">
                  <c:v>0.48899999999999999</c:v>
                </c:pt>
                <c:pt idx="1441">
                  <c:v>0.48899999999999999</c:v>
                </c:pt>
                <c:pt idx="1442">
                  <c:v>-2.4500000000000002</c:v>
                </c:pt>
                <c:pt idx="1443">
                  <c:v>-2.4430000000000001</c:v>
                </c:pt>
                <c:pt idx="1444">
                  <c:v>0.38800000000000001</c:v>
                </c:pt>
                <c:pt idx="1445">
                  <c:v>0.38800000000000001</c:v>
                </c:pt>
                <c:pt idx="1446">
                  <c:v>-2.4540000000000002</c:v>
                </c:pt>
                <c:pt idx="1447">
                  <c:v>-2.4609999999999999</c:v>
                </c:pt>
                <c:pt idx="1448">
                  <c:v>0.48899999999999999</c:v>
                </c:pt>
                <c:pt idx="1449">
                  <c:v>0.48899999999999999</c:v>
                </c:pt>
                <c:pt idx="1450">
                  <c:v>-2.4500000000000002</c:v>
                </c:pt>
                <c:pt idx="1451">
                  <c:v>-2.4430000000000001</c:v>
                </c:pt>
                <c:pt idx="1452">
                  <c:v>0.38800000000000001</c:v>
                </c:pt>
                <c:pt idx="1453">
                  <c:v>0.38800000000000001</c:v>
                </c:pt>
                <c:pt idx="1454">
                  <c:v>-2.4540000000000002</c:v>
                </c:pt>
                <c:pt idx="1455">
                  <c:v>-2.4609999999999999</c:v>
                </c:pt>
                <c:pt idx="1456">
                  <c:v>0.48899999999999999</c:v>
                </c:pt>
                <c:pt idx="1457">
                  <c:v>0.48899999999999999</c:v>
                </c:pt>
                <c:pt idx="1458">
                  <c:v>-2.4500000000000002</c:v>
                </c:pt>
                <c:pt idx="1459">
                  <c:v>-2.4430000000000001</c:v>
                </c:pt>
                <c:pt idx="1460">
                  <c:v>0.38800000000000001</c:v>
                </c:pt>
                <c:pt idx="1461">
                  <c:v>0.38800000000000001</c:v>
                </c:pt>
                <c:pt idx="1462">
                  <c:v>-2.4529999999999998</c:v>
                </c:pt>
                <c:pt idx="1463">
                  <c:v>-2.46</c:v>
                </c:pt>
                <c:pt idx="1464">
                  <c:v>0.97799999999999998</c:v>
                </c:pt>
                <c:pt idx="1465">
                  <c:v>-4.9119999999999999</c:v>
                </c:pt>
                <c:pt idx="1466">
                  <c:v>0.76900000000000002</c:v>
                </c:pt>
                <c:pt idx="1467">
                  <c:v>-5.0229999999999997</c:v>
                </c:pt>
                <c:pt idx="1468">
                  <c:v>0.97</c:v>
                </c:pt>
                <c:pt idx="1469">
                  <c:v>-4.9189999999999996</c:v>
                </c:pt>
                <c:pt idx="1470">
                  <c:v>0.78400000000000003</c:v>
                </c:pt>
                <c:pt idx="1471">
                  <c:v>-2.4710000000000001</c:v>
                </c:pt>
                <c:pt idx="1472">
                  <c:v>-2.4750000000000001</c:v>
                </c:pt>
                <c:pt idx="1473">
                  <c:v>0.49</c:v>
                </c:pt>
                <c:pt idx="1474">
                  <c:v>0.48899999999999999</c:v>
                </c:pt>
                <c:pt idx="1475">
                  <c:v>-2.427</c:v>
                </c:pt>
                <c:pt idx="1476">
                  <c:v>-2.42</c:v>
                </c:pt>
                <c:pt idx="1477">
                  <c:v>0.38900000000000001</c:v>
                </c:pt>
                <c:pt idx="1478">
                  <c:v>0.38900000000000001</c:v>
                </c:pt>
                <c:pt idx="1479">
                  <c:v>-2.464</c:v>
                </c:pt>
                <c:pt idx="1480">
                  <c:v>-2.4710000000000001</c:v>
                </c:pt>
                <c:pt idx="1481">
                  <c:v>14.67</c:v>
                </c:pt>
                <c:pt idx="1482">
                  <c:v>0.48</c:v>
                </c:pt>
                <c:pt idx="1483">
                  <c:v>0.48</c:v>
                </c:pt>
                <c:pt idx="1484">
                  <c:v>-2.4180000000000001</c:v>
                </c:pt>
                <c:pt idx="1485">
                  <c:v>-2.4119999999999999</c:v>
                </c:pt>
                <c:pt idx="1486">
                  <c:v>0.39600000000000002</c:v>
                </c:pt>
                <c:pt idx="1487">
                  <c:v>0.39700000000000002</c:v>
                </c:pt>
                <c:pt idx="1488">
                  <c:v>-2.464</c:v>
                </c:pt>
                <c:pt idx="1489">
                  <c:v>-2.4700000000000002</c:v>
                </c:pt>
                <c:pt idx="1490">
                  <c:v>16.649999999999999</c:v>
                </c:pt>
                <c:pt idx="1491">
                  <c:v>0.46899999999999997</c:v>
                </c:pt>
                <c:pt idx="1492">
                  <c:v>0.46899999999999997</c:v>
                </c:pt>
                <c:pt idx="1493">
                  <c:v>-3.7450000000000001</c:v>
                </c:pt>
                <c:pt idx="1494">
                  <c:v>-2.42</c:v>
                </c:pt>
                <c:pt idx="1495">
                  <c:v>-2.415</c:v>
                </c:pt>
                <c:pt idx="1496">
                  <c:v>0.40600000000000003</c:v>
                </c:pt>
                <c:pt idx="1497">
                  <c:v>0.40699999999999997</c:v>
                </c:pt>
                <c:pt idx="1498">
                  <c:v>-2.4529999999999998</c:v>
                </c:pt>
                <c:pt idx="1499">
                  <c:v>-2.4569999999999999</c:v>
                </c:pt>
                <c:pt idx="1500">
                  <c:v>0.46899999999999997</c:v>
                </c:pt>
                <c:pt idx="1501">
                  <c:v>0.46800000000000003</c:v>
                </c:pt>
                <c:pt idx="1502">
                  <c:v>-3.4390000000000001</c:v>
                </c:pt>
                <c:pt idx="1503">
                  <c:v>-2.4319999999999999</c:v>
                </c:pt>
                <c:pt idx="1504">
                  <c:v>-2.4279999999999999</c:v>
                </c:pt>
                <c:pt idx="1505">
                  <c:v>15.193</c:v>
                </c:pt>
                <c:pt idx="1506">
                  <c:v>0.39800000000000002</c:v>
                </c:pt>
                <c:pt idx="1507">
                  <c:v>0.39900000000000002</c:v>
                </c:pt>
                <c:pt idx="1508">
                  <c:v>-2.4460000000000002</c:v>
                </c:pt>
                <c:pt idx="1509">
                  <c:v>-2.4510000000000001</c:v>
                </c:pt>
                <c:pt idx="1510">
                  <c:v>0.47799999999999998</c:v>
                </c:pt>
                <c:pt idx="1511">
                  <c:v>0.47799999999999998</c:v>
                </c:pt>
                <c:pt idx="1512">
                  <c:v>-2.4369999999999998</c:v>
                </c:pt>
                <c:pt idx="1513">
                  <c:v>-2.4319999999999999</c:v>
                </c:pt>
                <c:pt idx="1514">
                  <c:v>15.566000000000001</c:v>
                </c:pt>
                <c:pt idx="1515">
                  <c:v>0.39100000000000001</c:v>
                </c:pt>
                <c:pt idx="1516">
                  <c:v>0.39100000000000001</c:v>
                </c:pt>
                <c:pt idx="1517">
                  <c:v>-2.5710000000000002</c:v>
                </c:pt>
                <c:pt idx="1518">
                  <c:v>-2.4580000000000002</c:v>
                </c:pt>
                <c:pt idx="1519">
                  <c:v>-2.4649999999999999</c:v>
                </c:pt>
                <c:pt idx="1520">
                  <c:v>0.48699999999999999</c:v>
                </c:pt>
                <c:pt idx="1521">
                  <c:v>0.48699999999999999</c:v>
                </c:pt>
                <c:pt idx="1522">
                  <c:v>-2.4350000000000001</c:v>
                </c:pt>
                <c:pt idx="1523">
                  <c:v>-2.4289999999999998</c:v>
                </c:pt>
                <c:pt idx="1524">
                  <c:v>0.39</c:v>
                </c:pt>
                <c:pt idx="1525">
                  <c:v>0.39100000000000001</c:v>
                </c:pt>
                <c:pt idx="1526">
                  <c:v>-2.7519999999999998</c:v>
                </c:pt>
                <c:pt idx="1527">
                  <c:v>-2.464</c:v>
                </c:pt>
                <c:pt idx="1528">
                  <c:v>-2.4710000000000001</c:v>
                </c:pt>
                <c:pt idx="1529">
                  <c:v>15.987</c:v>
                </c:pt>
                <c:pt idx="1530">
                  <c:v>0.47899999999999998</c:v>
                </c:pt>
                <c:pt idx="1531">
                  <c:v>0.47799999999999998</c:v>
                </c:pt>
                <c:pt idx="1532">
                  <c:v>-2.4180000000000001</c:v>
                </c:pt>
                <c:pt idx="1533">
                  <c:v>-2.4129999999999998</c:v>
                </c:pt>
                <c:pt idx="1534">
                  <c:v>0.39800000000000002</c:v>
                </c:pt>
                <c:pt idx="1535">
                  <c:v>0.39800000000000002</c:v>
                </c:pt>
                <c:pt idx="1536">
                  <c:v>-2.464</c:v>
                </c:pt>
                <c:pt idx="1537">
                  <c:v>-2.4700000000000002</c:v>
                </c:pt>
                <c:pt idx="1538">
                  <c:v>14.089</c:v>
                </c:pt>
                <c:pt idx="1539">
                  <c:v>0.47099999999999997</c:v>
                </c:pt>
                <c:pt idx="1540">
                  <c:v>0.47099999999999997</c:v>
                </c:pt>
                <c:pt idx="1541">
                  <c:v>-3.4649999999999999</c:v>
                </c:pt>
                <c:pt idx="1542">
                  <c:v>-2.4209999999999998</c:v>
                </c:pt>
                <c:pt idx="1543">
                  <c:v>-2.4169999999999998</c:v>
                </c:pt>
                <c:pt idx="1544">
                  <c:v>0.40400000000000003</c:v>
                </c:pt>
                <c:pt idx="1545">
                  <c:v>0.40500000000000003</c:v>
                </c:pt>
                <c:pt idx="1546">
                  <c:v>-2.4550000000000001</c:v>
                </c:pt>
                <c:pt idx="1547">
                  <c:v>-2.46</c:v>
                </c:pt>
                <c:pt idx="1548">
                  <c:v>0.47099999999999997</c:v>
                </c:pt>
                <c:pt idx="1549">
                  <c:v>0.47</c:v>
                </c:pt>
                <c:pt idx="1550">
                  <c:v>-3.762</c:v>
                </c:pt>
                <c:pt idx="1551">
                  <c:v>-2.4329999999999998</c:v>
                </c:pt>
                <c:pt idx="1552">
                  <c:v>-2.4279999999999999</c:v>
                </c:pt>
                <c:pt idx="1553">
                  <c:v>15.403</c:v>
                </c:pt>
                <c:pt idx="1554">
                  <c:v>0.39800000000000002</c:v>
                </c:pt>
                <c:pt idx="1555">
                  <c:v>0.39800000000000002</c:v>
                </c:pt>
                <c:pt idx="1556">
                  <c:v>-2.448</c:v>
                </c:pt>
                <c:pt idx="1557">
                  <c:v>-2.4540000000000002</c:v>
                </c:pt>
                <c:pt idx="1558">
                  <c:v>0.47799999999999998</c:v>
                </c:pt>
                <c:pt idx="1559">
                  <c:v>0.47799999999999998</c:v>
                </c:pt>
                <c:pt idx="1560">
                  <c:v>-2.4369999999999998</c:v>
                </c:pt>
                <c:pt idx="1561">
                  <c:v>-2.431</c:v>
                </c:pt>
                <c:pt idx="1562">
                  <c:v>15.106</c:v>
                </c:pt>
                <c:pt idx="1563">
                  <c:v>0.39200000000000002</c:v>
                </c:pt>
                <c:pt idx="1564">
                  <c:v>0.39200000000000002</c:v>
                </c:pt>
                <c:pt idx="1565">
                  <c:v>-3.0070000000000001</c:v>
                </c:pt>
                <c:pt idx="1566">
                  <c:v>-2.46</c:v>
                </c:pt>
                <c:pt idx="1567">
                  <c:v>-2.4660000000000002</c:v>
                </c:pt>
                <c:pt idx="1568">
                  <c:v>0.48599999999999999</c:v>
                </c:pt>
                <c:pt idx="1569">
                  <c:v>0.48599999999999999</c:v>
                </c:pt>
                <c:pt idx="1570">
                  <c:v>-2.4340000000000002</c:v>
                </c:pt>
                <c:pt idx="1571">
                  <c:v>-2.427</c:v>
                </c:pt>
                <c:pt idx="1572">
                  <c:v>0.39100000000000001</c:v>
                </c:pt>
                <c:pt idx="1573">
                  <c:v>0.39200000000000002</c:v>
                </c:pt>
                <c:pt idx="1574">
                  <c:v>-2.798</c:v>
                </c:pt>
                <c:pt idx="1575">
                  <c:v>-2.464</c:v>
                </c:pt>
                <c:pt idx="1576">
                  <c:v>-2.4710000000000001</c:v>
                </c:pt>
                <c:pt idx="1577">
                  <c:v>12.938000000000001</c:v>
                </c:pt>
                <c:pt idx="1578">
                  <c:v>0.48099999999999998</c:v>
                </c:pt>
                <c:pt idx="1579">
                  <c:v>0.48</c:v>
                </c:pt>
                <c:pt idx="1580">
                  <c:v>-2.423</c:v>
                </c:pt>
                <c:pt idx="1581">
                  <c:v>-2.4169999999999998</c:v>
                </c:pt>
                <c:pt idx="1582">
                  <c:v>0.39500000000000002</c:v>
                </c:pt>
                <c:pt idx="1583">
                  <c:v>0.39600000000000002</c:v>
                </c:pt>
                <c:pt idx="1584">
                  <c:v>-2.464</c:v>
                </c:pt>
                <c:pt idx="1585">
                  <c:v>-2.4700000000000002</c:v>
                </c:pt>
                <c:pt idx="1586">
                  <c:v>14.683999999999999</c:v>
                </c:pt>
                <c:pt idx="1587">
                  <c:v>0.47399999999999998</c:v>
                </c:pt>
                <c:pt idx="1588">
                  <c:v>0.47399999999999998</c:v>
                </c:pt>
                <c:pt idx="1589">
                  <c:v>-3.6880000000000002</c:v>
                </c:pt>
                <c:pt idx="1590">
                  <c:v>-2.4249999999999998</c:v>
                </c:pt>
                <c:pt idx="1591">
                  <c:v>-2.42</c:v>
                </c:pt>
                <c:pt idx="1592">
                  <c:v>0.40100000000000002</c:v>
                </c:pt>
                <c:pt idx="1593">
                  <c:v>0.40200000000000002</c:v>
                </c:pt>
                <c:pt idx="1594">
                  <c:v>-2.456</c:v>
                </c:pt>
                <c:pt idx="1595">
                  <c:v>-2.4609999999999999</c:v>
                </c:pt>
                <c:pt idx="1596">
                  <c:v>0.47399999999999998</c:v>
                </c:pt>
                <c:pt idx="1597">
                  <c:v>0.47299999999999998</c:v>
                </c:pt>
                <c:pt idx="1598">
                  <c:v>-3.3889999999999998</c:v>
                </c:pt>
                <c:pt idx="1599">
                  <c:v>-2.4329999999999998</c:v>
                </c:pt>
                <c:pt idx="1600">
                  <c:v>-2.4279999999999999</c:v>
                </c:pt>
                <c:pt idx="1601">
                  <c:v>14.738</c:v>
                </c:pt>
                <c:pt idx="1602">
                  <c:v>0.39600000000000002</c:v>
                </c:pt>
                <c:pt idx="1603">
                  <c:v>0.39700000000000002</c:v>
                </c:pt>
                <c:pt idx="1604">
                  <c:v>-2.452</c:v>
                </c:pt>
                <c:pt idx="1605">
                  <c:v>-2.4580000000000002</c:v>
                </c:pt>
                <c:pt idx="1606">
                  <c:v>0.48</c:v>
                </c:pt>
                <c:pt idx="1607">
                  <c:v>0.47899999999999998</c:v>
                </c:pt>
                <c:pt idx="1608">
                  <c:v>-2.4359999999999999</c:v>
                </c:pt>
                <c:pt idx="1609">
                  <c:v>-2.4300000000000002</c:v>
                </c:pt>
                <c:pt idx="1610">
                  <c:v>15.07</c:v>
                </c:pt>
                <c:pt idx="1611">
                  <c:v>0.39200000000000002</c:v>
                </c:pt>
                <c:pt idx="1612">
                  <c:v>0.39200000000000002</c:v>
                </c:pt>
                <c:pt idx="1613">
                  <c:v>-2.722</c:v>
                </c:pt>
                <c:pt idx="1614">
                  <c:v>-2.46</c:v>
                </c:pt>
                <c:pt idx="1615">
                  <c:v>-2.4660000000000002</c:v>
                </c:pt>
                <c:pt idx="1616">
                  <c:v>0.48499999999999999</c:v>
                </c:pt>
                <c:pt idx="1617">
                  <c:v>0.48499999999999999</c:v>
                </c:pt>
                <c:pt idx="1618">
                  <c:v>-2.4350000000000001</c:v>
                </c:pt>
                <c:pt idx="1619">
                  <c:v>-2.4279999999999999</c:v>
                </c:pt>
                <c:pt idx="1620">
                  <c:v>0.39200000000000002</c:v>
                </c:pt>
                <c:pt idx="1621">
                  <c:v>0.39200000000000002</c:v>
                </c:pt>
                <c:pt idx="1622">
                  <c:v>-2.9180000000000001</c:v>
                </c:pt>
                <c:pt idx="1623">
                  <c:v>-2.464</c:v>
                </c:pt>
                <c:pt idx="1624">
                  <c:v>-2.4700000000000002</c:v>
                </c:pt>
                <c:pt idx="1625">
                  <c:v>14.8</c:v>
                </c:pt>
                <c:pt idx="1626">
                  <c:v>0.48</c:v>
                </c:pt>
                <c:pt idx="1627">
                  <c:v>0.48</c:v>
                </c:pt>
                <c:pt idx="1628">
                  <c:v>-2.4239999999999999</c:v>
                </c:pt>
                <c:pt idx="1629">
                  <c:v>-2.4180000000000001</c:v>
                </c:pt>
                <c:pt idx="1630">
                  <c:v>0.39600000000000002</c:v>
                </c:pt>
                <c:pt idx="1631">
                  <c:v>0.39600000000000002</c:v>
                </c:pt>
                <c:pt idx="1632">
                  <c:v>-2.464</c:v>
                </c:pt>
                <c:pt idx="1633">
                  <c:v>-2.4700000000000002</c:v>
                </c:pt>
                <c:pt idx="1634">
                  <c:v>13.048999999999999</c:v>
                </c:pt>
                <c:pt idx="1635">
                  <c:v>0.47699999999999998</c:v>
                </c:pt>
                <c:pt idx="1636">
                  <c:v>0.47599999999999998</c:v>
                </c:pt>
                <c:pt idx="1637">
                  <c:v>-3.653</c:v>
                </c:pt>
                <c:pt idx="1638">
                  <c:v>-2.4260000000000002</c:v>
                </c:pt>
                <c:pt idx="1639">
                  <c:v>-2.4209999999999998</c:v>
                </c:pt>
                <c:pt idx="1640">
                  <c:v>0.39900000000000002</c:v>
                </c:pt>
                <c:pt idx="1641">
                  <c:v>0.39900000000000002</c:v>
                </c:pt>
                <c:pt idx="1642">
                  <c:v>-2.4580000000000002</c:v>
                </c:pt>
                <c:pt idx="1643">
                  <c:v>-2.464</c:v>
                </c:pt>
                <c:pt idx="1644">
                  <c:v>0.47599999999999998</c:v>
                </c:pt>
                <c:pt idx="1645">
                  <c:v>0.47599999999999998</c:v>
                </c:pt>
                <c:pt idx="1646">
                  <c:v>-3.9660000000000002</c:v>
                </c:pt>
                <c:pt idx="1647">
                  <c:v>-2.4329999999999998</c:v>
                </c:pt>
                <c:pt idx="1648">
                  <c:v>-2.4279999999999999</c:v>
                </c:pt>
                <c:pt idx="1649">
                  <c:v>16.898</c:v>
                </c:pt>
                <c:pt idx="1650">
                  <c:v>0.39500000000000002</c:v>
                </c:pt>
                <c:pt idx="1651">
                  <c:v>0.39600000000000002</c:v>
                </c:pt>
                <c:pt idx="1652">
                  <c:v>-2.4540000000000002</c:v>
                </c:pt>
                <c:pt idx="1653">
                  <c:v>-2.46</c:v>
                </c:pt>
                <c:pt idx="1654">
                  <c:v>0.48099999999999998</c:v>
                </c:pt>
                <c:pt idx="1655">
                  <c:v>0.48</c:v>
                </c:pt>
                <c:pt idx="1656">
                  <c:v>-2.4359999999999999</c:v>
                </c:pt>
                <c:pt idx="1657">
                  <c:v>-2.4300000000000002</c:v>
                </c:pt>
                <c:pt idx="1658">
                  <c:v>16.576000000000001</c:v>
                </c:pt>
                <c:pt idx="1659">
                  <c:v>0.39200000000000002</c:v>
                </c:pt>
                <c:pt idx="1660">
                  <c:v>0.39200000000000002</c:v>
                </c:pt>
                <c:pt idx="1661">
                  <c:v>-3.1989999999999998</c:v>
                </c:pt>
                <c:pt idx="1662">
                  <c:v>-2.4620000000000002</c:v>
                </c:pt>
                <c:pt idx="1663">
                  <c:v>-2.468</c:v>
                </c:pt>
                <c:pt idx="1664">
                  <c:v>0.48499999999999999</c:v>
                </c:pt>
                <c:pt idx="1665">
                  <c:v>0.48499999999999999</c:v>
                </c:pt>
                <c:pt idx="1666">
                  <c:v>-2.4340000000000002</c:v>
                </c:pt>
                <c:pt idx="1667">
                  <c:v>-2.427</c:v>
                </c:pt>
                <c:pt idx="1668">
                  <c:v>0.39100000000000001</c:v>
                </c:pt>
                <c:pt idx="1669">
                  <c:v>0.39200000000000002</c:v>
                </c:pt>
                <c:pt idx="1670">
                  <c:v>-2.976</c:v>
                </c:pt>
                <c:pt idx="1671">
                  <c:v>-2.464</c:v>
                </c:pt>
                <c:pt idx="1672">
                  <c:v>-2.4700000000000002</c:v>
                </c:pt>
                <c:pt idx="1673">
                  <c:v>14.09</c:v>
                </c:pt>
                <c:pt idx="1674">
                  <c:v>0.48299999999999998</c:v>
                </c:pt>
                <c:pt idx="1675">
                  <c:v>0.48199999999999998</c:v>
                </c:pt>
                <c:pt idx="1676">
                  <c:v>-2.4289999999999998</c:v>
                </c:pt>
                <c:pt idx="1677">
                  <c:v>-2.423</c:v>
                </c:pt>
                <c:pt idx="1678">
                  <c:v>0.39300000000000002</c:v>
                </c:pt>
                <c:pt idx="1679">
                  <c:v>0.39400000000000002</c:v>
                </c:pt>
                <c:pt idx="1680">
                  <c:v>-2.464</c:v>
                </c:pt>
                <c:pt idx="1681">
                  <c:v>-2.4700000000000002</c:v>
                </c:pt>
                <c:pt idx="1682">
                  <c:v>15.996</c:v>
                </c:pt>
                <c:pt idx="1683">
                  <c:v>0.47899999999999998</c:v>
                </c:pt>
                <c:pt idx="1684">
                  <c:v>0.47899999999999998</c:v>
                </c:pt>
                <c:pt idx="1685">
                  <c:v>-3.645</c:v>
                </c:pt>
                <c:pt idx="1686">
                  <c:v>-2.4289999999999998</c:v>
                </c:pt>
                <c:pt idx="1687">
                  <c:v>-2.423</c:v>
                </c:pt>
                <c:pt idx="1688">
                  <c:v>0.39700000000000002</c:v>
                </c:pt>
                <c:pt idx="1689">
                  <c:v>0.39700000000000002</c:v>
                </c:pt>
                <c:pt idx="1690">
                  <c:v>-2.46</c:v>
                </c:pt>
                <c:pt idx="1691">
                  <c:v>-2.4660000000000002</c:v>
                </c:pt>
                <c:pt idx="1692">
                  <c:v>0.47899999999999998</c:v>
                </c:pt>
                <c:pt idx="1693">
                  <c:v>0.47799999999999998</c:v>
                </c:pt>
                <c:pt idx="1694">
                  <c:v>-3.351</c:v>
                </c:pt>
                <c:pt idx="1695">
                  <c:v>-2.4319999999999999</c:v>
                </c:pt>
                <c:pt idx="1696">
                  <c:v>-2.427</c:v>
                </c:pt>
                <c:pt idx="1697">
                  <c:v>12.634</c:v>
                </c:pt>
                <c:pt idx="1698">
                  <c:v>0.39500000000000002</c:v>
                </c:pt>
                <c:pt idx="1699">
                  <c:v>0.39500000000000002</c:v>
                </c:pt>
                <c:pt idx="1700">
                  <c:v>-2.4590000000000001</c:v>
                </c:pt>
                <c:pt idx="1701">
                  <c:v>-2.4649999999999999</c:v>
                </c:pt>
                <c:pt idx="1702">
                  <c:v>0.48099999999999998</c:v>
                </c:pt>
                <c:pt idx="1703">
                  <c:v>0.48099999999999998</c:v>
                </c:pt>
                <c:pt idx="1704">
                  <c:v>-2.4340000000000002</c:v>
                </c:pt>
                <c:pt idx="1705">
                  <c:v>-2.4279999999999999</c:v>
                </c:pt>
                <c:pt idx="1706">
                  <c:v>12.901</c:v>
                </c:pt>
                <c:pt idx="1707">
                  <c:v>0.39300000000000002</c:v>
                </c:pt>
                <c:pt idx="1708">
                  <c:v>0.39400000000000002</c:v>
                </c:pt>
                <c:pt idx="1709">
                  <c:v>-2.8149999999999999</c:v>
                </c:pt>
                <c:pt idx="1710">
                  <c:v>-2.4609999999999999</c:v>
                </c:pt>
                <c:pt idx="1711">
                  <c:v>-2.4670000000000001</c:v>
                </c:pt>
                <c:pt idx="1712">
                  <c:v>0.48299999999999998</c:v>
                </c:pt>
                <c:pt idx="1713">
                  <c:v>0.48199999999999998</c:v>
                </c:pt>
                <c:pt idx="1714">
                  <c:v>-2.4340000000000002</c:v>
                </c:pt>
                <c:pt idx="1715">
                  <c:v>-2.427</c:v>
                </c:pt>
                <c:pt idx="1716">
                  <c:v>0.39300000000000002</c:v>
                </c:pt>
                <c:pt idx="1717">
                  <c:v>0.39400000000000002</c:v>
                </c:pt>
                <c:pt idx="1718">
                  <c:v>-3.02</c:v>
                </c:pt>
                <c:pt idx="1719">
                  <c:v>-2.4630000000000001</c:v>
                </c:pt>
                <c:pt idx="1720">
                  <c:v>-2.4689999999999999</c:v>
                </c:pt>
                <c:pt idx="1721">
                  <c:v>17.077000000000002</c:v>
                </c:pt>
                <c:pt idx="1722">
                  <c:v>0.48</c:v>
                </c:pt>
                <c:pt idx="1723">
                  <c:v>0.48</c:v>
                </c:pt>
                <c:pt idx="1724">
                  <c:v>-2.4279999999999999</c:v>
                </c:pt>
                <c:pt idx="1725">
                  <c:v>-2.423</c:v>
                </c:pt>
                <c:pt idx="1726">
                  <c:v>0.39500000000000002</c:v>
                </c:pt>
                <c:pt idx="1727">
                  <c:v>0.39600000000000002</c:v>
                </c:pt>
                <c:pt idx="1728">
                  <c:v>-2.464</c:v>
                </c:pt>
                <c:pt idx="1729">
                  <c:v>-2.4689999999999999</c:v>
                </c:pt>
                <c:pt idx="1730">
                  <c:v>15.058</c:v>
                </c:pt>
                <c:pt idx="1731">
                  <c:v>0.48</c:v>
                </c:pt>
                <c:pt idx="1732">
                  <c:v>0.47899999999999998</c:v>
                </c:pt>
                <c:pt idx="1733">
                  <c:v>-3.2909999999999999</c:v>
                </c:pt>
                <c:pt idx="1734">
                  <c:v>-2.4289999999999998</c:v>
                </c:pt>
                <c:pt idx="1735">
                  <c:v>-2.4239999999999999</c:v>
                </c:pt>
                <c:pt idx="1736">
                  <c:v>0.39600000000000002</c:v>
                </c:pt>
                <c:pt idx="1737">
                  <c:v>0.39600000000000002</c:v>
                </c:pt>
                <c:pt idx="1738">
                  <c:v>-2.4620000000000002</c:v>
                </c:pt>
                <c:pt idx="1739">
                  <c:v>-2.468</c:v>
                </c:pt>
                <c:pt idx="1740">
                  <c:v>0.48</c:v>
                </c:pt>
                <c:pt idx="1741">
                  <c:v>0.47899999999999998</c:v>
                </c:pt>
                <c:pt idx="1742">
                  <c:v>-3.5680000000000001</c:v>
                </c:pt>
                <c:pt idx="1743">
                  <c:v>-2.431</c:v>
                </c:pt>
                <c:pt idx="1744">
                  <c:v>-2.4249999999999998</c:v>
                </c:pt>
                <c:pt idx="1745">
                  <c:v>14.433</c:v>
                </c:pt>
                <c:pt idx="1746">
                  <c:v>0.39500000000000002</c:v>
                </c:pt>
                <c:pt idx="1747">
                  <c:v>0.39600000000000002</c:v>
                </c:pt>
                <c:pt idx="1748">
                  <c:v>-2.4609999999999999</c:v>
                </c:pt>
                <c:pt idx="1749">
                  <c:v>-2.4670000000000001</c:v>
                </c:pt>
                <c:pt idx="1750">
                  <c:v>0.48</c:v>
                </c:pt>
                <c:pt idx="1751">
                  <c:v>0.48</c:v>
                </c:pt>
                <c:pt idx="1752">
                  <c:v>-2.4319999999999999</c:v>
                </c:pt>
                <c:pt idx="1753">
                  <c:v>-2.4260000000000002</c:v>
                </c:pt>
                <c:pt idx="1754">
                  <c:v>14.185</c:v>
                </c:pt>
                <c:pt idx="1755">
                  <c:v>0.39500000000000002</c:v>
                </c:pt>
                <c:pt idx="1756">
                  <c:v>0.39500000000000002</c:v>
                </c:pt>
                <c:pt idx="1757">
                  <c:v>-3.0459999999999998</c:v>
                </c:pt>
                <c:pt idx="1758">
                  <c:v>-2.4630000000000001</c:v>
                </c:pt>
                <c:pt idx="1759">
                  <c:v>-2.4689999999999999</c:v>
                </c:pt>
                <c:pt idx="1760">
                  <c:v>0.48099999999999998</c:v>
                </c:pt>
                <c:pt idx="1761">
                  <c:v>0.48</c:v>
                </c:pt>
                <c:pt idx="1762">
                  <c:v>-2.431</c:v>
                </c:pt>
                <c:pt idx="1763">
                  <c:v>-2.4249999999999998</c:v>
                </c:pt>
                <c:pt idx="1764">
                  <c:v>0.39400000000000002</c:v>
                </c:pt>
                <c:pt idx="1765">
                  <c:v>0.39500000000000002</c:v>
                </c:pt>
                <c:pt idx="1766">
                  <c:v>-2.83</c:v>
                </c:pt>
                <c:pt idx="1767">
                  <c:v>-2.4620000000000002</c:v>
                </c:pt>
                <c:pt idx="1768">
                  <c:v>-2.468</c:v>
                </c:pt>
                <c:pt idx="1769">
                  <c:v>16.634</c:v>
                </c:pt>
                <c:pt idx="1770">
                  <c:v>0.48199999999999998</c:v>
                </c:pt>
                <c:pt idx="1771">
                  <c:v>0.48099999999999998</c:v>
                </c:pt>
                <c:pt idx="1772">
                  <c:v>-2.4329999999999998</c:v>
                </c:pt>
                <c:pt idx="1773">
                  <c:v>-2.427</c:v>
                </c:pt>
                <c:pt idx="1774">
                  <c:v>0.39400000000000002</c:v>
                </c:pt>
                <c:pt idx="1775">
                  <c:v>0.39400000000000002</c:v>
                </c:pt>
                <c:pt idx="1776">
                  <c:v>-2.4620000000000002</c:v>
                </c:pt>
                <c:pt idx="1777">
                  <c:v>-2.468</c:v>
                </c:pt>
                <c:pt idx="1778">
                  <c:v>18.893999999999998</c:v>
                </c:pt>
                <c:pt idx="1779">
                  <c:v>0.48099999999999998</c:v>
                </c:pt>
                <c:pt idx="1780">
                  <c:v>0.48099999999999998</c:v>
                </c:pt>
                <c:pt idx="1781">
                  <c:v>-3.3650000000000002</c:v>
                </c:pt>
                <c:pt idx="1782">
                  <c:v>-2.4319999999999999</c:v>
                </c:pt>
                <c:pt idx="1783">
                  <c:v>-2.4260000000000002</c:v>
                </c:pt>
                <c:pt idx="1784">
                  <c:v>0.39400000000000002</c:v>
                </c:pt>
                <c:pt idx="1785">
                  <c:v>0.39500000000000002</c:v>
                </c:pt>
                <c:pt idx="1786">
                  <c:v>-2.4630000000000001</c:v>
                </c:pt>
                <c:pt idx="1787">
                  <c:v>-2.4689999999999999</c:v>
                </c:pt>
                <c:pt idx="1788">
                  <c:v>0.48099999999999998</c:v>
                </c:pt>
                <c:pt idx="1789">
                  <c:v>0.48099999999999998</c:v>
                </c:pt>
                <c:pt idx="1790">
                  <c:v>-3.0990000000000002</c:v>
                </c:pt>
                <c:pt idx="1791">
                  <c:v>-2.431</c:v>
                </c:pt>
                <c:pt idx="1792">
                  <c:v>-2.4249999999999998</c:v>
                </c:pt>
                <c:pt idx="1793">
                  <c:v>14.257</c:v>
                </c:pt>
                <c:pt idx="1794">
                  <c:v>0.39500000000000002</c:v>
                </c:pt>
                <c:pt idx="1795">
                  <c:v>0.39500000000000002</c:v>
                </c:pt>
                <c:pt idx="1796">
                  <c:v>-2.464</c:v>
                </c:pt>
                <c:pt idx="1797">
                  <c:v>-2.4700000000000002</c:v>
                </c:pt>
                <c:pt idx="1798">
                  <c:v>0.48</c:v>
                </c:pt>
                <c:pt idx="1799">
                  <c:v>0.48</c:v>
                </c:pt>
                <c:pt idx="1800">
                  <c:v>-2.431</c:v>
                </c:pt>
                <c:pt idx="1801">
                  <c:v>-2.4249999999999998</c:v>
                </c:pt>
                <c:pt idx="1802">
                  <c:v>14.506</c:v>
                </c:pt>
                <c:pt idx="1803">
                  <c:v>0.39600000000000002</c:v>
                </c:pt>
                <c:pt idx="1804">
                  <c:v>0.39600000000000002</c:v>
                </c:pt>
                <c:pt idx="1805">
                  <c:v>-2.657</c:v>
                </c:pt>
                <c:pt idx="1806">
                  <c:v>-2.4620000000000002</c:v>
                </c:pt>
                <c:pt idx="1807">
                  <c:v>-2.4670000000000001</c:v>
                </c:pt>
                <c:pt idx="1808">
                  <c:v>0.47899999999999998</c:v>
                </c:pt>
                <c:pt idx="1809">
                  <c:v>0.47899999999999998</c:v>
                </c:pt>
                <c:pt idx="1810">
                  <c:v>-2.4319999999999999</c:v>
                </c:pt>
                <c:pt idx="1811">
                  <c:v>-2.4260000000000002</c:v>
                </c:pt>
                <c:pt idx="1812">
                  <c:v>0.39600000000000002</c:v>
                </c:pt>
                <c:pt idx="1813">
                  <c:v>0.39600000000000002</c:v>
                </c:pt>
                <c:pt idx="1814">
                  <c:v>-2.8570000000000002</c:v>
                </c:pt>
                <c:pt idx="1815">
                  <c:v>-2.4609999999999999</c:v>
                </c:pt>
                <c:pt idx="1816">
                  <c:v>-2.4670000000000001</c:v>
                </c:pt>
                <c:pt idx="1817">
                  <c:v>16.994</c:v>
                </c:pt>
                <c:pt idx="1818">
                  <c:v>0.48</c:v>
                </c:pt>
                <c:pt idx="1819">
                  <c:v>0.47899999999999998</c:v>
                </c:pt>
                <c:pt idx="1820">
                  <c:v>-2.4340000000000002</c:v>
                </c:pt>
                <c:pt idx="1821">
                  <c:v>-2.4279999999999999</c:v>
                </c:pt>
                <c:pt idx="1822">
                  <c:v>0.39500000000000002</c:v>
                </c:pt>
                <c:pt idx="1823">
                  <c:v>0.39500000000000002</c:v>
                </c:pt>
                <c:pt idx="1824">
                  <c:v>-2.4620000000000002</c:v>
                </c:pt>
                <c:pt idx="1825">
                  <c:v>-2.468</c:v>
                </c:pt>
                <c:pt idx="1826">
                  <c:v>14.991</c:v>
                </c:pt>
                <c:pt idx="1827">
                  <c:v>0.48299999999999998</c:v>
                </c:pt>
                <c:pt idx="1828">
                  <c:v>0.48199999999999998</c:v>
                </c:pt>
                <c:pt idx="1829">
                  <c:v>-2.6139999999999999</c:v>
                </c:pt>
                <c:pt idx="1830">
                  <c:v>-2.4350000000000001</c:v>
                </c:pt>
                <c:pt idx="1831">
                  <c:v>-2.4289999999999998</c:v>
                </c:pt>
                <c:pt idx="1832">
                  <c:v>0.39200000000000002</c:v>
                </c:pt>
                <c:pt idx="1833">
                  <c:v>0.39300000000000002</c:v>
                </c:pt>
                <c:pt idx="1834">
                  <c:v>-2.464</c:v>
                </c:pt>
                <c:pt idx="1835">
                  <c:v>-2.4700000000000002</c:v>
                </c:pt>
                <c:pt idx="1836">
                  <c:v>0.48299999999999998</c:v>
                </c:pt>
                <c:pt idx="1837">
                  <c:v>0.48199999999999998</c:v>
                </c:pt>
                <c:pt idx="1838">
                  <c:v>-2.83</c:v>
                </c:pt>
                <c:pt idx="1839">
                  <c:v>-2.4329999999999998</c:v>
                </c:pt>
                <c:pt idx="1840">
                  <c:v>-2.4260000000000002</c:v>
                </c:pt>
                <c:pt idx="1841">
                  <c:v>14.818</c:v>
                </c:pt>
                <c:pt idx="1842">
                  <c:v>0.39500000000000002</c:v>
                </c:pt>
                <c:pt idx="1843">
                  <c:v>0.39500000000000002</c:v>
                </c:pt>
                <c:pt idx="1844">
                  <c:v>-2.4649999999999999</c:v>
                </c:pt>
                <c:pt idx="1845">
                  <c:v>-2.4710000000000001</c:v>
                </c:pt>
                <c:pt idx="1846">
                  <c:v>0.48</c:v>
                </c:pt>
                <c:pt idx="1847">
                  <c:v>0.48</c:v>
                </c:pt>
                <c:pt idx="1848">
                  <c:v>-2.431</c:v>
                </c:pt>
                <c:pt idx="1849">
                  <c:v>-2.4260000000000002</c:v>
                </c:pt>
                <c:pt idx="1850">
                  <c:v>14.6</c:v>
                </c:pt>
                <c:pt idx="1851">
                  <c:v>0.39700000000000002</c:v>
                </c:pt>
                <c:pt idx="1852">
                  <c:v>0.39700000000000002</c:v>
                </c:pt>
                <c:pt idx="1853">
                  <c:v>-3.4860000000000002</c:v>
                </c:pt>
                <c:pt idx="1854">
                  <c:v>-2.4609999999999999</c:v>
                </c:pt>
                <c:pt idx="1855">
                  <c:v>-2.4670000000000001</c:v>
                </c:pt>
                <c:pt idx="1856">
                  <c:v>0.47699999999999998</c:v>
                </c:pt>
                <c:pt idx="1857">
                  <c:v>0.47699999999999998</c:v>
                </c:pt>
                <c:pt idx="1858">
                  <c:v>-2.4329999999999998</c:v>
                </c:pt>
                <c:pt idx="1859">
                  <c:v>-2.427</c:v>
                </c:pt>
                <c:pt idx="1860">
                  <c:v>0.39700000000000002</c:v>
                </c:pt>
                <c:pt idx="1861">
                  <c:v>0.39700000000000002</c:v>
                </c:pt>
                <c:pt idx="1862">
                  <c:v>-3.2320000000000002</c:v>
                </c:pt>
                <c:pt idx="1863">
                  <c:v>-2.4580000000000002</c:v>
                </c:pt>
                <c:pt idx="1864">
                  <c:v>-2.4630000000000001</c:v>
                </c:pt>
                <c:pt idx="1865">
                  <c:v>16.529</c:v>
                </c:pt>
                <c:pt idx="1866">
                  <c:v>0.48199999999999998</c:v>
                </c:pt>
                <c:pt idx="1867">
                  <c:v>0.48199999999999998</c:v>
                </c:pt>
                <c:pt idx="1868">
                  <c:v>-2.4420000000000002</c:v>
                </c:pt>
                <c:pt idx="1869">
                  <c:v>-2.4359999999999999</c:v>
                </c:pt>
                <c:pt idx="1870">
                  <c:v>0.39300000000000002</c:v>
                </c:pt>
                <c:pt idx="1871">
                  <c:v>0.39300000000000002</c:v>
                </c:pt>
                <c:pt idx="1872">
                  <c:v>-2.4580000000000002</c:v>
                </c:pt>
                <c:pt idx="1873">
                  <c:v>-2.464</c:v>
                </c:pt>
                <c:pt idx="1874">
                  <c:v>18.783000000000001</c:v>
                </c:pt>
                <c:pt idx="1875">
                  <c:v>0.48499999999999999</c:v>
                </c:pt>
                <c:pt idx="1876">
                  <c:v>0.48499999999999999</c:v>
                </c:pt>
                <c:pt idx="1877">
                  <c:v>-2.1320000000000001</c:v>
                </c:pt>
                <c:pt idx="1878">
                  <c:v>-2.444</c:v>
                </c:pt>
                <c:pt idx="1879">
                  <c:v>-2.4369999999999998</c:v>
                </c:pt>
                <c:pt idx="1880">
                  <c:v>0.39</c:v>
                </c:pt>
                <c:pt idx="1881">
                  <c:v>0.39</c:v>
                </c:pt>
                <c:pt idx="1882">
                  <c:v>-2.46</c:v>
                </c:pt>
                <c:pt idx="1883">
                  <c:v>-2.4670000000000001</c:v>
                </c:pt>
                <c:pt idx="1884">
                  <c:v>0.48499999999999999</c:v>
                </c:pt>
                <c:pt idx="1885">
                  <c:v>0.48499999999999999</c:v>
                </c:pt>
                <c:pt idx="1886">
                  <c:v>-1.966</c:v>
                </c:pt>
                <c:pt idx="1887">
                  <c:v>-2.4390000000000001</c:v>
                </c:pt>
                <c:pt idx="1888">
                  <c:v>-2.4329999999999998</c:v>
                </c:pt>
                <c:pt idx="1889">
                  <c:v>17.425999999999998</c:v>
                </c:pt>
                <c:pt idx="1890">
                  <c:v>0.39400000000000002</c:v>
                </c:pt>
                <c:pt idx="1891">
                  <c:v>0.39400000000000002</c:v>
                </c:pt>
                <c:pt idx="1892">
                  <c:v>-2.4609999999999999</c:v>
                </c:pt>
                <c:pt idx="1893">
                  <c:v>-2.4670000000000001</c:v>
                </c:pt>
                <c:pt idx="1894">
                  <c:v>0.48099999999999998</c:v>
                </c:pt>
                <c:pt idx="1895">
                  <c:v>0.48</c:v>
                </c:pt>
                <c:pt idx="1896">
                  <c:v>-2.4369999999999998</c:v>
                </c:pt>
                <c:pt idx="1897">
                  <c:v>-2.431</c:v>
                </c:pt>
                <c:pt idx="1898">
                  <c:v>17.681000000000001</c:v>
                </c:pt>
                <c:pt idx="1899">
                  <c:v>0.39800000000000002</c:v>
                </c:pt>
                <c:pt idx="1900">
                  <c:v>0.39900000000000002</c:v>
                </c:pt>
                <c:pt idx="1901">
                  <c:v>-3.7450000000000001</c:v>
                </c:pt>
                <c:pt idx="1902">
                  <c:v>-2.4510000000000001</c:v>
                </c:pt>
                <c:pt idx="1903">
                  <c:v>-2.4569999999999999</c:v>
                </c:pt>
                <c:pt idx="1904">
                  <c:v>0.47499999999999998</c:v>
                </c:pt>
                <c:pt idx="1905">
                  <c:v>0.47499999999999998</c:v>
                </c:pt>
                <c:pt idx="1906">
                  <c:v>-2.4420000000000002</c:v>
                </c:pt>
                <c:pt idx="1907">
                  <c:v>-2.4359999999999999</c:v>
                </c:pt>
                <c:pt idx="1908">
                  <c:v>0.39900000000000002</c:v>
                </c:pt>
                <c:pt idx="1909">
                  <c:v>0.39900000000000002</c:v>
                </c:pt>
                <c:pt idx="1910">
                  <c:v>-4.0330000000000004</c:v>
                </c:pt>
                <c:pt idx="1911">
                  <c:v>-2.4470000000000001</c:v>
                </c:pt>
                <c:pt idx="1912">
                  <c:v>-2.452</c:v>
                </c:pt>
                <c:pt idx="1913">
                  <c:v>18.613</c:v>
                </c:pt>
                <c:pt idx="1914">
                  <c:v>0.47899999999999998</c:v>
                </c:pt>
                <c:pt idx="1915">
                  <c:v>0.47899999999999998</c:v>
                </c:pt>
                <c:pt idx="1916">
                  <c:v>-2.452</c:v>
                </c:pt>
                <c:pt idx="1917">
                  <c:v>-2.4460000000000002</c:v>
                </c:pt>
                <c:pt idx="1918">
                  <c:v>0.39500000000000002</c:v>
                </c:pt>
                <c:pt idx="1919">
                  <c:v>0.39500000000000002</c:v>
                </c:pt>
                <c:pt idx="1920">
                  <c:v>-2.4470000000000001</c:v>
                </c:pt>
                <c:pt idx="1921">
                  <c:v>-2.4529999999999998</c:v>
                </c:pt>
                <c:pt idx="1922">
                  <c:v>16.428000000000001</c:v>
                </c:pt>
                <c:pt idx="1923">
                  <c:v>0.48699999999999999</c:v>
                </c:pt>
                <c:pt idx="1924">
                  <c:v>0.48699999999999999</c:v>
                </c:pt>
                <c:pt idx="1925">
                  <c:v>-3.081</c:v>
                </c:pt>
                <c:pt idx="1926">
                  <c:v>-2.4540000000000002</c:v>
                </c:pt>
                <c:pt idx="1927">
                  <c:v>-2.4470000000000001</c:v>
                </c:pt>
                <c:pt idx="1928">
                  <c:v>0.38900000000000001</c:v>
                </c:pt>
                <c:pt idx="1929">
                  <c:v>0.38900000000000001</c:v>
                </c:pt>
                <c:pt idx="1930">
                  <c:v>-2.4540000000000002</c:v>
                </c:pt>
                <c:pt idx="1931">
                  <c:v>-2.4609999999999999</c:v>
                </c:pt>
                <c:pt idx="1932">
                  <c:v>0.48699999999999999</c:v>
                </c:pt>
                <c:pt idx="1933">
                  <c:v>0.48699999999999999</c:v>
                </c:pt>
                <c:pt idx="1934">
                  <c:v>-3.33</c:v>
                </c:pt>
                <c:pt idx="1935">
                  <c:v>-2.4460000000000002</c:v>
                </c:pt>
                <c:pt idx="1936">
                  <c:v>-2.44</c:v>
                </c:pt>
                <c:pt idx="1937">
                  <c:v>18.341000000000001</c:v>
                </c:pt>
                <c:pt idx="1938">
                  <c:v>0.39500000000000002</c:v>
                </c:pt>
                <c:pt idx="1939">
                  <c:v>0.39500000000000002</c:v>
                </c:pt>
                <c:pt idx="1940">
                  <c:v>-2.456</c:v>
                </c:pt>
                <c:pt idx="1941">
                  <c:v>-2.4609999999999999</c:v>
                </c:pt>
                <c:pt idx="1942">
                  <c:v>0.48</c:v>
                </c:pt>
                <c:pt idx="1943">
                  <c:v>0.47899999999999998</c:v>
                </c:pt>
                <c:pt idx="1944">
                  <c:v>-2.4430000000000001</c:v>
                </c:pt>
                <c:pt idx="1945">
                  <c:v>-2.4369999999999998</c:v>
                </c:pt>
                <c:pt idx="1946">
                  <c:v>18.109000000000002</c:v>
                </c:pt>
                <c:pt idx="1947">
                  <c:v>0.40100000000000002</c:v>
                </c:pt>
                <c:pt idx="1948">
                  <c:v>0.40100000000000002</c:v>
                </c:pt>
                <c:pt idx="1949">
                  <c:v>-3.8839999999999999</c:v>
                </c:pt>
                <c:pt idx="1950">
                  <c:v>-2.4449999999999998</c:v>
                </c:pt>
                <c:pt idx="1951">
                  <c:v>-2.4500000000000002</c:v>
                </c:pt>
                <c:pt idx="1952">
                  <c:v>0.47199999999999998</c:v>
                </c:pt>
                <c:pt idx="1953">
                  <c:v>0.47199999999999998</c:v>
                </c:pt>
                <c:pt idx="1954">
                  <c:v>-2.4470000000000001</c:v>
                </c:pt>
                <c:pt idx="1955">
                  <c:v>-2.4420000000000002</c:v>
                </c:pt>
                <c:pt idx="1956">
                  <c:v>0.40100000000000002</c:v>
                </c:pt>
                <c:pt idx="1957">
                  <c:v>0.40100000000000002</c:v>
                </c:pt>
                <c:pt idx="1958">
                  <c:v>-3.5960000000000001</c:v>
                </c:pt>
                <c:pt idx="1959">
                  <c:v>-2.4380000000000002</c:v>
                </c:pt>
                <c:pt idx="1960">
                  <c:v>-2.4420000000000002</c:v>
                </c:pt>
                <c:pt idx="1961">
                  <c:v>16.279</c:v>
                </c:pt>
                <c:pt idx="1962">
                  <c:v>0.48</c:v>
                </c:pt>
                <c:pt idx="1963">
                  <c:v>0.48</c:v>
                </c:pt>
                <c:pt idx="1964">
                  <c:v>-2.4649999999999999</c:v>
                </c:pt>
                <c:pt idx="1965">
                  <c:v>-2.4590000000000001</c:v>
                </c:pt>
                <c:pt idx="1966">
                  <c:v>0.39400000000000002</c:v>
                </c:pt>
                <c:pt idx="1967">
                  <c:v>0.39400000000000002</c:v>
                </c:pt>
                <c:pt idx="1968">
                  <c:v>-2.4369999999999998</c:v>
                </c:pt>
                <c:pt idx="1969">
                  <c:v>-2.4430000000000001</c:v>
                </c:pt>
                <c:pt idx="1970">
                  <c:v>18.501000000000001</c:v>
                </c:pt>
                <c:pt idx="1971">
                  <c:v>0.48699999999999999</c:v>
                </c:pt>
                <c:pt idx="1972">
                  <c:v>0.48799999999999999</c:v>
                </c:pt>
                <c:pt idx="1973">
                  <c:v>-2.927</c:v>
                </c:pt>
                <c:pt idx="1974">
                  <c:v>-2.4660000000000002</c:v>
                </c:pt>
                <c:pt idx="1975">
                  <c:v>-2.4590000000000001</c:v>
                </c:pt>
                <c:pt idx="1976">
                  <c:v>0.38800000000000001</c:v>
                </c:pt>
                <c:pt idx="1977">
                  <c:v>0.38800000000000001</c:v>
                </c:pt>
                <c:pt idx="1978">
                  <c:v>-2.444</c:v>
                </c:pt>
                <c:pt idx="1979">
                  <c:v>-2.4510000000000001</c:v>
                </c:pt>
                <c:pt idx="1980">
                  <c:v>0.48699999999999999</c:v>
                </c:pt>
                <c:pt idx="1981">
                  <c:v>0.48799999999999999</c:v>
                </c:pt>
                <c:pt idx="1982">
                  <c:v>-2.7010000000000001</c:v>
                </c:pt>
                <c:pt idx="1983">
                  <c:v>-2.4569999999999999</c:v>
                </c:pt>
                <c:pt idx="1984">
                  <c:v>-2.4500000000000002</c:v>
                </c:pt>
                <c:pt idx="1985">
                  <c:v>18.533999999999999</c:v>
                </c:pt>
                <c:pt idx="1986">
                  <c:v>0.39500000000000002</c:v>
                </c:pt>
                <c:pt idx="1987">
                  <c:v>0.39500000000000002</c:v>
                </c:pt>
                <c:pt idx="1988">
                  <c:v>-2.4470000000000001</c:v>
                </c:pt>
                <c:pt idx="1989">
                  <c:v>-2.452</c:v>
                </c:pt>
                <c:pt idx="1990">
                  <c:v>0.47799999999999998</c:v>
                </c:pt>
                <c:pt idx="1991">
                  <c:v>0.47799999999999998</c:v>
                </c:pt>
                <c:pt idx="1992">
                  <c:v>-2.4529999999999998</c:v>
                </c:pt>
                <c:pt idx="1993">
                  <c:v>-2.4470000000000001</c:v>
                </c:pt>
                <c:pt idx="1994">
                  <c:v>18.765999999999998</c:v>
                </c:pt>
                <c:pt idx="1995">
                  <c:v>0.40400000000000003</c:v>
                </c:pt>
                <c:pt idx="1996">
                  <c:v>0.40400000000000003</c:v>
                </c:pt>
                <c:pt idx="1997">
                  <c:v>-3.819</c:v>
                </c:pt>
                <c:pt idx="1998">
                  <c:v>-2.431</c:v>
                </c:pt>
                <c:pt idx="1999">
                  <c:v>-2.4350000000000001</c:v>
                </c:pt>
                <c:pt idx="2000">
                  <c:v>0.46800000000000003</c:v>
                </c:pt>
                <c:pt idx="2001">
                  <c:v>0.46800000000000003</c:v>
                </c:pt>
                <c:pt idx="2002">
                  <c:v>-2.46</c:v>
                </c:pt>
                <c:pt idx="2003">
                  <c:v>-2.4550000000000001</c:v>
                </c:pt>
                <c:pt idx="2004">
                  <c:v>0.40400000000000003</c:v>
                </c:pt>
                <c:pt idx="2005">
                  <c:v>0.40400000000000003</c:v>
                </c:pt>
                <c:pt idx="2006">
                  <c:v>-4.1150000000000002</c:v>
                </c:pt>
                <c:pt idx="2007">
                  <c:v>-2.4220000000000002</c:v>
                </c:pt>
                <c:pt idx="2008">
                  <c:v>-2.427</c:v>
                </c:pt>
                <c:pt idx="2009">
                  <c:v>16.808</c:v>
                </c:pt>
                <c:pt idx="2010">
                  <c:v>0.47499999999999998</c:v>
                </c:pt>
                <c:pt idx="2011">
                  <c:v>0.47599999999999998</c:v>
                </c:pt>
                <c:pt idx="2012">
                  <c:v>-2.4769999999999999</c:v>
                </c:pt>
                <c:pt idx="2013">
                  <c:v>-2.472</c:v>
                </c:pt>
                <c:pt idx="2014">
                  <c:v>0.39800000000000002</c:v>
                </c:pt>
                <c:pt idx="2015">
                  <c:v>0.39700000000000002</c:v>
                </c:pt>
                <c:pt idx="2016">
                  <c:v>-2.423</c:v>
                </c:pt>
                <c:pt idx="2017">
                  <c:v>-2.4279999999999999</c:v>
                </c:pt>
                <c:pt idx="2018">
                  <c:v>14.85</c:v>
                </c:pt>
                <c:pt idx="2019">
                  <c:v>0.48499999999999999</c:v>
                </c:pt>
                <c:pt idx="2020">
                  <c:v>0.48599999999999999</c:v>
                </c:pt>
                <c:pt idx="2021">
                  <c:v>-3.2970000000000002</c:v>
                </c:pt>
                <c:pt idx="2022">
                  <c:v>-2.4769999999999999</c:v>
                </c:pt>
                <c:pt idx="2023">
                  <c:v>-2.4710000000000001</c:v>
                </c:pt>
                <c:pt idx="2024">
                  <c:v>0.38900000000000001</c:v>
                </c:pt>
                <c:pt idx="2025">
                  <c:v>0.38900000000000001</c:v>
                </c:pt>
                <c:pt idx="2026">
                  <c:v>-2.4340000000000002</c:v>
                </c:pt>
                <c:pt idx="2027">
                  <c:v>-2.44</c:v>
                </c:pt>
                <c:pt idx="2028">
                  <c:v>0.48599999999999999</c:v>
                </c:pt>
                <c:pt idx="2029">
                  <c:v>0.48599999999999999</c:v>
                </c:pt>
                <c:pt idx="2030">
                  <c:v>-3.5609999999999999</c:v>
                </c:pt>
                <c:pt idx="2031">
                  <c:v>-2.4649999999999999</c:v>
                </c:pt>
                <c:pt idx="2032">
                  <c:v>-2.4580000000000002</c:v>
                </c:pt>
                <c:pt idx="2033">
                  <c:v>18.268000000000001</c:v>
                </c:pt>
                <c:pt idx="2034">
                  <c:v>0.39800000000000002</c:v>
                </c:pt>
                <c:pt idx="2035">
                  <c:v>0.39800000000000002</c:v>
                </c:pt>
                <c:pt idx="2036">
                  <c:v>-2.4380000000000002</c:v>
                </c:pt>
                <c:pt idx="2037">
                  <c:v>-2.4430000000000001</c:v>
                </c:pt>
                <c:pt idx="2038">
                  <c:v>0.47499999999999998</c:v>
                </c:pt>
                <c:pt idx="2039">
                  <c:v>0.47499999999999998</c:v>
                </c:pt>
                <c:pt idx="2040">
                  <c:v>-2.46</c:v>
                </c:pt>
                <c:pt idx="2041">
                  <c:v>-2.4540000000000002</c:v>
                </c:pt>
                <c:pt idx="2042">
                  <c:v>18.047999999999998</c:v>
                </c:pt>
                <c:pt idx="2043">
                  <c:v>0.40799999999999997</c:v>
                </c:pt>
                <c:pt idx="2044">
                  <c:v>0.40799999999999997</c:v>
                </c:pt>
                <c:pt idx="2045">
                  <c:v>-3.5270000000000001</c:v>
                </c:pt>
                <c:pt idx="2046">
                  <c:v>-2.4239999999999999</c:v>
                </c:pt>
                <c:pt idx="2047">
                  <c:v>-2.427</c:v>
                </c:pt>
                <c:pt idx="2048">
                  <c:v>0.46300000000000002</c:v>
                </c:pt>
                <c:pt idx="2049">
                  <c:v>0.46300000000000002</c:v>
                </c:pt>
                <c:pt idx="2050">
                  <c:v>-2.4649999999999999</c:v>
                </c:pt>
                <c:pt idx="2051">
                  <c:v>-2.4609999999999999</c:v>
                </c:pt>
                <c:pt idx="2052">
                  <c:v>0.40799999999999997</c:v>
                </c:pt>
                <c:pt idx="2053">
                  <c:v>0.40799999999999997</c:v>
                </c:pt>
                <c:pt idx="2054">
                  <c:v>-3.2650000000000001</c:v>
                </c:pt>
                <c:pt idx="2055">
                  <c:v>-2.4129999999999998</c:v>
                </c:pt>
                <c:pt idx="2056">
                  <c:v>-2.4169999999999998</c:v>
                </c:pt>
                <c:pt idx="2057">
                  <c:v>0.46200000000000002</c:v>
                </c:pt>
                <c:pt idx="2058">
                  <c:v>0.46300000000000002</c:v>
                </c:pt>
                <c:pt idx="2059">
                  <c:v>-2.476</c:v>
                </c:pt>
                <c:pt idx="2060">
                  <c:v>-2.472</c:v>
                </c:pt>
                <c:pt idx="2061">
                  <c:v>0.40899999999999997</c:v>
                </c:pt>
                <c:pt idx="2062">
                  <c:v>0.40799999999999997</c:v>
                </c:pt>
                <c:pt idx="2063">
                  <c:v>-2.415</c:v>
                </c:pt>
                <c:pt idx="2064">
                  <c:v>-2.419</c:v>
                </c:pt>
                <c:pt idx="2065">
                  <c:v>0.93500000000000005</c:v>
                </c:pt>
                <c:pt idx="2066">
                  <c:v>-5.0149999999999997</c:v>
                </c:pt>
                <c:pt idx="2067">
                  <c:v>0.81</c:v>
                </c:pt>
                <c:pt idx="2068">
                  <c:v>-4.9379999999999997</c:v>
                </c:pt>
                <c:pt idx="2069">
                  <c:v>0.91700000000000004</c:v>
                </c:pt>
                <c:pt idx="2070">
                  <c:v>-4.9409999999999998</c:v>
                </c:pt>
                <c:pt idx="2071">
                  <c:v>0.81599999999999995</c:v>
                </c:pt>
                <c:pt idx="2072">
                  <c:v>-2.4289999999999998</c:v>
                </c:pt>
                <c:pt idx="2073">
                  <c:v>-2.4329999999999998</c:v>
                </c:pt>
                <c:pt idx="2074">
                  <c:v>0.46300000000000002</c:v>
                </c:pt>
                <c:pt idx="2075">
                  <c:v>0.46300000000000002</c:v>
                </c:pt>
                <c:pt idx="2076">
                  <c:v>-2.4609999999999999</c:v>
                </c:pt>
                <c:pt idx="2077">
                  <c:v>-2.4569999999999999</c:v>
                </c:pt>
                <c:pt idx="2078">
                  <c:v>0.40799999999999997</c:v>
                </c:pt>
                <c:pt idx="2079">
                  <c:v>0.40799999999999997</c:v>
                </c:pt>
                <c:pt idx="2080">
                  <c:v>-2.431</c:v>
                </c:pt>
                <c:pt idx="2081">
                  <c:v>-2.4340000000000002</c:v>
                </c:pt>
                <c:pt idx="2082">
                  <c:v>0.46300000000000002</c:v>
                </c:pt>
                <c:pt idx="2083">
                  <c:v>0.46300000000000002</c:v>
                </c:pt>
                <c:pt idx="2084">
                  <c:v>-2.4590000000000001</c:v>
                </c:pt>
                <c:pt idx="2085">
                  <c:v>-2.4550000000000001</c:v>
                </c:pt>
                <c:pt idx="2086">
                  <c:v>0.40799999999999997</c:v>
                </c:pt>
                <c:pt idx="2087">
                  <c:v>0.40799999999999997</c:v>
                </c:pt>
                <c:pt idx="2088">
                  <c:v>-2.4319999999999999</c:v>
                </c:pt>
                <c:pt idx="2089">
                  <c:v>-2.4359999999999999</c:v>
                </c:pt>
                <c:pt idx="2090">
                  <c:v>0.46300000000000002</c:v>
                </c:pt>
                <c:pt idx="2091">
                  <c:v>0.46300000000000002</c:v>
                </c:pt>
                <c:pt idx="2092">
                  <c:v>-2.4569999999999999</c:v>
                </c:pt>
                <c:pt idx="2093">
                  <c:v>-2.4460000000000002</c:v>
                </c:pt>
                <c:pt idx="2094">
                  <c:v>0.41</c:v>
                </c:pt>
                <c:pt idx="2095">
                  <c:v>0.40899999999999997</c:v>
                </c:pt>
                <c:pt idx="2096">
                  <c:v>-2.419</c:v>
                </c:pt>
                <c:pt idx="2097">
                  <c:v>-2.423</c:v>
                </c:pt>
                <c:pt idx="2098">
                  <c:v>0.46500000000000002</c:v>
                </c:pt>
                <c:pt idx="2099">
                  <c:v>0.46500000000000002</c:v>
                </c:pt>
                <c:pt idx="2100">
                  <c:v>-2.452</c:v>
                </c:pt>
                <c:pt idx="2101">
                  <c:v>-2.448</c:v>
                </c:pt>
                <c:pt idx="2102">
                  <c:v>0.41</c:v>
                </c:pt>
                <c:pt idx="2103">
                  <c:v>0.40899999999999997</c:v>
                </c:pt>
                <c:pt idx="2104">
                  <c:v>-2.4180000000000001</c:v>
                </c:pt>
                <c:pt idx="2105">
                  <c:v>-2.4209999999999998</c:v>
                </c:pt>
                <c:pt idx="2106">
                  <c:v>0.46500000000000002</c:v>
                </c:pt>
                <c:pt idx="2107">
                  <c:v>0.46500000000000002</c:v>
                </c:pt>
                <c:pt idx="2108">
                  <c:v>-2.4540000000000002</c:v>
                </c:pt>
                <c:pt idx="2109">
                  <c:v>-2.4500000000000002</c:v>
                </c:pt>
                <c:pt idx="2110">
                  <c:v>0.41</c:v>
                </c:pt>
                <c:pt idx="2111">
                  <c:v>0.40899999999999997</c:v>
                </c:pt>
                <c:pt idx="2112">
                  <c:v>-2.4159999999999999</c:v>
                </c:pt>
                <c:pt idx="2113">
                  <c:v>-2.42</c:v>
                </c:pt>
                <c:pt idx="2114">
                  <c:v>0.93</c:v>
                </c:pt>
                <c:pt idx="2115">
                  <c:v>-4.9269999999999996</c:v>
                </c:pt>
                <c:pt idx="2116">
                  <c:v>0.81100000000000005</c:v>
                </c:pt>
                <c:pt idx="2117">
                  <c:v>-4.93</c:v>
                </c:pt>
                <c:pt idx="2118">
                  <c:v>0.92300000000000004</c:v>
                </c:pt>
                <c:pt idx="2119">
                  <c:v>-4.9560000000000004</c:v>
                </c:pt>
                <c:pt idx="2120">
                  <c:v>0.82699999999999996</c:v>
                </c:pt>
                <c:pt idx="2121">
                  <c:v>-2.4220000000000002</c:v>
                </c:pt>
                <c:pt idx="2122">
                  <c:v>-2.4260000000000002</c:v>
                </c:pt>
                <c:pt idx="2123">
                  <c:v>0.46500000000000002</c:v>
                </c:pt>
                <c:pt idx="2124">
                  <c:v>0.46500000000000002</c:v>
                </c:pt>
                <c:pt idx="2125">
                  <c:v>-2.4489999999999998</c:v>
                </c:pt>
                <c:pt idx="2126">
                  <c:v>-2.4460000000000002</c:v>
                </c:pt>
                <c:pt idx="2127">
                  <c:v>0.41</c:v>
                </c:pt>
                <c:pt idx="2128">
                  <c:v>0.40899999999999997</c:v>
                </c:pt>
                <c:pt idx="2129">
                  <c:v>-2.42</c:v>
                </c:pt>
                <c:pt idx="2130">
                  <c:v>-2.4239999999999999</c:v>
                </c:pt>
                <c:pt idx="2131">
                  <c:v>-2.8439999999999999</c:v>
                </c:pt>
                <c:pt idx="2132">
                  <c:v>0.46500000000000002</c:v>
                </c:pt>
                <c:pt idx="2133">
                  <c:v>0.46600000000000003</c:v>
                </c:pt>
                <c:pt idx="2134">
                  <c:v>-2.4609999999999999</c:v>
                </c:pt>
                <c:pt idx="2135">
                  <c:v>-2.4569999999999999</c:v>
                </c:pt>
                <c:pt idx="2136">
                  <c:v>0.41</c:v>
                </c:pt>
                <c:pt idx="2137">
                  <c:v>0.40899999999999997</c:v>
                </c:pt>
                <c:pt idx="2138">
                  <c:v>-2.4089999999999998</c:v>
                </c:pt>
                <c:pt idx="2139">
                  <c:v>-2.4129999999999998</c:v>
                </c:pt>
                <c:pt idx="2140">
                  <c:v>-2.5489999999999999</c:v>
                </c:pt>
                <c:pt idx="2141">
                  <c:v>0.46500000000000002</c:v>
                </c:pt>
                <c:pt idx="2142">
                  <c:v>0.46600000000000003</c:v>
                </c:pt>
                <c:pt idx="2143">
                  <c:v>15.657999999999999</c:v>
                </c:pt>
                <c:pt idx="2144">
                  <c:v>-2.4700000000000002</c:v>
                </c:pt>
                <c:pt idx="2145">
                  <c:v>-2.4649999999999999</c:v>
                </c:pt>
                <c:pt idx="2146">
                  <c:v>0.40100000000000002</c:v>
                </c:pt>
                <c:pt idx="2147">
                  <c:v>0.4</c:v>
                </c:pt>
                <c:pt idx="2148">
                  <c:v>-2.4089999999999998</c:v>
                </c:pt>
                <c:pt idx="2149">
                  <c:v>-2.4140000000000001</c:v>
                </c:pt>
                <c:pt idx="2150">
                  <c:v>0.47499999999999998</c:v>
                </c:pt>
                <c:pt idx="2151">
                  <c:v>0.47599999999999998</c:v>
                </c:pt>
                <c:pt idx="2152">
                  <c:v>16.401</c:v>
                </c:pt>
                <c:pt idx="2153">
                  <c:v>-2.4710000000000001</c:v>
                </c:pt>
                <c:pt idx="2154">
                  <c:v>-2.4649999999999999</c:v>
                </c:pt>
                <c:pt idx="2155">
                  <c:v>-3.3820000000000001</c:v>
                </c:pt>
                <c:pt idx="2156">
                  <c:v>0.39300000000000002</c:v>
                </c:pt>
                <c:pt idx="2157">
                  <c:v>0.39200000000000002</c:v>
                </c:pt>
                <c:pt idx="2158">
                  <c:v>-2.427</c:v>
                </c:pt>
                <c:pt idx="2159">
                  <c:v>-2.4329999999999998</c:v>
                </c:pt>
                <c:pt idx="2160">
                  <c:v>0.48499999999999999</c:v>
                </c:pt>
                <c:pt idx="2161">
                  <c:v>0.48499999999999999</c:v>
                </c:pt>
                <c:pt idx="2162">
                  <c:v>-2.464</c:v>
                </c:pt>
                <c:pt idx="2163">
                  <c:v>-2.4569999999999999</c:v>
                </c:pt>
                <c:pt idx="2164">
                  <c:v>-3.5179999999999998</c:v>
                </c:pt>
                <c:pt idx="2165">
                  <c:v>0.39300000000000002</c:v>
                </c:pt>
                <c:pt idx="2166">
                  <c:v>0.39300000000000002</c:v>
                </c:pt>
                <c:pt idx="2167">
                  <c:v>12.689</c:v>
                </c:pt>
                <c:pt idx="2168">
                  <c:v>-2.4340000000000002</c:v>
                </c:pt>
                <c:pt idx="2169">
                  <c:v>-2.4390000000000001</c:v>
                </c:pt>
                <c:pt idx="2170">
                  <c:v>0.47699999999999998</c:v>
                </c:pt>
                <c:pt idx="2171">
                  <c:v>0.47699999999999998</c:v>
                </c:pt>
                <c:pt idx="2172">
                  <c:v>-2.4489999999999998</c:v>
                </c:pt>
                <c:pt idx="2173">
                  <c:v>-2.4430000000000001</c:v>
                </c:pt>
                <c:pt idx="2174">
                  <c:v>0.39900000000000002</c:v>
                </c:pt>
                <c:pt idx="2175">
                  <c:v>0.39900000000000002</c:v>
                </c:pt>
                <c:pt idx="2176">
                  <c:v>11.164999999999999</c:v>
                </c:pt>
                <c:pt idx="2177">
                  <c:v>-2.431</c:v>
                </c:pt>
                <c:pt idx="2178">
                  <c:v>-2.4359999999999999</c:v>
                </c:pt>
                <c:pt idx="2179">
                  <c:v>-2.4849999999999999</c:v>
                </c:pt>
                <c:pt idx="2180">
                  <c:v>0.47099999999999997</c:v>
                </c:pt>
                <c:pt idx="2181">
                  <c:v>0.47099999999999997</c:v>
                </c:pt>
                <c:pt idx="2182">
                  <c:v>-2.4529999999999998</c:v>
                </c:pt>
                <c:pt idx="2183">
                  <c:v>-2.4489999999999998</c:v>
                </c:pt>
                <c:pt idx="2184">
                  <c:v>0.40400000000000003</c:v>
                </c:pt>
                <c:pt idx="2185">
                  <c:v>0.40400000000000003</c:v>
                </c:pt>
                <c:pt idx="2186">
                  <c:v>-2.423</c:v>
                </c:pt>
                <c:pt idx="2187">
                  <c:v>-2.427</c:v>
                </c:pt>
                <c:pt idx="2188">
                  <c:v>-2.7669999999999999</c:v>
                </c:pt>
                <c:pt idx="2189">
                  <c:v>0.47099999999999997</c:v>
                </c:pt>
                <c:pt idx="2190">
                  <c:v>0.47099999999999997</c:v>
                </c:pt>
                <c:pt idx="2191">
                  <c:v>16.436</c:v>
                </c:pt>
                <c:pt idx="2192">
                  <c:v>-2.4620000000000002</c:v>
                </c:pt>
                <c:pt idx="2193">
                  <c:v>-2.456</c:v>
                </c:pt>
                <c:pt idx="2194">
                  <c:v>0.39700000000000002</c:v>
                </c:pt>
                <c:pt idx="2195">
                  <c:v>0.39700000000000002</c:v>
                </c:pt>
                <c:pt idx="2196">
                  <c:v>-2.4220000000000002</c:v>
                </c:pt>
                <c:pt idx="2197">
                  <c:v>-2.4279999999999999</c:v>
                </c:pt>
                <c:pt idx="2198">
                  <c:v>0.47899999999999998</c:v>
                </c:pt>
                <c:pt idx="2199">
                  <c:v>0.48</c:v>
                </c:pt>
                <c:pt idx="2200">
                  <c:v>15.731999999999999</c:v>
                </c:pt>
                <c:pt idx="2201">
                  <c:v>-2.4630000000000001</c:v>
                </c:pt>
                <c:pt idx="2202">
                  <c:v>-2.456</c:v>
                </c:pt>
                <c:pt idx="2203">
                  <c:v>-2.8559999999999999</c:v>
                </c:pt>
                <c:pt idx="2204">
                  <c:v>0.39</c:v>
                </c:pt>
                <c:pt idx="2205">
                  <c:v>0.39</c:v>
                </c:pt>
                <c:pt idx="2206">
                  <c:v>-2.4369999999999998</c:v>
                </c:pt>
                <c:pt idx="2207">
                  <c:v>-2.444</c:v>
                </c:pt>
                <c:pt idx="2208">
                  <c:v>0.48699999999999999</c:v>
                </c:pt>
                <c:pt idx="2209">
                  <c:v>0.48699999999999999</c:v>
                </c:pt>
                <c:pt idx="2210">
                  <c:v>-2.4580000000000002</c:v>
                </c:pt>
                <c:pt idx="2211">
                  <c:v>-2.4510000000000001</c:v>
                </c:pt>
                <c:pt idx="2212">
                  <c:v>-2.7410000000000001</c:v>
                </c:pt>
                <c:pt idx="2213">
                  <c:v>0.39100000000000001</c:v>
                </c:pt>
                <c:pt idx="2214">
                  <c:v>0.39100000000000001</c:v>
                </c:pt>
                <c:pt idx="2215">
                  <c:v>13.263999999999999</c:v>
                </c:pt>
                <c:pt idx="2216">
                  <c:v>-2.44</c:v>
                </c:pt>
                <c:pt idx="2217">
                  <c:v>-2.4460000000000002</c:v>
                </c:pt>
                <c:pt idx="2218">
                  <c:v>0.48099999999999998</c:v>
                </c:pt>
                <c:pt idx="2219">
                  <c:v>0.48099999999999998</c:v>
                </c:pt>
                <c:pt idx="2220">
                  <c:v>-2.448</c:v>
                </c:pt>
                <c:pt idx="2221">
                  <c:v>-2.4420000000000002</c:v>
                </c:pt>
                <c:pt idx="2222">
                  <c:v>0.39600000000000002</c:v>
                </c:pt>
                <c:pt idx="2223">
                  <c:v>0.39500000000000002</c:v>
                </c:pt>
                <c:pt idx="2224">
                  <c:v>15.083</c:v>
                </c:pt>
                <c:pt idx="2225">
                  <c:v>-2.4369999999999998</c:v>
                </c:pt>
                <c:pt idx="2226">
                  <c:v>-2.4420000000000002</c:v>
                </c:pt>
                <c:pt idx="2227">
                  <c:v>-3.8679999999999999</c:v>
                </c:pt>
                <c:pt idx="2228">
                  <c:v>0.47399999999999998</c:v>
                </c:pt>
                <c:pt idx="2229">
                  <c:v>0.47399999999999998</c:v>
                </c:pt>
                <c:pt idx="2230">
                  <c:v>-2.4529999999999998</c:v>
                </c:pt>
                <c:pt idx="2231">
                  <c:v>-2.448</c:v>
                </c:pt>
                <c:pt idx="2232">
                  <c:v>0.40100000000000002</c:v>
                </c:pt>
                <c:pt idx="2233">
                  <c:v>0.40100000000000002</c:v>
                </c:pt>
                <c:pt idx="2234">
                  <c:v>-2.427</c:v>
                </c:pt>
                <c:pt idx="2235">
                  <c:v>-2.4319999999999999</c:v>
                </c:pt>
                <c:pt idx="2236">
                  <c:v>-3.4649999999999999</c:v>
                </c:pt>
                <c:pt idx="2237">
                  <c:v>0.47399999999999998</c:v>
                </c:pt>
                <c:pt idx="2238">
                  <c:v>0.47399999999999998</c:v>
                </c:pt>
                <c:pt idx="2239">
                  <c:v>11.193</c:v>
                </c:pt>
                <c:pt idx="2240">
                  <c:v>-2.4620000000000002</c:v>
                </c:pt>
                <c:pt idx="2241">
                  <c:v>-2.456</c:v>
                </c:pt>
                <c:pt idx="2242">
                  <c:v>0.39700000000000002</c:v>
                </c:pt>
                <c:pt idx="2243">
                  <c:v>0.39700000000000002</c:v>
                </c:pt>
                <c:pt idx="2244">
                  <c:v>-2.4239999999999999</c:v>
                </c:pt>
                <c:pt idx="2245">
                  <c:v>-2.4300000000000002</c:v>
                </c:pt>
                <c:pt idx="2246">
                  <c:v>0.47899999999999998</c:v>
                </c:pt>
                <c:pt idx="2247">
                  <c:v>0.47899999999999998</c:v>
                </c:pt>
                <c:pt idx="2248">
                  <c:v>11.724</c:v>
                </c:pt>
                <c:pt idx="2249">
                  <c:v>-2.4630000000000001</c:v>
                </c:pt>
                <c:pt idx="2250">
                  <c:v>-2.456</c:v>
                </c:pt>
                <c:pt idx="2251">
                  <c:v>-3.26</c:v>
                </c:pt>
                <c:pt idx="2252">
                  <c:v>0.39400000000000002</c:v>
                </c:pt>
                <c:pt idx="2253">
                  <c:v>0.39300000000000002</c:v>
                </c:pt>
                <c:pt idx="2254">
                  <c:v>-2.4329999999999998</c:v>
                </c:pt>
                <c:pt idx="2255">
                  <c:v>-2.4390000000000001</c:v>
                </c:pt>
                <c:pt idx="2256">
                  <c:v>0.48299999999999998</c:v>
                </c:pt>
                <c:pt idx="2257">
                  <c:v>0.48299999999999998</c:v>
                </c:pt>
                <c:pt idx="2258">
                  <c:v>-2.4580000000000002</c:v>
                </c:pt>
                <c:pt idx="2259">
                  <c:v>-2.452</c:v>
                </c:pt>
                <c:pt idx="2260">
                  <c:v>-3.3919999999999999</c:v>
                </c:pt>
                <c:pt idx="2261">
                  <c:v>0.39400000000000002</c:v>
                </c:pt>
                <c:pt idx="2262">
                  <c:v>0.39400000000000002</c:v>
                </c:pt>
                <c:pt idx="2263">
                  <c:v>13.943</c:v>
                </c:pt>
                <c:pt idx="2264">
                  <c:v>-2.4380000000000002</c:v>
                </c:pt>
                <c:pt idx="2265">
                  <c:v>-2.4430000000000001</c:v>
                </c:pt>
                <c:pt idx="2266">
                  <c:v>0.47699999999999998</c:v>
                </c:pt>
                <c:pt idx="2267">
                  <c:v>0.47699999999999998</c:v>
                </c:pt>
                <c:pt idx="2268">
                  <c:v>-2.448</c:v>
                </c:pt>
                <c:pt idx="2269">
                  <c:v>-2.4430000000000001</c:v>
                </c:pt>
                <c:pt idx="2270">
                  <c:v>0.39800000000000002</c:v>
                </c:pt>
                <c:pt idx="2271">
                  <c:v>0.39800000000000002</c:v>
                </c:pt>
                <c:pt idx="2272">
                  <c:v>12.263</c:v>
                </c:pt>
                <c:pt idx="2273">
                  <c:v>-2.4359999999999999</c:v>
                </c:pt>
                <c:pt idx="2274">
                  <c:v>-2.4409999999999998</c:v>
                </c:pt>
                <c:pt idx="2275">
                  <c:v>-3.1640000000000001</c:v>
                </c:pt>
                <c:pt idx="2276">
                  <c:v>0.47399999999999998</c:v>
                </c:pt>
                <c:pt idx="2277">
                  <c:v>0.47399999999999998</c:v>
                </c:pt>
                <c:pt idx="2278">
                  <c:v>-2.452</c:v>
                </c:pt>
                <c:pt idx="2279">
                  <c:v>-2.4470000000000001</c:v>
                </c:pt>
                <c:pt idx="2280">
                  <c:v>0.40100000000000002</c:v>
                </c:pt>
                <c:pt idx="2281">
                  <c:v>0.40100000000000002</c:v>
                </c:pt>
                <c:pt idx="2282">
                  <c:v>-2.4300000000000002</c:v>
                </c:pt>
                <c:pt idx="2283">
                  <c:v>-2.4350000000000001</c:v>
                </c:pt>
                <c:pt idx="2284">
                  <c:v>-3.5249999999999999</c:v>
                </c:pt>
                <c:pt idx="2285">
                  <c:v>0.47399999999999998</c:v>
                </c:pt>
                <c:pt idx="2286">
                  <c:v>0.47399999999999998</c:v>
                </c:pt>
                <c:pt idx="2287">
                  <c:v>11.462</c:v>
                </c:pt>
                <c:pt idx="2288">
                  <c:v>-2.4590000000000001</c:v>
                </c:pt>
                <c:pt idx="2289">
                  <c:v>-2.4529999999999998</c:v>
                </c:pt>
                <c:pt idx="2290">
                  <c:v>0.39800000000000002</c:v>
                </c:pt>
                <c:pt idx="2291">
                  <c:v>0.39800000000000002</c:v>
                </c:pt>
                <c:pt idx="2292">
                  <c:v>-2.427</c:v>
                </c:pt>
                <c:pt idx="2293">
                  <c:v>-2.4319999999999999</c:v>
                </c:pt>
                <c:pt idx="2294">
                  <c:v>0.47699999999999998</c:v>
                </c:pt>
                <c:pt idx="2295">
                  <c:v>0.47699999999999998</c:v>
                </c:pt>
                <c:pt idx="2296">
                  <c:v>10.971</c:v>
                </c:pt>
                <c:pt idx="2297">
                  <c:v>-2.46</c:v>
                </c:pt>
                <c:pt idx="2298">
                  <c:v>-2.4540000000000002</c:v>
                </c:pt>
                <c:pt idx="2299">
                  <c:v>-3.6030000000000002</c:v>
                </c:pt>
                <c:pt idx="2300">
                  <c:v>0.39600000000000002</c:v>
                </c:pt>
                <c:pt idx="2301">
                  <c:v>0.39600000000000002</c:v>
                </c:pt>
                <c:pt idx="2302">
                  <c:v>-2.4350000000000001</c:v>
                </c:pt>
                <c:pt idx="2303">
                  <c:v>-2.4409999999999998</c:v>
                </c:pt>
                <c:pt idx="2304">
                  <c:v>0.48</c:v>
                </c:pt>
                <c:pt idx="2305">
                  <c:v>0.48</c:v>
                </c:pt>
                <c:pt idx="2306">
                  <c:v>-2.4550000000000001</c:v>
                </c:pt>
                <c:pt idx="2307">
                  <c:v>-2.4489999999999998</c:v>
                </c:pt>
                <c:pt idx="2308">
                  <c:v>-3.4550000000000001</c:v>
                </c:pt>
                <c:pt idx="2309">
                  <c:v>0.39600000000000002</c:v>
                </c:pt>
                <c:pt idx="2310">
                  <c:v>0.39600000000000002</c:v>
                </c:pt>
                <c:pt idx="2311">
                  <c:v>12.874000000000001</c:v>
                </c:pt>
                <c:pt idx="2312">
                  <c:v>-2.4369999999999998</c:v>
                </c:pt>
                <c:pt idx="2313">
                  <c:v>-2.4430000000000001</c:v>
                </c:pt>
                <c:pt idx="2314">
                  <c:v>0.47699999999999998</c:v>
                </c:pt>
                <c:pt idx="2315">
                  <c:v>0.47699999999999998</c:v>
                </c:pt>
                <c:pt idx="2316">
                  <c:v>-2.4500000000000002</c:v>
                </c:pt>
                <c:pt idx="2317">
                  <c:v>-2.4449999999999998</c:v>
                </c:pt>
                <c:pt idx="2318">
                  <c:v>0.39800000000000002</c:v>
                </c:pt>
                <c:pt idx="2319">
                  <c:v>0.39800000000000002</c:v>
                </c:pt>
                <c:pt idx="2320">
                  <c:v>14.651999999999999</c:v>
                </c:pt>
                <c:pt idx="2321">
                  <c:v>-2.4359999999999999</c:v>
                </c:pt>
                <c:pt idx="2322">
                  <c:v>-2.4409999999999998</c:v>
                </c:pt>
                <c:pt idx="2323">
                  <c:v>-3.3620000000000001</c:v>
                </c:pt>
                <c:pt idx="2324">
                  <c:v>0.47299999999999998</c:v>
                </c:pt>
                <c:pt idx="2325">
                  <c:v>0.47399999999999998</c:v>
                </c:pt>
                <c:pt idx="2326">
                  <c:v>-2.452</c:v>
                </c:pt>
                <c:pt idx="2327">
                  <c:v>-2.4470000000000001</c:v>
                </c:pt>
                <c:pt idx="2328">
                  <c:v>0.40100000000000002</c:v>
                </c:pt>
                <c:pt idx="2329">
                  <c:v>0.40100000000000002</c:v>
                </c:pt>
                <c:pt idx="2330">
                  <c:v>-2.431</c:v>
                </c:pt>
                <c:pt idx="2331">
                  <c:v>-2.4359999999999999</c:v>
                </c:pt>
                <c:pt idx="2332">
                  <c:v>-3.0089999999999999</c:v>
                </c:pt>
                <c:pt idx="2333">
                  <c:v>0.47299999999999998</c:v>
                </c:pt>
                <c:pt idx="2334">
                  <c:v>0.47399999999999998</c:v>
                </c:pt>
                <c:pt idx="2335">
                  <c:v>13.282</c:v>
                </c:pt>
                <c:pt idx="2336">
                  <c:v>-2.456</c:v>
                </c:pt>
                <c:pt idx="2337">
                  <c:v>-2.4500000000000002</c:v>
                </c:pt>
                <c:pt idx="2338">
                  <c:v>0.39900000000000002</c:v>
                </c:pt>
                <c:pt idx="2339">
                  <c:v>0.39900000000000002</c:v>
                </c:pt>
                <c:pt idx="2340">
                  <c:v>-2.431</c:v>
                </c:pt>
                <c:pt idx="2341">
                  <c:v>-2.4359999999999999</c:v>
                </c:pt>
                <c:pt idx="2342">
                  <c:v>0.47599999999999998</c:v>
                </c:pt>
                <c:pt idx="2343">
                  <c:v>0.47599999999999998</c:v>
                </c:pt>
                <c:pt idx="2344">
                  <c:v>13.906000000000001</c:v>
                </c:pt>
                <c:pt idx="2345">
                  <c:v>-2.456</c:v>
                </c:pt>
                <c:pt idx="2346">
                  <c:v>-2.4510000000000001</c:v>
                </c:pt>
                <c:pt idx="2347">
                  <c:v>-3.036</c:v>
                </c:pt>
                <c:pt idx="2348">
                  <c:v>0.39700000000000002</c:v>
                </c:pt>
                <c:pt idx="2349">
                  <c:v>0.39700000000000002</c:v>
                </c:pt>
                <c:pt idx="2350">
                  <c:v>-2.4350000000000001</c:v>
                </c:pt>
                <c:pt idx="2351">
                  <c:v>-2.44</c:v>
                </c:pt>
                <c:pt idx="2352">
                  <c:v>0.47799999999999998</c:v>
                </c:pt>
                <c:pt idx="2353">
                  <c:v>0.47799999999999998</c:v>
                </c:pt>
                <c:pt idx="2354">
                  <c:v>-2.4550000000000001</c:v>
                </c:pt>
                <c:pt idx="2355">
                  <c:v>-2.4489999999999998</c:v>
                </c:pt>
                <c:pt idx="2356">
                  <c:v>-3.16</c:v>
                </c:pt>
                <c:pt idx="2357">
                  <c:v>0.39700000000000002</c:v>
                </c:pt>
                <c:pt idx="2358">
                  <c:v>0.39700000000000002</c:v>
                </c:pt>
                <c:pt idx="2359">
                  <c:v>13.68</c:v>
                </c:pt>
                <c:pt idx="2360">
                  <c:v>-2.4369999999999998</c:v>
                </c:pt>
                <c:pt idx="2361">
                  <c:v>-2.4420000000000002</c:v>
                </c:pt>
                <c:pt idx="2362">
                  <c:v>0.47599999999999998</c:v>
                </c:pt>
                <c:pt idx="2363">
                  <c:v>0.47599999999999998</c:v>
                </c:pt>
                <c:pt idx="2364">
                  <c:v>-2.4510000000000001</c:v>
                </c:pt>
                <c:pt idx="2365">
                  <c:v>-2.4449999999999998</c:v>
                </c:pt>
                <c:pt idx="2366">
                  <c:v>0.39900000000000002</c:v>
                </c:pt>
                <c:pt idx="2367">
                  <c:v>0.39900000000000002</c:v>
                </c:pt>
                <c:pt idx="2368">
                  <c:v>12.032</c:v>
                </c:pt>
                <c:pt idx="2369">
                  <c:v>-2.4359999999999999</c:v>
                </c:pt>
                <c:pt idx="2370">
                  <c:v>-2.4420000000000002</c:v>
                </c:pt>
                <c:pt idx="2371">
                  <c:v>-2.5609999999999999</c:v>
                </c:pt>
                <c:pt idx="2372">
                  <c:v>0.47499999999999998</c:v>
                </c:pt>
                <c:pt idx="2373">
                  <c:v>0.47499999999999998</c:v>
                </c:pt>
                <c:pt idx="2374">
                  <c:v>-2.452</c:v>
                </c:pt>
                <c:pt idx="2375">
                  <c:v>-2.4470000000000001</c:v>
                </c:pt>
                <c:pt idx="2376">
                  <c:v>0.4</c:v>
                </c:pt>
                <c:pt idx="2377">
                  <c:v>0.4</c:v>
                </c:pt>
                <c:pt idx="2378">
                  <c:v>-2.4350000000000001</c:v>
                </c:pt>
                <c:pt idx="2379">
                  <c:v>-2.44</c:v>
                </c:pt>
                <c:pt idx="2380">
                  <c:v>-2.855</c:v>
                </c:pt>
                <c:pt idx="2381">
                  <c:v>0.47499999999999998</c:v>
                </c:pt>
                <c:pt idx="2382">
                  <c:v>0.47499999999999998</c:v>
                </c:pt>
                <c:pt idx="2383">
                  <c:v>14.494999999999999</c:v>
                </c:pt>
                <c:pt idx="2384">
                  <c:v>-2.4540000000000002</c:v>
                </c:pt>
                <c:pt idx="2385">
                  <c:v>-2.4489999999999998</c:v>
                </c:pt>
                <c:pt idx="2386">
                  <c:v>0.39900000000000002</c:v>
                </c:pt>
                <c:pt idx="2387">
                  <c:v>0.39900000000000002</c:v>
                </c:pt>
                <c:pt idx="2388">
                  <c:v>-2.4340000000000002</c:v>
                </c:pt>
                <c:pt idx="2389">
                  <c:v>-2.44</c:v>
                </c:pt>
                <c:pt idx="2390">
                  <c:v>0.47599999999999998</c:v>
                </c:pt>
                <c:pt idx="2391">
                  <c:v>0.47599999999999998</c:v>
                </c:pt>
                <c:pt idx="2392">
                  <c:v>13.87</c:v>
                </c:pt>
                <c:pt idx="2393">
                  <c:v>-2.4540000000000002</c:v>
                </c:pt>
                <c:pt idx="2394">
                  <c:v>-2.4489999999999998</c:v>
                </c:pt>
                <c:pt idx="2395">
                  <c:v>-4.0739999999999998</c:v>
                </c:pt>
                <c:pt idx="2396">
                  <c:v>0.39800000000000002</c:v>
                </c:pt>
                <c:pt idx="2397">
                  <c:v>0.39800000000000002</c:v>
                </c:pt>
                <c:pt idx="2398">
                  <c:v>-2.4369999999999998</c:v>
                </c:pt>
                <c:pt idx="2399">
                  <c:v>-2.4430000000000001</c:v>
                </c:pt>
                <c:pt idx="2400">
                  <c:v>0.47699999999999998</c:v>
                </c:pt>
                <c:pt idx="2401">
                  <c:v>0.47699999999999998</c:v>
                </c:pt>
                <c:pt idx="2402">
                  <c:v>-2.4529999999999998</c:v>
                </c:pt>
                <c:pt idx="2403">
                  <c:v>-2.4470000000000001</c:v>
                </c:pt>
                <c:pt idx="2404">
                  <c:v>-3.9049999999999998</c:v>
                </c:pt>
                <c:pt idx="2405">
                  <c:v>0.39800000000000002</c:v>
                </c:pt>
                <c:pt idx="2406">
                  <c:v>0.39800000000000002</c:v>
                </c:pt>
                <c:pt idx="2407">
                  <c:v>13.981</c:v>
                </c:pt>
                <c:pt idx="2408">
                  <c:v>-2.4369999999999998</c:v>
                </c:pt>
                <c:pt idx="2409">
                  <c:v>-2.4430000000000001</c:v>
                </c:pt>
                <c:pt idx="2410">
                  <c:v>0.47699999999999998</c:v>
                </c:pt>
                <c:pt idx="2411">
                  <c:v>0.47699999999999998</c:v>
                </c:pt>
                <c:pt idx="2412">
                  <c:v>-2.4529999999999998</c:v>
                </c:pt>
                <c:pt idx="2413">
                  <c:v>-2.448</c:v>
                </c:pt>
                <c:pt idx="2414">
                  <c:v>0.39800000000000002</c:v>
                </c:pt>
                <c:pt idx="2415">
                  <c:v>0.39800000000000002</c:v>
                </c:pt>
                <c:pt idx="2416">
                  <c:v>15.928000000000001</c:v>
                </c:pt>
                <c:pt idx="2417">
                  <c:v>-2.4369999999999998</c:v>
                </c:pt>
                <c:pt idx="2418">
                  <c:v>-2.4430000000000001</c:v>
                </c:pt>
                <c:pt idx="2419">
                  <c:v>-3.2850000000000001</c:v>
                </c:pt>
                <c:pt idx="2420">
                  <c:v>0.47599999999999998</c:v>
                </c:pt>
                <c:pt idx="2421">
                  <c:v>0.47599999999999998</c:v>
                </c:pt>
                <c:pt idx="2422">
                  <c:v>-2.4529999999999998</c:v>
                </c:pt>
                <c:pt idx="2423">
                  <c:v>-2.448</c:v>
                </c:pt>
                <c:pt idx="2424">
                  <c:v>0.39800000000000002</c:v>
                </c:pt>
                <c:pt idx="2425">
                  <c:v>0.39800000000000002</c:v>
                </c:pt>
                <c:pt idx="2426">
                  <c:v>-2.4369999999999998</c:v>
                </c:pt>
                <c:pt idx="2427">
                  <c:v>-2.4420000000000002</c:v>
                </c:pt>
                <c:pt idx="2428">
                  <c:v>-2.9380000000000002</c:v>
                </c:pt>
                <c:pt idx="2429">
                  <c:v>0.47599999999999998</c:v>
                </c:pt>
                <c:pt idx="2430">
                  <c:v>0.47599999999999998</c:v>
                </c:pt>
                <c:pt idx="2431">
                  <c:v>15.874000000000001</c:v>
                </c:pt>
                <c:pt idx="2432">
                  <c:v>-2.4529999999999998</c:v>
                </c:pt>
                <c:pt idx="2433">
                  <c:v>-2.4470000000000001</c:v>
                </c:pt>
                <c:pt idx="2434">
                  <c:v>0.39900000000000002</c:v>
                </c:pt>
                <c:pt idx="2435">
                  <c:v>0.39800000000000002</c:v>
                </c:pt>
                <c:pt idx="2436">
                  <c:v>-2.4380000000000002</c:v>
                </c:pt>
                <c:pt idx="2437">
                  <c:v>-2.4430000000000001</c:v>
                </c:pt>
                <c:pt idx="2438">
                  <c:v>0.47599999999999998</c:v>
                </c:pt>
                <c:pt idx="2439">
                  <c:v>0.47599999999999998</c:v>
                </c:pt>
                <c:pt idx="2440">
                  <c:v>16.61</c:v>
                </c:pt>
                <c:pt idx="2441">
                  <c:v>-2.4529999999999998</c:v>
                </c:pt>
                <c:pt idx="2442">
                  <c:v>-2.448</c:v>
                </c:pt>
                <c:pt idx="2443">
                  <c:v>-3.1739999999999999</c:v>
                </c:pt>
                <c:pt idx="2444">
                  <c:v>0.39900000000000002</c:v>
                </c:pt>
                <c:pt idx="2445">
                  <c:v>0.39900000000000002</c:v>
                </c:pt>
                <c:pt idx="2446">
                  <c:v>-2.4350000000000001</c:v>
                </c:pt>
                <c:pt idx="2447">
                  <c:v>-2.4409999999999998</c:v>
                </c:pt>
                <c:pt idx="2448">
                  <c:v>0.47499999999999998</c:v>
                </c:pt>
                <c:pt idx="2449">
                  <c:v>0.47499999999999998</c:v>
                </c:pt>
                <c:pt idx="2450">
                  <c:v>-2.4540000000000002</c:v>
                </c:pt>
                <c:pt idx="2451">
                  <c:v>-2.4489999999999998</c:v>
                </c:pt>
                <c:pt idx="2452">
                  <c:v>-3.3050000000000002</c:v>
                </c:pt>
                <c:pt idx="2453">
                  <c:v>0.39900000000000002</c:v>
                </c:pt>
                <c:pt idx="2454">
                  <c:v>0.39900000000000002</c:v>
                </c:pt>
                <c:pt idx="2455">
                  <c:v>15.836</c:v>
                </c:pt>
                <c:pt idx="2456">
                  <c:v>-2.4350000000000001</c:v>
                </c:pt>
                <c:pt idx="2457">
                  <c:v>-2.44</c:v>
                </c:pt>
                <c:pt idx="2458">
                  <c:v>0.47499999999999998</c:v>
                </c:pt>
                <c:pt idx="2459">
                  <c:v>0.47499999999999998</c:v>
                </c:pt>
                <c:pt idx="2460">
                  <c:v>-2.4550000000000001</c:v>
                </c:pt>
                <c:pt idx="2461">
                  <c:v>-2.4500000000000002</c:v>
                </c:pt>
                <c:pt idx="2462">
                  <c:v>0.39900000000000002</c:v>
                </c:pt>
                <c:pt idx="2463">
                  <c:v>0.39900000000000002</c:v>
                </c:pt>
                <c:pt idx="2464">
                  <c:v>13.929</c:v>
                </c:pt>
                <c:pt idx="2465">
                  <c:v>-2.4359999999999999</c:v>
                </c:pt>
                <c:pt idx="2466">
                  <c:v>-2.4420000000000002</c:v>
                </c:pt>
                <c:pt idx="2467">
                  <c:v>-2.9929999999999999</c:v>
                </c:pt>
                <c:pt idx="2468">
                  <c:v>0.47799999999999998</c:v>
                </c:pt>
                <c:pt idx="2469">
                  <c:v>0.47799999999999998</c:v>
                </c:pt>
                <c:pt idx="2470">
                  <c:v>-2.4550000000000001</c:v>
                </c:pt>
                <c:pt idx="2471">
                  <c:v>-2.4489999999999998</c:v>
                </c:pt>
                <c:pt idx="2472">
                  <c:v>0.39700000000000002</c:v>
                </c:pt>
                <c:pt idx="2473">
                  <c:v>0.39700000000000002</c:v>
                </c:pt>
                <c:pt idx="2474">
                  <c:v>-2.4390000000000001</c:v>
                </c:pt>
                <c:pt idx="2475">
                  <c:v>-2.4449999999999998</c:v>
                </c:pt>
                <c:pt idx="2476">
                  <c:v>-3.3370000000000002</c:v>
                </c:pt>
                <c:pt idx="2477">
                  <c:v>0.47799999999999998</c:v>
                </c:pt>
                <c:pt idx="2478">
                  <c:v>0.47799999999999998</c:v>
                </c:pt>
                <c:pt idx="2479">
                  <c:v>15.691000000000001</c:v>
                </c:pt>
                <c:pt idx="2480">
                  <c:v>-2.4529999999999998</c:v>
                </c:pt>
                <c:pt idx="2481">
                  <c:v>-2.448</c:v>
                </c:pt>
                <c:pt idx="2482">
                  <c:v>0.39900000000000002</c:v>
                </c:pt>
                <c:pt idx="2483">
                  <c:v>0.39900000000000002</c:v>
                </c:pt>
                <c:pt idx="2484">
                  <c:v>-2.4390000000000001</c:v>
                </c:pt>
                <c:pt idx="2485">
                  <c:v>-2.444</c:v>
                </c:pt>
                <c:pt idx="2486">
                  <c:v>0.47499999999999998</c:v>
                </c:pt>
                <c:pt idx="2487">
                  <c:v>0.47499999999999998</c:v>
                </c:pt>
                <c:pt idx="2488">
                  <c:v>15.028</c:v>
                </c:pt>
                <c:pt idx="2489">
                  <c:v>-2.4529999999999998</c:v>
                </c:pt>
                <c:pt idx="2490">
                  <c:v>-2.448</c:v>
                </c:pt>
                <c:pt idx="2491">
                  <c:v>-3.956</c:v>
                </c:pt>
                <c:pt idx="2492">
                  <c:v>0.40100000000000002</c:v>
                </c:pt>
                <c:pt idx="2493">
                  <c:v>0.40100000000000002</c:v>
                </c:pt>
                <c:pt idx="2494">
                  <c:v>-2.4350000000000001</c:v>
                </c:pt>
                <c:pt idx="2495">
                  <c:v>-2.44</c:v>
                </c:pt>
                <c:pt idx="2496">
                  <c:v>0.47299999999999998</c:v>
                </c:pt>
                <c:pt idx="2497">
                  <c:v>0.47299999999999998</c:v>
                </c:pt>
                <c:pt idx="2498">
                  <c:v>-2.4550000000000001</c:v>
                </c:pt>
                <c:pt idx="2499">
                  <c:v>-2.4500000000000002</c:v>
                </c:pt>
                <c:pt idx="2500">
                  <c:v>-3.7869999999999999</c:v>
                </c:pt>
                <c:pt idx="2501">
                  <c:v>0.40100000000000002</c:v>
                </c:pt>
                <c:pt idx="2502">
                  <c:v>0.4</c:v>
                </c:pt>
                <c:pt idx="2503">
                  <c:v>16.045999999999999</c:v>
                </c:pt>
                <c:pt idx="2504">
                  <c:v>-2.4319999999999999</c:v>
                </c:pt>
                <c:pt idx="2505">
                  <c:v>-2.4369999999999998</c:v>
                </c:pt>
                <c:pt idx="2506">
                  <c:v>0.47699999999999998</c:v>
                </c:pt>
                <c:pt idx="2507">
                  <c:v>0.47799999999999998</c:v>
                </c:pt>
                <c:pt idx="2508">
                  <c:v>-2.4620000000000002</c:v>
                </c:pt>
                <c:pt idx="2509">
                  <c:v>-2.4569999999999999</c:v>
                </c:pt>
                <c:pt idx="2510">
                  <c:v>0.39700000000000002</c:v>
                </c:pt>
                <c:pt idx="2511">
                  <c:v>0.39700000000000002</c:v>
                </c:pt>
                <c:pt idx="2512">
                  <c:v>18.286999999999999</c:v>
                </c:pt>
                <c:pt idx="2513">
                  <c:v>-2.4329999999999998</c:v>
                </c:pt>
                <c:pt idx="2514">
                  <c:v>-2.4390000000000001</c:v>
                </c:pt>
                <c:pt idx="2515">
                  <c:v>-3.8679999999999999</c:v>
                </c:pt>
                <c:pt idx="2516">
                  <c:v>0.48</c:v>
                </c:pt>
                <c:pt idx="2517">
                  <c:v>0.48</c:v>
                </c:pt>
                <c:pt idx="2518">
                  <c:v>-2.46</c:v>
                </c:pt>
                <c:pt idx="2519">
                  <c:v>-2.4550000000000001</c:v>
                </c:pt>
                <c:pt idx="2520">
                  <c:v>0.39500000000000002</c:v>
                </c:pt>
                <c:pt idx="2521">
                  <c:v>0.39400000000000002</c:v>
                </c:pt>
                <c:pt idx="2522">
                  <c:v>-2.4380000000000002</c:v>
                </c:pt>
                <c:pt idx="2523">
                  <c:v>-2.444</c:v>
                </c:pt>
                <c:pt idx="2524">
                  <c:v>-3.4609999999999999</c:v>
                </c:pt>
                <c:pt idx="2525">
                  <c:v>0.48</c:v>
                </c:pt>
                <c:pt idx="2526">
                  <c:v>0.48</c:v>
                </c:pt>
                <c:pt idx="2527">
                  <c:v>16.366</c:v>
                </c:pt>
                <c:pt idx="2528">
                  <c:v>-2.4550000000000001</c:v>
                </c:pt>
                <c:pt idx="2529">
                  <c:v>-2.4489999999999998</c:v>
                </c:pt>
                <c:pt idx="2530">
                  <c:v>0.39800000000000002</c:v>
                </c:pt>
                <c:pt idx="2531">
                  <c:v>0.39800000000000002</c:v>
                </c:pt>
                <c:pt idx="2532">
                  <c:v>-2.4390000000000001</c:v>
                </c:pt>
                <c:pt idx="2533">
                  <c:v>-2.4449999999999998</c:v>
                </c:pt>
                <c:pt idx="2534">
                  <c:v>0.47599999999999998</c:v>
                </c:pt>
                <c:pt idx="2535">
                  <c:v>0.47599999999999998</c:v>
                </c:pt>
                <c:pt idx="2536">
                  <c:v>17.093</c:v>
                </c:pt>
                <c:pt idx="2537">
                  <c:v>-2.4550000000000001</c:v>
                </c:pt>
                <c:pt idx="2538">
                  <c:v>-2.4500000000000002</c:v>
                </c:pt>
                <c:pt idx="2539">
                  <c:v>-4.0110000000000001</c:v>
                </c:pt>
                <c:pt idx="2540">
                  <c:v>0.40200000000000002</c:v>
                </c:pt>
                <c:pt idx="2541">
                  <c:v>0.40200000000000002</c:v>
                </c:pt>
                <c:pt idx="2542">
                  <c:v>-2.4289999999999998</c:v>
                </c:pt>
                <c:pt idx="2543">
                  <c:v>-2.4340000000000002</c:v>
                </c:pt>
                <c:pt idx="2544">
                  <c:v>0.47099999999999997</c:v>
                </c:pt>
                <c:pt idx="2545">
                  <c:v>0.47199999999999998</c:v>
                </c:pt>
                <c:pt idx="2546">
                  <c:v>-2.4609999999999999</c:v>
                </c:pt>
                <c:pt idx="2547">
                  <c:v>-2.456</c:v>
                </c:pt>
                <c:pt idx="2548">
                  <c:v>-4.18</c:v>
                </c:pt>
                <c:pt idx="2549">
                  <c:v>0.40200000000000002</c:v>
                </c:pt>
                <c:pt idx="2550">
                  <c:v>0.40100000000000002</c:v>
                </c:pt>
                <c:pt idx="2551">
                  <c:v>16.568000000000001</c:v>
                </c:pt>
                <c:pt idx="2552">
                  <c:v>-2.4260000000000002</c:v>
                </c:pt>
                <c:pt idx="2553">
                  <c:v>-2.431</c:v>
                </c:pt>
                <c:pt idx="2554">
                  <c:v>0.47499999999999998</c:v>
                </c:pt>
                <c:pt idx="2555">
                  <c:v>0.47599999999999998</c:v>
                </c:pt>
                <c:pt idx="2556">
                  <c:v>-2.468</c:v>
                </c:pt>
                <c:pt idx="2557">
                  <c:v>-2.4630000000000001</c:v>
                </c:pt>
                <c:pt idx="2558">
                  <c:v>0.39800000000000002</c:v>
                </c:pt>
                <c:pt idx="2559">
                  <c:v>0.39800000000000002</c:v>
                </c:pt>
                <c:pt idx="2560">
                  <c:v>14.581</c:v>
                </c:pt>
                <c:pt idx="2561">
                  <c:v>-2.4279999999999999</c:v>
                </c:pt>
                <c:pt idx="2562">
                  <c:v>-2.4340000000000002</c:v>
                </c:pt>
                <c:pt idx="2563">
                  <c:v>-3.29</c:v>
                </c:pt>
                <c:pt idx="2564">
                  <c:v>0.48099999999999998</c:v>
                </c:pt>
                <c:pt idx="2565">
                  <c:v>0.48199999999999998</c:v>
                </c:pt>
                <c:pt idx="2566">
                  <c:v>-2.4660000000000002</c:v>
                </c:pt>
                <c:pt idx="2567">
                  <c:v>-2.46</c:v>
                </c:pt>
                <c:pt idx="2568">
                  <c:v>0.39300000000000002</c:v>
                </c:pt>
                <c:pt idx="2569">
                  <c:v>0.39300000000000002</c:v>
                </c:pt>
                <c:pt idx="2570">
                  <c:v>-2.4359999999999999</c:v>
                </c:pt>
                <c:pt idx="2571">
                  <c:v>-2.4420000000000002</c:v>
                </c:pt>
                <c:pt idx="2572">
                  <c:v>-3.6659999999999999</c:v>
                </c:pt>
                <c:pt idx="2573">
                  <c:v>0.48099999999999998</c:v>
                </c:pt>
                <c:pt idx="2574">
                  <c:v>0.48099999999999998</c:v>
                </c:pt>
                <c:pt idx="2575">
                  <c:v>18.388999999999999</c:v>
                </c:pt>
                <c:pt idx="2576">
                  <c:v>-2.4590000000000001</c:v>
                </c:pt>
                <c:pt idx="2577">
                  <c:v>-2.4540000000000002</c:v>
                </c:pt>
                <c:pt idx="2578">
                  <c:v>0.39900000000000002</c:v>
                </c:pt>
                <c:pt idx="2579">
                  <c:v>0.39900000000000002</c:v>
                </c:pt>
                <c:pt idx="2580">
                  <c:v>-2.4359999999999999</c:v>
                </c:pt>
                <c:pt idx="2581">
                  <c:v>-2.4409999999999998</c:v>
                </c:pt>
                <c:pt idx="2582">
                  <c:v>0.47399999999999998</c:v>
                </c:pt>
                <c:pt idx="2583">
                  <c:v>0.47499999999999998</c:v>
                </c:pt>
                <c:pt idx="2584">
                  <c:v>17.631</c:v>
                </c:pt>
                <c:pt idx="2585">
                  <c:v>-2.4590000000000001</c:v>
                </c:pt>
                <c:pt idx="2586">
                  <c:v>-2.4550000000000001</c:v>
                </c:pt>
                <c:pt idx="2587">
                  <c:v>-4.1399999999999997</c:v>
                </c:pt>
                <c:pt idx="2588">
                  <c:v>0.40500000000000003</c:v>
                </c:pt>
                <c:pt idx="2589">
                  <c:v>0.40400000000000003</c:v>
                </c:pt>
                <c:pt idx="2590">
                  <c:v>-2.423</c:v>
                </c:pt>
                <c:pt idx="2591">
                  <c:v>-2.4279999999999999</c:v>
                </c:pt>
                <c:pt idx="2592">
                  <c:v>0.46800000000000003</c:v>
                </c:pt>
                <c:pt idx="2593">
                  <c:v>0.46800000000000003</c:v>
                </c:pt>
                <c:pt idx="2594">
                  <c:v>-2.4660000000000002</c:v>
                </c:pt>
                <c:pt idx="2595">
                  <c:v>-2.4609999999999999</c:v>
                </c:pt>
                <c:pt idx="2596">
                  <c:v>-3.9590000000000001</c:v>
                </c:pt>
                <c:pt idx="2597">
                  <c:v>0.40400000000000003</c:v>
                </c:pt>
                <c:pt idx="2598">
                  <c:v>0.40400000000000003</c:v>
                </c:pt>
                <c:pt idx="2599">
                  <c:v>16.033000000000001</c:v>
                </c:pt>
                <c:pt idx="2600">
                  <c:v>-2.4169999999999998</c:v>
                </c:pt>
                <c:pt idx="2601">
                  <c:v>-2.4220000000000002</c:v>
                </c:pt>
                <c:pt idx="2602">
                  <c:v>0.47599999999999998</c:v>
                </c:pt>
                <c:pt idx="2603">
                  <c:v>0.47699999999999998</c:v>
                </c:pt>
                <c:pt idx="2604">
                  <c:v>-2.48</c:v>
                </c:pt>
                <c:pt idx="2605">
                  <c:v>-2.4740000000000002</c:v>
                </c:pt>
                <c:pt idx="2606">
                  <c:v>0.39700000000000002</c:v>
                </c:pt>
                <c:pt idx="2607">
                  <c:v>0.39700000000000002</c:v>
                </c:pt>
                <c:pt idx="2608">
                  <c:v>18.271000000000001</c:v>
                </c:pt>
                <c:pt idx="2609">
                  <c:v>-2.419</c:v>
                </c:pt>
                <c:pt idx="2610">
                  <c:v>-2.4260000000000002</c:v>
                </c:pt>
                <c:pt idx="2611">
                  <c:v>-5.3920000000000003</c:v>
                </c:pt>
                <c:pt idx="2612">
                  <c:v>0.48299999999999998</c:v>
                </c:pt>
                <c:pt idx="2613">
                  <c:v>0.48299999999999998</c:v>
                </c:pt>
                <c:pt idx="2614">
                  <c:v>-2.4729999999999999</c:v>
                </c:pt>
                <c:pt idx="2615">
                  <c:v>-2.4670000000000001</c:v>
                </c:pt>
                <c:pt idx="2616">
                  <c:v>0.39200000000000002</c:v>
                </c:pt>
                <c:pt idx="2617">
                  <c:v>0.39200000000000002</c:v>
                </c:pt>
                <c:pt idx="2618">
                  <c:v>-2.4319999999999999</c:v>
                </c:pt>
                <c:pt idx="2619">
                  <c:v>-2.4390000000000001</c:v>
                </c:pt>
                <c:pt idx="2620">
                  <c:v>-4.8280000000000003</c:v>
                </c:pt>
                <c:pt idx="2621">
                  <c:v>0.48199999999999998</c:v>
                </c:pt>
                <c:pt idx="2622">
                  <c:v>0.48299999999999998</c:v>
                </c:pt>
                <c:pt idx="2623">
                  <c:v>12.583</c:v>
                </c:pt>
                <c:pt idx="2624">
                  <c:v>-2.4580000000000002</c:v>
                </c:pt>
                <c:pt idx="2625">
                  <c:v>-2.4529999999999998</c:v>
                </c:pt>
                <c:pt idx="2626">
                  <c:v>0.39700000000000002</c:v>
                </c:pt>
                <c:pt idx="2627">
                  <c:v>0.39700000000000002</c:v>
                </c:pt>
                <c:pt idx="2628">
                  <c:v>-2.44</c:v>
                </c:pt>
                <c:pt idx="2629">
                  <c:v>-2.4460000000000002</c:v>
                </c:pt>
                <c:pt idx="2630">
                  <c:v>0.47599999999999998</c:v>
                </c:pt>
                <c:pt idx="2631">
                  <c:v>0.47599999999999998</c:v>
                </c:pt>
                <c:pt idx="2632">
                  <c:v>13.127000000000001</c:v>
                </c:pt>
                <c:pt idx="2633">
                  <c:v>-2.4580000000000002</c:v>
                </c:pt>
                <c:pt idx="2634">
                  <c:v>-2.4529999999999998</c:v>
                </c:pt>
                <c:pt idx="2635">
                  <c:v>-3.0329999999999999</c:v>
                </c:pt>
                <c:pt idx="2636">
                  <c:v>0.40200000000000002</c:v>
                </c:pt>
                <c:pt idx="2637">
                  <c:v>0.40200000000000002</c:v>
                </c:pt>
                <c:pt idx="2638">
                  <c:v>-2.427</c:v>
                </c:pt>
                <c:pt idx="2639">
                  <c:v>-2.4319999999999999</c:v>
                </c:pt>
                <c:pt idx="2640">
                  <c:v>0.47</c:v>
                </c:pt>
                <c:pt idx="2641">
                  <c:v>0.47</c:v>
                </c:pt>
                <c:pt idx="2642">
                  <c:v>-2.4649999999999999</c:v>
                </c:pt>
                <c:pt idx="2643">
                  <c:v>-2.46</c:v>
                </c:pt>
                <c:pt idx="2644">
                  <c:v>-3.1640000000000001</c:v>
                </c:pt>
                <c:pt idx="2645">
                  <c:v>0.40200000000000002</c:v>
                </c:pt>
                <c:pt idx="2646">
                  <c:v>0.40200000000000002</c:v>
                </c:pt>
                <c:pt idx="2647">
                  <c:v>16.184999999999999</c:v>
                </c:pt>
                <c:pt idx="2648">
                  <c:v>-2.423</c:v>
                </c:pt>
                <c:pt idx="2649">
                  <c:v>-2.4279999999999999</c:v>
                </c:pt>
                <c:pt idx="2650">
                  <c:v>0.47799999999999998</c:v>
                </c:pt>
                <c:pt idx="2651">
                  <c:v>0.47799999999999998</c:v>
                </c:pt>
                <c:pt idx="2652">
                  <c:v>-2.4769999999999999</c:v>
                </c:pt>
                <c:pt idx="2653">
                  <c:v>-2.4710000000000001</c:v>
                </c:pt>
                <c:pt idx="2654">
                  <c:v>0.39600000000000002</c:v>
                </c:pt>
                <c:pt idx="2655">
                  <c:v>0.39500000000000002</c:v>
                </c:pt>
                <c:pt idx="2656">
                  <c:v>14.247</c:v>
                </c:pt>
                <c:pt idx="2657">
                  <c:v>-2.4260000000000002</c:v>
                </c:pt>
                <c:pt idx="2658">
                  <c:v>-2.4329999999999998</c:v>
                </c:pt>
                <c:pt idx="2659">
                  <c:v>-3.5219999999999998</c:v>
                </c:pt>
                <c:pt idx="2660">
                  <c:v>0.48699999999999999</c:v>
                </c:pt>
                <c:pt idx="2661">
                  <c:v>0.48699999999999999</c:v>
                </c:pt>
                <c:pt idx="2662">
                  <c:v>-2.472</c:v>
                </c:pt>
                <c:pt idx="2663">
                  <c:v>-2.4649999999999999</c:v>
                </c:pt>
                <c:pt idx="2664">
                  <c:v>0.38800000000000001</c:v>
                </c:pt>
                <c:pt idx="2665">
                  <c:v>0.38800000000000001</c:v>
                </c:pt>
                <c:pt idx="2666">
                  <c:v>-2.44</c:v>
                </c:pt>
                <c:pt idx="2667">
                  <c:v>-2.4470000000000001</c:v>
                </c:pt>
                <c:pt idx="2668">
                  <c:v>-3.927</c:v>
                </c:pt>
                <c:pt idx="2669">
                  <c:v>0.48699999999999999</c:v>
                </c:pt>
                <c:pt idx="2670">
                  <c:v>0.48699999999999999</c:v>
                </c:pt>
                <c:pt idx="2671">
                  <c:v>12.831</c:v>
                </c:pt>
                <c:pt idx="2672">
                  <c:v>-2.4590000000000001</c:v>
                </c:pt>
                <c:pt idx="2673">
                  <c:v>-2.4529999999999998</c:v>
                </c:pt>
                <c:pt idx="2674">
                  <c:v>0.39500000000000002</c:v>
                </c:pt>
                <c:pt idx="2675">
                  <c:v>0.39500000000000002</c:v>
                </c:pt>
                <c:pt idx="2676">
                  <c:v>-2.444</c:v>
                </c:pt>
                <c:pt idx="2677">
                  <c:v>-2.4500000000000002</c:v>
                </c:pt>
                <c:pt idx="2678">
                  <c:v>0.47899999999999998</c:v>
                </c:pt>
                <c:pt idx="2679">
                  <c:v>0.47899999999999998</c:v>
                </c:pt>
                <c:pt idx="2680">
                  <c:v>12.304</c:v>
                </c:pt>
                <c:pt idx="2681">
                  <c:v>-2.4580000000000002</c:v>
                </c:pt>
                <c:pt idx="2682">
                  <c:v>-2.4529999999999998</c:v>
                </c:pt>
                <c:pt idx="2683">
                  <c:v>-3.1789999999999998</c:v>
                </c:pt>
                <c:pt idx="2684">
                  <c:v>0.40100000000000002</c:v>
                </c:pt>
                <c:pt idx="2685">
                  <c:v>0.4</c:v>
                </c:pt>
                <c:pt idx="2686">
                  <c:v>-2.4300000000000002</c:v>
                </c:pt>
                <c:pt idx="2687">
                  <c:v>-2.4340000000000002</c:v>
                </c:pt>
                <c:pt idx="2688">
                  <c:v>0.47199999999999998</c:v>
                </c:pt>
                <c:pt idx="2689">
                  <c:v>0.47199999999999998</c:v>
                </c:pt>
                <c:pt idx="2690">
                  <c:v>-2.4649999999999999</c:v>
                </c:pt>
                <c:pt idx="2691">
                  <c:v>-2.46</c:v>
                </c:pt>
                <c:pt idx="2692">
                  <c:v>-3.0379999999999998</c:v>
                </c:pt>
                <c:pt idx="2693">
                  <c:v>0.4</c:v>
                </c:pt>
                <c:pt idx="2694">
                  <c:v>0.4</c:v>
                </c:pt>
                <c:pt idx="2695">
                  <c:v>13.929</c:v>
                </c:pt>
                <c:pt idx="2696">
                  <c:v>-2.423</c:v>
                </c:pt>
                <c:pt idx="2697">
                  <c:v>-2.4289999999999998</c:v>
                </c:pt>
                <c:pt idx="2698">
                  <c:v>0.48299999999999998</c:v>
                </c:pt>
                <c:pt idx="2699">
                  <c:v>0.48299999999999998</c:v>
                </c:pt>
                <c:pt idx="2700">
                  <c:v>-2.4830000000000001</c:v>
                </c:pt>
                <c:pt idx="2701">
                  <c:v>-2.4769999999999999</c:v>
                </c:pt>
                <c:pt idx="2702">
                  <c:v>0.39200000000000002</c:v>
                </c:pt>
                <c:pt idx="2703">
                  <c:v>0.39100000000000001</c:v>
                </c:pt>
                <c:pt idx="2704">
                  <c:v>15.884</c:v>
                </c:pt>
                <c:pt idx="2705">
                  <c:v>-2.427</c:v>
                </c:pt>
                <c:pt idx="2706">
                  <c:v>-2.4350000000000001</c:v>
                </c:pt>
                <c:pt idx="2707">
                  <c:v>0.49199999999999999</c:v>
                </c:pt>
                <c:pt idx="2708">
                  <c:v>0.49299999999999999</c:v>
                </c:pt>
                <c:pt idx="2709">
                  <c:v>-2.4900000000000002</c:v>
                </c:pt>
                <c:pt idx="2710">
                  <c:v>-2.4820000000000002</c:v>
                </c:pt>
                <c:pt idx="2711">
                  <c:v>0.38400000000000001</c:v>
                </c:pt>
                <c:pt idx="2712">
                  <c:v>0.38300000000000001</c:v>
                </c:pt>
                <c:pt idx="2713">
                  <c:v>-2.431</c:v>
                </c:pt>
                <c:pt idx="2714">
                  <c:v>-2.4340000000000002</c:v>
                </c:pt>
                <c:pt idx="2715">
                  <c:v>0.997</c:v>
                </c:pt>
                <c:pt idx="2716">
                  <c:v>-5.0259999999999998</c:v>
                </c:pt>
                <c:pt idx="2717">
                  <c:v>0.76300000000000001</c:v>
                </c:pt>
                <c:pt idx="2718">
                  <c:v>-4.9669999999999996</c:v>
                </c:pt>
                <c:pt idx="2719">
                  <c:v>0.97799999999999998</c:v>
                </c:pt>
                <c:pt idx="2720">
                  <c:v>-4.9359999999999999</c:v>
                </c:pt>
                <c:pt idx="2721">
                  <c:v>0.76900000000000002</c:v>
                </c:pt>
                <c:pt idx="2722">
                  <c:v>-2.4430000000000001</c:v>
                </c:pt>
                <c:pt idx="2723">
                  <c:v>-2.4510000000000001</c:v>
                </c:pt>
                <c:pt idx="2724">
                  <c:v>0.49399999999999999</c:v>
                </c:pt>
                <c:pt idx="2725">
                  <c:v>0.49399999999999999</c:v>
                </c:pt>
                <c:pt idx="2726">
                  <c:v>-2.4630000000000001</c:v>
                </c:pt>
                <c:pt idx="2727">
                  <c:v>-2.4550000000000001</c:v>
                </c:pt>
                <c:pt idx="2728">
                  <c:v>0.38500000000000001</c:v>
                </c:pt>
                <c:pt idx="2729">
                  <c:v>0.38500000000000001</c:v>
                </c:pt>
                <c:pt idx="2730">
                  <c:v>-2.4420000000000002</c:v>
                </c:pt>
                <c:pt idx="2731">
                  <c:v>-2.4500000000000002</c:v>
                </c:pt>
                <c:pt idx="2732">
                  <c:v>0.49399999999999999</c:v>
                </c:pt>
                <c:pt idx="2733">
                  <c:v>0.49399999999999999</c:v>
                </c:pt>
                <c:pt idx="2734">
                  <c:v>-2.464</c:v>
                </c:pt>
                <c:pt idx="2735">
                  <c:v>-2.456</c:v>
                </c:pt>
                <c:pt idx="2736">
                  <c:v>0.38500000000000001</c:v>
                </c:pt>
                <c:pt idx="2737">
                  <c:v>0.38500000000000001</c:v>
                </c:pt>
                <c:pt idx="2738">
                  <c:v>-2.4409999999999998</c:v>
                </c:pt>
                <c:pt idx="2739">
                  <c:v>-2.4489999999999998</c:v>
                </c:pt>
                <c:pt idx="2740">
                  <c:v>0.49399999999999999</c:v>
                </c:pt>
                <c:pt idx="2741">
                  <c:v>0.49399999999999999</c:v>
                </c:pt>
                <c:pt idx="2742">
                  <c:v>-2.4649999999999999</c:v>
                </c:pt>
                <c:pt idx="2743">
                  <c:v>-2.4569999999999999</c:v>
                </c:pt>
                <c:pt idx="2744">
                  <c:v>0.38500000000000001</c:v>
                </c:pt>
                <c:pt idx="2745">
                  <c:v>0.38500000000000001</c:v>
                </c:pt>
                <c:pt idx="2746">
                  <c:v>-2.44</c:v>
                </c:pt>
                <c:pt idx="2747">
                  <c:v>-1.7190000000000001</c:v>
                </c:pt>
                <c:pt idx="2748">
                  <c:v>0.51800000000000002</c:v>
                </c:pt>
                <c:pt idx="2749">
                  <c:v>0.53900000000000003</c:v>
                </c:pt>
                <c:pt idx="2750">
                  <c:v>-3.1579999999999999</c:v>
                </c:pt>
                <c:pt idx="2751">
                  <c:v>-3.1549999999999998</c:v>
                </c:pt>
                <c:pt idx="2752">
                  <c:v>0.46700000000000003</c:v>
                </c:pt>
                <c:pt idx="2753">
                  <c:v>0.45300000000000001</c:v>
                </c:pt>
                <c:pt idx="2754">
                  <c:v>-1.655</c:v>
                </c:pt>
                <c:pt idx="2755">
                  <c:v>-1.6559999999999999</c:v>
                </c:pt>
                <c:pt idx="2756">
                  <c:v>0.46700000000000003</c:v>
                </c:pt>
                <c:pt idx="2757">
                  <c:v>0.48099999999999998</c:v>
                </c:pt>
                <c:pt idx="2758">
                  <c:v>-3.1680000000000001</c:v>
                </c:pt>
                <c:pt idx="2759">
                  <c:v>-3.17</c:v>
                </c:pt>
                <c:pt idx="2760">
                  <c:v>0.51800000000000002</c:v>
                </c:pt>
                <c:pt idx="2761">
                  <c:v>0.504</c:v>
                </c:pt>
                <c:pt idx="2762">
                  <c:v>-1.6890000000000001</c:v>
                </c:pt>
                <c:pt idx="2763">
                  <c:v>-1.6850000000000001</c:v>
                </c:pt>
                <c:pt idx="2764">
                  <c:v>0.41699999999999998</c:v>
                </c:pt>
                <c:pt idx="2765">
                  <c:v>0.43099999999999999</c:v>
                </c:pt>
                <c:pt idx="2766">
                  <c:v>-3.0910000000000002</c:v>
                </c:pt>
                <c:pt idx="2767">
                  <c:v>-3.0979999999999999</c:v>
                </c:pt>
                <c:pt idx="2768">
                  <c:v>0.56399999999999995</c:v>
                </c:pt>
                <c:pt idx="2769">
                  <c:v>0.55200000000000005</c:v>
                </c:pt>
                <c:pt idx="2770">
                  <c:v>-1.806</c:v>
                </c:pt>
                <c:pt idx="2771">
                  <c:v>-1.798</c:v>
                </c:pt>
                <c:pt idx="2772">
                  <c:v>0.59599999999999997</c:v>
                </c:pt>
                <c:pt idx="2773">
                  <c:v>-4.4260000000000002</c:v>
                </c:pt>
                <c:pt idx="2774">
                  <c:v>2.0070000000000001</c:v>
                </c:pt>
                <c:pt idx="2775">
                  <c:v>-8.2040000000000006</c:v>
                </c:pt>
                <c:pt idx="2776">
                  <c:v>0.35099999999999998</c:v>
                </c:pt>
                <c:pt idx="2777">
                  <c:v>0.32900000000000001</c:v>
                </c:pt>
                <c:pt idx="2778">
                  <c:v>-2.7469999999999999</c:v>
                </c:pt>
                <c:pt idx="2779">
                  <c:v>-2.7469999999999999</c:v>
                </c:pt>
                <c:pt idx="2780">
                  <c:v>2.16</c:v>
                </c:pt>
                <c:pt idx="2781">
                  <c:v>-7.258</c:v>
                </c:pt>
                <c:pt idx="2782">
                  <c:v>0.32600000000000001</c:v>
                </c:pt>
                <c:pt idx="2783">
                  <c:v>-10.602</c:v>
                </c:pt>
                <c:pt idx="2784">
                  <c:v>1.619</c:v>
                </c:pt>
                <c:pt idx="2785">
                  <c:v>-3.1890000000000001</c:v>
                </c:pt>
                <c:pt idx="2786">
                  <c:v>0.66700000000000004</c:v>
                </c:pt>
                <c:pt idx="2787">
                  <c:v>-11.005000000000001</c:v>
                </c:pt>
                <c:pt idx="2788">
                  <c:v>0.27300000000000002</c:v>
                </c:pt>
                <c:pt idx="2789">
                  <c:v>-8.3559999999999999</c:v>
                </c:pt>
                <c:pt idx="2790">
                  <c:v>2.3180000000000001</c:v>
                </c:pt>
                <c:pt idx="2791">
                  <c:v>-2.6309999999999998</c:v>
                </c:pt>
                <c:pt idx="2792">
                  <c:v>-2.6259999999999999</c:v>
                </c:pt>
                <c:pt idx="2793">
                  <c:v>0.39800000000000002</c:v>
                </c:pt>
                <c:pt idx="2794">
                  <c:v>0.39400000000000002</c:v>
                </c:pt>
                <c:pt idx="2795">
                  <c:v>-2.2690000000000001</c:v>
                </c:pt>
                <c:pt idx="2796">
                  <c:v>-2.2749999999999999</c:v>
                </c:pt>
                <c:pt idx="2797">
                  <c:v>0.47599999999999998</c:v>
                </c:pt>
                <c:pt idx="2798">
                  <c:v>0.48</c:v>
                </c:pt>
                <c:pt idx="2799">
                  <c:v>-2.6320000000000001</c:v>
                </c:pt>
                <c:pt idx="2800">
                  <c:v>-2.6259999999999999</c:v>
                </c:pt>
                <c:pt idx="2801">
                  <c:v>0</c:v>
                </c:pt>
                <c:pt idx="2802">
                  <c:v>0.39800000000000002</c:v>
                </c:pt>
                <c:pt idx="2803">
                  <c:v>0.39400000000000002</c:v>
                </c:pt>
                <c:pt idx="2804">
                  <c:v>-2.2690000000000001</c:v>
                </c:pt>
                <c:pt idx="2805">
                  <c:v>-2.2749999999999999</c:v>
                </c:pt>
                <c:pt idx="2806">
                  <c:v>0.47599999999999998</c:v>
                </c:pt>
                <c:pt idx="2807">
                  <c:v>0.48</c:v>
                </c:pt>
                <c:pt idx="2808">
                  <c:v>-2.6320000000000001</c:v>
                </c:pt>
                <c:pt idx="2809">
                  <c:v>-2.6269999999999998</c:v>
                </c:pt>
                <c:pt idx="2810">
                  <c:v>0</c:v>
                </c:pt>
                <c:pt idx="2811">
                  <c:v>0.39800000000000002</c:v>
                </c:pt>
                <c:pt idx="2812">
                  <c:v>0.39400000000000002</c:v>
                </c:pt>
                <c:pt idx="2813">
                  <c:v>0</c:v>
                </c:pt>
                <c:pt idx="2814">
                  <c:v>-2.2690000000000001</c:v>
                </c:pt>
                <c:pt idx="2815">
                  <c:v>-2.2749999999999999</c:v>
                </c:pt>
                <c:pt idx="2816">
                  <c:v>0.47599999999999998</c:v>
                </c:pt>
                <c:pt idx="2817">
                  <c:v>0.48</c:v>
                </c:pt>
                <c:pt idx="2818">
                  <c:v>-2.633</c:v>
                </c:pt>
                <c:pt idx="2819">
                  <c:v>-2.6269999999999998</c:v>
                </c:pt>
                <c:pt idx="2820">
                  <c:v>0.39800000000000002</c:v>
                </c:pt>
                <c:pt idx="2821">
                  <c:v>0.39400000000000002</c:v>
                </c:pt>
                <c:pt idx="2822">
                  <c:v>0</c:v>
                </c:pt>
                <c:pt idx="2823">
                  <c:v>-2.2690000000000001</c:v>
                </c:pt>
                <c:pt idx="2824">
                  <c:v>-2.2749999999999999</c:v>
                </c:pt>
                <c:pt idx="2825">
                  <c:v>0.47599999999999998</c:v>
                </c:pt>
                <c:pt idx="2826">
                  <c:v>0.48</c:v>
                </c:pt>
                <c:pt idx="2827">
                  <c:v>-2.633</c:v>
                </c:pt>
                <c:pt idx="2828">
                  <c:v>-2.6280000000000001</c:v>
                </c:pt>
                <c:pt idx="2829">
                  <c:v>0.39800000000000002</c:v>
                </c:pt>
                <c:pt idx="2830">
                  <c:v>0.39400000000000002</c:v>
                </c:pt>
                <c:pt idx="2831">
                  <c:v>-2.2690000000000001</c:v>
                </c:pt>
                <c:pt idx="2832">
                  <c:v>0</c:v>
                </c:pt>
                <c:pt idx="2833">
                  <c:v>0</c:v>
                </c:pt>
                <c:pt idx="2834">
                  <c:v>-11.999000000000001</c:v>
                </c:pt>
                <c:pt idx="2835">
                  <c:v>6.8319999999999999</c:v>
                </c:pt>
                <c:pt idx="2836">
                  <c:v>-0.73099999999999998</c:v>
                </c:pt>
                <c:pt idx="2837">
                  <c:v>1.681</c:v>
                </c:pt>
                <c:pt idx="2838">
                  <c:v>-8.4809999999999999</c:v>
                </c:pt>
                <c:pt idx="2839">
                  <c:v>-8.4789999999999992</c:v>
                </c:pt>
                <c:pt idx="2840">
                  <c:v>63.521999999999998</c:v>
                </c:pt>
                <c:pt idx="2841">
                  <c:v>-6.8879999999999999</c:v>
                </c:pt>
                <c:pt idx="2842">
                  <c:v>1.5309999999999999</c:v>
                </c:pt>
                <c:pt idx="2843">
                  <c:v>-1.397</c:v>
                </c:pt>
                <c:pt idx="2844">
                  <c:v>1.68</c:v>
                </c:pt>
                <c:pt idx="2845">
                  <c:v>-8.4809999999999999</c:v>
                </c:pt>
                <c:pt idx="2846">
                  <c:v>-8.4789999999999992</c:v>
                </c:pt>
                <c:pt idx="2847">
                  <c:v>67.772999999999996</c:v>
                </c:pt>
                <c:pt idx="2848">
                  <c:v>-7.32</c:v>
                </c:pt>
                <c:pt idx="2849">
                  <c:v>1.53</c:v>
                </c:pt>
                <c:pt idx="2850">
                  <c:v>-0.33100000000000002</c:v>
                </c:pt>
                <c:pt idx="2851">
                  <c:v>0.627</c:v>
                </c:pt>
                <c:pt idx="2852">
                  <c:v>-0.33400000000000002</c:v>
                </c:pt>
                <c:pt idx="2853">
                  <c:v>0.72199999999999998</c:v>
                </c:pt>
                <c:pt idx="2854">
                  <c:v>-6.1710000000000003</c:v>
                </c:pt>
                <c:pt idx="2855">
                  <c:v>0.26200000000000001</c:v>
                </c:pt>
                <c:pt idx="2856">
                  <c:v>0.25800000000000001</c:v>
                </c:pt>
                <c:pt idx="2857">
                  <c:v>-3.6619999999999999</c:v>
                </c:pt>
                <c:pt idx="2858">
                  <c:v>0.38600000000000001</c:v>
                </c:pt>
                <c:pt idx="2859">
                  <c:v>-4.8600000000000003</c:v>
                </c:pt>
                <c:pt idx="2860">
                  <c:v>1.41</c:v>
                </c:pt>
                <c:pt idx="2861">
                  <c:v>-6.1710000000000003</c:v>
                </c:pt>
                <c:pt idx="2862">
                  <c:v>0.26200000000000001</c:v>
                </c:pt>
                <c:pt idx="2863">
                  <c:v>0.25800000000000001</c:v>
                </c:pt>
                <c:pt idx="2864">
                  <c:v>-3.3479999999999999</c:v>
                </c:pt>
                <c:pt idx="2865">
                  <c:v>0.33900000000000002</c:v>
                </c:pt>
                <c:pt idx="2866">
                  <c:v>-4.8600000000000003</c:v>
                </c:pt>
                <c:pt idx="2867">
                  <c:v>0.34499999999999997</c:v>
                </c:pt>
                <c:pt idx="2868">
                  <c:v>-0.77800000000000002</c:v>
                </c:pt>
                <c:pt idx="2869">
                  <c:v>0.34300000000000003</c:v>
                </c:pt>
                <c:pt idx="2870">
                  <c:v>-0.82399999999999995</c:v>
                </c:pt>
                <c:pt idx="2871">
                  <c:v>-0.80500000000000005</c:v>
                </c:pt>
                <c:pt idx="2872">
                  <c:v>0.59299999999999997</c:v>
                </c:pt>
                <c:pt idx="2873">
                  <c:v>0.57999999999999996</c:v>
                </c:pt>
                <c:pt idx="2874">
                  <c:v>-68.350999999999999</c:v>
                </c:pt>
                <c:pt idx="2875">
                  <c:v>-55.781999999999996</c:v>
                </c:pt>
                <c:pt idx="2876">
                  <c:v>26.965</c:v>
                </c:pt>
                <c:pt idx="2877">
                  <c:v>8.2739999999999991</c:v>
                </c:pt>
                <c:pt idx="2878">
                  <c:v>8.7189999999999994</c:v>
                </c:pt>
                <c:pt idx="2879">
                  <c:v>28.08</c:v>
                </c:pt>
                <c:pt idx="2880">
                  <c:v>-57.843000000000004</c:v>
                </c:pt>
                <c:pt idx="2881">
                  <c:v>-70.822999999999993</c:v>
                </c:pt>
                <c:pt idx="2882">
                  <c:v>0.48499999999999999</c:v>
                </c:pt>
                <c:pt idx="2883">
                  <c:v>0.501</c:v>
                </c:pt>
                <c:pt idx="2884">
                  <c:v>-0.72799999999999998</c:v>
                </c:pt>
                <c:pt idx="2885">
                  <c:v>-0.751</c:v>
                </c:pt>
                <c:pt idx="2886">
                  <c:v>0.33200000000000002</c:v>
                </c:pt>
                <c:pt idx="2887">
                  <c:v>-1.363</c:v>
                </c:pt>
                <c:pt idx="2888">
                  <c:v>0.33500000000000002</c:v>
                </c:pt>
                <c:pt idx="2889">
                  <c:v>-5.91</c:v>
                </c:pt>
                <c:pt idx="2890">
                  <c:v>0.35899999999999999</c:v>
                </c:pt>
                <c:pt idx="2891">
                  <c:v>-3.48</c:v>
                </c:pt>
                <c:pt idx="2892">
                  <c:v>0.26900000000000002</c:v>
                </c:pt>
                <c:pt idx="2893">
                  <c:v>0.26600000000000001</c:v>
                </c:pt>
                <c:pt idx="2894">
                  <c:v>-4.92</c:v>
                </c:pt>
                <c:pt idx="2895">
                  <c:v>1.36</c:v>
                </c:pt>
                <c:pt idx="2896">
                  <c:v>-5.9109999999999996</c:v>
                </c:pt>
                <c:pt idx="2897">
                  <c:v>0.436</c:v>
                </c:pt>
                <c:pt idx="2898">
                  <c:v>-3.9809999999999999</c:v>
                </c:pt>
                <c:pt idx="2899">
                  <c:v>0.26900000000000002</c:v>
                </c:pt>
                <c:pt idx="2900">
                  <c:v>0.26600000000000001</c:v>
                </c:pt>
                <c:pt idx="2901">
                  <c:v>-4.9210000000000003</c:v>
                </c:pt>
                <c:pt idx="2902">
                  <c:v>0.69299999999999995</c:v>
                </c:pt>
                <c:pt idx="2903">
                  <c:v>-0.32300000000000001</c:v>
                </c:pt>
                <c:pt idx="2904">
                  <c:v>1.0629999999999999</c:v>
                </c:pt>
                <c:pt idx="2905">
                  <c:v>-0.32200000000000001</c:v>
                </c:pt>
                <c:pt idx="2906">
                  <c:v>1.8</c:v>
                </c:pt>
                <c:pt idx="2907">
                  <c:v>-8.0009999999999994</c:v>
                </c:pt>
                <c:pt idx="2908">
                  <c:v>73.965999999999994</c:v>
                </c:pt>
                <c:pt idx="2909">
                  <c:v>-8.9120000000000008</c:v>
                </c:pt>
                <c:pt idx="2910">
                  <c:v>-8.907</c:v>
                </c:pt>
                <c:pt idx="2911">
                  <c:v>1.5489999999999999</c:v>
                </c:pt>
                <c:pt idx="2912">
                  <c:v>-1.349</c:v>
                </c:pt>
                <c:pt idx="2913">
                  <c:v>1.804</c:v>
                </c:pt>
                <c:pt idx="2914">
                  <c:v>-6.9509999999999996</c:v>
                </c:pt>
                <c:pt idx="2915">
                  <c:v>64.078000000000003</c:v>
                </c:pt>
                <c:pt idx="2916">
                  <c:v>-8.9120000000000008</c:v>
                </c:pt>
                <c:pt idx="2917">
                  <c:v>-8.9079999999999995</c:v>
                </c:pt>
                <c:pt idx="2918">
                  <c:v>1.5529999999999999</c:v>
                </c:pt>
                <c:pt idx="2919">
                  <c:v>-0.70199999999999996</c:v>
                </c:pt>
                <c:pt idx="2920">
                  <c:v>7.5789999999999997</c:v>
                </c:pt>
                <c:pt idx="2921">
                  <c:v>-13.656000000000001</c:v>
                </c:pt>
                <c:pt idx="2922">
                  <c:v>0</c:v>
                </c:pt>
                <c:pt idx="2923">
                  <c:v>0</c:v>
                </c:pt>
                <c:pt idx="2924">
                  <c:v>-2.5950000000000002</c:v>
                </c:pt>
                <c:pt idx="2925">
                  <c:v>0.48399999999999999</c:v>
                </c:pt>
                <c:pt idx="2926">
                  <c:v>0.48099999999999998</c:v>
                </c:pt>
                <c:pt idx="2927">
                  <c:v>-2.3130000000000002</c:v>
                </c:pt>
                <c:pt idx="2928">
                  <c:v>-2.3079999999999998</c:v>
                </c:pt>
                <c:pt idx="2929">
                  <c:v>0.39</c:v>
                </c:pt>
                <c:pt idx="2930">
                  <c:v>0.39300000000000002</c:v>
                </c:pt>
                <c:pt idx="2931">
                  <c:v>-2.589</c:v>
                </c:pt>
                <c:pt idx="2932">
                  <c:v>-2.5950000000000002</c:v>
                </c:pt>
                <c:pt idx="2933">
                  <c:v>0</c:v>
                </c:pt>
                <c:pt idx="2934">
                  <c:v>0.48399999999999999</c:v>
                </c:pt>
                <c:pt idx="2935">
                  <c:v>0.48099999999999998</c:v>
                </c:pt>
                <c:pt idx="2936">
                  <c:v>-2.3140000000000001</c:v>
                </c:pt>
                <c:pt idx="2937">
                  <c:v>-2.3079999999999998</c:v>
                </c:pt>
                <c:pt idx="2938">
                  <c:v>0.39</c:v>
                </c:pt>
                <c:pt idx="2939">
                  <c:v>0.39300000000000002</c:v>
                </c:pt>
                <c:pt idx="2940">
                  <c:v>-2.589</c:v>
                </c:pt>
                <c:pt idx="2941">
                  <c:v>-2.5950000000000002</c:v>
                </c:pt>
                <c:pt idx="2942">
                  <c:v>0</c:v>
                </c:pt>
                <c:pt idx="2943">
                  <c:v>0.48399999999999999</c:v>
                </c:pt>
                <c:pt idx="2944">
                  <c:v>0.48099999999999998</c:v>
                </c:pt>
                <c:pt idx="2945">
                  <c:v>0</c:v>
                </c:pt>
                <c:pt idx="2946">
                  <c:v>-2.3140000000000001</c:v>
                </c:pt>
                <c:pt idx="2947">
                  <c:v>-2.3079999999999998</c:v>
                </c:pt>
                <c:pt idx="2948">
                  <c:v>0.39</c:v>
                </c:pt>
                <c:pt idx="2949">
                  <c:v>0.39300000000000002</c:v>
                </c:pt>
                <c:pt idx="2950">
                  <c:v>-2.59</c:v>
                </c:pt>
                <c:pt idx="2951">
                  <c:v>-2.5960000000000001</c:v>
                </c:pt>
                <c:pt idx="2952">
                  <c:v>0.48399999999999999</c:v>
                </c:pt>
                <c:pt idx="2953">
                  <c:v>0.48099999999999998</c:v>
                </c:pt>
                <c:pt idx="2954">
                  <c:v>0</c:v>
                </c:pt>
                <c:pt idx="2955">
                  <c:v>-2.3130000000000002</c:v>
                </c:pt>
                <c:pt idx="2956">
                  <c:v>-2.3079999999999998</c:v>
                </c:pt>
                <c:pt idx="2957">
                  <c:v>0.39</c:v>
                </c:pt>
                <c:pt idx="2958">
                  <c:v>0.39300000000000002</c:v>
                </c:pt>
                <c:pt idx="2959">
                  <c:v>-2.59</c:v>
                </c:pt>
                <c:pt idx="2960">
                  <c:v>-2.5960000000000001</c:v>
                </c:pt>
                <c:pt idx="2961">
                  <c:v>0.48399999999999999</c:v>
                </c:pt>
                <c:pt idx="2962">
                  <c:v>0.48099999999999998</c:v>
                </c:pt>
                <c:pt idx="2963">
                  <c:v>-2.3130000000000002</c:v>
                </c:pt>
                <c:pt idx="2964">
                  <c:v>-2.3069999999999999</c:v>
                </c:pt>
                <c:pt idx="2965">
                  <c:v>1.829</c:v>
                </c:pt>
                <c:pt idx="2966">
                  <c:v>-7</c:v>
                </c:pt>
                <c:pt idx="2967">
                  <c:v>0.34</c:v>
                </c:pt>
                <c:pt idx="2968">
                  <c:v>-9.0719999999999992</c:v>
                </c:pt>
                <c:pt idx="2969">
                  <c:v>0.56200000000000006</c:v>
                </c:pt>
                <c:pt idx="2970">
                  <c:v>-3.9929999999999999</c:v>
                </c:pt>
                <c:pt idx="2971">
                  <c:v>1.5569999999999999</c:v>
                </c:pt>
                <c:pt idx="2972">
                  <c:v>-8.6780000000000008</c:v>
                </c:pt>
                <c:pt idx="2973">
                  <c:v>0.32600000000000001</c:v>
                </c:pt>
                <c:pt idx="2974">
                  <c:v>-7.899</c:v>
                </c:pt>
                <c:pt idx="2975">
                  <c:v>1.9279999999999999</c:v>
                </c:pt>
                <c:pt idx="2976">
                  <c:v>-2.1640000000000001</c:v>
                </c:pt>
                <c:pt idx="2977">
                  <c:v>-2.1629999999999998</c:v>
                </c:pt>
                <c:pt idx="2978">
                  <c:v>0.39200000000000002</c:v>
                </c:pt>
                <c:pt idx="2979">
                  <c:v>0.42799999999999999</c:v>
                </c:pt>
                <c:pt idx="2980">
                  <c:v>-9.9689999999999994</c:v>
                </c:pt>
                <c:pt idx="2981">
                  <c:v>2.1230000000000002</c:v>
                </c:pt>
                <c:pt idx="2982">
                  <c:v>-3.7549999999999999</c:v>
                </c:pt>
                <c:pt idx="2983">
                  <c:v>0.51300000000000001</c:v>
                </c:pt>
                <c:pt idx="2984">
                  <c:v>-2.2759999999999998</c:v>
                </c:pt>
                <c:pt idx="2985">
                  <c:v>-2.29</c:v>
                </c:pt>
                <c:pt idx="2986">
                  <c:v>0.626</c:v>
                </c:pt>
                <c:pt idx="2987">
                  <c:v>0.63</c:v>
                </c:pt>
                <c:pt idx="2988">
                  <c:v>-2.6890000000000001</c:v>
                </c:pt>
                <c:pt idx="2989">
                  <c:v>-2.6760000000000002</c:v>
                </c:pt>
                <c:pt idx="2990">
                  <c:v>0.34399999999999997</c:v>
                </c:pt>
                <c:pt idx="2991">
                  <c:v>0.33800000000000002</c:v>
                </c:pt>
                <c:pt idx="2992">
                  <c:v>-2.0339999999999998</c:v>
                </c:pt>
                <c:pt idx="2993">
                  <c:v>-2.0459999999999998</c:v>
                </c:pt>
                <c:pt idx="2994">
                  <c:v>0.60299999999999998</c:v>
                </c:pt>
                <c:pt idx="2995">
                  <c:v>0.61099999999999999</c:v>
                </c:pt>
                <c:pt idx="2996">
                  <c:v>-2.9140000000000001</c:v>
                </c:pt>
                <c:pt idx="2997">
                  <c:v>-2.903</c:v>
                </c:pt>
                <c:pt idx="2998">
                  <c:v>0.375</c:v>
                </c:pt>
                <c:pt idx="2999">
                  <c:v>0.36499999999999999</c:v>
                </c:pt>
                <c:pt idx="3000">
                  <c:v>-1.8340000000000001</c:v>
                </c:pt>
                <c:pt idx="3001">
                  <c:v>-1.8440000000000001</c:v>
                </c:pt>
                <c:pt idx="3002">
                  <c:v>0.56499999999999995</c:v>
                </c:pt>
                <c:pt idx="3003">
                  <c:v>0.57699999999999996</c:v>
                </c:pt>
                <c:pt idx="3004">
                  <c:v>-3.0830000000000002</c:v>
                </c:pt>
                <c:pt idx="3005">
                  <c:v>-3.0750000000000002</c:v>
                </c:pt>
                <c:pt idx="3006">
                  <c:v>0.42399999999999999</c:v>
                </c:pt>
                <c:pt idx="3007">
                  <c:v>0.40500000000000003</c:v>
                </c:pt>
                <c:pt idx="3008">
                  <c:v>-1.7050000000000001</c:v>
                </c:pt>
                <c:pt idx="3009">
                  <c:v>-2.4350000000000001</c:v>
                </c:pt>
                <c:pt idx="3010">
                  <c:v>0.49299999999999999</c:v>
                </c:pt>
                <c:pt idx="3011">
                  <c:v>0.49299999999999999</c:v>
                </c:pt>
                <c:pt idx="3012">
                  <c:v>-2.4830000000000001</c:v>
                </c:pt>
                <c:pt idx="3013">
                  <c:v>-2.476</c:v>
                </c:pt>
                <c:pt idx="3014">
                  <c:v>0.38500000000000001</c:v>
                </c:pt>
                <c:pt idx="3015">
                  <c:v>0.38400000000000001</c:v>
                </c:pt>
                <c:pt idx="3016">
                  <c:v>-2.4289999999999998</c:v>
                </c:pt>
                <c:pt idx="3017">
                  <c:v>-2.4359999999999999</c:v>
                </c:pt>
                <c:pt idx="3018">
                  <c:v>0.49299999999999999</c:v>
                </c:pt>
                <c:pt idx="3019">
                  <c:v>0.49299999999999999</c:v>
                </c:pt>
                <c:pt idx="3020">
                  <c:v>-2.4820000000000002</c:v>
                </c:pt>
                <c:pt idx="3021">
                  <c:v>-2.4750000000000001</c:v>
                </c:pt>
                <c:pt idx="3022">
                  <c:v>0.38500000000000001</c:v>
                </c:pt>
                <c:pt idx="3023">
                  <c:v>0.38400000000000001</c:v>
                </c:pt>
                <c:pt idx="3024">
                  <c:v>-2.4300000000000002</c:v>
                </c:pt>
                <c:pt idx="3025">
                  <c:v>-2.4369999999999998</c:v>
                </c:pt>
                <c:pt idx="3026">
                  <c:v>0.49299999999999999</c:v>
                </c:pt>
                <c:pt idx="3027">
                  <c:v>0.49299999999999999</c:v>
                </c:pt>
                <c:pt idx="3028">
                  <c:v>-2.4809999999999999</c:v>
                </c:pt>
                <c:pt idx="3029">
                  <c:v>-2.4740000000000002</c:v>
                </c:pt>
                <c:pt idx="3030">
                  <c:v>0.38500000000000001</c:v>
                </c:pt>
                <c:pt idx="3031">
                  <c:v>0.38400000000000001</c:v>
                </c:pt>
                <c:pt idx="3032">
                  <c:v>-2.431</c:v>
                </c:pt>
                <c:pt idx="3033">
                  <c:v>-2.4380000000000002</c:v>
                </c:pt>
                <c:pt idx="3034">
                  <c:v>0.98599999999999999</c:v>
                </c:pt>
                <c:pt idx="3035">
                  <c:v>-4.9729999999999999</c:v>
                </c:pt>
                <c:pt idx="3036">
                  <c:v>0.76100000000000001</c:v>
                </c:pt>
                <c:pt idx="3037">
                  <c:v>-4.9800000000000004</c:v>
                </c:pt>
                <c:pt idx="3038">
                  <c:v>0.97799999999999998</c:v>
                </c:pt>
                <c:pt idx="3039">
                  <c:v>-4.976</c:v>
                </c:pt>
                <c:pt idx="3040">
                  <c:v>0.77600000000000002</c:v>
                </c:pt>
                <c:pt idx="3041">
                  <c:v>-2.452</c:v>
                </c:pt>
                <c:pt idx="3042">
                  <c:v>-2.4550000000000001</c:v>
                </c:pt>
                <c:pt idx="3043">
                  <c:v>0.49399999999999999</c:v>
                </c:pt>
                <c:pt idx="3044">
                  <c:v>0.49399999999999999</c:v>
                </c:pt>
                <c:pt idx="3045">
                  <c:v>-2.4529999999999998</c:v>
                </c:pt>
                <c:pt idx="3046">
                  <c:v>-2.4460000000000002</c:v>
                </c:pt>
                <c:pt idx="3047">
                  <c:v>0.38500000000000001</c:v>
                </c:pt>
                <c:pt idx="3048">
                  <c:v>0.38500000000000001</c:v>
                </c:pt>
                <c:pt idx="3049">
                  <c:v>-2.444</c:v>
                </c:pt>
                <c:pt idx="3050">
                  <c:v>-2.4510000000000001</c:v>
                </c:pt>
                <c:pt idx="3051">
                  <c:v>16.248999999999999</c:v>
                </c:pt>
                <c:pt idx="3052">
                  <c:v>0.48299999999999998</c:v>
                </c:pt>
                <c:pt idx="3053">
                  <c:v>0.48299999999999998</c:v>
                </c:pt>
                <c:pt idx="3054">
                  <c:v>-2.44</c:v>
                </c:pt>
                <c:pt idx="3055">
                  <c:v>-2.4340000000000002</c:v>
                </c:pt>
                <c:pt idx="3056">
                  <c:v>0.39500000000000002</c:v>
                </c:pt>
                <c:pt idx="3057">
                  <c:v>0.39500000000000002</c:v>
                </c:pt>
                <c:pt idx="3058">
                  <c:v>-2.444</c:v>
                </c:pt>
                <c:pt idx="3059">
                  <c:v>-2.4500000000000002</c:v>
                </c:pt>
                <c:pt idx="3060">
                  <c:v>14.316000000000001</c:v>
                </c:pt>
                <c:pt idx="3061">
                  <c:v>0.47399999999999998</c:v>
                </c:pt>
                <c:pt idx="3062">
                  <c:v>0.47399999999999998</c:v>
                </c:pt>
                <c:pt idx="3063">
                  <c:v>-3.5070000000000001</c:v>
                </c:pt>
                <c:pt idx="3064">
                  <c:v>-2.4430000000000001</c:v>
                </c:pt>
                <c:pt idx="3065">
                  <c:v>-2.4380000000000002</c:v>
                </c:pt>
                <c:pt idx="3066">
                  <c:v>0.40200000000000002</c:v>
                </c:pt>
                <c:pt idx="3067">
                  <c:v>0.40200000000000002</c:v>
                </c:pt>
                <c:pt idx="3068">
                  <c:v>-2.4329999999999998</c:v>
                </c:pt>
                <c:pt idx="3069">
                  <c:v>-2.4380000000000002</c:v>
                </c:pt>
                <c:pt idx="3070">
                  <c:v>0.47299999999999998</c:v>
                </c:pt>
                <c:pt idx="3071">
                  <c:v>0.47299999999999998</c:v>
                </c:pt>
                <c:pt idx="3072">
                  <c:v>-3.899</c:v>
                </c:pt>
                <c:pt idx="3073">
                  <c:v>-2.4580000000000002</c:v>
                </c:pt>
                <c:pt idx="3074">
                  <c:v>-2.4529999999999998</c:v>
                </c:pt>
                <c:pt idx="3075">
                  <c:v>12.946</c:v>
                </c:pt>
                <c:pt idx="3076">
                  <c:v>0.39600000000000002</c:v>
                </c:pt>
                <c:pt idx="3077">
                  <c:v>0.39600000000000002</c:v>
                </c:pt>
                <c:pt idx="3078">
                  <c:v>-2.423</c:v>
                </c:pt>
                <c:pt idx="3079">
                  <c:v>-2.4289999999999998</c:v>
                </c:pt>
                <c:pt idx="3080">
                  <c:v>0.48099999999999998</c:v>
                </c:pt>
                <c:pt idx="3081">
                  <c:v>0.48099999999999998</c:v>
                </c:pt>
                <c:pt idx="3082">
                  <c:v>-2.4630000000000001</c:v>
                </c:pt>
                <c:pt idx="3083">
                  <c:v>-2.4569999999999999</c:v>
                </c:pt>
                <c:pt idx="3084">
                  <c:v>12.226000000000001</c:v>
                </c:pt>
                <c:pt idx="3085">
                  <c:v>0.39</c:v>
                </c:pt>
                <c:pt idx="3086">
                  <c:v>0.39</c:v>
                </c:pt>
                <c:pt idx="3087">
                  <c:v>-3.1019999999999999</c:v>
                </c:pt>
                <c:pt idx="3088">
                  <c:v>-2.4369999999999998</c:v>
                </c:pt>
                <c:pt idx="3089">
                  <c:v>-2.4430000000000001</c:v>
                </c:pt>
                <c:pt idx="3090">
                  <c:v>0.48899999999999999</c:v>
                </c:pt>
                <c:pt idx="3091">
                  <c:v>0.48899999999999999</c:v>
                </c:pt>
                <c:pt idx="3092">
                  <c:v>-2.4580000000000002</c:v>
                </c:pt>
                <c:pt idx="3093">
                  <c:v>-2.452</c:v>
                </c:pt>
                <c:pt idx="3094">
                  <c:v>0.39</c:v>
                </c:pt>
                <c:pt idx="3095">
                  <c:v>0.38900000000000001</c:v>
                </c:pt>
                <c:pt idx="3096">
                  <c:v>-2.9489999999999998</c:v>
                </c:pt>
                <c:pt idx="3097">
                  <c:v>-2.4420000000000002</c:v>
                </c:pt>
                <c:pt idx="3098">
                  <c:v>-2.4489999999999998</c:v>
                </c:pt>
                <c:pt idx="3099">
                  <c:v>14.58</c:v>
                </c:pt>
                <c:pt idx="3100">
                  <c:v>0.48099999999999998</c:v>
                </c:pt>
                <c:pt idx="3101">
                  <c:v>0.48099999999999998</c:v>
                </c:pt>
                <c:pt idx="3102">
                  <c:v>-2.4430000000000001</c:v>
                </c:pt>
                <c:pt idx="3103">
                  <c:v>-2.4369999999999998</c:v>
                </c:pt>
                <c:pt idx="3104">
                  <c:v>0.39500000000000002</c:v>
                </c:pt>
                <c:pt idx="3105">
                  <c:v>0.39500000000000002</c:v>
                </c:pt>
                <c:pt idx="3106">
                  <c:v>-2.4420000000000002</c:v>
                </c:pt>
                <c:pt idx="3107">
                  <c:v>-2.448</c:v>
                </c:pt>
                <c:pt idx="3108">
                  <c:v>16.536999999999999</c:v>
                </c:pt>
                <c:pt idx="3109">
                  <c:v>0.47199999999999998</c:v>
                </c:pt>
                <c:pt idx="3110">
                  <c:v>0.47199999999999998</c:v>
                </c:pt>
                <c:pt idx="3111">
                  <c:v>-3.847</c:v>
                </c:pt>
                <c:pt idx="3112">
                  <c:v>-2.4449999999999998</c:v>
                </c:pt>
                <c:pt idx="3113">
                  <c:v>-2.44</c:v>
                </c:pt>
                <c:pt idx="3114">
                  <c:v>0.40400000000000003</c:v>
                </c:pt>
                <c:pt idx="3115">
                  <c:v>0.40400000000000003</c:v>
                </c:pt>
                <c:pt idx="3116">
                  <c:v>-2.4319999999999999</c:v>
                </c:pt>
                <c:pt idx="3117">
                  <c:v>-2.4369999999999998</c:v>
                </c:pt>
                <c:pt idx="3118">
                  <c:v>0.47099999999999997</c:v>
                </c:pt>
                <c:pt idx="3119">
                  <c:v>0.47099999999999997</c:v>
                </c:pt>
                <c:pt idx="3120">
                  <c:v>-3.456</c:v>
                </c:pt>
                <c:pt idx="3121">
                  <c:v>-2.4550000000000001</c:v>
                </c:pt>
                <c:pt idx="3122">
                  <c:v>-2.4500000000000002</c:v>
                </c:pt>
                <c:pt idx="3123">
                  <c:v>12.477</c:v>
                </c:pt>
                <c:pt idx="3124">
                  <c:v>0.39900000000000002</c:v>
                </c:pt>
                <c:pt idx="3125">
                  <c:v>0.39900000000000002</c:v>
                </c:pt>
                <c:pt idx="3126">
                  <c:v>-2.4260000000000002</c:v>
                </c:pt>
                <c:pt idx="3127">
                  <c:v>-2.431</c:v>
                </c:pt>
                <c:pt idx="3128">
                  <c:v>0.47699999999999998</c:v>
                </c:pt>
                <c:pt idx="3129">
                  <c:v>0.47699999999999998</c:v>
                </c:pt>
                <c:pt idx="3130">
                  <c:v>-2.4580000000000002</c:v>
                </c:pt>
                <c:pt idx="3131">
                  <c:v>-2.4529999999999998</c:v>
                </c:pt>
                <c:pt idx="3132">
                  <c:v>13.231999999999999</c:v>
                </c:pt>
                <c:pt idx="3133">
                  <c:v>0.39300000000000002</c:v>
                </c:pt>
                <c:pt idx="3134">
                  <c:v>0.39300000000000002</c:v>
                </c:pt>
                <c:pt idx="3135">
                  <c:v>-4.1109999999999998</c:v>
                </c:pt>
                <c:pt idx="3136">
                  <c:v>-2.4380000000000002</c:v>
                </c:pt>
                <c:pt idx="3137">
                  <c:v>-2.444</c:v>
                </c:pt>
                <c:pt idx="3138">
                  <c:v>0.48399999999999999</c:v>
                </c:pt>
                <c:pt idx="3139">
                  <c:v>0.48399999999999999</c:v>
                </c:pt>
                <c:pt idx="3140">
                  <c:v>-2.4529999999999998</c:v>
                </c:pt>
                <c:pt idx="3141">
                  <c:v>-2.4470000000000001</c:v>
                </c:pt>
                <c:pt idx="3142">
                  <c:v>0.39300000000000002</c:v>
                </c:pt>
                <c:pt idx="3143">
                  <c:v>0.39300000000000002</c:v>
                </c:pt>
                <c:pt idx="3144">
                  <c:v>-4.3159999999999998</c:v>
                </c:pt>
                <c:pt idx="3145">
                  <c:v>-2.4470000000000001</c:v>
                </c:pt>
                <c:pt idx="3146">
                  <c:v>-2.4529999999999998</c:v>
                </c:pt>
                <c:pt idx="3147">
                  <c:v>18.693000000000001</c:v>
                </c:pt>
                <c:pt idx="3148">
                  <c:v>0.47499999999999998</c:v>
                </c:pt>
                <c:pt idx="3149">
                  <c:v>0.47499999999999998</c:v>
                </c:pt>
                <c:pt idx="3150">
                  <c:v>-2.4340000000000002</c:v>
                </c:pt>
                <c:pt idx="3151">
                  <c:v>-2.4279999999999999</c:v>
                </c:pt>
                <c:pt idx="3152">
                  <c:v>0.4</c:v>
                </c:pt>
                <c:pt idx="3153">
                  <c:v>0.4</c:v>
                </c:pt>
                <c:pt idx="3154">
                  <c:v>-2.448</c:v>
                </c:pt>
                <c:pt idx="3155">
                  <c:v>-2.4529999999999998</c:v>
                </c:pt>
                <c:pt idx="3156">
                  <c:v>16.478999999999999</c:v>
                </c:pt>
                <c:pt idx="3157">
                  <c:v>0.46899999999999997</c:v>
                </c:pt>
                <c:pt idx="3158">
                  <c:v>0.46899999999999997</c:v>
                </c:pt>
                <c:pt idx="3159">
                  <c:v>-4.468</c:v>
                </c:pt>
                <c:pt idx="3160">
                  <c:v>-2.4369999999999998</c:v>
                </c:pt>
                <c:pt idx="3161">
                  <c:v>-2.4329999999999998</c:v>
                </c:pt>
                <c:pt idx="3162">
                  <c:v>0.40600000000000003</c:v>
                </c:pt>
                <c:pt idx="3163">
                  <c:v>0.40600000000000003</c:v>
                </c:pt>
                <c:pt idx="3164">
                  <c:v>-2.44</c:v>
                </c:pt>
                <c:pt idx="3165">
                  <c:v>-2.444</c:v>
                </c:pt>
                <c:pt idx="3166">
                  <c:v>0.46899999999999997</c:v>
                </c:pt>
                <c:pt idx="3167">
                  <c:v>0.46899999999999997</c:v>
                </c:pt>
                <c:pt idx="3168">
                  <c:v>-4.9509999999999996</c:v>
                </c:pt>
                <c:pt idx="3169">
                  <c:v>-2.4489999999999998</c:v>
                </c:pt>
                <c:pt idx="3170">
                  <c:v>-2.4449999999999998</c:v>
                </c:pt>
                <c:pt idx="3171">
                  <c:v>18.396999999999998</c:v>
                </c:pt>
                <c:pt idx="3172">
                  <c:v>0.4</c:v>
                </c:pt>
                <c:pt idx="3173">
                  <c:v>0.4</c:v>
                </c:pt>
                <c:pt idx="3174">
                  <c:v>-2.4319999999999999</c:v>
                </c:pt>
                <c:pt idx="3175">
                  <c:v>-2.4369999999999998</c:v>
                </c:pt>
                <c:pt idx="3176">
                  <c:v>0.47599999999999998</c:v>
                </c:pt>
                <c:pt idx="3177">
                  <c:v>0.47599999999999998</c:v>
                </c:pt>
                <c:pt idx="3178">
                  <c:v>-2.4529999999999998</c:v>
                </c:pt>
                <c:pt idx="3179">
                  <c:v>-2.4470000000000001</c:v>
                </c:pt>
                <c:pt idx="3180">
                  <c:v>17.452999999999999</c:v>
                </c:pt>
                <c:pt idx="3181">
                  <c:v>0.39400000000000002</c:v>
                </c:pt>
                <c:pt idx="3182">
                  <c:v>0.39400000000000002</c:v>
                </c:pt>
                <c:pt idx="3183">
                  <c:v>-2.9580000000000002</c:v>
                </c:pt>
                <c:pt idx="3184">
                  <c:v>-2.4409999999999998</c:v>
                </c:pt>
                <c:pt idx="3185">
                  <c:v>-2.4470000000000001</c:v>
                </c:pt>
                <c:pt idx="3186">
                  <c:v>0.48199999999999998</c:v>
                </c:pt>
                <c:pt idx="3187">
                  <c:v>0.48199999999999998</c:v>
                </c:pt>
                <c:pt idx="3188">
                  <c:v>-2.4500000000000002</c:v>
                </c:pt>
                <c:pt idx="3189">
                  <c:v>-2.444</c:v>
                </c:pt>
                <c:pt idx="3190">
                  <c:v>0.39400000000000002</c:v>
                </c:pt>
                <c:pt idx="3191">
                  <c:v>0.39400000000000002</c:v>
                </c:pt>
                <c:pt idx="3192">
                  <c:v>-2.8010000000000002</c:v>
                </c:pt>
                <c:pt idx="3193">
                  <c:v>-2.444</c:v>
                </c:pt>
                <c:pt idx="3194">
                  <c:v>-2.4500000000000002</c:v>
                </c:pt>
                <c:pt idx="3195">
                  <c:v>14.853999999999999</c:v>
                </c:pt>
                <c:pt idx="3196">
                  <c:v>0.47799999999999998</c:v>
                </c:pt>
                <c:pt idx="3197">
                  <c:v>0.47799999999999998</c:v>
                </c:pt>
                <c:pt idx="3198">
                  <c:v>-2.4420000000000002</c:v>
                </c:pt>
                <c:pt idx="3199">
                  <c:v>-2.4369999999999998</c:v>
                </c:pt>
                <c:pt idx="3200">
                  <c:v>0.39700000000000002</c:v>
                </c:pt>
                <c:pt idx="3201">
                  <c:v>0.39700000000000002</c:v>
                </c:pt>
                <c:pt idx="3202">
                  <c:v>-2.444</c:v>
                </c:pt>
                <c:pt idx="3203">
                  <c:v>-2.4489999999999998</c:v>
                </c:pt>
                <c:pt idx="3204">
                  <c:v>16.876999999999999</c:v>
                </c:pt>
                <c:pt idx="3205">
                  <c:v>0.47199999999999998</c:v>
                </c:pt>
                <c:pt idx="3206">
                  <c:v>0.47199999999999998</c:v>
                </c:pt>
                <c:pt idx="3207">
                  <c:v>-5.07</c:v>
                </c:pt>
                <c:pt idx="3208">
                  <c:v>-2.4449999999999998</c:v>
                </c:pt>
                <c:pt idx="3209">
                  <c:v>-2.4409999999999998</c:v>
                </c:pt>
                <c:pt idx="3210">
                  <c:v>0.40300000000000002</c:v>
                </c:pt>
                <c:pt idx="3211">
                  <c:v>0.40300000000000002</c:v>
                </c:pt>
                <c:pt idx="3212">
                  <c:v>-2.4359999999999999</c:v>
                </c:pt>
                <c:pt idx="3213">
                  <c:v>-2.44</c:v>
                </c:pt>
                <c:pt idx="3214">
                  <c:v>0.47199999999999998</c:v>
                </c:pt>
                <c:pt idx="3215">
                  <c:v>0.47199999999999998</c:v>
                </c:pt>
                <c:pt idx="3216">
                  <c:v>-4.5640000000000001</c:v>
                </c:pt>
                <c:pt idx="3217">
                  <c:v>-2.452</c:v>
                </c:pt>
                <c:pt idx="3218">
                  <c:v>-2.4470000000000001</c:v>
                </c:pt>
                <c:pt idx="3219">
                  <c:v>16.225000000000001</c:v>
                </c:pt>
                <c:pt idx="3220">
                  <c:v>0.39900000000000002</c:v>
                </c:pt>
                <c:pt idx="3221">
                  <c:v>0.39900000000000002</c:v>
                </c:pt>
                <c:pt idx="3222">
                  <c:v>-2.4319999999999999</c:v>
                </c:pt>
                <c:pt idx="3223">
                  <c:v>-2.4369999999999998</c:v>
                </c:pt>
                <c:pt idx="3224">
                  <c:v>0.47599999999999998</c:v>
                </c:pt>
                <c:pt idx="3225">
                  <c:v>0.47599999999999998</c:v>
                </c:pt>
                <c:pt idx="3226">
                  <c:v>-2.4540000000000002</c:v>
                </c:pt>
                <c:pt idx="3227">
                  <c:v>-2.4489999999999998</c:v>
                </c:pt>
                <c:pt idx="3228">
                  <c:v>17.125</c:v>
                </c:pt>
                <c:pt idx="3229">
                  <c:v>0.39500000000000002</c:v>
                </c:pt>
                <c:pt idx="3230">
                  <c:v>0.39500000000000002</c:v>
                </c:pt>
                <c:pt idx="3231">
                  <c:v>-2.9609999999999999</c:v>
                </c:pt>
                <c:pt idx="3232">
                  <c:v>-2.4369999999999998</c:v>
                </c:pt>
                <c:pt idx="3233">
                  <c:v>-2.4430000000000001</c:v>
                </c:pt>
                <c:pt idx="3234">
                  <c:v>0.48099999999999998</c:v>
                </c:pt>
                <c:pt idx="3235">
                  <c:v>0.48099999999999998</c:v>
                </c:pt>
                <c:pt idx="3236">
                  <c:v>-2.4529999999999998</c:v>
                </c:pt>
                <c:pt idx="3237">
                  <c:v>-2.448</c:v>
                </c:pt>
                <c:pt idx="3238">
                  <c:v>0.39500000000000002</c:v>
                </c:pt>
                <c:pt idx="3239">
                  <c:v>0.39500000000000002</c:v>
                </c:pt>
                <c:pt idx="3240">
                  <c:v>-3.12</c:v>
                </c:pt>
                <c:pt idx="3241">
                  <c:v>-2.4409999999999998</c:v>
                </c:pt>
                <c:pt idx="3242">
                  <c:v>-2.4470000000000001</c:v>
                </c:pt>
                <c:pt idx="3243">
                  <c:v>18.501999999999999</c:v>
                </c:pt>
                <c:pt idx="3244">
                  <c:v>0.47599999999999998</c:v>
                </c:pt>
                <c:pt idx="3245">
                  <c:v>0.47599999999999998</c:v>
                </c:pt>
                <c:pt idx="3246">
                  <c:v>-2.444</c:v>
                </c:pt>
                <c:pt idx="3247">
                  <c:v>-2.4390000000000001</c:v>
                </c:pt>
                <c:pt idx="3248">
                  <c:v>0.39900000000000002</c:v>
                </c:pt>
                <c:pt idx="3249">
                  <c:v>0.39900000000000002</c:v>
                </c:pt>
                <c:pt idx="3250">
                  <c:v>-2.4420000000000002</c:v>
                </c:pt>
                <c:pt idx="3251">
                  <c:v>-2.4470000000000001</c:v>
                </c:pt>
                <c:pt idx="3252">
                  <c:v>16.3</c:v>
                </c:pt>
                <c:pt idx="3253">
                  <c:v>0.47299999999999998</c:v>
                </c:pt>
                <c:pt idx="3254">
                  <c:v>0.47299999999999998</c:v>
                </c:pt>
                <c:pt idx="3255">
                  <c:v>-4.3419999999999996</c:v>
                </c:pt>
                <c:pt idx="3256">
                  <c:v>-2.4460000000000002</c:v>
                </c:pt>
                <c:pt idx="3257">
                  <c:v>-2.4409999999999998</c:v>
                </c:pt>
                <c:pt idx="3258">
                  <c:v>0.40100000000000002</c:v>
                </c:pt>
                <c:pt idx="3259">
                  <c:v>0.40100000000000002</c:v>
                </c:pt>
                <c:pt idx="3260">
                  <c:v>-2.4380000000000002</c:v>
                </c:pt>
                <c:pt idx="3261">
                  <c:v>-2.4430000000000001</c:v>
                </c:pt>
                <c:pt idx="3262">
                  <c:v>0.47299999999999998</c:v>
                </c:pt>
                <c:pt idx="3263">
                  <c:v>0.47299999999999998</c:v>
                </c:pt>
                <c:pt idx="3264">
                  <c:v>-4.8029999999999999</c:v>
                </c:pt>
                <c:pt idx="3265">
                  <c:v>-2.452</c:v>
                </c:pt>
                <c:pt idx="3266">
                  <c:v>-2.4470000000000001</c:v>
                </c:pt>
                <c:pt idx="3267">
                  <c:v>15.659000000000001</c:v>
                </c:pt>
                <c:pt idx="3268">
                  <c:v>0.39900000000000002</c:v>
                </c:pt>
                <c:pt idx="3269">
                  <c:v>0.39900000000000002</c:v>
                </c:pt>
                <c:pt idx="3270">
                  <c:v>-2.4340000000000002</c:v>
                </c:pt>
                <c:pt idx="3271">
                  <c:v>-2.44</c:v>
                </c:pt>
                <c:pt idx="3272">
                  <c:v>0.47599999999999998</c:v>
                </c:pt>
                <c:pt idx="3273">
                  <c:v>0.47599999999999998</c:v>
                </c:pt>
                <c:pt idx="3274">
                  <c:v>-2.4529999999999998</c:v>
                </c:pt>
                <c:pt idx="3275">
                  <c:v>-2.448</c:v>
                </c:pt>
                <c:pt idx="3276">
                  <c:v>14.914999999999999</c:v>
                </c:pt>
                <c:pt idx="3277">
                  <c:v>0.39700000000000002</c:v>
                </c:pt>
                <c:pt idx="3278">
                  <c:v>0.39700000000000002</c:v>
                </c:pt>
                <c:pt idx="3279">
                  <c:v>-2.7229999999999999</c:v>
                </c:pt>
                <c:pt idx="3280">
                  <c:v>-2.4380000000000002</c:v>
                </c:pt>
                <c:pt idx="3281">
                  <c:v>-2.4430000000000001</c:v>
                </c:pt>
                <c:pt idx="3282">
                  <c:v>0.47799999999999998</c:v>
                </c:pt>
                <c:pt idx="3283">
                  <c:v>0.47799999999999998</c:v>
                </c:pt>
                <c:pt idx="3284">
                  <c:v>-2.452</c:v>
                </c:pt>
                <c:pt idx="3285">
                  <c:v>-2.4470000000000001</c:v>
                </c:pt>
                <c:pt idx="3286">
                  <c:v>0.39700000000000002</c:v>
                </c:pt>
                <c:pt idx="3287">
                  <c:v>0.39700000000000002</c:v>
                </c:pt>
                <c:pt idx="3288">
                  <c:v>-2.5720000000000001</c:v>
                </c:pt>
                <c:pt idx="3289">
                  <c:v>-2.4380000000000002</c:v>
                </c:pt>
                <c:pt idx="3290">
                  <c:v>-2.444</c:v>
                </c:pt>
                <c:pt idx="3291">
                  <c:v>14.061</c:v>
                </c:pt>
                <c:pt idx="3292">
                  <c:v>0.47699999999999998</c:v>
                </c:pt>
                <c:pt idx="3293">
                  <c:v>0.47699999999999998</c:v>
                </c:pt>
                <c:pt idx="3294">
                  <c:v>-2.4510000000000001</c:v>
                </c:pt>
                <c:pt idx="3295">
                  <c:v>-2.4449999999999998</c:v>
                </c:pt>
                <c:pt idx="3296">
                  <c:v>0.39800000000000002</c:v>
                </c:pt>
                <c:pt idx="3297">
                  <c:v>0.39800000000000002</c:v>
                </c:pt>
                <c:pt idx="3298">
                  <c:v>-2.4380000000000002</c:v>
                </c:pt>
                <c:pt idx="3299">
                  <c:v>-2.444</c:v>
                </c:pt>
                <c:pt idx="3300">
                  <c:v>15.981</c:v>
                </c:pt>
                <c:pt idx="3301">
                  <c:v>0.47499999999999998</c:v>
                </c:pt>
                <c:pt idx="3302">
                  <c:v>0.47499999999999998</c:v>
                </c:pt>
                <c:pt idx="3303">
                  <c:v>-4.04</c:v>
                </c:pt>
                <c:pt idx="3304">
                  <c:v>-2.4510000000000001</c:v>
                </c:pt>
                <c:pt idx="3305">
                  <c:v>-2.4460000000000002</c:v>
                </c:pt>
                <c:pt idx="3306">
                  <c:v>0.4</c:v>
                </c:pt>
                <c:pt idx="3307">
                  <c:v>0.4</c:v>
                </c:pt>
                <c:pt idx="3308">
                  <c:v>-2.4359999999999999</c:v>
                </c:pt>
                <c:pt idx="3309">
                  <c:v>-2.4409999999999998</c:v>
                </c:pt>
                <c:pt idx="3310">
                  <c:v>0.47499999999999998</c:v>
                </c:pt>
                <c:pt idx="3311">
                  <c:v>0.47499999999999998</c:v>
                </c:pt>
                <c:pt idx="3312">
                  <c:v>-3.645</c:v>
                </c:pt>
                <c:pt idx="3313">
                  <c:v>-2.452</c:v>
                </c:pt>
                <c:pt idx="3314">
                  <c:v>-2.4470000000000001</c:v>
                </c:pt>
                <c:pt idx="3315">
                  <c:v>15.744</c:v>
                </c:pt>
                <c:pt idx="3316">
                  <c:v>0.39900000000000002</c:v>
                </c:pt>
                <c:pt idx="3317">
                  <c:v>0.39900000000000002</c:v>
                </c:pt>
                <c:pt idx="3318">
                  <c:v>-2.4359999999999999</c:v>
                </c:pt>
                <c:pt idx="3319">
                  <c:v>-2.4409999999999998</c:v>
                </c:pt>
                <c:pt idx="3320">
                  <c:v>0.47499999999999998</c:v>
                </c:pt>
                <c:pt idx="3321">
                  <c:v>0.47499999999999998</c:v>
                </c:pt>
                <c:pt idx="3322">
                  <c:v>-2.452</c:v>
                </c:pt>
                <c:pt idx="3323">
                  <c:v>-2.4470000000000001</c:v>
                </c:pt>
                <c:pt idx="3324">
                  <c:v>16.542000000000002</c:v>
                </c:pt>
                <c:pt idx="3325">
                  <c:v>0.39900000000000002</c:v>
                </c:pt>
                <c:pt idx="3326">
                  <c:v>0.39800000000000002</c:v>
                </c:pt>
                <c:pt idx="3327">
                  <c:v>-2.5409999999999999</c:v>
                </c:pt>
                <c:pt idx="3328">
                  <c:v>-2.4369999999999998</c:v>
                </c:pt>
                <c:pt idx="3329">
                  <c:v>-2.4420000000000002</c:v>
                </c:pt>
                <c:pt idx="3330">
                  <c:v>0.47599999999999998</c:v>
                </c:pt>
                <c:pt idx="3331">
                  <c:v>0.47599999999999998</c:v>
                </c:pt>
                <c:pt idx="3332">
                  <c:v>-2.4529999999999998</c:v>
                </c:pt>
                <c:pt idx="3333">
                  <c:v>-2.448</c:v>
                </c:pt>
                <c:pt idx="3334">
                  <c:v>0.39900000000000002</c:v>
                </c:pt>
                <c:pt idx="3335">
                  <c:v>0.39800000000000002</c:v>
                </c:pt>
                <c:pt idx="3336">
                  <c:v>-2.6850000000000001</c:v>
                </c:pt>
                <c:pt idx="3337">
                  <c:v>-2.4369999999999998</c:v>
                </c:pt>
                <c:pt idx="3338">
                  <c:v>-2.4430000000000001</c:v>
                </c:pt>
                <c:pt idx="3339">
                  <c:v>16.009</c:v>
                </c:pt>
                <c:pt idx="3340">
                  <c:v>0.47499999999999998</c:v>
                </c:pt>
                <c:pt idx="3341">
                  <c:v>0.47499999999999998</c:v>
                </c:pt>
                <c:pt idx="3342">
                  <c:v>-2.4510000000000001</c:v>
                </c:pt>
                <c:pt idx="3343">
                  <c:v>-2.4460000000000002</c:v>
                </c:pt>
                <c:pt idx="3344">
                  <c:v>0.39900000000000002</c:v>
                </c:pt>
                <c:pt idx="3345">
                  <c:v>0.39900000000000002</c:v>
                </c:pt>
                <c:pt idx="3346">
                  <c:v>-2.4380000000000002</c:v>
                </c:pt>
                <c:pt idx="3347">
                  <c:v>-2.4430000000000001</c:v>
                </c:pt>
                <c:pt idx="3348">
                  <c:v>14.105</c:v>
                </c:pt>
                <c:pt idx="3349">
                  <c:v>0.47599999999999998</c:v>
                </c:pt>
                <c:pt idx="3350">
                  <c:v>0.47599999999999998</c:v>
                </c:pt>
                <c:pt idx="3351">
                  <c:v>-4.5179999999999998</c:v>
                </c:pt>
                <c:pt idx="3352">
                  <c:v>-2.4510000000000001</c:v>
                </c:pt>
                <c:pt idx="3353">
                  <c:v>-2.4460000000000002</c:v>
                </c:pt>
                <c:pt idx="3354">
                  <c:v>0.39800000000000002</c:v>
                </c:pt>
                <c:pt idx="3355">
                  <c:v>0.39800000000000002</c:v>
                </c:pt>
                <c:pt idx="3356">
                  <c:v>-2.44</c:v>
                </c:pt>
                <c:pt idx="3357">
                  <c:v>-2.4449999999999998</c:v>
                </c:pt>
                <c:pt idx="3358">
                  <c:v>0.47599999999999998</c:v>
                </c:pt>
                <c:pt idx="3359">
                  <c:v>0.47599999999999998</c:v>
                </c:pt>
                <c:pt idx="3360">
                  <c:v>-4.9930000000000003</c:v>
                </c:pt>
                <c:pt idx="3361">
                  <c:v>-2.4510000000000001</c:v>
                </c:pt>
                <c:pt idx="3362">
                  <c:v>-2.4460000000000002</c:v>
                </c:pt>
                <c:pt idx="3363">
                  <c:v>14.387</c:v>
                </c:pt>
                <c:pt idx="3364">
                  <c:v>0.39900000000000002</c:v>
                </c:pt>
                <c:pt idx="3365">
                  <c:v>0.39800000000000002</c:v>
                </c:pt>
                <c:pt idx="3366">
                  <c:v>-2.44</c:v>
                </c:pt>
                <c:pt idx="3367">
                  <c:v>-2.4449999999999998</c:v>
                </c:pt>
                <c:pt idx="3368">
                  <c:v>0.47599999999999998</c:v>
                </c:pt>
                <c:pt idx="3369">
                  <c:v>0.47599999999999998</c:v>
                </c:pt>
                <c:pt idx="3370">
                  <c:v>-2.4510000000000001</c:v>
                </c:pt>
                <c:pt idx="3371">
                  <c:v>-2.4460000000000002</c:v>
                </c:pt>
                <c:pt idx="3372">
                  <c:v>13.727</c:v>
                </c:pt>
                <c:pt idx="3373">
                  <c:v>0.4</c:v>
                </c:pt>
                <c:pt idx="3374">
                  <c:v>0.4</c:v>
                </c:pt>
                <c:pt idx="3375">
                  <c:v>-2.3490000000000002</c:v>
                </c:pt>
                <c:pt idx="3376">
                  <c:v>-2.4390000000000001</c:v>
                </c:pt>
                <c:pt idx="3377">
                  <c:v>-2.444</c:v>
                </c:pt>
                <c:pt idx="3378">
                  <c:v>0.47399999999999998</c:v>
                </c:pt>
                <c:pt idx="3379">
                  <c:v>0.47399999999999998</c:v>
                </c:pt>
                <c:pt idx="3380">
                  <c:v>-2.4510000000000001</c:v>
                </c:pt>
                <c:pt idx="3381">
                  <c:v>-2.4460000000000002</c:v>
                </c:pt>
                <c:pt idx="3382">
                  <c:v>0.4</c:v>
                </c:pt>
                <c:pt idx="3383">
                  <c:v>0.4</c:v>
                </c:pt>
                <c:pt idx="3384">
                  <c:v>-2.2160000000000002</c:v>
                </c:pt>
                <c:pt idx="3385">
                  <c:v>-2.4369999999999998</c:v>
                </c:pt>
                <c:pt idx="3386">
                  <c:v>-2.4430000000000001</c:v>
                </c:pt>
                <c:pt idx="3387">
                  <c:v>12.099</c:v>
                </c:pt>
                <c:pt idx="3388">
                  <c:v>0.47699999999999998</c:v>
                </c:pt>
                <c:pt idx="3389">
                  <c:v>0.47699999999999998</c:v>
                </c:pt>
                <c:pt idx="3390">
                  <c:v>-2.4550000000000001</c:v>
                </c:pt>
                <c:pt idx="3391">
                  <c:v>-2.4500000000000002</c:v>
                </c:pt>
                <c:pt idx="3392">
                  <c:v>0.39800000000000002</c:v>
                </c:pt>
                <c:pt idx="3393">
                  <c:v>0.39800000000000002</c:v>
                </c:pt>
                <c:pt idx="3394">
                  <c:v>-2.4369999999999998</c:v>
                </c:pt>
                <c:pt idx="3395">
                  <c:v>-2.4430000000000001</c:v>
                </c:pt>
                <c:pt idx="3396">
                  <c:v>13.750999999999999</c:v>
                </c:pt>
                <c:pt idx="3397">
                  <c:v>0.47699999999999998</c:v>
                </c:pt>
                <c:pt idx="3398">
                  <c:v>0.47799999999999998</c:v>
                </c:pt>
                <c:pt idx="3399">
                  <c:v>-3.8919999999999999</c:v>
                </c:pt>
                <c:pt idx="3400">
                  <c:v>-2.4540000000000002</c:v>
                </c:pt>
                <c:pt idx="3401">
                  <c:v>-2.4489999999999998</c:v>
                </c:pt>
                <c:pt idx="3402">
                  <c:v>0.39700000000000002</c:v>
                </c:pt>
                <c:pt idx="3403">
                  <c:v>0.39700000000000002</c:v>
                </c:pt>
                <c:pt idx="3404">
                  <c:v>-2.4390000000000001</c:v>
                </c:pt>
                <c:pt idx="3405">
                  <c:v>-2.4449999999999998</c:v>
                </c:pt>
                <c:pt idx="3406">
                  <c:v>0.47699999999999998</c:v>
                </c:pt>
                <c:pt idx="3407">
                  <c:v>0.47799999999999998</c:v>
                </c:pt>
                <c:pt idx="3408">
                  <c:v>-3.512</c:v>
                </c:pt>
                <c:pt idx="3409">
                  <c:v>-2.4500000000000002</c:v>
                </c:pt>
                <c:pt idx="3410">
                  <c:v>-2.444</c:v>
                </c:pt>
                <c:pt idx="3411">
                  <c:v>13.111000000000001</c:v>
                </c:pt>
                <c:pt idx="3412">
                  <c:v>0.39900000000000002</c:v>
                </c:pt>
                <c:pt idx="3413">
                  <c:v>0.39900000000000002</c:v>
                </c:pt>
                <c:pt idx="3414">
                  <c:v>-2.4430000000000001</c:v>
                </c:pt>
                <c:pt idx="3415">
                  <c:v>-2.448</c:v>
                </c:pt>
                <c:pt idx="3416">
                  <c:v>0.47499999999999998</c:v>
                </c:pt>
                <c:pt idx="3417">
                  <c:v>0.47499999999999998</c:v>
                </c:pt>
                <c:pt idx="3418">
                  <c:v>-2.4489999999999998</c:v>
                </c:pt>
                <c:pt idx="3419">
                  <c:v>-2.4430000000000001</c:v>
                </c:pt>
                <c:pt idx="3420">
                  <c:v>13.757</c:v>
                </c:pt>
                <c:pt idx="3421">
                  <c:v>0.40100000000000002</c:v>
                </c:pt>
                <c:pt idx="3422">
                  <c:v>0.40100000000000002</c:v>
                </c:pt>
                <c:pt idx="3423">
                  <c:v>-2.621</c:v>
                </c:pt>
                <c:pt idx="3424">
                  <c:v>-2.4390000000000001</c:v>
                </c:pt>
                <c:pt idx="3425">
                  <c:v>-2.444</c:v>
                </c:pt>
                <c:pt idx="3426">
                  <c:v>0.47299999999999998</c:v>
                </c:pt>
                <c:pt idx="3427">
                  <c:v>0.47299999999999998</c:v>
                </c:pt>
                <c:pt idx="3428">
                  <c:v>-2.4510000000000001</c:v>
                </c:pt>
                <c:pt idx="3429">
                  <c:v>-2.4460000000000002</c:v>
                </c:pt>
                <c:pt idx="3430">
                  <c:v>0.40100000000000002</c:v>
                </c:pt>
                <c:pt idx="3431">
                  <c:v>0.40100000000000002</c:v>
                </c:pt>
                <c:pt idx="3432">
                  <c:v>-2.7709999999999999</c:v>
                </c:pt>
                <c:pt idx="3433">
                  <c:v>-2.4369999999999998</c:v>
                </c:pt>
                <c:pt idx="3434">
                  <c:v>-2.4420000000000002</c:v>
                </c:pt>
                <c:pt idx="3435">
                  <c:v>14.683999999999999</c:v>
                </c:pt>
                <c:pt idx="3436">
                  <c:v>0.47399999999999998</c:v>
                </c:pt>
                <c:pt idx="3437">
                  <c:v>0.47499999999999998</c:v>
                </c:pt>
                <c:pt idx="3438">
                  <c:v>-2.4550000000000001</c:v>
                </c:pt>
                <c:pt idx="3439">
                  <c:v>-2.4489999999999998</c:v>
                </c:pt>
                <c:pt idx="3440">
                  <c:v>0.39900000000000002</c:v>
                </c:pt>
                <c:pt idx="3441">
                  <c:v>0.39900000000000002</c:v>
                </c:pt>
                <c:pt idx="3442">
                  <c:v>-2.4380000000000002</c:v>
                </c:pt>
                <c:pt idx="3443">
                  <c:v>-2.4430000000000001</c:v>
                </c:pt>
                <c:pt idx="3444">
                  <c:v>12.946999999999999</c:v>
                </c:pt>
                <c:pt idx="3445">
                  <c:v>0.47899999999999998</c:v>
                </c:pt>
                <c:pt idx="3446">
                  <c:v>0.47899999999999998</c:v>
                </c:pt>
                <c:pt idx="3447">
                  <c:v>-4.0220000000000002</c:v>
                </c:pt>
                <c:pt idx="3448">
                  <c:v>-2.4529999999999998</c:v>
                </c:pt>
                <c:pt idx="3449">
                  <c:v>-2.4470000000000001</c:v>
                </c:pt>
                <c:pt idx="3450">
                  <c:v>0.39500000000000002</c:v>
                </c:pt>
                <c:pt idx="3451">
                  <c:v>0.39500000000000002</c:v>
                </c:pt>
                <c:pt idx="3452">
                  <c:v>-2.4449999999999998</c:v>
                </c:pt>
                <c:pt idx="3453">
                  <c:v>-2.4500000000000002</c:v>
                </c:pt>
                <c:pt idx="3454">
                  <c:v>0.47899999999999998</c:v>
                </c:pt>
                <c:pt idx="3455">
                  <c:v>0.47899999999999998</c:v>
                </c:pt>
                <c:pt idx="3456">
                  <c:v>-4.4450000000000003</c:v>
                </c:pt>
                <c:pt idx="3457">
                  <c:v>-2.4470000000000001</c:v>
                </c:pt>
                <c:pt idx="3458">
                  <c:v>-2.4420000000000002</c:v>
                </c:pt>
                <c:pt idx="3459">
                  <c:v>11.298999999999999</c:v>
                </c:pt>
                <c:pt idx="3460">
                  <c:v>0.39700000000000002</c:v>
                </c:pt>
                <c:pt idx="3461">
                  <c:v>0.39800000000000002</c:v>
                </c:pt>
                <c:pt idx="3462">
                  <c:v>-2.448</c:v>
                </c:pt>
                <c:pt idx="3463">
                  <c:v>-2.4540000000000002</c:v>
                </c:pt>
                <c:pt idx="3464">
                  <c:v>0.47599999999999998</c:v>
                </c:pt>
                <c:pt idx="3465">
                  <c:v>0.47599999999999998</c:v>
                </c:pt>
                <c:pt idx="3466">
                  <c:v>-2.4460000000000002</c:v>
                </c:pt>
                <c:pt idx="3467">
                  <c:v>-2.44</c:v>
                </c:pt>
                <c:pt idx="3468">
                  <c:v>10.779</c:v>
                </c:pt>
                <c:pt idx="3469">
                  <c:v>0.4</c:v>
                </c:pt>
                <c:pt idx="3470">
                  <c:v>0.40100000000000002</c:v>
                </c:pt>
                <c:pt idx="3471">
                  <c:v>-2.903</c:v>
                </c:pt>
                <c:pt idx="3472">
                  <c:v>-2.444</c:v>
                </c:pt>
                <c:pt idx="3473">
                  <c:v>-2.4489999999999998</c:v>
                </c:pt>
                <c:pt idx="3474">
                  <c:v>0.47299999999999998</c:v>
                </c:pt>
                <c:pt idx="3475">
                  <c:v>0.47299999999999998</c:v>
                </c:pt>
                <c:pt idx="3476">
                  <c:v>-2.448</c:v>
                </c:pt>
                <c:pt idx="3477">
                  <c:v>-2.4430000000000001</c:v>
                </c:pt>
                <c:pt idx="3478">
                  <c:v>0.40100000000000002</c:v>
                </c:pt>
                <c:pt idx="3479">
                  <c:v>0.40100000000000002</c:v>
                </c:pt>
                <c:pt idx="3480">
                  <c:v>-2.7410000000000001</c:v>
                </c:pt>
                <c:pt idx="3481">
                  <c:v>-2.44</c:v>
                </c:pt>
                <c:pt idx="3482">
                  <c:v>-2.444</c:v>
                </c:pt>
                <c:pt idx="3483">
                  <c:v>12.308</c:v>
                </c:pt>
                <c:pt idx="3484">
                  <c:v>0.47799999999999998</c:v>
                </c:pt>
                <c:pt idx="3485">
                  <c:v>0.47799999999999998</c:v>
                </c:pt>
                <c:pt idx="3486">
                  <c:v>-2.4580000000000002</c:v>
                </c:pt>
                <c:pt idx="3487">
                  <c:v>-2.452</c:v>
                </c:pt>
                <c:pt idx="3488">
                  <c:v>0.39600000000000002</c:v>
                </c:pt>
                <c:pt idx="3489">
                  <c:v>0.39600000000000002</c:v>
                </c:pt>
                <c:pt idx="3490">
                  <c:v>-2.44</c:v>
                </c:pt>
                <c:pt idx="3491">
                  <c:v>-2.4449999999999998</c:v>
                </c:pt>
                <c:pt idx="3492">
                  <c:v>13.983000000000001</c:v>
                </c:pt>
                <c:pt idx="3493">
                  <c:v>0.48099999999999998</c:v>
                </c:pt>
                <c:pt idx="3494">
                  <c:v>0.48199999999999998</c:v>
                </c:pt>
                <c:pt idx="3495">
                  <c:v>-4.2309999999999999</c:v>
                </c:pt>
                <c:pt idx="3496">
                  <c:v>-2.4550000000000001</c:v>
                </c:pt>
                <c:pt idx="3497">
                  <c:v>-2.4489999999999998</c:v>
                </c:pt>
                <c:pt idx="3498">
                  <c:v>0.39300000000000002</c:v>
                </c:pt>
                <c:pt idx="3499">
                  <c:v>0.39300000000000002</c:v>
                </c:pt>
                <c:pt idx="3500">
                  <c:v>-2.4470000000000001</c:v>
                </c:pt>
                <c:pt idx="3501">
                  <c:v>-2.4529999999999998</c:v>
                </c:pt>
                <c:pt idx="3502">
                  <c:v>0.48199999999999998</c:v>
                </c:pt>
                <c:pt idx="3503">
                  <c:v>0.48199999999999998</c:v>
                </c:pt>
                <c:pt idx="3504">
                  <c:v>-3.8180000000000001</c:v>
                </c:pt>
                <c:pt idx="3505">
                  <c:v>-2.4449999999999998</c:v>
                </c:pt>
                <c:pt idx="3506">
                  <c:v>-2.4390000000000001</c:v>
                </c:pt>
                <c:pt idx="3507">
                  <c:v>10.961</c:v>
                </c:pt>
                <c:pt idx="3508">
                  <c:v>0.39600000000000002</c:v>
                </c:pt>
                <c:pt idx="3509">
                  <c:v>0.39700000000000002</c:v>
                </c:pt>
                <c:pt idx="3510">
                  <c:v>-2.4540000000000002</c:v>
                </c:pt>
                <c:pt idx="3511">
                  <c:v>-2.46</c:v>
                </c:pt>
                <c:pt idx="3512">
                  <c:v>0.47699999999999998</c:v>
                </c:pt>
                <c:pt idx="3513">
                  <c:v>0.47699999999999998</c:v>
                </c:pt>
                <c:pt idx="3514">
                  <c:v>-2.4420000000000002</c:v>
                </c:pt>
                <c:pt idx="3515">
                  <c:v>-2.4369999999999998</c:v>
                </c:pt>
                <c:pt idx="3516">
                  <c:v>11.497</c:v>
                </c:pt>
                <c:pt idx="3517">
                  <c:v>0.4</c:v>
                </c:pt>
                <c:pt idx="3518">
                  <c:v>0.4</c:v>
                </c:pt>
                <c:pt idx="3519">
                  <c:v>-3</c:v>
                </c:pt>
                <c:pt idx="3520">
                  <c:v>-2.4460000000000002</c:v>
                </c:pt>
                <c:pt idx="3521">
                  <c:v>-2.4510000000000001</c:v>
                </c:pt>
                <c:pt idx="3522">
                  <c:v>0.47299999999999998</c:v>
                </c:pt>
                <c:pt idx="3523">
                  <c:v>0.47199999999999998</c:v>
                </c:pt>
                <c:pt idx="3524">
                  <c:v>-2.4470000000000001</c:v>
                </c:pt>
                <c:pt idx="3525">
                  <c:v>-2.4420000000000002</c:v>
                </c:pt>
                <c:pt idx="3526">
                  <c:v>0.4</c:v>
                </c:pt>
                <c:pt idx="3527">
                  <c:v>0.4</c:v>
                </c:pt>
                <c:pt idx="3528">
                  <c:v>-3.17</c:v>
                </c:pt>
                <c:pt idx="3529">
                  <c:v>-2.4409999999999998</c:v>
                </c:pt>
                <c:pt idx="3530">
                  <c:v>-2.4460000000000002</c:v>
                </c:pt>
                <c:pt idx="3531">
                  <c:v>15.084</c:v>
                </c:pt>
                <c:pt idx="3532">
                  <c:v>0.47699999999999998</c:v>
                </c:pt>
                <c:pt idx="3533">
                  <c:v>0.47699999999999998</c:v>
                </c:pt>
                <c:pt idx="3534">
                  <c:v>-2.4580000000000002</c:v>
                </c:pt>
                <c:pt idx="3535">
                  <c:v>-2.452</c:v>
                </c:pt>
                <c:pt idx="3536">
                  <c:v>0.39600000000000002</c:v>
                </c:pt>
                <c:pt idx="3537">
                  <c:v>0.39600000000000002</c:v>
                </c:pt>
                <c:pt idx="3538">
                  <c:v>-2.4420000000000002</c:v>
                </c:pt>
                <c:pt idx="3539">
                  <c:v>-2.4470000000000001</c:v>
                </c:pt>
                <c:pt idx="3540">
                  <c:v>13.315</c:v>
                </c:pt>
                <c:pt idx="3541">
                  <c:v>0.48499999999999999</c:v>
                </c:pt>
                <c:pt idx="3542">
                  <c:v>0.48499999999999999</c:v>
                </c:pt>
                <c:pt idx="3543">
                  <c:v>-3.26</c:v>
                </c:pt>
                <c:pt idx="3544">
                  <c:v>-2.4569999999999999</c:v>
                </c:pt>
                <c:pt idx="3545">
                  <c:v>-2.4500000000000002</c:v>
                </c:pt>
                <c:pt idx="3546">
                  <c:v>0.39</c:v>
                </c:pt>
                <c:pt idx="3547">
                  <c:v>0.39</c:v>
                </c:pt>
                <c:pt idx="3548">
                  <c:v>-2.4510000000000001</c:v>
                </c:pt>
                <c:pt idx="3549">
                  <c:v>-2.4580000000000002</c:v>
                </c:pt>
                <c:pt idx="3550">
                  <c:v>0.48599999999999999</c:v>
                </c:pt>
                <c:pt idx="3551">
                  <c:v>0.48499999999999999</c:v>
                </c:pt>
                <c:pt idx="3552">
                  <c:v>-3.6030000000000002</c:v>
                </c:pt>
                <c:pt idx="3553">
                  <c:v>-2.4470000000000001</c:v>
                </c:pt>
                <c:pt idx="3554">
                  <c:v>-2.4409999999999998</c:v>
                </c:pt>
                <c:pt idx="3555">
                  <c:v>16.120999999999999</c:v>
                </c:pt>
                <c:pt idx="3556">
                  <c:v>0.39600000000000002</c:v>
                </c:pt>
                <c:pt idx="3557">
                  <c:v>0.39600000000000002</c:v>
                </c:pt>
                <c:pt idx="3558">
                  <c:v>-2.4550000000000001</c:v>
                </c:pt>
                <c:pt idx="3559">
                  <c:v>-2.4609999999999999</c:v>
                </c:pt>
                <c:pt idx="3560">
                  <c:v>0.47799999999999998</c:v>
                </c:pt>
                <c:pt idx="3561">
                  <c:v>0.47799999999999998</c:v>
                </c:pt>
                <c:pt idx="3562">
                  <c:v>-2.444</c:v>
                </c:pt>
                <c:pt idx="3563">
                  <c:v>-2.4380000000000002</c:v>
                </c:pt>
                <c:pt idx="3564">
                  <c:v>15.375</c:v>
                </c:pt>
                <c:pt idx="3565">
                  <c:v>0.40300000000000002</c:v>
                </c:pt>
                <c:pt idx="3566">
                  <c:v>0.40300000000000002</c:v>
                </c:pt>
                <c:pt idx="3567">
                  <c:v>-2.2989999999999999</c:v>
                </c:pt>
                <c:pt idx="3568">
                  <c:v>-2.4460000000000002</c:v>
                </c:pt>
                <c:pt idx="3569">
                  <c:v>-2.4510000000000001</c:v>
                </c:pt>
                <c:pt idx="3570">
                  <c:v>0.46899999999999997</c:v>
                </c:pt>
                <c:pt idx="3571">
                  <c:v>0.46899999999999997</c:v>
                </c:pt>
                <c:pt idx="3572">
                  <c:v>-2.4449999999999998</c:v>
                </c:pt>
                <c:pt idx="3573">
                  <c:v>-2.4409999999999998</c:v>
                </c:pt>
                <c:pt idx="3574">
                  <c:v>0.40300000000000002</c:v>
                </c:pt>
                <c:pt idx="3575">
                  <c:v>0.40300000000000002</c:v>
                </c:pt>
                <c:pt idx="3576">
                  <c:v>-2.169</c:v>
                </c:pt>
                <c:pt idx="3577">
                  <c:v>-2.4409999999999998</c:v>
                </c:pt>
                <c:pt idx="3578">
                  <c:v>-2.4460000000000002</c:v>
                </c:pt>
                <c:pt idx="3579">
                  <c:v>11.193</c:v>
                </c:pt>
                <c:pt idx="3580">
                  <c:v>0.47599999999999998</c:v>
                </c:pt>
                <c:pt idx="3581">
                  <c:v>0.47599999999999998</c:v>
                </c:pt>
                <c:pt idx="3582">
                  <c:v>-2.4580000000000002</c:v>
                </c:pt>
                <c:pt idx="3583">
                  <c:v>-2.4529999999999998</c:v>
                </c:pt>
                <c:pt idx="3584">
                  <c:v>0.39700000000000002</c:v>
                </c:pt>
                <c:pt idx="3585">
                  <c:v>0.39700000000000002</c:v>
                </c:pt>
                <c:pt idx="3586">
                  <c:v>-2.4420000000000002</c:v>
                </c:pt>
                <c:pt idx="3587">
                  <c:v>-2.4470000000000001</c:v>
                </c:pt>
                <c:pt idx="3588">
                  <c:v>12.723000000000001</c:v>
                </c:pt>
                <c:pt idx="3589">
                  <c:v>0.48199999999999998</c:v>
                </c:pt>
                <c:pt idx="3590">
                  <c:v>0.48299999999999998</c:v>
                </c:pt>
                <c:pt idx="3591">
                  <c:v>-4.3879999999999999</c:v>
                </c:pt>
                <c:pt idx="3592">
                  <c:v>-2.4529999999999998</c:v>
                </c:pt>
                <c:pt idx="3593">
                  <c:v>-2.4470000000000001</c:v>
                </c:pt>
                <c:pt idx="3594">
                  <c:v>0.39100000000000001</c:v>
                </c:pt>
                <c:pt idx="3595">
                  <c:v>0.39200000000000002</c:v>
                </c:pt>
                <c:pt idx="3596">
                  <c:v>-2.4540000000000002</c:v>
                </c:pt>
                <c:pt idx="3597">
                  <c:v>-2.4609999999999999</c:v>
                </c:pt>
                <c:pt idx="3598">
                  <c:v>0.48299999999999998</c:v>
                </c:pt>
                <c:pt idx="3599">
                  <c:v>0.48299999999999998</c:v>
                </c:pt>
                <c:pt idx="3600">
                  <c:v>-3.9580000000000002</c:v>
                </c:pt>
                <c:pt idx="3601">
                  <c:v>-2.4369999999999998</c:v>
                </c:pt>
                <c:pt idx="3602">
                  <c:v>-2.4300000000000002</c:v>
                </c:pt>
                <c:pt idx="3603">
                  <c:v>15.180999999999999</c:v>
                </c:pt>
                <c:pt idx="3604">
                  <c:v>0.39900000000000002</c:v>
                </c:pt>
                <c:pt idx="3605">
                  <c:v>0.4</c:v>
                </c:pt>
                <c:pt idx="3606">
                  <c:v>-2.464</c:v>
                </c:pt>
                <c:pt idx="3607">
                  <c:v>-2.4689999999999999</c:v>
                </c:pt>
                <c:pt idx="3608">
                  <c:v>0.47399999999999998</c:v>
                </c:pt>
                <c:pt idx="3609">
                  <c:v>0.47299999999999998</c:v>
                </c:pt>
                <c:pt idx="3610">
                  <c:v>-2.4319999999999999</c:v>
                </c:pt>
                <c:pt idx="3611">
                  <c:v>-2.427</c:v>
                </c:pt>
                <c:pt idx="3612">
                  <c:v>15.917999999999999</c:v>
                </c:pt>
                <c:pt idx="3613">
                  <c:v>0.40699999999999997</c:v>
                </c:pt>
                <c:pt idx="3614">
                  <c:v>0.40799999999999997</c:v>
                </c:pt>
                <c:pt idx="3615">
                  <c:v>-2.2810000000000001</c:v>
                </c:pt>
                <c:pt idx="3616">
                  <c:v>-2.4529999999999998</c:v>
                </c:pt>
                <c:pt idx="3617">
                  <c:v>-2.4569999999999999</c:v>
                </c:pt>
                <c:pt idx="3618">
                  <c:v>0.46400000000000002</c:v>
                </c:pt>
                <c:pt idx="3619">
                  <c:v>0.46300000000000002</c:v>
                </c:pt>
                <c:pt idx="3620">
                  <c:v>-2.4359999999999999</c:v>
                </c:pt>
                <c:pt idx="3621">
                  <c:v>-2.4319999999999999</c:v>
                </c:pt>
                <c:pt idx="3622">
                  <c:v>0.40799999999999997</c:v>
                </c:pt>
                <c:pt idx="3623">
                  <c:v>0.40799999999999997</c:v>
                </c:pt>
                <c:pt idx="3624">
                  <c:v>-2.4119999999999999</c:v>
                </c:pt>
                <c:pt idx="3625">
                  <c:v>-2.4470000000000001</c:v>
                </c:pt>
                <c:pt idx="3626">
                  <c:v>-2.4510000000000001</c:v>
                </c:pt>
                <c:pt idx="3627">
                  <c:v>0.46300000000000002</c:v>
                </c:pt>
                <c:pt idx="3628">
                  <c:v>0.46300000000000002</c:v>
                </c:pt>
                <c:pt idx="3629">
                  <c:v>-2.4420000000000002</c:v>
                </c:pt>
                <c:pt idx="3630">
                  <c:v>-2.4380000000000002</c:v>
                </c:pt>
                <c:pt idx="3631">
                  <c:v>0.40799999999999997</c:v>
                </c:pt>
                <c:pt idx="3632">
                  <c:v>0.40799999999999997</c:v>
                </c:pt>
                <c:pt idx="3633">
                  <c:v>-2.4489999999999998</c:v>
                </c:pt>
                <c:pt idx="3634">
                  <c:v>-2.4529999999999998</c:v>
                </c:pt>
                <c:pt idx="3635">
                  <c:v>0.93500000000000005</c:v>
                </c:pt>
                <c:pt idx="3636">
                  <c:v>-4.9459999999999997</c:v>
                </c:pt>
                <c:pt idx="3637">
                  <c:v>0.81</c:v>
                </c:pt>
                <c:pt idx="3638">
                  <c:v>-5.0069999999999997</c:v>
                </c:pt>
                <c:pt idx="3639">
                  <c:v>0.91700000000000004</c:v>
                </c:pt>
                <c:pt idx="3640">
                  <c:v>-4.8719999999999999</c:v>
                </c:pt>
                <c:pt idx="3641">
                  <c:v>0.81699999999999995</c:v>
                </c:pt>
                <c:pt idx="3642">
                  <c:v>-2.4630000000000001</c:v>
                </c:pt>
                <c:pt idx="3643">
                  <c:v>-2.4670000000000001</c:v>
                </c:pt>
                <c:pt idx="3644">
                  <c:v>0.46300000000000002</c:v>
                </c:pt>
                <c:pt idx="3645">
                  <c:v>0.46200000000000002</c:v>
                </c:pt>
                <c:pt idx="3646">
                  <c:v>-2.4260000000000002</c:v>
                </c:pt>
                <c:pt idx="3647">
                  <c:v>-2.423</c:v>
                </c:pt>
                <c:pt idx="3648">
                  <c:v>0.40799999999999997</c:v>
                </c:pt>
                <c:pt idx="3649">
                  <c:v>0.40899999999999997</c:v>
                </c:pt>
                <c:pt idx="3650">
                  <c:v>-2.4649999999999999</c:v>
                </c:pt>
                <c:pt idx="3651">
                  <c:v>-2.4689999999999999</c:v>
                </c:pt>
                <c:pt idx="3652">
                  <c:v>0.46300000000000002</c:v>
                </c:pt>
                <c:pt idx="3653">
                  <c:v>0.46200000000000002</c:v>
                </c:pt>
                <c:pt idx="3654">
                  <c:v>-2.4249999999999998</c:v>
                </c:pt>
                <c:pt idx="3655">
                  <c:v>-2.4209999999999998</c:v>
                </c:pt>
                <c:pt idx="3656">
                  <c:v>0.40799999999999997</c:v>
                </c:pt>
                <c:pt idx="3657">
                  <c:v>0.40899999999999997</c:v>
                </c:pt>
                <c:pt idx="3658">
                  <c:v>-2.4670000000000001</c:v>
                </c:pt>
                <c:pt idx="3659">
                  <c:v>-2.4700000000000002</c:v>
                </c:pt>
                <c:pt idx="3660">
                  <c:v>0.46300000000000002</c:v>
                </c:pt>
                <c:pt idx="3661">
                  <c:v>0.46200000000000002</c:v>
                </c:pt>
                <c:pt idx="3662">
                  <c:v>-2.423</c:v>
                </c:pt>
                <c:pt idx="3663">
                  <c:v>-2.4119999999999999</c:v>
                </c:pt>
                <c:pt idx="3664">
                  <c:v>0.41</c:v>
                </c:pt>
                <c:pt idx="3665">
                  <c:v>0.41</c:v>
                </c:pt>
                <c:pt idx="3666">
                  <c:v>-2.4529999999999998</c:v>
                </c:pt>
                <c:pt idx="3667">
                  <c:v>-2.4569999999999999</c:v>
                </c:pt>
                <c:pt idx="3668">
                  <c:v>0.46500000000000002</c:v>
                </c:pt>
                <c:pt idx="3669">
                  <c:v>0.46400000000000002</c:v>
                </c:pt>
                <c:pt idx="3670">
                  <c:v>-2.4180000000000001</c:v>
                </c:pt>
                <c:pt idx="3671">
                  <c:v>-2.4140000000000001</c:v>
                </c:pt>
                <c:pt idx="3672">
                  <c:v>0.41</c:v>
                </c:pt>
                <c:pt idx="3673">
                  <c:v>0.41</c:v>
                </c:pt>
                <c:pt idx="3674">
                  <c:v>-2.452</c:v>
                </c:pt>
                <c:pt idx="3675">
                  <c:v>-2.4550000000000001</c:v>
                </c:pt>
                <c:pt idx="3676">
                  <c:v>0.46500000000000002</c:v>
                </c:pt>
                <c:pt idx="3677">
                  <c:v>0.46400000000000002</c:v>
                </c:pt>
                <c:pt idx="3678">
                  <c:v>-2.419</c:v>
                </c:pt>
                <c:pt idx="3679">
                  <c:v>-2.4159999999999999</c:v>
                </c:pt>
                <c:pt idx="3680">
                  <c:v>0.41</c:v>
                </c:pt>
                <c:pt idx="3681">
                  <c:v>0.41</c:v>
                </c:pt>
                <c:pt idx="3682">
                  <c:v>-2.4500000000000002</c:v>
                </c:pt>
                <c:pt idx="3683">
                  <c:v>-2.4540000000000002</c:v>
                </c:pt>
                <c:pt idx="3684">
                  <c:v>0.92900000000000005</c:v>
                </c:pt>
                <c:pt idx="3685">
                  <c:v>-4.8579999999999997</c:v>
                </c:pt>
                <c:pt idx="3686">
                  <c:v>0.81200000000000006</c:v>
                </c:pt>
                <c:pt idx="3687">
                  <c:v>-5</c:v>
                </c:pt>
                <c:pt idx="3688">
                  <c:v>0.92200000000000004</c:v>
                </c:pt>
                <c:pt idx="3689">
                  <c:v>-4.8869999999999996</c:v>
                </c:pt>
                <c:pt idx="3690">
                  <c:v>0.82799999999999996</c:v>
                </c:pt>
                <c:pt idx="3691">
                  <c:v>-2.456</c:v>
                </c:pt>
                <c:pt idx="3692">
                  <c:v>-2.46</c:v>
                </c:pt>
                <c:pt idx="3693">
                  <c:v>0.46500000000000002</c:v>
                </c:pt>
                <c:pt idx="3694">
                  <c:v>0.46400000000000002</c:v>
                </c:pt>
                <c:pt idx="3695">
                  <c:v>-2.415</c:v>
                </c:pt>
                <c:pt idx="3696">
                  <c:v>-2.411</c:v>
                </c:pt>
                <c:pt idx="3697">
                  <c:v>0.41</c:v>
                </c:pt>
                <c:pt idx="3698">
                  <c:v>0.41</c:v>
                </c:pt>
                <c:pt idx="3699">
                  <c:v>-2.4540000000000002</c:v>
                </c:pt>
                <c:pt idx="3700">
                  <c:v>-2.4580000000000002</c:v>
                </c:pt>
                <c:pt idx="3701">
                  <c:v>-3.7160000000000002</c:v>
                </c:pt>
                <c:pt idx="3702">
                  <c:v>0.46500000000000002</c:v>
                </c:pt>
                <c:pt idx="3703">
                  <c:v>0.46500000000000002</c:v>
                </c:pt>
                <c:pt idx="3704">
                  <c:v>-2.4289999999999998</c:v>
                </c:pt>
                <c:pt idx="3705">
                  <c:v>-2.4249999999999998</c:v>
                </c:pt>
                <c:pt idx="3706">
                  <c:v>0.40899999999999997</c:v>
                </c:pt>
                <c:pt idx="3707">
                  <c:v>0.41</c:v>
                </c:pt>
                <c:pt idx="3708">
                  <c:v>-2.4409999999999998</c:v>
                </c:pt>
                <c:pt idx="3709">
                  <c:v>-2.4449999999999998</c:v>
                </c:pt>
                <c:pt idx="3710">
                  <c:v>-4.1219999999999999</c:v>
                </c:pt>
                <c:pt idx="3711">
                  <c:v>0.46500000000000002</c:v>
                </c:pt>
                <c:pt idx="3712">
                  <c:v>0.46600000000000003</c:v>
                </c:pt>
                <c:pt idx="3713">
                  <c:v>18.718</c:v>
                </c:pt>
                <c:pt idx="3714">
                  <c:v>-2.444</c:v>
                </c:pt>
                <c:pt idx="3715">
                  <c:v>-2.4380000000000002</c:v>
                </c:pt>
                <c:pt idx="3716">
                  <c:v>0.39900000000000002</c:v>
                </c:pt>
                <c:pt idx="3717">
                  <c:v>0.39900000000000002</c:v>
                </c:pt>
                <c:pt idx="3718">
                  <c:v>-2.4359999999999999</c:v>
                </c:pt>
                <c:pt idx="3719">
                  <c:v>-2.4420000000000002</c:v>
                </c:pt>
                <c:pt idx="3720">
                  <c:v>0.47699999999999998</c:v>
                </c:pt>
                <c:pt idx="3721">
                  <c:v>0.47699999999999998</c:v>
                </c:pt>
                <c:pt idx="3722">
                  <c:v>17.888000000000002</c:v>
                </c:pt>
                <c:pt idx="3723">
                  <c:v>-2.4449999999999998</c:v>
                </c:pt>
                <c:pt idx="3724">
                  <c:v>-2.4380000000000002</c:v>
                </c:pt>
                <c:pt idx="3725">
                  <c:v>-2.8420000000000001</c:v>
                </c:pt>
                <c:pt idx="3726">
                  <c:v>0.39</c:v>
                </c:pt>
                <c:pt idx="3727">
                  <c:v>0.39</c:v>
                </c:pt>
                <c:pt idx="3728">
                  <c:v>-2.4550000000000001</c:v>
                </c:pt>
                <c:pt idx="3729">
                  <c:v>-2.4620000000000002</c:v>
                </c:pt>
                <c:pt idx="3730">
                  <c:v>0.48799999999999999</c:v>
                </c:pt>
                <c:pt idx="3731">
                  <c:v>0.48799999999999999</c:v>
                </c:pt>
                <c:pt idx="3732">
                  <c:v>-2.4390000000000001</c:v>
                </c:pt>
                <c:pt idx="3733">
                  <c:v>-2.4319999999999999</c:v>
                </c:pt>
                <c:pt idx="3734">
                  <c:v>-2.7370000000000001</c:v>
                </c:pt>
                <c:pt idx="3735">
                  <c:v>0.39</c:v>
                </c:pt>
                <c:pt idx="3736">
                  <c:v>0.39100000000000001</c:v>
                </c:pt>
                <c:pt idx="3737">
                  <c:v>15.079000000000001</c:v>
                </c:pt>
                <c:pt idx="3738">
                  <c:v>-2.4590000000000001</c:v>
                </c:pt>
                <c:pt idx="3739">
                  <c:v>-2.4649999999999999</c:v>
                </c:pt>
                <c:pt idx="3740">
                  <c:v>0.48</c:v>
                </c:pt>
                <c:pt idx="3741">
                  <c:v>0.47899999999999998</c:v>
                </c:pt>
                <c:pt idx="3742">
                  <c:v>-2.4260000000000002</c:v>
                </c:pt>
                <c:pt idx="3743">
                  <c:v>-2.42</c:v>
                </c:pt>
                <c:pt idx="3744">
                  <c:v>0.39700000000000002</c:v>
                </c:pt>
                <c:pt idx="3745">
                  <c:v>0.39700000000000002</c:v>
                </c:pt>
                <c:pt idx="3746">
                  <c:v>17.071999999999999</c:v>
                </c:pt>
                <c:pt idx="3747">
                  <c:v>-2.456</c:v>
                </c:pt>
                <c:pt idx="3748">
                  <c:v>-2.46</c:v>
                </c:pt>
                <c:pt idx="3749">
                  <c:v>-4.899</c:v>
                </c:pt>
                <c:pt idx="3750">
                  <c:v>0.47</c:v>
                </c:pt>
                <c:pt idx="3751">
                  <c:v>0.47</c:v>
                </c:pt>
                <c:pt idx="3752">
                  <c:v>-2.4350000000000001</c:v>
                </c:pt>
                <c:pt idx="3753">
                  <c:v>-2.431</c:v>
                </c:pt>
                <c:pt idx="3754">
                  <c:v>0.40500000000000003</c:v>
                </c:pt>
                <c:pt idx="3755">
                  <c:v>0.40500000000000003</c:v>
                </c:pt>
                <c:pt idx="3756">
                  <c:v>-2.44</c:v>
                </c:pt>
                <c:pt idx="3757">
                  <c:v>-2.444</c:v>
                </c:pt>
                <c:pt idx="3758">
                  <c:v>-4.4050000000000002</c:v>
                </c:pt>
                <c:pt idx="3759">
                  <c:v>0.47</c:v>
                </c:pt>
                <c:pt idx="3760">
                  <c:v>0.47</c:v>
                </c:pt>
                <c:pt idx="3761">
                  <c:v>18.431000000000001</c:v>
                </c:pt>
                <c:pt idx="3762">
                  <c:v>-2.4470000000000001</c:v>
                </c:pt>
                <c:pt idx="3763">
                  <c:v>-2.4409999999999998</c:v>
                </c:pt>
                <c:pt idx="3764">
                  <c:v>0.39700000000000002</c:v>
                </c:pt>
                <c:pt idx="3765">
                  <c:v>0.39700000000000002</c:v>
                </c:pt>
                <c:pt idx="3766">
                  <c:v>-2.4369999999999998</c:v>
                </c:pt>
                <c:pt idx="3767">
                  <c:v>-2.4430000000000001</c:v>
                </c:pt>
                <c:pt idx="3768">
                  <c:v>0.48</c:v>
                </c:pt>
                <c:pt idx="3769">
                  <c:v>0.48</c:v>
                </c:pt>
                <c:pt idx="3770">
                  <c:v>19.318999999999999</c:v>
                </c:pt>
                <c:pt idx="3771">
                  <c:v>-2.448</c:v>
                </c:pt>
                <c:pt idx="3772">
                  <c:v>-2.4409999999999998</c:v>
                </c:pt>
                <c:pt idx="3773">
                  <c:v>-2.2290000000000001</c:v>
                </c:pt>
                <c:pt idx="3774">
                  <c:v>0.38900000000000001</c:v>
                </c:pt>
                <c:pt idx="3775">
                  <c:v>0.38900000000000001</c:v>
                </c:pt>
                <c:pt idx="3776">
                  <c:v>-2.452</c:v>
                </c:pt>
                <c:pt idx="3777">
                  <c:v>-2.4590000000000001</c:v>
                </c:pt>
                <c:pt idx="3778">
                  <c:v>0.48899999999999999</c:v>
                </c:pt>
                <c:pt idx="3779">
                  <c:v>0.48899999999999999</c:v>
                </c:pt>
                <c:pt idx="3780">
                  <c:v>-2.4449999999999998</c:v>
                </c:pt>
                <c:pt idx="3781">
                  <c:v>-2.4380000000000002</c:v>
                </c:pt>
                <c:pt idx="3782">
                  <c:v>-2.3130000000000002</c:v>
                </c:pt>
                <c:pt idx="3783">
                  <c:v>0.38900000000000001</c:v>
                </c:pt>
                <c:pt idx="3784">
                  <c:v>0.38900000000000001</c:v>
                </c:pt>
                <c:pt idx="3785">
                  <c:v>18.574999999999999</c:v>
                </c:pt>
                <c:pt idx="3786">
                  <c:v>-2.4540000000000002</c:v>
                </c:pt>
                <c:pt idx="3787">
                  <c:v>-2.46</c:v>
                </c:pt>
                <c:pt idx="3788">
                  <c:v>0.47899999999999998</c:v>
                </c:pt>
                <c:pt idx="3789">
                  <c:v>0.47899999999999998</c:v>
                </c:pt>
                <c:pt idx="3790">
                  <c:v>-2.4319999999999999</c:v>
                </c:pt>
                <c:pt idx="3791">
                  <c:v>-2.4260000000000002</c:v>
                </c:pt>
                <c:pt idx="3792">
                  <c:v>0.39700000000000002</c:v>
                </c:pt>
                <c:pt idx="3793">
                  <c:v>0.39700000000000002</c:v>
                </c:pt>
                <c:pt idx="3794">
                  <c:v>16.404</c:v>
                </c:pt>
                <c:pt idx="3795">
                  <c:v>-2.452</c:v>
                </c:pt>
                <c:pt idx="3796">
                  <c:v>-2.4569999999999999</c:v>
                </c:pt>
                <c:pt idx="3797">
                  <c:v>-4.2089999999999996</c:v>
                </c:pt>
                <c:pt idx="3798">
                  <c:v>0.47299999999999998</c:v>
                </c:pt>
                <c:pt idx="3799">
                  <c:v>0.47299999999999998</c:v>
                </c:pt>
                <c:pt idx="3800">
                  <c:v>-2.4380000000000002</c:v>
                </c:pt>
                <c:pt idx="3801">
                  <c:v>-2.4329999999999998</c:v>
                </c:pt>
                <c:pt idx="3802">
                  <c:v>0.40200000000000002</c:v>
                </c:pt>
                <c:pt idx="3803">
                  <c:v>0.40200000000000002</c:v>
                </c:pt>
                <c:pt idx="3804">
                  <c:v>-2.4420000000000002</c:v>
                </c:pt>
                <c:pt idx="3805">
                  <c:v>-2.4470000000000001</c:v>
                </c:pt>
                <c:pt idx="3806">
                  <c:v>-4.6609999999999996</c:v>
                </c:pt>
                <c:pt idx="3807">
                  <c:v>0.47299999999999998</c:v>
                </c:pt>
                <c:pt idx="3808">
                  <c:v>0.47299999999999998</c:v>
                </c:pt>
                <c:pt idx="3809">
                  <c:v>18.869</c:v>
                </c:pt>
                <c:pt idx="3810">
                  <c:v>-2.4489999999999998</c:v>
                </c:pt>
                <c:pt idx="3811">
                  <c:v>-2.4430000000000001</c:v>
                </c:pt>
                <c:pt idx="3812">
                  <c:v>0.39500000000000002</c:v>
                </c:pt>
                <c:pt idx="3813">
                  <c:v>0.39500000000000002</c:v>
                </c:pt>
                <c:pt idx="3814">
                  <c:v>-2.4380000000000002</c:v>
                </c:pt>
                <c:pt idx="3815">
                  <c:v>-2.444</c:v>
                </c:pt>
                <c:pt idx="3816">
                  <c:v>0.48099999999999998</c:v>
                </c:pt>
                <c:pt idx="3817">
                  <c:v>0.48099999999999998</c:v>
                </c:pt>
                <c:pt idx="3818">
                  <c:v>18.126999999999999</c:v>
                </c:pt>
                <c:pt idx="3819">
                  <c:v>-2.4500000000000002</c:v>
                </c:pt>
                <c:pt idx="3820">
                  <c:v>-2.4430000000000001</c:v>
                </c:pt>
                <c:pt idx="3821">
                  <c:v>-2.649</c:v>
                </c:pt>
                <c:pt idx="3822">
                  <c:v>0.38900000000000001</c:v>
                </c:pt>
                <c:pt idx="3823">
                  <c:v>0.39</c:v>
                </c:pt>
                <c:pt idx="3824">
                  <c:v>-2.4510000000000001</c:v>
                </c:pt>
                <c:pt idx="3825">
                  <c:v>-2.4580000000000002</c:v>
                </c:pt>
                <c:pt idx="3826">
                  <c:v>0.48799999999999999</c:v>
                </c:pt>
                <c:pt idx="3827">
                  <c:v>0.48799999999999999</c:v>
                </c:pt>
                <c:pt idx="3828">
                  <c:v>-2.4460000000000002</c:v>
                </c:pt>
                <c:pt idx="3829">
                  <c:v>-2.44</c:v>
                </c:pt>
                <c:pt idx="3830">
                  <c:v>-2.5390000000000001</c:v>
                </c:pt>
                <c:pt idx="3831">
                  <c:v>0.38900000000000001</c:v>
                </c:pt>
                <c:pt idx="3832">
                  <c:v>0.39</c:v>
                </c:pt>
                <c:pt idx="3833">
                  <c:v>16.407</c:v>
                </c:pt>
                <c:pt idx="3834">
                  <c:v>-2.4529999999999998</c:v>
                </c:pt>
                <c:pt idx="3835">
                  <c:v>-2.4590000000000001</c:v>
                </c:pt>
                <c:pt idx="3836">
                  <c:v>0.48299999999999998</c:v>
                </c:pt>
                <c:pt idx="3837">
                  <c:v>0.48299999999999998</c:v>
                </c:pt>
                <c:pt idx="3838">
                  <c:v>-2.4390000000000001</c:v>
                </c:pt>
                <c:pt idx="3839">
                  <c:v>-2.4329999999999998</c:v>
                </c:pt>
                <c:pt idx="3840">
                  <c:v>0.39400000000000002</c:v>
                </c:pt>
                <c:pt idx="3841">
                  <c:v>0.39400000000000002</c:v>
                </c:pt>
                <c:pt idx="3842">
                  <c:v>18.605</c:v>
                </c:pt>
                <c:pt idx="3843">
                  <c:v>-2.4500000000000002</c:v>
                </c:pt>
                <c:pt idx="3844">
                  <c:v>-2.456</c:v>
                </c:pt>
                <c:pt idx="3845">
                  <c:v>-4.891</c:v>
                </c:pt>
                <c:pt idx="3846">
                  <c:v>0.47599999999999998</c:v>
                </c:pt>
                <c:pt idx="3847">
                  <c:v>0.47599999999999998</c:v>
                </c:pt>
                <c:pt idx="3848">
                  <c:v>-2.444</c:v>
                </c:pt>
                <c:pt idx="3849">
                  <c:v>-2.4380000000000002</c:v>
                </c:pt>
                <c:pt idx="3850">
                  <c:v>0.39900000000000002</c:v>
                </c:pt>
                <c:pt idx="3851">
                  <c:v>0.39900000000000002</c:v>
                </c:pt>
                <c:pt idx="3852">
                  <c:v>-2.44</c:v>
                </c:pt>
                <c:pt idx="3853">
                  <c:v>-2.4449999999999998</c:v>
                </c:pt>
                <c:pt idx="3854">
                  <c:v>-4.4080000000000004</c:v>
                </c:pt>
                <c:pt idx="3855">
                  <c:v>0.47599999999999998</c:v>
                </c:pt>
                <c:pt idx="3856">
                  <c:v>0.47599999999999998</c:v>
                </c:pt>
                <c:pt idx="3857">
                  <c:v>17.495000000000001</c:v>
                </c:pt>
                <c:pt idx="3858">
                  <c:v>-2.4500000000000002</c:v>
                </c:pt>
                <c:pt idx="3859">
                  <c:v>-2.444</c:v>
                </c:pt>
                <c:pt idx="3860">
                  <c:v>0.39500000000000002</c:v>
                </c:pt>
                <c:pt idx="3861">
                  <c:v>0.39500000000000002</c:v>
                </c:pt>
                <c:pt idx="3862">
                  <c:v>-2.4390000000000001</c:v>
                </c:pt>
                <c:pt idx="3863">
                  <c:v>-2.4449999999999998</c:v>
                </c:pt>
                <c:pt idx="3864">
                  <c:v>0.48099999999999998</c:v>
                </c:pt>
                <c:pt idx="3865">
                  <c:v>0.48099999999999998</c:v>
                </c:pt>
                <c:pt idx="3866">
                  <c:v>18.213000000000001</c:v>
                </c:pt>
                <c:pt idx="3867">
                  <c:v>-2.4510000000000001</c:v>
                </c:pt>
                <c:pt idx="3868">
                  <c:v>-2.444</c:v>
                </c:pt>
                <c:pt idx="3869">
                  <c:v>-1.63</c:v>
                </c:pt>
                <c:pt idx="3870">
                  <c:v>0.39100000000000001</c:v>
                </c:pt>
                <c:pt idx="3871">
                  <c:v>0.39100000000000001</c:v>
                </c:pt>
                <c:pt idx="3872">
                  <c:v>-2.4460000000000002</c:v>
                </c:pt>
                <c:pt idx="3873">
                  <c:v>-2.4529999999999998</c:v>
                </c:pt>
                <c:pt idx="3874">
                  <c:v>0.48599999999999999</c:v>
                </c:pt>
                <c:pt idx="3875">
                  <c:v>0.48599999999999999</c:v>
                </c:pt>
                <c:pt idx="3876">
                  <c:v>-2.4500000000000002</c:v>
                </c:pt>
                <c:pt idx="3877">
                  <c:v>-2.444</c:v>
                </c:pt>
                <c:pt idx="3878">
                  <c:v>-1.7</c:v>
                </c:pt>
                <c:pt idx="3879">
                  <c:v>0.39100000000000001</c:v>
                </c:pt>
                <c:pt idx="3880">
                  <c:v>0.39100000000000001</c:v>
                </c:pt>
                <c:pt idx="3881">
                  <c:v>18.591999999999999</c:v>
                </c:pt>
                <c:pt idx="3882">
                  <c:v>-2.4470000000000001</c:v>
                </c:pt>
                <c:pt idx="3883">
                  <c:v>-2.4529999999999998</c:v>
                </c:pt>
                <c:pt idx="3884">
                  <c:v>0.48099999999999998</c:v>
                </c:pt>
                <c:pt idx="3885">
                  <c:v>0.48</c:v>
                </c:pt>
                <c:pt idx="3886">
                  <c:v>-2.444</c:v>
                </c:pt>
                <c:pt idx="3887">
                  <c:v>-2.4380000000000002</c:v>
                </c:pt>
                <c:pt idx="3888">
                  <c:v>0.39500000000000002</c:v>
                </c:pt>
                <c:pt idx="3889">
                  <c:v>0.39500000000000002</c:v>
                </c:pt>
                <c:pt idx="3890">
                  <c:v>16.411000000000001</c:v>
                </c:pt>
                <c:pt idx="3891">
                  <c:v>-2.4460000000000002</c:v>
                </c:pt>
                <c:pt idx="3892">
                  <c:v>-2.4510000000000001</c:v>
                </c:pt>
                <c:pt idx="3893">
                  <c:v>-3.839</c:v>
                </c:pt>
                <c:pt idx="3894">
                  <c:v>0.47799999999999998</c:v>
                </c:pt>
                <c:pt idx="3895">
                  <c:v>0.47799999999999998</c:v>
                </c:pt>
                <c:pt idx="3896">
                  <c:v>-2.4460000000000002</c:v>
                </c:pt>
                <c:pt idx="3897">
                  <c:v>-2.44</c:v>
                </c:pt>
                <c:pt idx="3898">
                  <c:v>0.39700000000000002</c:v>
                </c:pt>
                <c:pt idx="3899">
                  <c:v>0.39700000000000002</c:v>
                </c:pt>
                <c:pt idx="3900">
                  <c:v>-2.4420000000000002</c:v>
                </c:pt>
                <c:pt idx="3901">
                  <c:v>-2.4470000000000001</c:v>
                </c:pt>
                <c:pt idx="3902">
                  <c:v>-4.2409999999999997</c:v>
                </c:pt>
                <c:pt idx="3903">
                  <c:v>0.47799999999999998</c:v>
                </c:pt>
                <c:pt idx="3904">
                  <c:v>0.47799999999999998</c:v>
                </c:pt>
                <c:pt idx="3905">
                  <c:v>15.233000000000001</c:v>
                </c:pt>
                <c:pt idx="3906">
                  <c:v>-2.452</c:v>
                </c:pt>
                <c:pt idx="3907">
                  <c:v>-2.4460000000000002</c:v>
                </c:pt>
                <c:pt idx="3908">
                  <c:v>0.39500000000000002</c:v>
                </c:pt>
                <c:pt idx="3909">
                  <c:v>0.39500000000000002</c:v>
                </c:pt>
                <c:pt idx="3910">
                  <c:v>-2.4390000000000001</c:v>
                </c:pt>
                <c:pt idx="3911">
                  <c:v>-2.4449999999999998</c:v>
                </c:pt>
                <c:pt idx="3912">
                  <c:v>0.48099999999999998</c:v>
                </c:pt>
                <c:pt idx="3913">
                  <c:v>0.48099999999999998</c:v>
                </c:pt>
                <c:pt idx="3914">
                  <c:v>14.722</c:v>
                </c:pt>
                <c:pt idx="3915">
                  <c:v>-2.4529999999999998</c:v>
                </c:pt>
                <c:pt idx="3916">
                  <c:v>-2.4460000000000002</c:v>
                </c:pt>
                <c:pt idx="3917">
                  <c:v>-2.2850000000000001</c:v>
                </c:pt>
                <c:pt idx="3918">
                  <c:v>0.39300000000000002</c:v>
                </c:pt>
                <c:pt idx="3919">
                  <c:v>0.39300000000000002</c:v>
                </c:pt>
                <c:pt idx="3920">
                  <c:v>-2.444</c:v>
                </c:pt>
                <c:pt idx="3921">
                  <c:v>-2.4500000000000002</c:v>
                </c:pt>
                <c:pt idx="3922">
                  <c:v>0.48299999999999998</c:v>
                </c:pt>
                <c:pt idx="3923">
                  <c:v>0.48299999999999998</c:v>
                </c:pt>
                <c:pt idx="3924">
                  <c:v>-2.4510000000000001</c:v>
                </c:pt>
                <c:pt idx="3925">
                  <c:v>-2.4449999999999998</c:v>
                </c:pt>
                <c:pt idx="3926">
                  <c:v>-2.181</c:v>
                </c:pt>
                <c:pt idx="3927">
                  <c:v>0.39300000000000002</c:v>
                </c:pt>
                <c:pt idx="3928">
                  <c:v>0.39300000000000002</c:v>
                </c:pt>
                <c:pt idx="3929">
                  <c:v>14.797000000000001</c:v>
                </c:pt>
                <c:pt idx="3930">
                  <c:v>-2.444</c:v>
                </c:pt>
                <c:pt idx="3931">
                  <c:v>-2.4510000000000001</c:v>
                </c:pt>
                <c:pt idx="3932">
                  <c:v>0.48199999999999998</c:v>
                </c:pt>
                <c:pt idx="3933">
                  <c:v>0.48199999999999998</c:v>
                </c:pt>
                <c:pt idx="3934">
                  <c:v>-2.4500000000000002</c:v>
                </c:pt>
                <c:pt idx="3935">
                  <c:v>-2.444</c:v>
                </c:pt>
                <c:pt idx="3936">
                  <c:v>0.39400000000000002</c:v>
                </c:pt>
                <c:pt idx="3937">
                  <c:v>0.39400000000000002</c:v>
                </c:pt>
                <c:pt idx="3938">
                  <c:v>16.78</c:v>
                </c:pt>
                <c:pt idx="3939">
                  <c:v>-2.444</c:v>
                </c:pt>
                <c:pt idx="3940">
                  <c:v>-2.4489999999999998</c:v>
                </c:pt>
                <c:pt idx="3941">
                  <c:v>-3.4940000000000002</c:v>
                </c:pt>
                <c:pt idx="3942">
                  <c:v>0.47899999999999998</c:v>
                </c:pt>
                <c:pt idx="3943">
                  <c:v>0.47899999999999998</c:v>
                </c:pt>
                <c:pt idx="3944">
                  <c:v>-2.4510000000000001</c:v>
                </c:pt>
                <c:pt idx="3945">
                  <c:v>-2.4449999999999998</c:v>
                </c:pt>
                <c:pt idx="3946">
                  <c:v>0.39600000000000002</c:v>
                </c:pt>
                <c:pt idx="3947">
                  <c:v>0.39600000000000002</c:v>
                </c:pt>
                <c:pt idx="3948">
                  <c:v>-2.44</c:v>
                </c:pt>
                <c:pt idx="3949">
                  <c:v>-2.4460000000000002</c:v>
                </c:pt>
                <c:pt idx="3950">
                  <c:v>-3.157</c:v>
                </c:pt>
                <c:pt idx="3951">
                  <c:v>0.47899999999999998</c:v>
                </c:pt>
                <c:pt idx="3952">
                  <c:v>0.47899999999999998</c:v>
                </c:pt>
                <c:pt idx="3953">
                  <c:v>14.378</c:v>
                </c:pt>
                <c:pt idx="3954">
                  <c:v>-2.452</c:v>
                </c:pt>
                <c:pt idx="3955">
                  <c:v>-2.4460000000000002</c:v>
                </c:pt>
                <c:pt idx="3956">
                  <c:v>0.39500000000000002</c:v>
                </c:pt>
                <c:pt idx="3957">
                  <c:v>0.39500000000000002</c:v>
                </c:pt>
                <c:pt idx="3958">
                  <c:v>-2.4409999999999998</c:v>
                </c:pt>
                <c:pt idx="3959">
                  <c:v>-2.4470000000000001</c:v>
                </c:pt>
                <c:pt idx="3960">
                  <c:v>0.48</c:v>
                </c:pt>
                <c:pt idx="3961">
                  <c:v>0.48</c:v>
                </c:pt>
                <c:pt idx="3962">
                  <c:v>14.875999999999999</c:v>
                </c:pt>
                <c:pt idx="3963">
                  <c:v>-2.452</c:v>
                </c:pt>
                <c:pt idx="3964">
                  <c:v>-2.4460000000000002</c:v>
                </c:pt>
                <c:pt idx="3965">
                  <c:v>-2.6040000000000001</c:v>
                </c:pt>
                <c:pt idx="3966">
                  <c:v>0.39400000000000002</c:v>
                </c:pt>
                <c:pt idx="3967">
                  <c:v>0.39400000000000002</c:v>
                </c:pt>
                <c:pt idx="3968">
                  <c:v>-2.4420000000000002</c:v>
                </c:pt>
                <c:pt idx="3969">
                  <c:v>-2.448</c:v>
                </c:pt>
                <c:pt idx="3970">
                  <c:v>0.48099999999999998</c:v>
                </c:pt>
                <c:pt idx="3971">
                  <c:v>0.48099999999999998</c:v>
                </c:pt>
                <c:pt idx="3972">
                  <c:v>-2.452</c:v>
                </c:pt>
                <c:pt idx="3973">
                  <c:v>-2.4460000000000002</c:v>
                </c:pt>
                <c:pt idx="3974">
                  <c:v>-2.726</c:v>
                </c:pt>
                <c:pt idx="3975">
                  <c:v>0.39400000000000002</c:v>
                </c:pt>
                <c:pt idx="3976">
                  <c:v>0.39400000000000002</c:v>
                </c:pt>
                <c:pt idx="3977">
                  <c:v>18.585999999999999</c:v>
                </c:pt>
                <c:pt idx="3978">
                  <c:v>-2.4430000000000001</c:v>
                </c:pt>
                <c:pt idx="3979">
                  <c:v>-2.4489999999999998</c:v>
                </c:pt>
                <c:pt idx="3980">
                  <c:v>0.47899999999999998</c:v>
                </c:pt>
                <c:pt idx="3981">
                  <c:v>0.47899999999999998</c:v>
                </c:pt>
                <c:pt idx="3982">
                  <c:v>-2.4500000000000002</c:v>
                </c:pt>
                <c:pt idx="3983">
                  <c:v>-2.444</c:v>
                </c:pt>
                <c:pt idx="3984">
                  <c:v>0.39600000000000002</c:v>
                </c:pt>
                <c:pt idx="3985">
                  <c:v>0.39600000000000002</c:v>
                </c:pt>
                <c:pt idx="3986">
                  <c:v>16.408999999999999</c:v>
                </c:pt>
                <c:pt idx="3987">
                  <c:v>-2.4430000000000001</c:v>
                </c:pt>
                <c:pt idx="3988">
                  <c:v>-2.4489999999999998</c:v>
                </c:pt>
                <c:pt idx="3989">
                  <c:v>-3.3849999999999998</c:v>
                </c:pt>
                <c:pt idx="3990">
                  <c:v>0.48099999999999998</c:v>
                </c:pt>
                <c:pt idx="3991">
                  <c:v>0.48099999999999998</c:v>
                </c:pt>
                <c:pt idx="3992">
                  <c:v>-2.4500000000000002</c:v>
                </c:pt>
                <c:pt idx="3993">
                  <c:v>-2.444</c:v>
                </c:pt>
                <c:pt idx="3994">
                  <c:v>0.39500000000000002</c:v>
                </c:pt>
                <c:pt idx="3995">
                  <c:v>0.39500000000000002</c:v>
                </c:pt>
                <c:pt idx="3996">
                  <c:v>-2.4449999999999998</c:v>
                </c:pt>
                <c:pt idx="3997">
                  <c:v>-2.4510000000000001</c:v>
                </c:pt>
                <c:pt idx="3998">
                  <c:v>-3.73</c:v>
                </c:pt>
                <c:pt idx="3999">
                  <c:v>0.48099999999999998</c:v>
                </c:pt>
                <c:pt idx="4000">
                  <c:v>0.48099999999999998</c:v>
                </c:pt>
                <c:pt idx="4001">
                  <c:v>14.731</c:v>
                </c:pt>
                <c:pt idx="4002">
                  <c:v>-2.4510000000000001</c:v>
                </c:pt>
                <c:pt idx="4003">
                  <c:v>-2.4449999999999998</c:v>
                </c:pt>
                <c:pt idx="4004">
                  <c:v>0.39500000000000002</c:v>
                </c:pt>
                <c:pt idx="4005">
                  <c:v>0.39500000000000002</c:v>
                </c:pt>
                <c:pt idx="4006">
                  <c:v>-2.444</c:v>
                </c:pt>
                <c:pt idx="4007">
                  <c:v>-2.4500000000000002</c:v>
                </c:pt>
                <c:pt idx="4008">
                  <c:v>0.48</c:v>
                </c:pt>
                <c:pt idx="4009">
                  <c:v>0.48</c:v>
                </c:pt>
                <c:pt idx="4010">
                  <c:v>14.307</c:v>
                </c:pt>
                <c:pt idx="4011">
                  <c:v>-2.4510000000000001</c:v>
                </c:pt>
                <c:pt idx="4012">
                  <c:v>-2.4449999999999998</c:v>
                </c:pt>
                <c:pt idx="4013">
                  <c:v>-2.9129999999999998</c:v>
                </c:pt>
                <c:pt idx="4014">
                  <c:v>0.39600000000000002</c:v>
                </c:pt>
                <c:pt idx="4015">
                  <c:v>0.39600000000000002</c:v>
                </c:pt>
                <c:pt idx="4016">
                  <c:v>-2.4430000000000001</c:v>
                </c:pt>
                <c:pt idx="4017">
                  <c:v>-2.4489999999999998</c:v>
                </c:pt>
                <c:pt idx="4018">
                  <c:v>0.47899999999999998</c:v>
                </c:pt>
                <c:pt idx="4019">
                  <c:v>0.47899999999999998</c:v>
                </c:pt>
                <c:pt idx="4020">
                  <c:v>-2.4510000000000001</c:v>
                </c:pt>
                <c:pt idx="4021">
                  <c:v>-2.4449999999999998</c:v>
                </c:pt>
                <c:pt idx="4022">
                  <c:v>-2.7690000000000001</c:v>
                </c:pt>
                <c:pt idx="4023">
                  <c:v>0.39500000000000002</c:v>
                </c:pt>
                <c:pt idx="4024">
                  <c:v>0.39500000000000002</c:v>
                </c:pt>
                <c:pt idx="4025">
                  <c:v>14.792</c:v>
                </c:pt>
                <c:pt idx="4026">
                  <c:v>-2.4420000000000002</c:v>
                </c:pt>
                <c:pt idx="4027">
                  <c:v>-2.448</c:v>
                </c:pt>
                <c:pt idx="4028">
                  <c:v>0.48199999999999998</c:v>
                </c:pt>
                <c:pt idx="4029">
                  <c:v>0.48199999999999998</c:v>
                </c:pt>
                <c:pt idx="4030">
                  <c:v>-2.4550000000000001</c:v>
                </c:pt>
                <c:pt idx="4031">
                  <c:v>-2.4489999999999998</c:v>
                </c:pt>
                <c:pt idx="4032">
                  <c:v>0.39300000000000002</c:v>
                </c:pt>
                <c:pt idx="4033">
                  <c:v>0.39300000000000002</c:v>
                </c:pt>
                <c:pt idx="4034">
                  <c:v>16.788</c:v>
                </c:pt>
                <c:pt idx="4035">
                  <c:v>-2.4430000000000001</c:v>
                </c:pt>
                <c:pt idx="4036">
                  <c:v>-2.4489999999999998</c:v>
                </c:pt>
                <c:pt idx="4037">
                  <c:v>-3.7269999999999999</c:v>
                </c:pt>
                <c:pt idx="4038">
                  <c:v>0.48299999999999998</c:v>
                </c:pt>
                <c:pt idx="4039">
                  <c:v>0.48299999999999998</c:v>
                </c:pt>
                <c:pt idx="4040">
                  <c:v>-2.4540000000000002</c:v>
                </c:pt>
                <c:pt idx="4041">
                  <c:v>-2.448</c:v>
                </c:pt>
                <c:pt idx="4042">
                  <c:v>0.39300000000000002</c:v>
                </c:pt>
                <c:pt idx="4043">
                  <c:v>0.39300000000000002</c:v>
                </c:pt>
                <c:pt idx="4044">
                  <c:v>-2.444</c:v>
                </c:pt>
                <c:pt idx="4045">
                  <c:v>-2.4500000000000002</c:v>
                </c:pt>
                <c:pt idx="4046">
                  <c:v>-3.375</c:v>
                </c:pt>
                <c:pt idx="4047">
                  <c:v>0.48199999999999998</c:v>
                </c:pt>
                <c:pt idx="4048">
                  <c:v>0.48199999999999998</c:v>
                </c:pt>
                <c:pt idx="4049">
                  <c:v>12.738</c:v>
                </c:pt>
                <c:pt idx="4050">
                  <c:v>-2.4500000000000002</c:v>
                </c:pt>
                <c:pt idx="4051">
                  <c:v>-2.444</c:v>
                </c:pt>
                <c:pt idx="4052">
                  <c:v>0.39500000000000002</c:v>
                </c:pt>
                <c:pt idx="4053">
                  <c:v>0.39500000000000002</c:v>
                </c:pt>
                <c:pt idx="4054">
                  <c:v>-2.4460000000000002</c:v>
                </c:pt>
                <c:pt idx="4055">
                  <c:v>-2.452</c:v>
                </c:pt>
                <c:pt idx="4056">
                  <c:v>0.48</c:v>
                </c:pt>
                <c:pt idx="4057">
                  <c:v>0.48</c:v>
                </c:pt>
                <c:pt idx="4058">
                  <c:v>13.114000000000001</c:v>
                </c:pt>
                <c:pt idx="4059">
                  <c:v>-2.4500000000000002</c:v>
                </c:pt>
                <c:pt idx="4060">
                  <c:v>-2.444</c:v>
                </c:pt>
                <c:pt idx="4061">
                  <c:v>-2.8279999999999998</c:v>
                </c:pt>
                <c:pt idx="4062">
                  <c:v>0.39600000000000002</c:v>
                </c:pt>
                <c:pt idx="4063">
                  <c:v>0.39600000000000002</c:v>
                </c:pt>
                <c:pt idx="4064">
                  <c:v>-2.4420000000000002</c:v>
                </c:pt>
                <c:pt idx="4065">
                  <c:v>-2.448</c:v>
                </c:pt>
                <c:pt idx="4066">
                  <c:v>0.47799999999999998</c:v>
                </c:pt>
                <c:pt idx="4067">
                  <c:v>0.47799999999999998</c:v>
                </c:pt>
                <c:pt idx="4068">
                  <c:v>-2.4529999999999998</c:v>
                </c:pt>
                <c:pt idx="4069">
                  <c:v>-2.4470000000000001</c:v>
                </c:pt>
                <c:pt idx="4070">
                  <c:v>-2.9710000000000001</c:v>
                </c:pt>
                <c:pt idx="4071">
                  <c:v>0.39600000000000002</c:v>
                </c:pt>
                <c:pt idx="4072">
                  <c:v>0.39600000000000002</c:v>
                </c:pt>
                <c:pt idx="4073">
                  <c:v>15.667</c:v>
                </c:pt>
                <c:pt idx="4074">
                  <c:v>-2.4409999999999998</c:v>
                </c:pt>
                <c:pt idx="4075">
                  <c:v>-2.4470000000000001</c:v>
                </c:pt>
                <c:pt idx="4076">
                  <c:v>0.48</c:v>
                </c:pt>
                <c:pt idx="4077">
                  <c:v>0.48</c:v>
                </c:pt>
                <c:pt idx="4078">
                  <c:v>-2.456</c:v>
                </c:pt>
                <c:pt idx="4079">
                  <c:v>-2.4500000000000002</c:v>
                </c:pt>
                <c:pt idx="4080">
                  <c:v>0.39500000000000002</c:v>
                </c:pt>
                <c:pt idx="4081">
                  <c:v>0.39400000000000002</c:v>
                </c:pt>
                <c:pt idx="4082">
                  <c:v>13.833</c:v>
                </c:pt>
                <c:pt idx="4083">
                  <c:v>-2.4420000000000002</c:v>
                </c:pt>
                <c:pt idx="4084">
                  <c:v>-2.4489999999999998</c:v>
                </c:pt>
                <c:pt idx="4085">
                  <c:v>-3.6</c:v>
                </c:pt>
                <c:pt idx="4086">
                  <c:v>0.48499999999999999</c:v>
                </c:pt>
                <c:pt idx="4087">
                  <c:v>0.48499999999999999</c:v>
                </c:pt>
                <c:pt idx="4088">
                  <c:v>-2.4540000000000002</c:v>
                </c:pt>
                <c:pt idx="4089">
                  <c:v>-2.4470000000000001</c:v>
                </c:pt>
                <c:pt idx="4090">
                  <c:v>0.39100000000000001</c:v>
                </c:pt>
                <c:pt idx="4091">
                  <c:v>0.39100000000000001</c:v>
                </c:pt>
                <c:pt idx="4092">
                  <c:v>-2.4489999999999998</c:v>
                </c:pt>
                <c:pt idx="4093">
                  <c:v>-2.4550000000000001</c:v>
                </c:pt>
                <c:pt idx="4094">
                  <c:v>-3.964</c:v>
                </c:pt>
                <c:pt idx="4095">
                  <c:v>0.48399999999999999</c:v>
                </c:pt>
                <c:pt idx="4096">
                  <c:v>0.48399999999999999</c:v>
                </c:pt>
                <c:pt idx="4097">
                  <c:v>17.131</c:v>
                </c:pt>
                <c:pt idx="4098">
                  <c:v>-2.4500000000000002</c:v>
                </c:pt>
                <c:pt idx="4099">
                  <c:v>-2.444</c:v>
                </c:pt>
                <c:pt idx="4100">
                  <c:v>0.39400000000000002</c:v>
                </c:pt>
                <c:pt idx="4101">
                  <c:v>0.39400000000000002</c:v>
                </c:pt>
                <c:pt idx="4102">
                  <c:v>-2.4489999999999998</c:v>
                </c:pt>
                <c:pt idx="4103">
                  <c:v>-2.4550000000000001</c:v>
                </c:pt>
                <c:pt idx="4104">
                  <c:v>0.48</c:v>
                </c:pt>
                <c:pt idx="4105">
                  <c:v>0.48</c:v>
                </c:pt>
                <c:pt idx="4106">
                  <c:v>16.670000000000002</c:v>
                </c:pt>
                <c:pt idx="4107">
                  <c:v>-2.4489999999999998</c:v>
                </c:pt>
                <c:pt idx="4108">
                  <c:v>-2.444</c:v>
                </c:pt>
                <c:pt idx="4109">
                  <c:v>-3.2690000000000001</c:v>
                </c:pt>
                <c:pt idx="4110">
                  <c:v>0.39800000000000002</c:v>
                </c:pt>
                <c:pt idx="4111">
                  <c:v>0.39800000000000002</c:v>
                </c:pt>
                <c:pt idx="4112">
                  <c:v>-2.4409999999999998</c:v>
                </c:pt>
                <c:pt idx="4113">
                  <c:v>-2.4460000000000002</c:v>
                </c:pt>
                <c:pt idx="4114">
                  <c:v>0.47499999999999998</c:v>
                </c:pt>
                <c:pt idx="4115">
                  <c:v>0.47599999999999998</c:v>
                </c:pt>
                <c:pt idx="4116">
                  <c:v>-2.4529999999999998</c:v>
                </c:pt>
                <c:pt idx="4117">
                  <c:v>-2.4470000000000001</c:v>
                </c:pt>
                <c:pt idx="4118">
                  <c:v>-3.101</c:v>
                </c:pt>
                <c:pt idx="4119">
                  <c:v>0.39800000000000002</c:v>
                </c:pt>
                <c:pt idx="4120">
                  <c:v>0.39800000000000002</c:v>
                </c:pt>
                <c:pt idx="4121">
                  <c:v>12.749000000000001</c:v>
                </c:pt>
                <c:pt idx="4122">
                  <c:v>-2.4369999999999998</c:v>
                </c:pt>
                <c:pt idx="4123">
                  <c:v>-2.444</c:v>
                </c:pt>
                <c:pt idx="4124">
                  <c:v>0.48099999999999998</c:v>
                </c:pt>
                <c:pt idx="4125">
                  <c:v>0.48099999999999998</c:v>
                </c:pt>
                <c:pt idx="4126">
                  <c:v>-2.4620000000000002</c:v>
                </c:pt>
                <c:pt idx="4127">
                  <c:v>-2.456</c:v>
                </c:pt>
                <c:pt idx="4128">
                  <c:v>0.39400000000000002</c:v>
                </c:pt>
                <c:pt idx="4129">
                  <c:v>0.39300000000000002</c:v>
                </c:pt>
                <c:pt idx="4130">
                  <c:v>14.487</c:v>
                </c:pt>
                <c:pt idx="4131">
                  <c:v>-2.4390000000000001</c:v>
                </c:pt>
                <c:pt idx="4132">
                  <c:v>-2.4460000000000002</c:v>
                </c:pt>
                <c:pt idx="4133">
                  <c:v>-3.6150000000000002</c:v>
                </c:pt>
                <c:pt idx="4134">
                  <c:v>0.48399999999999999</c:v>
                </c:pt>
                <c:pt idx="4135">
                  <c:v>0.48399999999999999</c:v>
                </c:pt>
                <c:pt idx="4136">
                  <c:v>-2.4590000000000001</c:v>
                </c:pt>
                <c:pt idx="4137">
                  <c:v>-2.452</c:v>
                </c:pt>
                <c:pt idx="4138">
                  <c:v>0.39100000000000001</c:v>
                </c:pt>
                <c:pt idx="4139">
                  <c:v>0.39100000000000001</c:v>
                </c:pt>
                <c:pt idx="4140">
                  <c:v>-2.4460000000000002</c:v>
                </c:pt>
                <c:pt idx="4141">
                  <c:v>-2.452</c:v>
                </c:pt>
                <c:pt idx="4142">
                  <c:v>-3.2730000000000001</c:v>
                </c:pt>
                <c:pt idx="4143">
                  <c:v>0.48399999999999999</c:v>
                </c:pt>
                <c:pt idx="4144">
                  <c:v>0.48399999999999999</c:v>
                </c:pt>
                <c:pt idx="4145">
                  <c:v>14.819000000000001</c:v>
                </c:pt>
                <c:pt idx="4146">
                  <c:v>-2.4500000000000002</c:v>
                </c:pt>
                <c:pt idx="4147">
                  <c:v>-2.4449999999999998</c:v>
                </c:pt>
                <c:pt idx="4148">
                  <c:v>0.39600000000000002</c:v>
                </c:pt>
                <c:pt idx="4149">
                  <c:v>0.39600000000000002</c:v>
                </c:pt>
                <c:pt idx="4150">
                  <c:v>-2.448</c:v>
                </c:pt>
                <c:pt idx="4151">
                  <c:v>-2.4540000000000002</c:v>
                </c:pt>
                <c:pt idx="4152">
                  <c:v>0.47799999999999998</c:v>
                </c:pt>
                <c:pt idx="4153">
                  <c:v>0.47799999999999998</c:v>
                </c:pt>
                <c:pt idx="4154">
                  <c:v>15.234999999999999</c:v>
                </c:pt>
                <c:pt idx="4155">
                  <c:v>-2.4500000000000002</c:v>
                </c:pt>
                <c:pt idx="4156">
                  <c:v>-2.4449999999999998</c:v>
                </c:pt>
                <c:pt idx="4157">
                  <c:v>-2.9060000000000001</c:v>
                </c:pt>
                <c:pt idx="4158">
                  <c:v>0.4</c:v>
                </c:pt>
                <c:pt idx="4159">
                  <c:v>0.4</c:v>
                </c:pt>
                <c:pt idx="4160">
                  <c:v>-2.4369999999999998</c:v>
                </c:pt>
                <c:pt idx="4161">
                  <c:v>-2.4430000000000001</c:v>
                </c:pt>
                <c:pt idx="4162">
                  <c:v>0.47299999999999998</c:v>
                </c:pt>
                <c:pt idx="4163">
                  <c:v>0.47299999999999998</c:v>
                </c:pt>
                <c:pt idx="4164">
                  <c:v>-2.4550000000000001</c:v>
                </c:pt>
                <c:pt idx="4165">
                  <c:v>-2.4500000000000002</c:v>
                </c:pt>
                <c:pt idx="4166">
                  <c:v>-3.0569999999999999</c:v>
                </c:pt>
                <c:pt idx="4167">
                  <c:v>0.4</c:v>
                </c:pt>
                <c:pt idx="4168">
                  <c:v>0.4</c:v>
                </c:pt>
                <c:pt idx="4169">
                  <c:v>14.311999999999999</c:v>
                </c:pt>
                <c:pt idx="4170">
                  <c:v>-2.4340000000000002</c:v>
                </c:pt>
                <c:pt idx="4171">
                  <c:v>-2.44</c:v>
                </c:pt>
                <c:pt idx="4172">
                  <c:v>0.47799999999999998</c:v>
                </c:pt>
                <c:pt idx="4173">
                  <c:v>0.47799999999999998</c:v>
                </c:pt>
                <c:pt idx="4174">
                  <c:v>-2.4630000000000001</c:v>
                </c:pt>
                <c:pt idx="4175">
                  <c:v>-2.4580000000000002</c:v>
                </c:pt>
                <c:pt idx="4176">
                  <c:v>0.39600000000000002</c:v>
                </c:pt>
                <c:pt idx="4177">
                  <c:v>0.39600000000000002</c:v>
                </c:pt>
                <c:pt idx="4178">
                  <c:v>12.629</c:v>
                </c:pt>
                <c:pt idx="4179">
                  <c:v>-2.4369999999999998</c:v>
                </c:pt>
                <c:pt idx="4180">
                  <c:v>-2.4430000000000001</c:v>
                </c:pt>
                <c:pt idx="4181">
                  <c:v>-3.3679999999999999</c:v>
                </c:pt>
                <c:pt idx="4182">
                  <c:v>0.48499999999999999</c:v>
                </c:pt>
                <c:pt idx="4183">
                  <c:v>0.48499999999999999</c:v>
                </c:pt>
                <c:pt idx="4184">
                  <c:v>-2.4590000000000001</c:v>
                </c:pt>
                <c:pt idx="4185">
                  <c:v>-2.452</c:v>
                </c:pt>
                <c:pt idx="4186">
                  <c:v>0.39</c:v>
                </c:pt>
                <c:pt idx="4187">
                  <c:v>0.39</c:v>
                </c:pt>
                <c:pt idx="4188">
                  <c:v>-2.448</c:v>
                </c:pt>
                <c:pt idx="4189">
                  <c:v>-2.4550000000000001</c:v>
                </c:pt>
                <c:pt idx="4190">
                  <c:v>-3.7130000000000001</c:v>
                </c:pt>
                <c:pt idx="4191">
                  <c:v>0.48399999999999999</c:v>
                </c:pt>
                <c:pt idx="4192">
                  <c:v>0.48399999999999999</c:v>
                </c:pt>
                <c:pt idx="4193">
                  <c:v>15.564</c:v>
                </c:pt>
                <c:pt idx="4194">
                  <c:v>-2.4500000000000002</c:v>
                </c:pt>
                <c:pt idx="4195">
                  <c:v>-2.4449999999999998</c:v>
                </c:pt>
                <c:pt idx="4196">
                  <c:v>0.39600000000000002</c:v>
                </c:pt>
                <c:pt idx="4197">
                  <c:v>0.39600000000000002</c:v>
                </c:pt>
                <c:pt idx="4198">
                  <c:v>-2.4489999999999998</c:v>
                </c:pt>
                <c:pt idx="4199">
                  <c:v>-2.4550000000000001</c:v>
                </c:pt>
                <c:pt idx="4200">
                  <c:v>0.47699999999999998</c:v>
                </c:pt>
                <c:pt idx="4201">
                  <c:v>0.47699999999999998</c:v>
                </c:pt>
                <c:pt idx="4202">
                  <c:v>15.143000000000001</c:v>
                </c:pt>
                <c:pt idx="4203">
                  <c:v>-2.4500000000000002</c:v>
                </c:pt>
                <c:pt idx="4204">
                  <c:v>-2.4449999999999998</c:v>
                </c:pt>
                <c:pt idx="4205">
                  <c:v>-3.1589999999999998</c:v>
                </c:pt>
                <c:pt idx="4206">
                  <c:v>0.40300000000000002</c:v>
                </c:pt>
                <c:pt idx="4207">
                  <c:v>0.40300000000000002</c:v>
                </c:pt>
                <c:pt idx="4208">
                  <c:v>-2.4359999999999999</c:v>
                </c:pt>
                <c:pt idx="4209">
                  <c:v>-2.4409999999999998</c:v>
                </c:pt>
                <c:pt idx="4210">
                  <c:v>0.46899999999999997</c:v>
                </c:pt>
                <c:pt idx="4211">
                  <c:v>0.47</c:v>
                </c:pt>
                <c:pt idx="4212">
                  <c:v>-2.456</c:v>
                </c:pt>
                <c:pt idx="4213">
                  <c:v>-2.4510000000000001</c:v>
                </c:pt>
                <c:pt idx="4214">
                  <c:v>-2.9940000000000002</c:v>
                </c:pt>
                <c:pt idx="4215">
                  <c:v>0.40300000000000002</c:v>
                </c:pt>
                <c:pt idx="4216">
                  <c:v>0.40200000000000002</c:v>
                </c:pt>
                <c:pt idx="4217">
                  <c:v>13.685</c:v>
                </c:pt>
                <c:pt idx="4218">
                  <c:v>-2.4300000000000002</c:v>
                </c:pt>
                <c:pt idx="4219">
                  <c:v>-2.4359999999999999</c:v>
                </c:pt>
                <c:pt idx="4220">
                  <c:v>0.47899999999999998</c:v>
                </c:pt>
                <c:pt idx="4221">
                  <c:v>0.47899999999999998</c:v>
                </c:pt>
                <c:pt idx="4222">
                  <c:v>-2.4700000000000002</c:v>
                </c:pt>
                <c:pt idx="4223">
                  <c:v>-2.464</c:v>
                </c:pt>
                <c:pt idx="4224">
                  <c:v>0.39500000000000002</c:v>
                </c:pt>
                <c:pt idx="4225">
                  <c:v>0.39500000000000002</c:v>
                </c:pt>
                <c:pt idx="4226">
                  <c:v>15.564</c:v>
                </c:pt>
                <c:pt idx="4227">
                  <c:v>-2.4340000000000002</c:v>
                </c:pt>
                <c:pt idx="4228">
                  <c:v>-2.44</c:v>
                </c:pt>
                <c:pt idx="4229">
                  <c:v>-3.4159999999999999</c:v>
                </c:pt>
                <c:pt idx="4230">
                  <c:v>0.48599999999999999</c:v>
                </c:pt>
                <c:pt idx="4231">
                  <c:v>0.48599999999999999</c:v>
                </c:pt>
                <c:pt idx="4232">
                  <c:v>-2.4660000000000002</c:v>
                </c:pt>
                <c:pt idx="4233">
                  <c:v>-2.4590000000000001</c:v>
                </c:pt>
                <c:pt idx="4234">
                  <c:v>0.38900000000000001</c:v>
                </c:pt>
                <c:pt idx="4235">
                  <c:v>0.38900000000000001</c:v>
                </c:pt>
                <c:pt idx="4236">
                  <c:v>-2.4449999999999998</c:v>
                </c:pt>
                <c:pt idx="4237">
                  <c:v>-2.4510000000000001</c:v>
                </c:pt>
                <c:pt idx="4238">
                  <c:v>-3.0920000000000001</c:v>
                </c:pt>
                <c:pt idx="4239">
                  <c:v>0.48499999999999999</c:v>
                </c:pt>
                <c:pt idx="4240">
                  <c:v>0.48499999999999999</c:v>
                </c:pt>
                <c:pt idx="4241">
                  <c:v>15.257999999999999</c:v>
                </c:pt>
                <c:pt idx="4242">
                  <c:v>-2.4529999999999998</c:v>
                </c:pt>
                <c:pt idx="4243">
                  <c:v>-2.448</c:v>
                </c:pt>
                <c:pt idx="4244">
                  <c:v>0.39700000000000002</c:v>
                </c:pt>
                <c:pt idx="4245">
                  <c:v>0.39700000000000002</c:v>
                </c:pt>
                <c:pt idx="4246">
                  <c:v>-2.4470000000000001</c:v>
                </c:pt>
                <c:pt idx="4247">
                  <c:v>-2.452</c:v>
                </c:pt>
                <c:pt idx="4248">
                  <c:v>0.47599999999999998</c:v>
                </c:pt>
                <c:pt idx="4249">
                  <c:v>0.47599999999999998</c:v>
                </c:pt>
                <c:pt idx="4250">
                  <c:v>15.672000000000001</c:v>
                </c:pt>
                <c:pt idx="4251">
                  <c:v>-2.4529999999999998</c:v>
                </c:pt>
                <c:pt idx="4252">
                  <c:v>-2.448</c:v>
                </c:pt>
                <c:pt idx="4253">
                  <c:v>-3.0030000000000001</c:v>
                </c:pt>
                <c:pt idx="4254">
                  <c:v>0.40500000000000003</c:v>
                </c:pt>
                <c:pt idx="4255">
                  <c:v>0.40400000000000003</c:v>
                </c:pt>
                <c:pt idx="4256">
                  <c:v>-2.4300000000000002</c:v>
                </c:pt>
                <c:pt idx="4257">
                  <c:v>-2.4340000000000002</c:v>
                </c:pt>
                <c:pt idx="4258">
                  <c:v>0.46700000000000003</c:v>
                </c:pt>
                <c:pt idx="4259">
                  <c:v>0.46700000000000003</c:v>
                </c:pt>
                <c:pt idx="4260">
                  <c:v>-2.4609999999999999</c:v>
                </c:pt>
                <c:pt idx="4261">
                  <c:v>-2.4569999999999999</c:v>
                </c:pt>
                <c:pt idx="4262">
                  <c:v>-3.161</c:v>
                </c:pt>
                <c:pt idx="4263">
                  <c:v>0.40400000000000003</c:v>
                </c:pt>
                <c:pt idx="4264">
                  <c:v>0.40400000000000003</c:v>
                </c:pt>
                <c:pt idx="4265">
                  <c:v>16.114999999999998</c:v>
                </c:pt>
                <c:pt idx="4266">
                  <c:v>-2.4239999999999999</c:v>
                </c:pt>
                <c:pt idx="4267">
                  <c:v>-2.4300000000000002</c:v>
                </c:pt>
                <c:pt idx="4268">
                  <c:v>0.47599999999999998</c:v>
                </c:pt>
                <c:pt idx="4269">
                  <c:v>0.47599999999999998</c:v>
                </c:pt>
                <c:pt idx="4270">
                  <c:v>-2.4750000000000001</c:v>
                </c:pt>
                <c:pt idx="4271">
                  <c:v>-2.4700000000000002</c:v>
                </c:pt>
                <c:pt idx="4272">
                  <c:v>0.39700000000000002</c:v>
                </c:pt>
                <c:pt idx="4273">
                  <c:v>0.39700000000000002</c:v>
                </c:pt>
                <c:pt idx="4274">
                  <c:v>14.218</c:v>
                </c:pt>
                <c:pt idx="4275">
                  <c:v>-2.4279999999999999</c:v>
                </c:pt>
                <c:pt idx="4276">
                  <c:v>-2.4350000000000001</c:v>
                </c:pt>
                <c:pt idx="4277">
                  <c:v>0.48699999999999999</c:v>
                </c:pt>
                <c:pt idx="4278">
                  <c:v>0.48799999999999999</c:v>
                </c:pt>
                <c:pt idx="4279">
                  <c:v>-2.4830000000000001</c:v>
                </c:pt>
                <c:pt idx="4280">
                  <c:v>-2.476</c:v>
                </c:pt>
                <c:pt idx="4281">
                  <c:v>0.38800000000000001</c:v>
                </c:pt>
                <c:pt idx="4282">
                  <c:v>0.38700000000000001</c:v>
                </c:pt>
                <c:pt idx="4283">
                  <c:v>-2.4319999999999999</c:v>
                </c:pt>
                <c:pt idx="4284">
                  <c:v>-2.4350000000000001</c:v>
                </c:pt>
                <c:pt idx="4285">
                  <c:v>0.98699999999999999</c:v>
                </c:pt>
                <c:pt idx="4286">
                  <c:v>-5.016</c:v>
                </c:pt>
                <c:pt idx="4287">
                  <c:v>0.77</c:v>
                </c:pt>
                <c:pt idx="4288">
                  <c:v>-4.9710000000000001</c:v>
                </c:pt>
                <c:pt idx="4289">
                  <c:v>0.96799999999999997</c:v>
                </c:pt>
                <c:pt idx="4290">
                  <c:v>-4.9269999999999996</c:v>
                </c:pt>
                <c:pt idx="4291">
                  <c:v>0.77600000000000002</c:v>
                </c:pt>
                <c:pt idx="4292">
                  <c:v>-2.4460000000000002</c:v>
                </c:pt>
                <c:pt idx="4293">
                  <c:v>-2.4529999999999998</c:v>
                </c:pt>
                <c:pt idx="4294">
                  <c:v>0.48899999999999999</c:v>
                </c:pt>
                <c:pt idx="4295">
                  <c:v>0.48899999999999999</c:v>
                </c:pt>
                <c:pt idx="4296">
                  <c:v>-2.4569999999999999</c:v>
                </c:pt>
                <c:pt idx="4297">
                  <c:v>-2.4500000000000002</c:v>
                </c:pt>
                <c:pt idx="4298">
                  <c:v>0.38800000000000001</c:v>
                </c:pt>
                <c:pt idx="4299">
                  <c:v>0.38800000000000001</c:v>
                </c:pt>
                <c:pt idx="4300">
                  <c:v>-2.4460000000000002</c:v>
                </c:pt>
                <c:pt idx="4301">
                  <c:v>-2.4529999999999998</c:v>
                </c:pt>
                <c:pt idx="4302">
                  <c:v>0.48899999999999999</c:v>
                </c:pt>
                <c:pt idx="4303">
                  <c:v>0.48899999999999999</c:v>
                </c:pt>
                <c:pt idx="4304">
                  <c:v>-2.4569999999999999</c:v>
                </c:pt>
                <c:pt idx="4305">
                  <c:v>-2.4500000000000002</c:v>
                </c:pt>
                <c:pt idx="4306">
                  <c:v>0.38800000000000001</c:v>
                </c:pt>
                <c:pt idx="4307">
                  <c:v>0.38800000000000001</c:v>
                </c:pt>
                <c:pt idx="4308">
                  <c:v>-2.4460000000000002</c:v>
                </c:pt>
                <c:pt idx="4309">
                  <c:v>-2.4529999999999998</c:v>
                </c:pt>
                <c:pt idx="4310">
                  <c:v>0.48899999999999999</c:v>
                </c:pt>
                <c:pt idx="4311">
                  <c:v>0.48899999999999999</c:v>
                </c:pt>
                <c:pt idx="4312">
                  <c:v>-2.4569999999999999</c:v>
                </c:pt>
                <c:pt idx="4313">
                  <c:v>-2.4500000000000002</c:v>
                </c:pt>
                <c:pt idx="4314">
                  <c:v>0.38800000000000001</c:v>
                </c:pt>
                <c:pt idx="4315">
                  <c:v>0.38800000000000001</c:v>
                </c:pt>
                <c:pt idx="4316">
                  <c:v>-2.4460000000000002</c:v>
                </c:pt>
                <c:pt idx="4317">
                  <c:v>-2.4529999999999998</c:v>
                </c:pt>
                <c:pt idx="4318">
                  <c:v>0.48899999999999999</c:v>
                </c:pt>
                <c:pt idx="4319">
                  <c:v>0.48899999999999999</c:v>
                </c:pt>
                <c:pt idx="4320">
                  <c:v>-2.4569999999999999</c:v>
                </c:pt>
                <c:pt idx="4321">
                  <c:v>-2.4500000000000002</c:v>
                </c:pt>
                <c:pt idx="4322">
                  <c:v>0.38800000000000001</c:v>
                </c:pt>
                <c:pt idx="4323">
                  <c:v>0.38800000000000001</c:v>
                </c:pt>
                <c:pt idx="4324">
                  <c:v>-2.4460000000000002</c:v>
                </c:pt>
                <c:pt idx="4325">
                  <c:v>-2.4529999999999998</c:v>
                </c:pt>
                <c:pt idx="4326">
                  <c:v>0.48899999999999999</c:v>
                </c:pt>
                <c:pt idx="4327">
                  <c:v>0.48899999999999999</c:v>
                </c:pt>
                <c:pt idx="4328">
                  <c:v>-2.4569999999999999</c:v>
                </c:pt>
                <c:pt idx="4329">
                  <c:v>-2.4500000000000002</c:v>
                </c:pt>
                <c:pt idx="4330">
                  <c:v>0.38800000000000001</c:v>
                </c:pt>
                <c:pt idx="4331">
                  <c:v>0.38800000000000001</c:v>
                </c:pt>
                <c:pt idx="4332">
                  <c:v>-2.4460000000000002</c:v>
                </c:pt>
                <c:pt idx="4333">
                  <c:v>-2.4529999999999998</c:v>
                </c:pt>
                <c:pt idx="4334">
                  <c:v>0.48899999999999999</c:v>
                </c:pt>
                <c:pt idx="4335">
                  <c:v>0.48899999999999999</c:v>
                </c:pt>
                <c:pt idx="4336">
                  <c:v>-2.4569999999999999</c:v>
                </c:pt>
                <c:pt idx="4337">
                  <c:v>-2.4500000000000002</c:v>
                </c:pt>
                <c:pt idx="4338">
                  <c:v>0.38800000000000001</c:v>
                </c:pt>
                <c:pt idx="4339">
                  <c:v>0.38800000000000001</c:v>
                </c:pt>
                <c:pt idx="4340">
                  <c:v>-2.4460000000000002</c:v>
                </c:pt>
                <c:pt idx="4341">
                  <c:v>-2.4529999999999998</c:v>
                </c:pt>
                <c:pt idx="4342">
                  <c:v>0.97799999999999998</c:v>
                </c:pt>
                <c:pt idx="4343">
                  <c:v>-4.9279999999999999</c:v>
                </c:pt>
                <c:pt idx="4344">
                  <c:v>0.76900000000000002</c:v>
                </c:pt>
                <c:pt idx="4345">
                  <c:v>-5.0069999999999997</c:v>
                </c:pt>
                <c:pt idx="4346">
                  <c:v>0.97</c:v>
                </c:pt>
                <c:pt idx="4347">
                  <c:v>-4.9349999999999996</c:v>
                </c:pt>
                <c:pt idx="4348">
                  <c:v>0.78400000000000003</c:v>
                </c:pt>
                <c:pt idx="4349">
                  <c:v>-2.4630000000000001</c:v>
                </c:pt>
                <c:pt idx="4350">
                  <c:v>-2.4670000000000001</c:v>
                </c:pt>
                <c:pt idx="4351">
                  <c:v>0.49</c:v>
                </c:pt>
                <c:pt idx="4352">
                  <c:v>0.49</c:v>
                </c:pt>
                <c:pt idx="4353">
                  <c:v>-2.4350000000000001</c:v>
                </c:pt>
                <c:pt idx="4354">
                  <c:v>-2.4279999999999999</c:v>
                </c:pt>
                <c:pt idx="4355">
                  <c:v>0.38900000000000001</c:v>
                </c:pt>
                <c:pt idx="4356">
                  <c:v>0.38900000000000001</c:v>
                </c:pt>
                <c:pt idx="4357">
                  <c:v>-2.4569999999999999</c:v>
                </c:pt>
                <c:pt idx="4358">
                  <c:v>-2.464</c:v>
                </c:pt>
                <c:pt idx="4359">
                  <c:v>14.664999999999999</c:v>
                </c:pt>
                <c:pt idx="4360">
                  <c:v>0.48</c:v>
                </c:pt>
                <c:pt idx="4361">
                  <c:v>0.48</c:v>
                </c:pt>
                <c:pt idx="4362">
                  <c:v>-2.4249999999999998</c:v>
                </c:pt>
                <c:pt idx="4363">
                  <c:v>-2.42</c:v>
                </c:pt>
                <c:pt idx="4364">
                  <c:v>0.39700000000000002</c:v>
                </c:pt>
                <c:pt idx="4365">
                  <c:v>0.39700000000000002</c:v>
                </c:pt>
                <c:pt idx="4366">
                  <c:v>-2.4569999999999999</c:v>
                </c:pt>
                <c:pt idx="4367">
                  <c:v>-2.4620000000000002</c:v>
                </c:pt>
                <c:pt idx="4368">
                  <c:v>16.597999999999999</c:v>
                </c:pt>
                <c:pt idx="4369">
                  <c:v>0.46899999999999997</c:v>
                </c:pt>
                <c:pt idx="4370">
                  <c:v>0.46899999999999997</c:v>
                </c:pt>
                <c:pt idx="4371">
                  <c:v>-3.7450000000000001</c:v>
                </c:pt>
                <c:pt idx="4372">
                  <c:v>-2.4279999999999999</c:v>
                </c:pt>
                <c:pt idx="4373">
                  <c:v>-2.423</c:v>
                </c:pt>
                <c:pt idx="4374">
                  <c:v>0.40600000000000003</c:v>
                </c:pt>
                <c:pt idx="4375">
                  <c:v>0.40699999999999997</c:v>
                </c:pt>
                <c:pt idx="4376">
                  <c:v>-2.4449999999999998</c:v>
                </c:pt>
                <c:pt idx="4377">
                  <c:v>-2.4489999999999998</c:v>
                </c:pt>
                <c:pt idx="4378">
                  <c:v>0.46899999999999997</c:v>
                </c:pt>
                <c:pt idx="4379">
                  <c:v>0.46800000000000003</c:v>
                </c:pt>
                <c:pt idx="4380">
                  <c:v>-3.4550000000000001</c:v>
                </c:pt>
                <c:pt idx="4381">
                  <c:v>-2.44</c:v>
                </c:pt>
                <c:pt idx="4382">
                  <c:v>-2.4359999999999999</c:v>
                </c:pt>
                <c:pt idx="4383">
                  <c:v>15.294</c:v>
                </c:pt>
                <c:pt idx="4384">
                  <c:v>0.39900000000000002</c:v>
                </c:pt>
                <c:pt idx="4385">
                  <c:v>0.39900000000000002</c:v>
                </c:pt>
                <c:pt idx="4386">
                  <c:v>-2.4380000000000002</c:v>
                </c:pt>
                <c:pt idx="4387">
                  <c:v>-2.4430000000000001</c:v>
                </c:pt>
                <c:pt idx="4388">
                  <c:v>0.47699999999999998</c:v>
                </c:pt>
                <c:pt idx="4389">
                  <c:v>0.47799999999999998</c:v>
                </c:pt>
                <c:pt idx="4390">
                  <c:v>-2.4449999999999998</c:v>
                </c:pt>
                <c:pt idx="4391">
                  <c:v>-2.44</c:v>
                </c:pt>
                <c:pt idx="4392">
                  <c:v>15.605</c:v>
                </c:pt>
                <c:pt idx="4393">
                  <c:v>0.39100000000000001</c:v>
                </c:pt>
                <c:pt idx="4394">
                  <c:v>0.39100000000000001</c:v>
                </c:pt>
                <c:pt idx="4395">
                  <c:v>-2.57</c:v>
                </c:pt>
                <c:pt idx="4396">
                  <c:v>-2.4500000000000002</c:v>
                </c:pt>
                <c:pt idx="4397">
                  <c:v>-2.4569999999999999</c:v>
                </c:pt>
                <c:pt idx="4398">
                  <c:v>0.48699999999999999</c:v>
                </c:pt>
                <c:pt idx="4399">
                  <c:v>0.48699999999999999</c:v>
                </c:pt>
                <c:pt idx="4400">
                  <c:v>-2.4430000000000001</c:v>
                </c:pt>
                <c:pt idx="4401">
                  <c:v>-2.4359999999999999</c:v>
                </c:pt>
                <c:pt idx="4402">
                  <c:v>0.39100000000000001</c:v>
                </c:pt>
                <c:pt idx="4403">
                  <c:v>0.39100000000000001</c:v>
                </c:pt>
                <c:pt idx="4404">
                  <c:v>-2.754</c:v>
                </c:pt>
                <c:pt idx="4405">
                  <c:v>-2.456</c:v>
                </c:pt>
                <c:pt idx="4406">
                  <c:v>-2.4630000000000001</c:v>
                </c:pt>
                <c:pt idx="4407">
                  <c:v>15.939</c:v>
                </c:pt>
                <c:pt idx="4408">
                  <c:v>0.47899999999999998</c:v>
                </c:pt>
                <c:pt idx="4409">
                  <c:v>0.47799999999999998</c:v>
                </c:pt>
                <c:pt idx="4410">
                  <c:v>-2.4260000000000002</c:v>
                </c:pt>
                <c:pt idx="4411">
                  <c:v>-2.42</c:v>
                </c:pt>
                <c:pt idx="4412">
                  <c:v>0.39800000000000002</c:v>
                </c:pt>
                <c:pt idx="4413">
                  <c:v>0.39800000000000002</c:v>
                </c:pt>
                <c:pt idx="4414">
                  <c:v>-2.456</c:v>
                </c:pt>
                <c:pt idx="4415">
                  <c:v>-2.4620000000000002</c:v>
                </c:pt>
                <c:pt idx="4416">
                  <c:v>14.079000000000001</c:v>
                </c:pt>
                <c:pt idx="4417">
                  <c:v>0.47099999999999997</c:v>
                </c:pt>
                <c:pt idx="4418">
                  <c:v>0.47099999999999997</c:v>
                </c:pt>
                <c:pt idx="4419">
                  <c:v>-3.4790000000000001</c:v>
                </c:pt>
                <c:pt idx="4420">
                  <c:v>-2.4289999999999998</c:v>
                </c:pt>
                <c:pt idx="4421">
                  <c:v>-2.4239999999999999</c:v>
                </c:pt>
                <c:pt idx="4422">
                  <c:v>0.40400000000000003</c:v>
                </c:pt>
                <c:pt idx="4423">
                  <c:v>0.40400000000000003</c:v>
                </c:pt>
                <c:pt idx="4424">
                  <c:v>-2.4470000000000001</c:v>
                </c:pt>
                <c:pt idx="4425">
                  <c:v>-2.452</c:v>
                </c:pt>
                <c:pt idx="4426">
                  <c:v>0.47099999999999997</c:v>
                </c:pt>
                <c:pt idx="4427">
                  <c:v>0.47099999999999997</c:v>
                </c:pt>
                <c:pt idx="4428">
                  <c:v>-3.7610000000000001</c:v>
                </c:pt>
                <c:pt idx="4429">
                  <c:v>-2.44</c:v>
                </c:pt>
                <c:pt idx="4430">
                  <c:v>-2.4359999999999999</c:v>
                </c:pt>
                <c:pt idx="4431">
                  <c:v>15.438000000000001</c:v>
                </c:pt>
                <c:pt idx="4432">
                  <c:v>0.39800000000000002</c:v>
                </c:pt>
                <c:pt idx="4433">
                  <c:v>0.39800000000000002</c:v>
                </c:pt>
                <c:pt idx="4434">
                  <c:v>-2.44</c:v>
                </c:pt>
                <c:pt idx="4435">
                  <c:v>-2.4460000000000002</c:v>
                </c:pt>
                <c:pt idx="4436">
                  <c:v>0.47799999999999998</c:v>
                </c:pt>
                <c:pt idx="4437">
                  <c:v>0.47799999999999998</c:v>
                </c:pt>
                <c:pt idx="4438">
                  <c:v>-2.4449999999999998</c:v>
                </c:pt>
                <c:pt idx="4439">
                  <c:v>-2.4390000000000001</c:v>
                </c:pt>
                <c:pt idx="4440">
                  <c:v>15.202</c:v>
                </c:pt>
                <c:pt idx="4441">
                  <c:v>0.39200000000000002</c:v>
                </c:pt>
                <c:pt idx="4442">
                  <c:v>0.39200000000000002</c:v>
                </c:pt>
                <c:pt idx="4443">
                  <c:v>-3.0089999999999999</c:v>
                </c:pt>
                <c:pt idx="4444">
                  <c:v>-2.452</c:v>
                </c:pt>
                <c:pt idx="4445">
                  <c:v>-2.4580000000000002</c:v>
                </c:pt>
                <c:pt idx="4446">
                  <c:v>0.48599999999999999</c:v>
                </c:pt>
                <c:pt idx="4447">
                  <c:v>0.48599999999999999</c:v>
                </c:pt>
                <c:pt idx="4448">
                  <c:v>-2.4420000000000002</c:v>
                </c:pt>
                <c:pt idx="4449">
                  <c:v>-2.4350000000000001</c:v>
                </c:pt>
                <c:pt idx="4450">
                  <c:v>0.39100000000000001</c:v>
                </c:pt>
                <c:pt idx="4451">
                  <c:v>0.39100000000000001</c:v>
                </c:pt>
                <c:pt idx="4452">
                  <c:v>-2.7970000000000002</c:v>
                </c:pt>
                <c:pt idx="4453">
                  <c:v>-2.456</c:v>
                </c:pt>
                <c:pt idx="4454">
                  <c:v>-2.4630000000000001</c:v>
                </c:pt>
                <c:pt idx="4455">
                  <c:v>12.923</c:v>
                </c:pt>
                <c:pt idx="4456">
                  <c:v>0.48099999999999998</c:v>
                </c:pt>
                <c:pt idx="4457">
                  <c:v>0.48099999999999998</c:v>
                </c:pt>
                <c:pt idx="4458">
                  <c:v>-2.431</c:v>
                </c:pt>
                <c:pt idx="4459">
                  <c:v>-2.4249999999999998</c:v>
                </c:pt>
                <c:pt idx="4460">
                  <c:v>0.39500000000000002</c:v>
                </c:pt>
                <c:pt idx="4461">
                  <c:v>0.39600000000000002</c:v>
                </c:pt>
                <c:pt idx="4462">
                  <c:v>-2.456</c:v>
                </c:pt>
                <c:pt idx="4463">
                  <c:v>-2.4620000000000002</c:v>
                </c:pt>
                <c:pt idx="4464">
                  <c:v>14.635999999999999</c:v>
                </c:pt>
                <c:pt idx="4465">
                  <c:v>0.47399999999999998</c:v>
                </c:pt>
                <c:pt idx="4466">
                  <c:v>0.47399999999999998</c:v>
                </c:pt>
                <c:pt idx="4467">
                  <c:v>-3.6859999999999999</c:v>
                </c:pt>
                <c:pt idx="4468">
                  <c:v>-2.4329999999999998</c:v>
                </c:pt>
                <c:pt idx="4469">
                  <c:v>-2.4279999999999999</c:v>
                </c:pt>
                <c:pt idx="4470">
                  <c:v>0.40100000000000002</c:v>
                </c:pt>
                <c:pt idx="4471">
                  <c:v>0.40200000000000002</c:v>
                </c:pt>
                <c:pt idx="4472">
                  <c:v>-2.448</c:v>
                </c:pt>
                <c:pt idx="4473">
                  <c:v>-2.4529999999999998</c:v>
                </c:pt>
                <c:pt idx="4474">
                  <c:v>0.47399999999999998</c:v>
                </c:pt>
                <c:pt idx="4475">
                  <c:v>0.47399999999999998</c:v>
                </c:pt>
                <c:pt idx="4476">
                  <c:v>-3.4020000000000001</c:v>
                </c:pt>
                <c:pt idx="4477">
                  <c:v>-2.44</c:v>
                </c:pt>
                <c:pt idx="4478">
                  <c:v>-2.4359999999999999</c:v>
                </c:pt>
                <c:pt idx="4479">
                  <c:v>14.827999999999999</c:v>
                </c:pt>
                <c:pt idx="4480">
                  <c:v>0.39700000000000002</c:v>
                </c:pt>
                <c:pt idx="4481">
                  <c:v>0.39700000000000002</c:v>
                </c:pt>
                <c:pt idx="4482">
                  <c:v>-2.444</c:v>
                </c:pt>
                <c:pt idx="4483">
                  <c:v>-2.4500000000000002</c:v>
                </c:pt>
                <c:pt idx="4484">
                  <c:v>0.47899999999999998</c:v>
                </c:pt>
                <c:pt idx="4485">
                  <c:v>0.47899999999999998</c:v>
                </c:pt>
                <c:pt idx="4486">
                  <c:v>-2.444</c:v>
                </c:pt>
                <c:pt idx="4487">
                  <c:v>-2.4380000000000002</c:v>
                </c:pt>
                <c:pt idx="4488">
                  <c:v>15.1</c:v>
                </c:pt>
                <c:pt idx="4489">
                  <c:v>0.39200000000000002</c:v>
                </c:pt>
                <c:pt idx="4490">
                  <c:v>0.39200000000000002</c:v>
                </c:pt>
                <c:pt idx="4491">
                  <c:v>-2.72</c:v>
                </c:pt>
                <c:pt idx="4492">
                  <c:v>-2.452</c:v>
                </c:pt>
                <c:pt idx="4493">
                  <c:v>-2.4580000000000002</c:v>
                </c:pt>
                <c:pt idx="4494">
                  <c:v>0.48499999999999999</c:v>
                </c:pt>
                <c:pt idx="4495">
                  <c:v>0.48499999999999999</c:v>
                </c:pt>
                <c:pt idx="4496">
                  <c:v>-2.4420000000000002</c:v>
                </c:pt>
                <c:pt idx="4497">
                  <c:v>-2.4359999999999999</c:v>
                </c:pt>
                <c:pt idx="4498">
                  <c:v>0.39200000000000002</c:v>
                </c:pt>
                <c:pt idx="4499">
                  <c:v>0.39200000000000002</c:v>
                </c:pt>
                <c:pt idx="4500">
                  <c:v>-2.919</c:v>
                </c:pt>
                <c:pt idx="4501">
                  <c:v>-2.456</c:v>
                </c:pt>
                <c:pt idx="4502">
                  <c:v>-2.4620000000000002</c:v>
                </c:pt>
                <c:pt idx="4503">
                  <c:v>14.752000000000001</c:v>
                </c:pt>
                <c:pt idx="4504">
                  <c:v>0.48</c:v>
                </c:pt>
                <c:pt idx="4505">
                  <c:v>0.48</c:v>
                </c:pt>
                <c:pt idx="4506">
                  <c:v>-2.4319999999999999</c:v>
                </c:pt>
                <c:pt idx="4507">
                  <c:v>-2.4260000000000002</c:v>
                </c:pt>
                <c:pt idx="4508">
                  <c:v>0.39600000000000002</c:v>
                </c:pt>
                <c:pt idx="4509">
                  <c:v>0.39600000000000002</c:v>
                </c:pt>
                <c:pt idx="4510">
                  <c:v>-2.456</c:v>
                </c:pt>
                <c:pt idx="4511">
                  <c:v>-2.4620000000000002</c:v>
                </c:pt>
                <c:pt idx="4512">
                  <c:v>13.03</c:v>
                </c:pt>
                <c:pt idx="4513">
                  <c:v>0.47699999999999998</c:v>
                </c:pt>
                <c:pt idx="4514">
                  <c:v>0.47599999999999998</c:v>
                </c:pt>
                <c:pt idx="4515">
                  <c:v>-3.6659999999999999</c:v>
                </c:pt>
                <c:pt idx="4516">
                  <c:v>-2.4340000000000002</c:v>
                </c:pt>
                <c:pt idx="4517">
                  <c:v>-2.4289999999999998</c:v>
                </c:pt>
                <c:pt idx="4518">
                  <c:v>0.39900000000000002</c:v>
                </c:pt>
                <c:pt idx="4519">
                  <c:v>0.39900000000000002</c:v>
                </c:pt>
                <c:pt idx="4520">
                  <c:v>-2.4510000000000001</c:v>
                </c:pt>
                <c:pt idx="4521">
                  <c:v>-2.456</c:v>
                </c:pt>
                <c:pt idx="4522">
                  <c:v>0.47599999999999998</c:v>
                </c:pt>
                <c:pt idx="4523">
                  <c:v>0.47599999999999998</c:v>
                </c:pt>
                <c:pt idx="4524">
                  <c:v>-3.9630000000000001</c:v>
                </c:pt>
                <c:pt idx="4525">
                  <c:v>-2.4409999999999998</c:v>
                </c:pt>
                <c:pt idx="4526">
                  <c:v>-2.4359999999999999</c:v>
                </c:pt>
                <c:pt idx="4527">
                  <c:v>16.928999999999998</c:v>
                </c:pt>
                <c:pt idx="4528">
                  <c:v>0.39500000000000002</c:v>
                </c:pt>
                <c:pt idx="4529">
                  <c:v>0.39500000000000002</c:v>
                </c:pt>
                <c:pt idx="4530">
                  <c:v>-2.4470000000000001</c:v>
                </c:pt>
                <c:pt idx="4531">
                  <c:v>-2.4529999999999998</c:v>
                </c:pt>
                <c:pt idx="4532">
                  <c:v>0.48099999999999998</c:v>
                </c:pt>
                <c:pt idx="4533">
                  <c:v>0.48099999999999998</c:v>
                </c:pt>
                <c:pt idx="4534">
                  <c:v>-2.444</c:v>
                </c:pt>
                <c:pt idx="4535">
                  <c:v>-2.4380000000000002</c:v>
                </c:pt>
                <c:pt idx="4536">
                  <c:v>16.672999999999998</c:v>
                </c:pt>
                <c:pt idx="4537">
                  <c:v>0.39200000000000002</c:v>
                </c:pt>
                <c:pt idx="4538">
                  <c:v>0.39200000000000002</c:v>
                </c:pt>
                <c:pt idx="4539">
                  <c:v>-3.2</c:v>
                </c:pt>
                <c:pt idx="4540">
                  <c:v>-2.4540000000000002</c:v>
                </c:pt>
                <c:pt idx="4541">
                  <c:v>-2.46</c:v>
                </c:pt>
                <c:pt idx="4542">
                  <c:v>0.48499999999999999</c:v>
                </c:pt>
                <c:pt idx="4543">
                  <c:v>0.48499999999999999</c:v>
                </c:pt>
                <c:pt idx="4544">
                  <c:v>-2.4420000000000002</c:v>
                </c:pt>
                <c:pt idx="4545">
                  <c:v>-2.4350000000000001</c:v>
                </c:pt>
                <c:pt idx="4546">
                  <c:v>0.39100000000000001</c:v>
                </c:pt>
                <c:pt idx="4547">
                  <c:v>0.39200000000000002</c:v>
                </c:pt>
                <c:pt idx="4548">
                  <c:v>-2.972</c:v>
                </c:pt>
                <c:pt idx="4549">
                  <c:v>-2.456</c:v>
                </c:pt>
                <c:pt idx="4550">
                  <c:v>-2.4630000000000001</c:v>
                </c:pt>
                <c:pt idx="4551">
                  <c:v>14.061</c:v>
                </c:pt>
                <c:pt idx="4552">
                  <c:v>0.48299999999999998</c:v>
                </c:pt>
                <c:pt idx="4553">
                  <c:v>0.48299999999999998</c:v>
                </c:pt>
                <c:pt idx="4554">
                  <c:v>-2.4369999999999998</c:v>
                </c:pt>
                <c:pt idx="4555">
                  <c:v>-2.431</c:v>
                </c:pt>
                <c:pt idx="4556">
                  <c:v>0.39300000000000002</c:v>
                </c:pt>
                <c:pt idx="4557">
                  <c:v>0.39400000000000002</c:v>
                </c:pt>
                <c:pt idx="4558">
                  <c:v>-2.456</c:v>
                </c:pt>
                <c:pt idx="4559">
                  <c:v>-2.4620000000000002</c:v>
                </c:pt>
                <c:pt idx="4560">
                  <c:v>15.941000000000001</c:v>
                </c:pt>
                <c:pt idx="4561">
                  <c:v>0.47899999999999998</c:v>
                </c:pt>
                <c:pt idx="4562">
                  <c:v>0.47899999999999998</c:v>
                </c:pt>
                <c:pt idx="4563">
                  <c:v>-3.6429999999999998</c:v>
                </c:pt>
                <c:pt idx="4564">
                  <c:v>-2.4369999999999998</c:v>
                </c:pt>
                <c:pt idx="4565">
                  <c:v>-2.431</c:v>
                </c:pt>
                <c:pt idx="4566">
                  <c:v>0.39700000000000002</c:v>
                </c:pt>
                <c:pt idx="4567">
                  <c:v>0.39700000000000002</c:v>
                </c:pt>
                <c:pt idx="4568">
                  <c:v>-2.452</c:v>
                </c:pt>
                <c:pt idx="4569">
                  <c:v>-2.4580000000000002</c:v>
                </c:pt>
                <c:pt idx="4570">
                  <c:v>0.47899999999999998</c:v>
                </c:pt>
                <c:pt idx="4571">
                  <c:v>0.47899999999999998</c:v>
                </c:pt>
                <c:pt idx="4572">
                  <c:v>-3.3620000000000001</c:v>
                </c:pt>
                <c:pt idx="4573">
                  <c:v>-2.44</c:v>
                </c:pt>
                <c:pt idx="4574">
                  <c:v>-2.4340000000000002</c:v>
                </c:pt>
                <c:pt idx="4575">
                  <c:v>12.705</c:v>
                </c:pt>
                <c:pt idx="4576">
                  <c:v>0.39500000000000002</c:v>
                </c:pt>
                <c:pt idx="4577">
                  <c:v>0.39500000000000002</c:v>
                </c:pt>
                <c:pt idx="4578">
                  <c:v>-2.4510000000000001</c:v>
                </c:pt>
                <c:pt idx="4579">
                  <c:v>-2.4569999999999999</c:v>
                </c:pt>
                <c:pt idx="4580">
                  <c:v>0.48099999999999998</c:v>
                </c:pt>
                <c:pt idx="4581">
                  <c:v>0.48099999999999998</c:v>
                </c:pt>
                <c:pt idx="4582">
                  <c:v>-2.4420000000000002</c:v>
                </c:pt>
                <c:pt idx="4583">
                  <c:v>-2.4359999999999999</c:v>
                </c:pt>
                <c:pt idx="4584">
                  <c:v>12.920999999999999</c:v>
                </c:pt>
                <c:pt idx="4585">
                  <c:v>0.39300000000000002</c:v>
                </c:pt>
                <c:pt idx="4586">
                  <c:v>0.39300000000000002</c:v>
                </c:pt>
                <c:pt idx="4587">
                  <c:v>-2.81</c:v>
                </c:pt>
                <c:pt idx="4588">
                  <c:v>-2.4529999999999998</c:v>
                </c:pt>
                <c:pt idx="4589">
                  <c:v>-2.46</c:v>
                </c:pt>
                <c:pt idx="4590">
                  <c:v>0.48299999999999998</c:v>
                </c:pt>
                <c:pt idx="4591">
                  <c:v>0.48299999999999998</c:v>
                </c:pt>
                <c:pt idx="4592">
                  <c:v>-2.4409999999999998</c:v>
                </c:pt>
                <c:pt idx="4593">
                  <c:v>-2.4350000000000001</c:v>
                </c:pt>
                <c:pt idx="4594">
                  <c:v>0.39300000000000002</c:v>
                </c:pt>
                <c:pt idx="4595">
                  <c:v>0.39300000000000002</c:v>
                </c:pt>
                <c:pt idx="4596">
                  <c:v>-3.02</c:v>
                </c:pt>
                <c:pt idx="4597">
                  <c:v>-2.4550000000000001</c:v>
                </c:pt>
                <c:pt idx="4598">
                  <c:v>-2.4609999999999999</c:v>
                </c:pt>
                <c:pt idx="4599">
                  <c:v>17.018000000000001</c:v>
                </c:pt>
                <c:pt idx="4600">
                  <c:v>0.48</c:v>
                </c:pt>
                <c:pt idx="4601">
                  <c:v>0.48</c:v>
                </c:pt>
                <c:pt idx="4602">
                  <c:v>-2.4359999999999999</c:v>
                </c:pt>
                <c:pt idx="4603">
                  <c:v>-2.4300000000000002</c:v>
                </c:pt>
                <c:pt idx="4604">
                  <c:v>0.39500000000000002</c:v>
                </c:pt>
                <c:pt idx="4605">
                  <c:v>0.39600000000000002</c:v>
                </c:pt>
                <c:pt idx="4606">
                  <c:v>-2.456</c:v>
                </c:pt>
                <c:pt idx="4607">
                  <c:v>-2.4620000000000002</c:v>
                </c:pt>
                <c:pt idx="4608">
                  <c:v>15.026</c:v>
                </c:pt>
                <c:pt idx="4609">
                  <c:v>0.48</c:v>
                </c:pt>
                <c:pt idx="4610">
                  <c:v>0.47899999999999998</c:v>
                </c:pt>
                <c:pt idx="4611">
                  <c:v>-3.3</c:v>
                </c:pt>
                <c:pt idx="4612">
                  <c:v>-2.4369999999999998</c:v>
                </c:pt>
                <c:pt idx="4613">
                  <c:v>-2.431</c:v>
                </c:pt>
                <c:pt idx="4614">
                  <c:v>0.39600000000000002</c:v>
                </c:pt>
                <c:pt idx="4615">
                  <c:v>0.39600000000000002</c:v>
                </c:pt>
                <c:pt idx="4616">
                  <c:v>-2.4550000000000001</c:v>
                </c:pt>
                <c:pt idx="4617">
                  <c:v>-2.4609999999999999</c:v>
                </c:pt>
                <c:pt idx="4618">
                  <c:v>0.48</c:v>
                </c:pt>
                <c:pt idx="4619">
                  <c:v>0.47899999999999998</c:v>
                </c:pt>
                <c:pt idx="4620">
                  <c:v>-3.5649999999999999</c:v>
                </c:pt>
                <c:pt idx="4621">
                  <c:v>-2.4390000000000001</c:v>
                </c:pt>
                <c:pt idx="4622">
                  <c:v>-2.4329999999999998</c:v>
                </c:pt>
                <c:pt idx="4623">
                  <c:v>14.451000000000001</c:v>
                </c:pt>
                <c:pt idx="4624">
                  <c:v>0.39500000000000002</c:v>
                </c:pt>
                <c:pt idx="4625">
                  <c:v>0.39500000000000002</c:v>
                </c:pt>
                <c:pt idx="4626">
                  <c:v>-2.4540000000000002</c:v>
                </c:pt>
                <c:pt idx="4627">
                  <c:v>-2.46</c:v>
                </c:pt>
                <c:pt idx="4628">
                  <c:v>0.48</c:v>
                </c:pt>
                <c:pt idx="4629">
                  <c:v>0.48</c:v>
                </c:pt>
                <c:pt idx="4630">
                  <c:v>-2.44</c:v>
                </c:pt>
                <c:pt idx="4631">
                  <c:v>-2.4340000000000002</c:v>
                </c:pt>
                <c:pt idx="4632">
                  <c:v>14.260999999999999</c:v>
                </c:pt>
                <c:pt idx="4633">
                  <c:v>0.39500000000000002</c:v>
                </c:pt>
                <c:pt idx="4634">
                  <c:v>0.39500000000000002</c:v>
                </c:pt>
                <c:pt idx="4635">
                  <c:v>-3.0459999999999998</c:v>
                </c:pt>
                <c:pt idx="4636">
                  <c:v>-2.4550000000000001</c:v>
                </c:pt>
                <c:pt idx="4637">
                  <c:v>-2.4609999999999999</c:v>
                </c:pt>
                <c:pt idx="4638">
                  <c:v>0.48099999999999998</c:v>
                </c:pt>
                <c:pt idx="4639">
                  <c:v>0.48099999999999998</c:v>
                </c:pt>
                <c:pt idx="4640">
                  <c:v>-2.4390000000000001</c:v>
                </c:pt>
                <c:pt idx="4641">
                  <c:v>-2.4329999999999998</c:v>
                </c:pt>
                <c:pt idx="4642">
                  <c:v>0.39500000000000002</c:v>
                </c:pt>
                <c:pt idx="4643">
                  <c:v>0.39500000000000002</c:v>
                </c:pt>
                <c:pt idx="4644">
                  <c:v>-2.8250000000000002</c:v>
                </c:pt>
                <c:pt idx="4645">
                  <c:v>-2.4550000000000001</c:v>
                </c:pt>
                <c:pt idx="4646">
                  <c:v>-2.4609999999999999</c:v>
                </c:pt>
                <c:pt idx="4647">
                  <c:v>16.591000000000001</c:v>
                </c:pt>
                <c:pt idx="4648">
                  <c:v>0.48199999999999998</c:v>
                </c:pt>
                <c:pt idx="4649">
                  <c:v>0.48199999999999998</c:v>
                </c:pt>
                <c:pt idx="4650">
                  <c:v>-2.4409999999999998</c:v>
                </c:pt>
                <c:pt idx="4651">
                  <c:v>-2.4350000000000001</c:v>
                </c:pt>
                <c:pt idx="4652">
                  <c:v>0.39400000000000002</c:v>
                </c:pt>
                <c:pt idx="4653">
                  <c:v>0.39400000000000002</c:v>
                </c:pt>
                <c:pt idx="4654">
                  <c:v>-2.4550000000000001</c:v>
                </c:pt>
                <c:pt idx="4655">
                  <c:v>-2.4609999999999999</c:v>
                </c:pt>
                <c:pt idx="4656">
                  <c:v>18.821999999999999</c:v>
                </c:pt>
                <c:pt idx="4657">
                  <c:v>0.48099999999999998</c:v>
                </c:pt>
                <c:pt idx="4658">
                  <c:v>0.48099999999999998</c:v>
                </c:pt>
                <c:pt idx="4659">
                  <c:v>-3.3620000000000001</c:v>
                </c:pt>
                <c:pt idx="4660">
                  <c:v>-2.44</c:v>
                </c:pt>
                <c:pt idx="4661">
                  <c:v>-2.4340000000000002</c:v>
                </c:pt>
                <c:pt idx="4662">
                  <c:v>0.39400000000000002</c:v>
                </c:pt>
                <c:pt idx="4663">
                  <c:v>0.39400000000000002</c:v>
                </c:pt>
                <c:pt idx="4664">
                  <c:v>-2.4550000000000001</c:v>
                </c:pt>
                <c:pt idx="4665">
                  <c:v>-2.4609999999999999</c:v>
                </c:pt>
                <c:pt idx="4666">
                  <c:v>0.48099999999999998</c:v>
                </c:pt>
                <c:pt idx="4667">
                  <c:v>0.48099999999999998</c:v>
                </c:pt>
                <c:pt idx="4668">
                  <c:v>-3.1070000000000002</c:v>
                </c:pt>
                <c:pt idx="4669">
                  <c:v>-2.4390000000000001</c:v>
                </c:pt>
                <c:pt idx="4670">
                  <c:v>-2.4329999999999998</c:v>
                </c:pt>
                <c:pt idx="4671">
                  <c:v>14.332000000000001</c:v>
                </c:pt>
                <c:pt idx="4672">
                  <c:v>0.39500000000000002</c:v>
                </c:pt>
                <c:pt idx="4673">
                  <c:v>0.39500000000000002</c:v>
                </c:pt>
                <c:pt idx="4674">
                  <c:v>-2.456</c:v>
                </c:pt>
                <c:pt idx="4675">
                  <c:v>-2.4620000000000002</c:v>
                </c:pt>
                <c:pt idx="4676">
                  <c:v>0.48</c:v>
                </c:pt>
                <c:pt idx="4677">
                  <c:v>0.48</c:v>
                </c:pt>
                <c:pt idx="4678">
                  <c:v>-2.4390000000000001</c:v>
                </c:pt>
                <c:pt idx="4679">
                  <c:v>-2.4329999999999998</c:v>
                </c:pt>
                <c:pt idx="4680">
                  <c:v>14.52</c:v>
                </c:pt>
                <c:pt idx="4681">
                  <c:v>0.39600000000000002</c:v>
                </c:pt>
                <c:pt idx="4682">
                  <c:v>0.39600000000000002</c:v>
                </c:pt>
                <c:pt idx="4683">
                  <c:v>-2.6509999999999998</c:v>
                </c:pt>
                <c:pt idx="4684">
                  <c:v>-2.4540000000000002</c:v>
                </c:pt>
                <c:pt idx="4685">
                  <c:v>-2.46</c:v>
                </c:pt>
                <c:pt idx="4686">
                  <c:v>0.47899999999999998</c:v>
                </c:pt>
                <c:pt idx="4687">
                  <c:v>0.47899999999999998</c:v>
                </c:pt>
                <c:pt idx="4688">
                  <c:v>-2.44</c:v>
                </c:pt>
                <c:pt idx="4689">
                  <c:v>-2.4340000000000002</c:v>
                </c:pt>
                <c:pt idx="4690">
                  <c:v>0.39600000000000002</c:v>
                </c:pt>
                <c:pt idx="4691">
                  <c:v>0.39600000000000002</c:v>
                </c:pt>
                <c:pt idx="4692">
                  <c:v>-2.8559999999999999</c:v>
                </c:pt>
                <c:pt idx="4693">
                  <c:v>-2.4540000000000002</c:v>
                </c:pt>
                <c:pt idx="4694">
                  <c:v>-2.4590000000000001</c:v>
                </c:pt>
                <c:pt idx="4695">
                  <c:v>16.93</c:v>
                </c:pt>
                <c:pt idx="4696">
                  <c:v>0.48</c:v>
                </c:pt>
                <c:pt idx="4697">
                  <c:v>0.48</c:v>
                </c:pt>
                <c:pt idx="4698">
                  <c:v>-2.4420000000000002</c:v>
                </c:pt>
                <c:pt idx="4699">
                  <c:v>-2.4359999999999999</c:v>
                </c:pt>
                <c:pt idx="4700">
                  <c:v>0.39500000000000002</c:v>
                </c:pt>
                <c:pt idx="4701">
                  <c:v>0.39500000000000002</c:v>
                </c:pt>
                <c:pt idx="4702">
                  <c:v>-2.4540000000000002</c:v>
                </c:pt>
                <c:pt idx="4703">
                  <c:v>-2.46</c:v>
                </c:pt>
                <c:pt idx="4704">
                  <c:v>14.949</c:v>
                </c:pt>
                <c:pt idx="4705">
                  <c:v>0.48299999999999998</c:v>
                </c:pt>
                <c:pt idx="4706">
                  <c:v>0.48299999999999998</c:v>
                </c:pt>
                <c:pt idx="4707">
                  <c:v>-2.62</c:v>
                </c:pt>
                <c:pt idx="4708">
                  <c:v>-2.4430000000000001</c:v>
                </c:pt>
                <c:pt idx="4709">
                  <c:v>-2.4359999999999999</c:v>
                </c:pt>
                <c:pt idx="4710">
                  <c:v>0.39200000000000002</c:v>
                </c:pt>
                <c:pt idx="4711">
                  <c:v>0.39300000000000002</c:v>
                </c:pt>
                <c:pt idx="4712">
                  <c:v>-2.456</c:v>
                </c:pt>
                <c:pt idx="4713">
                  <c:v>-2.4630000000000001</c:v>
                </c:pt>
                <c:pt idx="4714">
                  <c:v>0.48299999999999998</c:v>
                </c:pt>
                <c:pt idx="4715">
                  <c:v>0.48299999999999998</c:v>
                </c:pt>
                <c:pt idx="4716">
                  <c:v>-2.8260000000000001</c:v>
                </c:pt>
                <c:pt idx="4717">
                  <c:v>-2.44</c:v>
                </c:pt>
                <c:pt idx="4718">
                  <c:v>-2.4340000000000002</c:v>
                </c:pt>
                <c:pt idx="4719">
                  <c:v>14.829000000000001</c:v>
                </c:pt>
                <c:pt idx="4720">
                  <c:v>0.39400000000000002</c:v>
                </c:pt>
                <c:pt idx="4721">
                  <c:v>0.39500000000000002</c:v>
                </c:pt>
                <c:pt idx="4722">
                  <c:v>-2.4569999999999999</c:v>
                </c:pt>
                <c:pt idx="4723">
                  <c:v>-2.4630000000000001</c:v>
                </c:pt>
                <c:pt idx="4724">
                  <c:v>0.48099999999999998</c:v>
                </c:pt>
                <c:pt idx="4725">
                  <c:v>0.48</c:v>
                </c:pt>
                <c:pt idx="4726">
                  <c:v>-2.4390000000000001</c:v>
                </c:pt>
                <c:pt idx="4727">
                  <c:v>-2.4329999999999998</c:v>
                </c:pt>
                <c:pt idx="4728">
                  <c:v>14.673</c:v>
                </c:pt>
                <c:pt idx="4729">
                  <c:v>0.39700000000000002</c:v>
                </c:pt>
                <c:pt idx="4730">
                  <c:v>0.39700000000000002</c:v>
                </c:pt>
                <c:pt idx="4731">
                  <c:v>-3.4849999999999999</c:v>
                </c:pt>
                <c:pt idx="4732">
                  <c:v>-2.4529999999999998</c:v>
                </c:pt>
                <c:pt idx="4733">
                  <c:v>-2.4590000000000001</c:v>
                </c:pt>
                <c:pt idx="4734">
                  <c:v>0.47699999999999998</c:v>
                </c:pt>
                <c:pt idx="4735">
                  <c:v>0.47699999999999998</c:v>
                </c:pt>
                <c:pt idx="4736">
                  <c:v>-2.4409999999999998</c:v>
                </c:pt>
                <c:pt idx="4737">
                  <c:v>-2.4350000000000001</c:v>
                </c:pt>
                <c:pt idx="4738">
                  <c:v>0.39700000000000002</c:v>
                </c:pt>
                <c:pt idx="4739">
                  <c:v>0.39700000000000002</c:v>
                </c:pt>
                <c:pt idx="4740">
                  <c:v>-3.2240000000000002</c:v>
                </c:pt>
                <c:pt idx="4741">
                  <c:v>-2.4500000000000002</c:v>
                </c:pt>
                <c:pt idx="4742">
                  <c:v>-2.4550000000000001</c:v>
                </c:pt>
                <c:pt idx="4743">
                  <c:v>16.474</c:v>
                </c:pt>
                <c:pt idx="4744">
                  <c:v>0.48199999999999998</c:v>
                </c:pt>
                <c:pt idx="4745">
                  <c:v>0.48199999999999998</c:v>
                </c:pt>
                <c:pt idx="4746">
                  <c:v>-2.4500000000000002</c:v>
                </c:pt>
                <c:pt idx="4747">
                  <c:v>-2.444</c:v>
                </c:pt>
                <c:pt idx="4748">
                  <c:v>0.39300000000000002</c:v>
                </c:pt>
                <c:pt idx="4749">
                  <c:v>0.39300000000000002</c:v>
                </c:pt>
                <c:pt idx="4750">
                  <c:v>-2.4500000000000002</c:v>
                </c:pt>
                <c:pt idx="4751">
                  <c:v>-2.456</c:v>
                </c:pt>
                <c:pt idx="4752">
                  <c:v>18.706</c:v>
                </c:pt>
                <c:pt idx="4753">
                  <c:v>0.48499999999999999</c:v>
                </c:pt>
                <c:pt idx="4754">
                  <c:v>0.48499999999999999</c:v>
                </c:pt>
                <c:pt idx="4755">
                  <c:v>-2.129</c:v>
                </c:pt>
                <c:pt idx="4756">
                  <c:v>-2.4510000000000001</c:v>
                </c:pt>
                <c:pt idx="4757">
                  <c:v>-2.4449999999999998</c:v>
                </c:pt>
                <c:pt idx="4758">
                  <c:v>0.39</c:v>
                </c:pt>
                <c:pt idx="4759">
                  <c:v>0.39</c:v>
                </c:pt>
                <c:pt idx="4760">
                  <c:v>-2.452</c:v>
                </c:pt>
                <c:pt idx="4761">
                  <c:v>-2.4590000000000001</c:v>
                </c:pt>
                <c:pt idx="4762">
                  <c:v>0.48499999999999999</c:v>
                </c:pt>
                <c:pt idx="4763">
                  <c:v>0.48499999999999999</c:v>
                </c:pt>
                <c:pt idx="4764">
                  <c:v>-1.97</c:v>
                </c:pt>
                <c:pt idx="4765">
                  <c:v>-2.4470000000000001</c:v>
                </c:pt>
                <c:pt idx="4766">
                  <c:v>-2.4409999999999998</c:v>
                </c:pt>
                <c:pt idx="4767">
                  <c:v>17.510999999999999</c:v>
                </c:pt>
                <c:pt idx="4768">
                  <c:v>0.39400000000000002</c:v>
                </c:pt>
                <c:pt idx="4769">
                  <c:v>0.39400000000000002</c:v>
                </c:pt>
                <c:pt idx="4770">
                  <c:v>-2.4529999999999998</c:v>
                </c:pt>
                <c:pt idx="4771">
                  <c:v>-2.4590000000000001</c:v>
                </c:pt>
                <c:pt idx="4772">
                  <c:v>0.48</c:v>
                </c:pt>
                <c:pt idx="4773">
                  <c:v>0.48</c:v>
                </c:pt>
                <c:pt idx="4774">
                  <c:v>-2.4449999999999998</c:v>
                </c:pt>
                <c:pt idx="4775">
                  <c:v>-2.4390000000000001</c:v>
                </c:pt>
                <c:pt idx="4776">
                  <c:v>17.687000000000001</c:v>
                </c:pt>
                <c:pt idx="4777">
                  <c:v>0.39800000000000002</c:v>
                </c:pt>
                <c:pt idx="4778">
                  <c:v>0.39900000000000002</c:v>
                </c:pt>
                <c:pt idx="4779">
                  <c:v>-3.734</c:v>
                </c:pt>
                <c:pt idx="4780">
                  <c:v>-2.444</c:v>
                </c:pt>
                <c:pt idx="4781">
                  <c:v>-2.4489999999999998</c:v>
                </c:pt>
                <c:pt idx="4782">
                  <c:v>0.47499999999999998</c:v>
                </c:pt>
                <c:pt idx="4783">
                  <c:v>0.47499999999999998</c:v>
                </c:pt>
                <c:pt idx="4784">
                  <c:v>-2.4489999999999998</c:v>
                </c:pt>
                <c:pt idx="4785">
                  <c:v>-2.444</c:v>
                </c:pt>
                <c:pt idx="4786">
                  <c:v>0.39900000000000002</c:v>
                </c:pt>
                <c:pt idx="4787">
                  <c:v>0.39900000000000002</c:v>
                </c:pt>
                <c:pt idx="4788">
                  <c:v>-4.0309999999999997</c:v>
                </c:pt>
                <c:pt idx="4789">
                  <c:v>-2.4390000000000001</c:v>
                </c:pt>
                <c:pt idx="4790">
                  <c:v>-2.4449999999999998</c:v>
                </c:pt>
                <c:pt idx="4791">
                  <c:v>18.542000000000002</c:v>
                </c:pt>
                <c:pt idx="4792">
                  <c:v>0.47899999999999998</c:v>
                </c:pt>
                <c:pt idx="4793">
                  <c:v>0.47899999999999998</c:v>
                </c:pt>
                <c:pt idx="4794">
                  <c:v>-2.46</c:v>
                </c:pt>
                <c:pt idx="4795">
                  <c:v>-2.4540000000000002</c:v>
                </c:pt>
                <c:pt idx="4796">
                  <c:v>0.39500000000000002</c:v>
                </c:pt>
                <c:pt idx="4797">
                  <c:v>0.39500000000000002</c:v>
                </c:pt>
                <c:pt idx="4798">
                  <c:v>-2.44</c:v>
                </c:pt>
                <c:pt idx="4799">
                  <c:v>-2.4449999999999998</c:v>
                </c:pt>
                <c:pt idx="4800">
                  <c:v>16.364999999999998</c:v>
                </c:pt>
                <c:pt idx="4801">
                  <c:v>0.48599999999999999</c:v>
                </c:pt>
                <c:pt idx="4802">
                  <c:v>0.48699999999999999</c:v>
                </c:pt>
                <c:pt idx="4803">
                  <c:v>-3.0859999999999999</c:v>
                </c:pt>
                <c:pt idx="4804">
                  <c:v>-2.4609999999999999</c:v>
                </c:pt>
                <c:pt idx="4805">
                  <c:v>-2.4550000000000001</c:v>
                </c:pt>
                <c:pt idx="4806">
                  <c:v>0.38900000000000001</c:v>
                </c:pt>
                <c:pt idx="4807">
                  <c:v>0.38900000000000001</c:v>
                </c:pt>
                <c:pt idx="4808">
                  <c:v>-2.4460000000000002</c:v>
                </c:pt>
                <c:pt idx="4809">
                  <c:v>-2.4529999999999998</c:v>
                </c:pt>
                <c:pt idx="4810">
                  <c:v>0.48699999999999999</c:v>
                </c:pt>
                <c:pt idx="4811">
                  <c:v>0.48699999999999999</c:v>
                </c:pt>
                <c:pt idx="4812">
                  <c:v>-3.3239999999999998</c:v>
                </c:pt>
                <c:pt idx="4813">
                  <c:v>-2.4540000000000002</c:v>
                </c:pt>
                <c:pt idx="4814">
                  <c:v>-2.448</c:v>
                </c:pt>
                <c:pt idx="4815">
                  <c:v>18.341999999999999</c:v>
                </c:pt>
                <c:pt idx="4816">
                  <c:v>0.39400000000000002</c:v>
                </c:pt>
                <c:pt idx="4817">
                  <c:v>0.39400000000000002</c:v>
                </c:pt>
                <c:pt idx="4818">
                  <c:v>-2.448</c:v>
                </c:pt>
                <c:pt idx="4819">
                  <c:v>-2.4540000000000002</c:v>
                </c:pt>
                <c:pt idx="4820">
                  <c:v>0.48</c:v>
                </c:pt>
                <c:pt idx="4821">
                  <c:v>0.48</c:v>
                </c:pt>
                <c:pt idx="4822">
                  <c:v>-2.4510000000000001</c:v>
                </c:pt>
                <c:pt idx="4823">
                  <c:v>-2.4449999999999998</c:v>
                </c:pt>
                <c:pt idx="4824">
                  <c:v>18.193999999999999</c:v>
                </c:pt>
                <c:pt idx="4825">
                  <c:v>0.40100000000000002</c:v>
                </c:pt>
                <c:pt idx="4826">
                  <c:v>0.40100000000000002</c:v>
                </c:pt>
                <c:pt idx="4827">
                  <c:v>-3.8839999999999999</c:v>
                </c:pt>
                <c:pt idx="4828">
                  <c:v>-2.4369999999999998</c:v>
                </c:pt>
                <c:pt idx="4829">
                  <c:v>-2.4420000000000002</c:v>
                </c:pt>
                <c:pt idx="4830">
                  <c:v>0.47199999999999998</c:v>
                </c:pt>
                <c:pt idx="4831">
                  <c:v>0.47199999999999998</c:v>
                </c:pt>
                <c:pt idx="4832">
                  <c:v>-2.4550000000000001</c:v>
                </c:pt>
                <c:pt idx="4833">
                  <c:v>-2.4500000000000002</c:v>
                </c:pt>
                <c:pt idx="4834">
                  <c:v>0.40100000000000002</c:v>
                </c:pt>
                <c:pt idx="4835">
                  <c:v>0.40100000000000002</c:v>
                </c:pt>
                <c:pt idx="4836">
                  <c:v>-3.5830000000000002</c:v>
                </c:pt>
                <c:pt idx="4837">
                  <c:v>-2.4300000000000002</c:v>
                </c:pt>
                <c:pt idx="4838">
                  <c:v>-2.4350000000000001</c:v>
                </c:pt>
                <c:pt idx="4839">
                  <c:v>16.204999999999998</c:v>
                </c:pt>
                <c:pt idx="4840">
                  <c:v>0.48</c:v>
                </c:pt>
                <c:pt idx="4841">
                  <c:v>0.48</c:v>
                </c:pt>
                <c:pt idx="4842">
                  <c:v>-2.4729999999999999</c:v>
                </c:pt>
                <c:pt idx="4843">
                  <c:v>-2.4670000000000001</c:v>
                </c:pt>
                <c:pt idx="4844">
                  <c:v>0.39400000000000002</c:v>
                </c:pt>
                <c:pt idx="4845">
                  <c:v>0.39400000000000002</c:v>
                </c:pt>
                <c:pt idx="4846">
                  <c:v>-2.4300000000000002</c:v>
                </c:pt>
                <c:pt idx="4847">
                  <c:v>-2.4359999999999999</c:v>
                </c:pt>
                <c:pt idx="4848">
                  <c:v>18.43</c:v>
                </c:pt>
                <c:pt idx="4849">
                  <c:v>0.48699999999999999</c:v>
                </c:pt>
                <c:pt idx="4850">
                  <c:v>0.48799999999999999</c:v>
                </c:pt>
                <c:pt idx="4851">
                  <c:v>-2.9220000000000002</c:v>
                </c:pt>
                <c:pt idx="4852">
                  <c:v>-2.4740000000000002</c:v>
                </c:pt>
                <c:pt idx="4853">
                  <c:v>-2.4670000000000001</c:v>
                </c:pt>
                <c:pt idx="4854">
                  <c:v>0.38800000000000001</c:v>
                </c:pt>
                <c:pt idx="4855">
                  <c:v>0.38800000000000001</c:v>
                </c:pt>
                <c:pt idx="4856">
                  <c:v>-2.4359999999999999</c:v>
                </c:pt>
                <c:pt idx="4857">
                  <c:v>-2.4430000000000001</c:v>
                </c:pt>
                <c:pt idx="4858">
                  <c:v>0.48699999999999999</c:v>
                </c:pt>
                <c:pt idx="4859">
                  <c:v>0.48799999999999999</c:v>
                </c:pt>
                <c:pt idx="4860">
                  <c:v>-2.7050000000000001</c:v>
                </c:pt>
                <c:pt idx="4861">
                  <c:v>-2.4649999999999999</c:v>
                </c:pt>
                <c:pt idx="4862">
                  <c:v>-2.4580000000000002</c:v>
                </c:pt>
                <c:pt idx="4863">
                  <c:v>18.617999999999999</c:v>
                </c:pt>
                <c:pt idx="4864">
                  <c:v>0.39600000000000002</c:v>
                </c:pt>
                <c:pt idx="4865">
                  <c:v>0.39500000000000002</c:v>
                </c:pt>
                <c:pt idx="4866">
                  <c:v>-2.4390000000000001</c:v>
                </c:pt>
                <c:pt idx="4867">
                  <c:v>-2.444</c:v>
                </c:pt>
                <c:pt idx="4868">
                  <c:v>0.47799999999999998</c:v>
                </c:pt>
                <c:pt idx="4869">
                  <c:v>0.47799999999999998</c:v>
                </c:pt>
                <c:pt idx="4870">
                  <c:v>-2.46</c:v>
                </c:pt>
                <c:pt idx="4871">
                  <c:v>-2.4550000000000001</c:v>
                </c:pt>
                <c:pt idx="4872">
                  <c:v>18.760999999999999</c:v>
                </c:pt>
                <c:pt idx="4873">
                  <c:v>0.40400000000000003</c:v>
                </c:pt>
                <c:pt idx="4874">
                  <c:v>0.40400000000000003</c:v>
                </c:pt>
                <c:pt idx="4875">
                  <c:v>-3.8029999999999999</c:v>
                </c:pt>
                <c:pt idx="4876">
                  <c:v>-2.423</c:v>
                </c:pt>
                <c:pt idx="4877">
                  <c:v>-2.4279999999999999</c:v>
                </c:pt>
                <c:pt idx="4878">
                  <c:v>0.46800000000000003</c:v>
                </c:pt>
                <c:pt idx="4879">
                  <c:v>0.46800000000000003</c:v>
                </c:pt>
                <c:pt idx="4880">
                  <c:v>-2.4670000000000001</c:v>
                </c:pt>
                <c:pt idx="4881">
                  <c:v>-2.4630000000000001</c:v>
                </c:pt>
                <c:pt idx="4882">
                  <c:v>0.40400000000000003</c:v>
                </c:pt>
                <c:pt idx="4883">
                  <c:v>0.40400000000000003</c:v>
                </c:pt>
                <c:pt idx="4884">
                  <c:v>-4.1150000000000002</c:v>
                </c:pt>
                <c:pt idx="4885">
                  <c:v>-2.415</c:v>
                </c:pt>
                <c:pt idx="4886">
                  <c:v>-2.419</c:v>
                </c:pt>
                <c:pt idx="4887">
                  <c:v>16.748999999999999</c:v>
                </c:pt>
                <c:pt idx="4888">
                  <c:v>0.47499999999999998</c:v>
                </c:pt>
                <c:pt idx="4889">
                  <c:v>0.47599999999999998</c:v>
                </c:pt>
                <c:pt idx="4890">
                  <c:v>-2.4849999999999999</c:v>
                </c:pt>
                <c:pt idx="4891">
                  <c:v>-2.4790000000000001</c:v>
                </c:pt>
                <c:pt idx="4892">
                  <c:v>0.39800000000000002</c:v>
                </c:pt>
                <c:pt idx="4893">
                  <c:v>0.39700000000000002</c:v>
                </c:pt>
                <c:pt idx="4894">
                  <c:v>-2.415</c:v>
                </c:pt>
                <c:pt idx="4895">
                  <c:v>-2.42</c:v>
                </c:pt>
                <c:pt idx="4896">
                  <c:v>14.773</c:v>
                </c:pt>
                <c:pt idx="4897">
                  <c:v>0.48499999999999999</c:v>
                </c:pt>
                <c:pt idx="4898">
                  <c:v>0.48599999999999999</c:v>
                </c:pt>
                <c:pt idx="4899">
                  <c:v>-3.3</c:v>
                </c:pt>
                <c:pt idx="4900">
                  <c:v>-2.4849999999999999</c:v>
                </c:pt>
                <c:pt idx="4901">
                  <c:v>-2.4780000000000002</c:v>
                </c:pt>
                <c:pt idx="4902">
                  <c:v>0.38900000000000001</c:v>
                </c:pt>
                <c:pt idx="4903">
                  <c:v>0.38900000000000001</c:v>
                </c:pt>
                <c:pt idx="4904">
                  <c:v>-2.4260000000000002</c:v>
                </c:pt>
                <c:pt idx="4905">
                  <c:v>-2.4329999999999998</c:v>
                </c:pt>
                <c:pt idx="4906">
                  <c:v>0.48599999999999999</c:v>
                </c:pt>
                <c:pt idx="4907">
                  <c:v>0.48599999999999999</c:v>
                </c:pt>
                <c:pt idx="4908">
                  <c:v>-3.5539999999999998</c:v>
                </c:pt>
                <c:pt idx="4909">
                  <c:v>-2.4729999999999999</c:v>
                </c:pt>
                <c:pt idx="4910">
                  <c:v>-2.4660000000000002</c:v>
                </c:pt>
                <c:pt idx="4911">
                  <c:v>18.257999999999999</c:v>
                </c:pt>
                <c:pt idx="4912">
                  <c:v>0.39800000000000002</c:v>
                </c:pt>
                <c:pt idx="4913">
                  <c:v>0.39800000000000002</c:v>
                </c:pt>
                <c:pt idx="4914">
                  <c:v>-2.4300000000000002</c:v>
                </c:pt>
                <c:pt idx="4915">
                  <c:v>-2.4359999999999999</c:v>
                </c:pt>
                <c:pt idx="4916">
                  <c:v>0.47499999999999998</c:v>
                </c:pt>
                <c:pt idx="4917">
                  <c:v>0.47499999999999998</c:v>
                </c:pt>
                <c:pt idx="4918">
                  <c:v>-2.468</c:v>
                </c:pt>
                <c:pt idx="4919">
                  <c:v>-2.4620000000000002</c:v>
                </c:pt>
                <c:pt idx="4920">
                  <c:v>18.126000000000001</c:v>
                </c:pt>
                <c:pt idx="4921">
                  <c:v>0.40799999999999997</c:v>
                </c:pt>
                <c:pt idx="4922">
                  <c:v>0.40699999999999997</c:v>
                </c:pt>
                <c:pt idx="4923">
                  <c:v>-3.528</c:v>
                </c:pt>
                <c:pt idx="4924">
                  <c:v>-2.4159999999999999</c:v>
                </c:pt>
                <c:pt idx="4925">
                  <c:v>-2.42</c:v>
                </c:pt>
                <c:pt idx="4926">
                  <c:v>0.46300000000000002</c:v>
                </c:pt>
                <c:pt idx="4927">
                  <c:v>0.46400000000000002</c:v>
                </c:pt>
                <c:pt idx="4928">
                  <c:v>-2.4729999999999999</c:v>
                </c:pt>
                <c:pt idx="4929">
                  <c:v>-2.4700000000000002</c:v>
                </c:pt>
                <c:pt idx="4930">
                  <c:v>0.40799999999999997</c:v>
                </c:pt>
                <c:pt idx="4931">
                  <c:v>0.40799999999999997</c:v>
                </c:pt>
                <c:pt idx="4932">
                  <c:v>-3.25</c:v>
                </c:pt>
                <c:pt idx="4933">
                  <c:v>-2.4060000000000001</c:v>
                </c:pt>
                <c:pt idx="4934">
                  <c:v>-2.4089999999999998</c:v>
                </c:pt>
                <c:pt idx="4935">
                  <c:v>0.46200000000000002</c:v>
                </c:pt>
                <c:pt idx="4936">
                  <c:v>0.46300000000000002</c:v>
                </c:pt>
                <c:pt idx="4937">
                  <c:v>-2.484</c:v>
                </c:pt>
                <c:pt idx="4938">
                  <c:v>-2.48</c:v>
                </c:pt>
                <c:pt idx="4939">
                  <c:v>0.40899999999999997</c:v>
                </c:pt>
                <c:pt idx="4940">
                  <c:v>0.40799999999999997</c:v>
                </c:pt>
                <c:pt idx="4941">
                  <c:v>-2.4079999999999999</c:v>
                </c:pt>
                <c:pt idx="4942">
                  <c:v>-2.411</c:v>
                </c:pt>
                <c:pt idx="4943">
                  <c:v>0.93500000000000005</c:v>
                </c:pt>
                <c:pt idx="4944">
                  <c:v>-5.0309999999999997</c:v>
                </c:pt>
                <c:pt idx="4945">
                  <c:v>0.81</c:v>
                </c:pt>
                <c:pt idx="4946">
                  <c:v>-4.9219999999999997</c:v>
                </c:pt>
                <c:pt idx="4947">
                  <c:v>0.91700000000000004</c:v>
                </c:pt>
                <c:pt idx="4948">
                  <c:v>-4.9569999999999999</c:v>
                </c:pt>
                <c:pt idx="4949">
                  <c:v>0.81599999999999995</c:v>
                </c:pt>
                <c:pt idx="4950">
                  <c:v>-2.4209999999999998</c:v>
                </c:pt>
                <c:pt idx="4951">
                  <c:v>-2.4249999999999998</c:v>
                </c:pt>
                <c:pt idx="4952">
                  <c:v>0.46300000000000002</c:v>
                </c:pt>
                <c:pt idx="4953">
                  <c:v>0.46400000000000002</c:v>
                </c:pt>
                <c:pt idx="4954">
                  <c:v>-2.4689999999999999</c:v>
                </c:pt>
                <c:pt idx="4955">
                  <c:v>-2.4649999999999999</c:v>
                </c:pt>
                <c:pt idx="4956">
                  <c:v>0.40799999999999997</c:v>
                </c:pt>
                <c:pt idx="4957">
                  <c:v>0.40799999999999997</c:v>
                </c:pt>
                <c:pt idx="4958">
                  <c:v>-2.423</c:v>
                </c:pt>
                <c:pt idx="4959">
                  <c:v>-2.427</c:v>
                </c:pt>
                <c:pt idx="4960">
                  <c:v>0.46300000000000002</c:v>
                </c:pt>
                <c:pt idx="4961">
                  <c:v>0.46400000000000002</c:v>
                </c:pt>
                <c:pt idx="4962">
                  <c:v>-2.4670000000000001</c:v>
                </c:pt>
                <c:pt idx="4963">
                  <c:v>-2.4630000000000001</c:v>
                </c:pt>
                <c:pt idx="4964">
                  <c:v>0.40799999999999997</c:v>
                </c:pt>
                <c:pt idx="4965">
                  <c:v>0.40799999999999997</c:v>
                </c:pt>
                <c:pt idx="4966">
                  <c:v>-2.4249999999999998</c:v>
                </c:pt>
                <c:pt idx="4967">
                  <c:v>-2.4289999999999998</c:v>
                </c:pt>
                <c:pt idx="4968">
                  <c:v>0.46300000000000002</c:v>
                </c:pt>
                <c:pt idx="4969">
                  <c:v>0.46400000000000002</c:v>
                </c:pt>
                <c:pt idx="4970">
                  <c:v>-2.4649999999999999</c:v>
                </c:pt>
                <c:pt idx="4971">
                  <c:v>-2.4540000000000002</c:v>
                </c:pt>
                <c:pt idx="4972">
                  <c:v>0.41</c:v>
                </c:pt>
                <c:pt idx="4973">
                  <c:v>0.40899999999999997</c:v>
                </c:pt>
                <c:pt idx="4974">
                  <c:v>-2.4119999999999999</c:v>
                </c:pt>
                <c:pt idx="4975">
                  <c:v>-2.4159999999999999</c:v>
                </c:pt>
                <c:pt idx="4976">
                  <c:v>0.46500000000000002</c:v>
                </c:pt>
                <c:pt idx="4977">
                  <c:v>0.46500000000000002</c:v>
                </c:pt>
                <c:pt idx="4978">
                  <c:v>-2.46</c:v>
                </c:pt>
                <c:pt idx="4979">
                  <c:v>-2.456</c:v>
                </c:pt>
                <c:pt idx="4980">
                  <c:v>0.41</c:v>
                </c:pt>
                <c:pt idx="4981">
                  <c:v>0.40899999999999997</c:v>
                </c:pt>
                <c:pt idx="4982">
                  <c:v>-2.41</c:v>
                </c:pt>
                <c:pt idx="4983">
                  <c:v>-2.4140000000000001</c:v>
                </c:pt>
                <c:pt idx="4984">
                  <c:v>0.46500000000000002</c:v>
                </c:pt>
                <c:pt idx="4985">
                  <c:v>0.46500000000000002</c:v>
                </c:pt>
                <c:pt idx="4986">
                  <c:v>-2.4609999999999999</c:v>
                </c:pt>
                <c:pt idx="4987">
                  <c:v>-2.4580000000000002</c:v>
                </c:pt>
                <c:pt idx="4988">
                  <c:v>0.41</c:v>
                </c:pt>
                <c:pt idx="4989">
                  <c:v>0.40899999999999997</c:v>
                </c:pt>
                <c:pt idx="4990">
                  <c:v>-2.4079999999999999</c:v>
                </c:pt>
                <c:pt idx="4991">
                  <c:v>-2.4119999999999999</c:v>
                </c:pt>
                <c:pt idx="4992">
                  <c:v>0.93</c:v>
                </c:pt>
                <c:pt idx="4993">
                  <c:v>-4.9420000000000002</c:v>
                </c:pt>
                <c:pt idx="4994">
                  <c:v>0.81100000000000005</c:v>
                </c:pt>
                <c:pt idx="4995">
                  <c:v>-4.915</c:v>
                </c:pt>
                <c:pt idx="4996">
                  <c:v>0.92300000000000004</c:v>
                </c:pt>
                <c:pt idx="4997">
                  <c:v>-4.9720000000000004</c:v>
                </c:pt>
                <c:pt idx="4998">
                  <c:v>0.82699999999999996</c:v>
                </c:pt>
                <c:pt idx="4999">
                  <c:v>-2.4140000000000001</c:v>
                </c:pt>
                <c:pt idx="5000">
                  <c:v>-2.4180000000000001</c:v>
                </c:pt>
                <c:pt idx="5001">
                  <c:v>0.46500000000000002</c:v>
                </c:pt>
                <c:pt idx="5002">
                  <c:v>0.46600000000000003</c:v>
                </c:pt>
                <c:pt idx="5003">
                  <c:v>-2.4569999999999999</c:v>
                </c:pt>
                <c:pt idx="5004">
                  <c:v>-2.4529999999999998</c:v>
                </c:pt>
                <c:pt idx="5005">
                  <c:v>0.41</c:v>
                </c:pt>
                <c:pt idx="5006">
                  <c:v>0.40899999999999997</c:v>
                </c:pt>
                <c:pt idx="5007">
                  <c:v>-2.4129999999999998</c:v>
                </c:pt>
                <c:pt idx="5008">
                  <c:v>-2.4169999999999998</c:v>
                </c:pt>
                <c:pt idx="5009">
                  <c:v>-2.843</c:v>
                </c:pt>
                <c:pt idx="5010">
                  <c:v>0.46500000000000002</c:v>
                </c:pt>
                <c:pt idx="5011">
                  <c:v>0.46600000000000003</c:v>
                </c:pt>
                <c:pt idx="5012">
                  <c:v>-2.4689999999999999</c:v>
                </c:pt>
                <c:pt idx="5013">
                  <c:v>-2.4649999999999999</c:v>
                </c:pt>
                <c:pt idx="5014">
                  <c:v>0.41</c:v>
                </c:pt>
                <c:pt idx="5015">
                  <c:v>0.40899999999999997</c:v>
                </c:pt>
                <c:pt idx="5016">
                  <c:v>-2.4020000000000001</c:v>
                </c:pt>
                <c:pt idx="5017">
                  <c:v>-2.4060000000000001</c:v>
                </c:pt>
                <c:pt idx="5018">
                  <c:v>-2.5569999999999999</c:v>
                </c:pt>
                <c:pt idx="5019">
                  <c:v>0.46500000000000002</c:v>
                </c:pt>
                <c:pt idx="5020">
                  <c:v>0.46600000000000003</c:v>
                </c:pt>
                <c:pt idx="5021">
                  <c:v>15.769</c:v>
                </c:pt>
                <c:pt idx="5022">
                  <c:v>-2.4780000000000002</c:v>
                </c:pt>
                <c:pt idx="5023">
                  <c:v>-2.4729999999999999</c:v>
                </c:pt>
                <c:pt idx="5024">
                  <c:v>0.40100000000000002</c:v>
                </c:pt>
                <c:pt idx="5025">
                  <c:v>0.4</c:v>
                </c:pt>
                <c:pt idx="5026">
                  <c:v>-2.4009999999999998</c:v>
                </c:pt>
                <c:pt idx="5027">
                  <c:v>-2.4060000000000001</c:v>
                </c:pt>
                <c:pt idx="5028">
                  <c:v>0.47499999999999998</c:v>
                </c:pt>
                <c:pt idx="5029">
                  <c:v>0.47599999999999998</c:v>
                </c:pt>
                <c:pt idx="5030">
                  <c:v>16.436</c:v>
                </c:pt>
                <c:pt idx="5031">
                  <c:v>-2.4790000000000001</c:v>
                </c:pt>
                <c:pt idx="5032">
                  <c:v>-2.4729999999999999</c:v>
                </c:pt>
                <c:pt idx="5033">
                  <c:v>-3.3809999999999998</c:v>
                </c:pt>
                <c:pt idx="5034">
                  <c:v>0.39300000000000002</c:v>
                </c:pt>
                <c:pt idx="5035">
                  <c:v>0.39200000000000002</c:v>
                </c:pt>
                <c:pt idx="5036">
                  <c:v>-2.419</c:v>
                </c:pt>
                <c:pt idx="5037">
                  <c:v>-2.4260000000000002</c:v>
                </c:pt>
                <c:pt idx="5038">
                  <c:v>0.48499999999999999</c:v>
                </c:pt>
                <c:pt idx="5039">
                  <c:v>0.48599999999999999</c:v>
                </c:pt>
                <c:pt idx="5040">
                  <c:v>-2.472</c:v>
                </c:pt>
                <c:pt idx="5041">
                  <c:v>-2.4649999999999999</c:v>
                </c:pt>
                <c:pt idx="5042">
                  <c:v>-3.5289999999999999</c:v>
                </c:pt>
                <c:pt idx="5043">
                  <c:v>0.39300000000000002</c:v>
                </c:pt>
                <c:pt idx="5044">
                  <c:v>0.39300000000000002</c:v>
                </c:pt>
                <c:pt idx="5045">
                  <c:v>12.664</c:v>
                </c:pt>
                <c:pt idx="5046">
                  <c:v>-2.4260000000000002</c:v>
                </c:pt>
                <c:pt idx="5047">
                  <c:v>-2.4319999999999999</c:v>
                </c:pt>
                <c:pt idx="5048">
                  <c:v>0.47699999999999998</c:v>
                </c:pt>
                <c:pt idx="5049">
                  <c:v>0.47699999999999998</c:v>
                </c:pt>
                <c:pt idx="5050">
                  <c:v>-2.456</c:v>
                </c:pt>
                <c:pt idx="5051">
                  <c:v>-2.4510000000000001</c:v>
                </c:pt>
                <c:pt idx="5052">
                  <c:v>0.39900000000000002</c:v>
                </c:pt>
                <c:pt idx="5053">
                  <c:v>0.39900000000000002</c:v>
                </c:pt>
                <c:pt idx="5054">
                  <c:v>11.147</c:v>
                </c:pt>
                <c:pt idx="5055">
                  <c:v>-2.4239999999999999</c:v>
                </c:pt>
                <c:pt idx="5056">
                  <c:v>-2.4279999999999999</c:v>
                </c:pt>
                <c:pt idx="5057">
                  <c:v>-2.492</c:v>
                </c:pt>
                <c:pt idx="5058">
                  <c:v>0.47099999999999997</c:v>
                </c:pt>
                <c:pt idx="5059">
                  <c:v>0.47099999999999997</c:v>
                </c:pt>
                <c:pt idx="5060">
                  <c:v>-2.4609999999999999</c:v>
                </c:pt>
                <c:pt idx="5061">
                  <c:v>-2.456</c:v>
                </c:pt>
                <c:pt idx="5062">
                  <c:v>0.40400000000000003</c:v>
                </c:pt>
                <c:pt idx="5063">
                  <c:v>0.40400000000000003</c:v>
                </c:pt>
                <c:pt idx="5064">
                  <c:v>-2.415</c:v>
                </c:pt>
                <c:pt idx="5065">
                  <c:v>-2.42</c:v>
                </c:pt>
                <c:pt idx="5066">
                  <c:v>-2.7650000000000001</c:v>
                </c:pt>
                <c:pt idx="5067">
                  <c:v>0.47099999999999997</c:v>
                </c:pt>
                <c:pt idx="5068">
                  <c:v>0.47199999999999998</c:v>
                </c:pt>
                <c:pt idx="5069">
                  <c:v>16.466999999999999</c:v>
                </c:pt>
                <c:pt idx="5070">
                  <c:v>-2.4700000000000002</c:v>
                </c:pt>
                <c:pt idx="5071">
                  <c:v>-2.464</c:v>
                </c:pt>
                <c:pt idx="5072">
                  <c:v>0.39700000000000002</c:v>
                </c:pt>
                <c:pt idx="5073">
                  <c:v>0.39600000000000002</c:v>
                </c:pt>
                <c:pt idx="5074">
                  <c:v>-2.415</c:v>
                </c:pt>
                <c:pt idx="5075">
                  <c:v>-2.42</c:v>
                </c:pt>
                <c:pt idx="5076">
                  <c:v>0.48</c:v>
                </c:pt>
                <c:pt idx="5077">
                  <c:v>0.48</c:v>
                </c:pt>
                <c:pt idx="5078">
                  <c:v>15.839</c:v>
                </c:pt>
                <c:pt idx="5079">
                  <c:v>-2.4710000000000001</c:v>
                </c:pt>
                <c:pt idx="5080">
                  <c:v>-2.464</c:v>
                </c:pt>
                <c:pt idx="5081">
                  <c:v>-2.8639999999999999</c:v>
                </c:pt>
                <c:pt idx="5082">
                  <c:v>0.39</c:v>
                </c:pt>
                <c:pt idx="5083">
                  <c:v>0.39</c:v>
                </c:pt>
                <c:pt idx="5084">
                  <c:v>-2.4289999999999998</c:v>
                </c:pt>
                <c:pt idx="5085">
                  <c:v>-2.4359999999999999</c:v>
                </c:pt>
                <c:pt idx="5086">
                  <c:v>0.48699999999999999</c:v>
                </c:pt>
                <c:pt idx="5087">
                  <c:v>0.48799999999999999</c:v>
                </c:pt>
                <c:pt idx="5088">
                  <c:v>-2.4660000000000002</c:v>
                </c:pt>
                <c:pt idx="5089">
                  <c:v>-2.4590000000000001</c:v>
                </c:pt>
                <c:pt idx="5090">
                  <c:v>-2.7389999999999999</c:v>
                </c:pt>
                <c:pt idx="5091">
                  <c:v>0.39100000000000001</c:v>
                </c:pt>
                <c:pt idx="5092">
                  <c:v>0.39</c:v>
                </c:pt>
                <c:pt idx="5093">
                  <c:v>13.234999999999999</c:v>
                </c:pt>
                <c:pt idx="5094">
                  <c:v>-2.4329999999999998</c:v>
                </c:pt>
                <c:pt idx="5095">
                  <c:v>-2.4390000000000001</c:v>
                </c:pt>
                <c:pt idx="5096">
                  <c:v>0.48099999999999998</c:v>
                </c:pt>
                <c:pt idx="5097">
                  <c:v>0.48099999999999998</c:v>
                </c:pt>
                <c:pt idx="5098">
                  <c:v>-2.456</c:v>
                </c:pt>
                <c:pt idx="5099">
                  <c:v>-2.4500000000000002</c:v>
                </c:pt>
                <c:pt idx="5100">
                  <c:v>0.39500000000000002</c:v>
                </c:pt>
                <c:pt idx="5101">
                  <c:v>0.39500000000000002</c:v>
                </c:pt>
                <c:pt idx="5102">
                  <c:v>15.05</c:v>
                </c:pt>
                <c:pt idx="5103">
                  <c:v>-2.4300000000000002</c:v>
                </c:pt>
                <c:pt idx="5104">
                  <c:v>-2.4350000000000001</c:v>
                </c:pt>
                <c:pt idx="5105">
                  <c:v>-3.867</c:v>
                </c:pt>
                <c:pt idx="5106">
                  <c:v>0.47399999999999998</c:v>
                </c:pt>
                <c:pt idx="5107">
                  <c:v>0.47499999999999998</c:v>
                </c:pt>
                <c:pt idx="5108">
                  <c:v>-2.4609999999999999</c:v>
                </c:pt>
                <c:pt idx="5109">
                  <c:v>-2.456</c:v>
                </c:pt>
                <c:pt idx="5110">
                  <c:v>0.40100000000000002</c:v>
                </c:pt>
                <c:pt idx="5111">
                  <c:v>0.40100000000000002</c:v>
                </c:pt>
                <c:pt idx="5112">
                  <c:v>-2.42</c:v>
                </c:pt>
                <c:pt idx="5113">
                  <c:v>-2.4249999999999998</c:v>
                </c:pt>
                <c:pt idx="5114">
                  <c:v>-3.4729999999999999</c:v>
                </c:pt>
                <c:pt idx="5115">
                  <c:v>0.47399999999999998</c:v>
                </c:pt>
                <c:pt idx="5116">
                  <c:v>0.47499999999999998</c:v>
                </c:pt>
                <c:pt idx="5117">
                  <c:v>11.266</c:v>
                </c:pt>
                <c:pt idx="5118">
                  <c:v>-2.4689999999999999</c:v>
                </c:pt>
                <c:pt idx="5119">
                  <c:v>-2.464</c:v>
                </c:pt>
                <c:pt idx="5120">
                  <c:v>0.39700000000000002</c:v>
                </c:pt>
                <c:pt idx="5121">
                  <c:v>0.39700000000000002</c:v>
                </c:pt>
                <c:pt idx="5122">
                  <c:v>-2.4159999999999999</c:v>
                </c:pt>
                <c:pt idx="5123">
                  <c:v>-2.4220000000000002</c:v>
                </c:pt>
                <c:pt idx="5124">
                  <c:v>0.47899999999999998</c:v>
                </c:pt>
                <c:pt idx="5125">
                  <c:v>0.47899999999999998</c:v>
                </c:pt>
                <c:pt idx="5126">
                  <c:v>11.743</c:v>
                </c:pt>
                <c:pt idx="5127">
                  <c:v>-2.4710000000000001</c:v>
                </c:pt>
                <c:pt idx="5128">
                  <c:v>-2.464</c:v>
                </c:pt>
                <c:pt idx="5129">
                  <c:v>-3.258</c:v>
                </c:pt>
                <c:pt idx="5130">
                  <c:v>0.39300000000000002</c:v>
                </c:pt>
                <c:pt idx="5131">
                  <c:v>0.39300000000000002</c:v>
                </c:pt>
                <c:pt idx="5132">
                  <c:v>-2.4260000000000002</c:v>
                </c:pt>
                <c:pt idx="5133">
                  <c:v>-2.4319999999999999</c:v>
                </c:pt>
                <c:pt idx="5134">
                  <c:v>0.48299999999999998</c:v>
                </c:pt>
                <c:pt idx="5135">
                  <c:v>0.48399999999999999</c:v>
                </c:pt>
                <c:pt idx="5136">
                  <c:v>-2.4660000000000002</c:v>
                </c:pt>
                <c:pt idx="5137">
                  <c:v>-2.46</c:v>
                </c:pt>
                <c:pt idx="5138">
                  <c:v>-3.4009999999999998</c:v>
                </c:pt>
                <c:pt idx="5139">
                  <c:v>0.39400000000000002</c:v>
                </c:pt>
                <c:pt idx="5140">
                  <c:v>0.39300000000000002</c:v>
                </c:pt>
                <c:pt idx="5141">
                  <c:v>13.91</c:v>
                </c:pt>
                <c:pt idx="5142">
                  <c:v>-2.4300000000000002</c:v>
                </c:pt>
                <c:pt idx="5143">
                  <c:v>-2.4359999999999999</c:v>
                </c:pt>
                <c:pt idx="5144">
                  <c:v>0.47699999999999998</c:v>
                </c:pt>
                <c:pt idx="5145">
                  <c:v>0.47799999999999998</c:v>
                </c:pt>
                <c:pt idx="5146">
                  <c:v>-2.456</c:v>
                </c:pt>
                <c:pt idx="5147">
                  <c:v>-2.4510000000000001</c:v>
                </c:pt>
                <c:pt idx="5148">
                  <c:v>0.39800000000000002</c:v>
                </c:pt>
                <c:pt idx="5149">
                  <c:v>0.39800000000000002</c:v>
                </c:pt>
                <c:pt idx="5150">
                  <c:v>12.237</c:v>
                </c:pt>
                <c:pt idx="5151">
                  <c:v>-2.4289999999999998</c:v>
                </c:pt>
                <c:pt idx="5152">
                  <c:v>-2.4340000000000002</c:v>
                </c:pt>
                <c:pt idx="5153">
                  <c:v>-3.1709999999999998</c:v>
                </c:pt>
                <c:pt idx="5154">
                  <c:v>0.47399999999999998</c:v>
                </c:pt>
                <c:pt idx="5155">
                  <c:v>0.47399999999999998</c:v>
                </c:pt>
                <c:pt idx="5156">
                  <c:v>-2.46</c:v>
                </c:pt>
                <c:pt idx="5157">
                  <c:v>-2.4550000000000001</c:v>
                </c:pt>
                <c:pt idx="5158">
                  <c:v>0.40100000000000002</c:v>
                </c:pt>
                <c:pt idx="5159">
                  <c:v>0.40100000000000002</c:v>
                </c:pt>
                <c:pt idx="5160">
                  <c:v>-2.423</c:v>
                </c:pt>
                <c:pt idx="5161">
                  <c:v>-2.4279999999999999</c:v>
                </c:pt>
                <c:pt idx="5162">
                  <c:v>-3.5219999999999998</c:v>
                </c:pt>
                <c:pt idx="5163">
                  <c:v>0.47399999999999998</c:v>
                </c:pt>
                <c:pt idx="5164">
                  <c:v>0.47399999999999998</c:v>
                </c:pt>
                <c:pt idx="5165">
                  <c:v>11.478</c:v>
                </c:pt>
                <c:pt idx="5166">
                  <c:v>-2.4670000000000001</c:v>
                </c:pt>
                <c:pt idx="5167">
                  <c:v>-2.4609999999999999</c:v>
                </c:pt>
                <c:pt idx="5168">
                  <c:v>0.39800000000000002</c:v>
                </c:pt>
                <c:pt idx="5169">
                  <c:v>0.39800000000000002</c:v>
                </c:pt>
                <c:pt idx="5170">
                  <c:v>-2.419</c:v>
                </c:pt>
                <c:pt idx="5171">
                  <c:v>-2.4249999999999998</c:v>
                </c:pt>
                <c:pt idx="5172">
                  <c:v>0.47699999999999998</c:v>
                </c:pt>
                <c:pt idx="5173">
                  <c:v>0.47799999999999998</c:v>
                </c:pt>
                <c:pt idx="5174">
                  <c:v>11.041</c:v>
                </c:pt>
                <c:pt idx="5175">
                  <c:v>-2.468</c:v>
                </c:pt>
                <c:pt idx="5176">
                  <c:v>-2.4620000000000002</c:v>
                </c:pt>
                <c:pt idx="5177">
                  <c:v>-3.6110000000000002</c:v>
                </c:pt>
                <c:pt idx="5178">
                  <c:v>0.39600000000000002</c:v>
                </c:pt>
                <c:pt idx="5179">
                  <c:v>0.39500000000000002</c:v>
                </c:pt>
                <c:pt idx="5180">
                  <c:v>-2.427</c:v>
                </c:pt>
                <c:pt idx="5181">
                  <c:v>-2.4329999999999998</c:v>
                </c:pt>
                <c:pt idx="5182">
                  <c:v>0.48</c:v>
                </c:pt>
                <c:pt idx="5183">
                  <c:v>0.48099999999999998</c:v>
                </c:pt>
                <c:pt idx="5184">
                  <c:v>-2.4630000000000001</c:v>
                </c:pt>
                <c:pt idx="5185">
                  <c:v>-2.4569999999999999</c:v>
                </c:pt>
                <c:pt idx="5186">
                  <c:v>-3.452</c:v>
                </c:pt>
                <c:pt idx="5187">
                  <c:v>0.39600000000000002</c:v>
                </c:pt>
                <c:pt idx="5188">
                  <c:v>0.39500000000000002</c:v>
                </c:pt>
                <c:pt idx="5189">
                  <c:v>12.845000000000001</c:v>
                </c:pt>
                <c:pt idx="5190">
                  <c:v>-2.4300000000000002</c:v>
                </c:pt>
                <c:pt idx="5191">
                  <c:v>-2.4350000000000001</c:v>
                </c:pt>
                <c:pt idx="5192">
                  <c:v>0.47699999999999998</c:v>
                </c:pt>
                <c:pt idx="5193">
                  <c:v>0.47799999999999998</c:v>
                </c:pt>
                <c:pt idx="5194">
                  <c:v>-2.4580000000000002</c:v>
                </c:pt>
                <c:pt idx="5195">
                  <c:v>-2.452</c:v>
                </c:pt>
                <c:pt idx="5196">
                  <c:v>0.39800000000000002</c:v>
                </c:pt>
                <c:pt idx="5197">
                  <c:v>0.39800000000000002</c:v>
                </c:pt>
                <c:pt idx="5198">
                  <c:v>14.608000000000001</c:v>
                </c:pt>
                <c:pt idx="5199">
                  <c:v>-2.4289999999999998</c:v>
                </c:pt>
                <c:pt idx="5200">
                  <c:v>-2.4340000000000002</c:v>
                </c:pt>
                <c:pt idx="5201">
                  <c:v>-3.3580000000000001</c:v>
                </c:pt>
                <c:pt idx="5202">
                  <c:v>0.47399999999999998</c:v>
                </c:pt>
                <c:pt idx="5203">
                  <c:v>0.47399999999999998</c:v>
                </c:pt>
                <c:pt idx="5204">
                  <c:v>-2.46</c:v>
                </c:pt>
                <c:pt idx="5205">
                  <c:v>-2.4550000000000001</c:v>
                </c:pt>
                <c:pt idx="5206">
                  <c:v>0.40100000000000002</c:v>
                </c:pt>
                <c:pt idx="5207">
                  <c:v>0.40100000000000002</c:v>
                </c:pt>
                <c:pt idx="5208">
                  <c:v>-2.4239999999999999</c:v>
                </c:pt>
                <c:pt idx="5209">
                  <c:v>-2.4289999999999998</c:v>
                </c:pt>
                <c:pt idx="5210">
                  <c:v>-3.016</c:v>
                </c:pt>
                <c:pt idx="5211">
                  <c:v>0.47399999999999998</c:v>
                </c:pt>
                <c:pt idx="5212">
                  <c:v>0.47399999999999998</c:v>
                </c:pt>
                <c:pt idx="5213">
                  <c:v>13.364000000000001</c:v>
                </c:pt>
                <c:pt idx="5214">
                  <c:v>-2.4630000000000001</c:v>
                </c:pt>
                <c:pt idx="5215">
                  <c:v>-2.4580000000000002</c:v>
                </c:pt>
                <c:pt idx="5216">
                  <c:v>0.39900000000000002</c:v>
                </c:pt>
                <c:pt idx="5217">
                  <c:v>0.39900000000000002</c:v>
                </c:pt>
                <c:pt idx="5218">
                  <c:v>-2.423</c:v>
                </c:pt>
                <c:pt idx="5219">
                  <c:v>-2.4289999999999998</c:v>
                </c:pt>
                <c:pt idx="5220">
                  <c:v>0.47599999999999998</c:v>
                </c:pt>
                <c:pt idx="5221">
                  <c:v>0.47599999999999998</c:v>
                </c:pt>
                <c:pt idx="5222">
                  <c:v>13.920999999999999</c:v>
                </c:pt>
                <c:pt idx="5223">
                  <c:v>-2.464</c:v>
                </c:pt>
                <c:pt idx="5224">
                  <c:v>-2.4580000000000002</c:v>
                </c:pt>
                <c:pt idx="5225">
                  <c:v>-3.032</c:v>
                </c:pt>
                <c:pt idx="5226">
                  <c:v>0.39700000000000002</c:v>
                </c:pt>
                <c:pt idx="5227">
                  <c:v>0.39700000000000002</c:v>
                </c:pt>
                <c:pt idx="5228">
                  <c:v>-2.4279999999999999</c:v>
                </c:pt>
                <c:pt idx="5229">
                  <c:v>-2.4329999999999998</c:v>
                </c:pt>
                <c:pt idx="5230">
                  <c:v>0.47799999999999998</c:v>
                </c:pt>
                <c:pt idx="5231">
                  <c:v>0.47899999999999998</c:v>
                </c:pt>
                <c:pt idx="5232">
                  <c:v>-2.4630000000000001</c:v>
                </c:pt>
                <c:pt idx="5233">
                  <c:v>-2.4569999999999999</c:v>
                </c:pt>
                <c:pt idx="5234">
                  <c:v>-3.1669999999999998</c:v>
                </c:pt>
                <c:pt idx="5235">
                  <c:v>0.39700000000000002</c:v>
                </c:pt>
                <c:pt idx="5236">
                  <c:v>0.39700000000000002</c:v>
                </c:pt>
                <c:pt idx="5237">
                  <c:v>13.638999999999999</c:v>
                </c:pt>
                <c:pt idx="5238">
                  <c:v>-2.4289999999999998</c:v>
                </c:pt>
                <c:pt idx="5239">
                  <c:v>-2.4350000000000001</c:v>
                </c:pt>
                <c:pt idx="5240">
                  <c:v>0.47599999999999998</c:v>
                </c:pt>
                <c:pt idx="5241">
                  <c:v>0.47599999999999998</c:v>
                </c:pt>
                <c:pt idx="5242">
                  <c:v>-2.4590000000000001</c:v>
                </c:pt>
                <c:pt idx="5243">
                  <c:v>-2.4529999999999998</c:v>
                </c:pt>
                <c:pt idx="5244">
                  <c:v>0.39900000000000002</c:v>
                </c:pt>
                <c:pt idx="5245">
                  <c:v>0.39900000000000002</c:v>
                </c:pt>
                <c:pt idx="5246">
                  <c:v>12.002000000000001</c:v>
                </c:pt>
                <c:pt idx="5247">
                  <c:v>-2.4289999999999998</c:v>
                </c:pt>
                <c:pt idx="5248">
                  <c:v>-2.4340000000000002</c:v>
                </c:pt>
                <c:pt idx="5249">
                  <c:v>-2.5659999999999998</c:v>
                </c:pt>
                <c:pt idx="5250">
                  <c:v>0.47499999999999998</c:v>
                </c:pt>
                <c:pt idx="5251">
                  <c:v>0.47499999999999998</c:v>
                </c:pt>
                <c:pt idx="5252">
                  <c:v>-2.4590000000000001</c:v>
                </c:pt>
                <c:pt idx="5253">
                  <c:v>-2.4540000000000002</c:v>
                </c:pt>
                <c:pt idx="5254">
                  <c:v>0.4</c:v>
                </c:pt>
                <c:pt idx="5255">
                  <c:v>0.39900000000000002</c:v>
                </c:pt>
                <c:pt idx="5256">
                  <c:v>-2.4279999999999999</c:v>
                </c:pt>
                <c:pt idx="5257">
                  <c:v>-2.4329999999999998</c:v>
                </c:pt>
                <c:pt idx="5258">
                  <c:v>-2.851</c:v>
                </c:pt>
                <c:pt idx="5259">
                  <c:v>0.47499999999999998</c:v>
                </c:pt>
                <c:pt idx="5260">
                  <c:v>0.47499999999999998</c:v>
                </c:pt>
                <c:pt idx="5261">
                  <c:v>14.507</c:v>
                </c:pt>
                <c:pt idx="5262">
                  <c:v>-2.4620000000000002</c:v>
                </c:pt>
                <c:pt idx="5263">
                  <c:v>-2.456</c:v>
                </c:pt>
                <c:pt idx="5264">
                  <c:v>0.39900000000000002</c:v>
                </c:pt>
                <c:pt idx="5265">
                  <c:v>0.39800000000000002</c:v>
                </c:pt>
                <c:pt idx="5266">
                  <c:v>-2.427</c:v>
                </c:pt>
                <c:pt idx="5267">
                  <c:v>-2.4329999999999998</c:v>
                </c:pt>
                <c:pt idx="5268">
                  <c:v>0.47599999999999998</c:v>
                </c:pt>
                <c:pt idx="5269">
                  <c:v>0.47699999999999998</c:v>
                </c:pt>
                <c:pt idx="5270">
                  <c:v>13.952</c:v>
                </c:pt>
                <c:pt idx="5271">
                  <c:v>-2.4620000000000002</c:v>
                </c:pt>
                <c:pt idx="5272">
                  <c:v>-2.456</c:v>
                </c:pt>
                <c:pt idx="5273">
                  <c:v>-4.0830000000000002</c:v>
                </c:pt>
                <c:pt idx="5274">
                  <c:v>0.39800000000000002</c:v>
                </c:pt>
                <c:pt idx="5275">
                  <c:v>0.39800000000000002</c:v>
                </c:pt>
                <c:pt idx="5276">
                  <c:v>-2.4289999999999998</c:v>
                </c:pt>
                <c:pt idx="5277">
                  <c:v>-2.4350000000000001</c:v>
                </c:pt>
                <c:pt idx="5278">
                  <c:v>0.47699999999999998</c:v>
                </c:pt>
                <c:pt idx="5279">
                  <c:v>0.47699999999999998</c:v>
                </c:pt>
                <c:pt idx="5280">
                  <c:v>-2.4609999999999999</c:v>
                </c:pt>
                <c:pt idx="5281">
                  <c:v>-2.4550000000000001</c:v>
                </c:pt>
                <c:pt idx="5282">
                  <c:v>-3.9</c:v>
                </c:pt>
                <c:pt idx="5283">
                  <c:v>0.39800000000000002</c:v>
                </c:pt>
                <c:pt idx="5284">
                  <c:v>0.39800000000000002</c:v>
                </c:pt>
                <c:pt idx="5285">
                  <c:v>13.942</c:v>
                </c:pt>
                <c:pt idx="5286">
                  <c:v>-2.4300000000000002</c:v>
                </c:pt>
                <c:pt idx="5287">
                  <c:v>-2.4350000000000001</c:v>
                </c:pt>
                <c:pt idx="5288">
                  <c:v>0.47699999999999998</c:v>
                </c:pt>
                <c:pt idx="5289">
                  <c:v>0.47799999999999998</c:v>
                </c:pt>
                <c:pt idx="5290">
                  <c:v>-2.4609999999999999</c:v>
                </c:pt>
                <c:pt idx="5291">
                  <c:v>-2.456</c:v>
                </c:pt>
                <c:pt idx="5292">
                  <c:v>0.39800000000000002</c:v>
                </c:pt>
                <c:pt idx="5293">
                  <c:v>0.39700000000000002</c:v>
                </c:pt>
                <c:pt idx="5294">
                  <c:v>15.875</c:v>
                </c:pt>
                <c:pt idx="5295">
                  <c:v>-2.4300000000000002</c:v>
                </c:pt>
                <c:pt idx="5296">
                  <c:v>-2.4350000000000001</c:v>
                </c:pt>
                <c:pt idx="5297">
                  <c:v>-3.28</c:v>
                </c:pt>
                <c:pt idx="5298">
                  <c:v>0.47599999999999998</c:v>
                </c:pt>
                <c:pt idx="5299">
                  <c:v>0.47699999999999998</c:v>
                </c:pt>
                <c:pt idx="5300">
                  <c:v>-2.4609999999999999</c:v>
                </c:pt>
                <c:pt idx="5301">
                  <c:v>-2.456</c:v>
                </c:pt>
                <c:pt idx="5302">
                  <c:v>0.39800000000000002</c:v>
                </c:pt>
                <c:pt idx="5303">
                  <c:v>0.39800000000000002</c:v>
                </c:pt>
                <c:pt idx="5304">
                  <c:v>-2.4289999999999998</c:v>
                </c:pt>
                <c:pt idx="5305">
                  <c:v>-2.4350000000000001</c:v>
                </c:pt>
                <c:pt idx="5306">
                  <c:v>-2.944</c:v>
                </c:pt>
                <c:pt idx="5307">
                  <c:v>0.47599999999999998</c:v>
                </c:pt>
                <c:pt idx="5308">
                  <c:v>0.47699999999999998</c:v>
                </c:pt>
                <c:pt idx="5309">
                  <c:v>15.965999999999999</c:v>
                </c:pt>
                <c:pt idx="5310">
                  <c:v>-2.46</c:v>
                </c:pt>
                <c:pt idx="5311">
                  <c:v>-2.4550000000000001</c:v>
                </c:pt>
                <c:pt idx="5312">
                  <c:v>0.39900000000000002</c:v>
                </c:pt>
                <c:pt idx="5313">
                  <c:v>0.39800000000000002</c:v>
                </c:pt>
                <c:pt idx="5314">
                  <c:v>-2.4300000000000002</c:v>
                </c:pt>
                <c:pt idx="5315">
                  <c:v>-2.4350000000000001</c:v>
                </c:pt>
                <c:pt idx="5316">
                  <c:v>0.47599999999999998</c:v>
                </c:pt>
                <c:pt idx="5317">
                  <c:v>0.47599999999999998</c:v>
                </c:pt>
                <c:pt idx="5318">
                  <c:v>16.617999999999999</c:v>
                </c:pt>
                <c:pt idx="5319">
                  <c:v>-2.4609999999999999</c:v>
                </c:pt>
                <c:pt idx="5320">
                  <c:v>-2.4550000000000001</c:v>
                </c:pt>
                <c:pt idx="5321">
                  <c:v>-3.1680000000000001</c:v>
                </c:pt>
                <c:pt idx="5322">
                  <c:v>0.39900000000000002</c:v>
                </c:pt>
                <c:pt idx="5323">
                  <c:v>0.39900000000000002</c:v>
                </c:pt>
                <c:pt idx="5324">
                  <c:v>-2.4279999999999999</c:v>
                </c:pt>
                <c:pt idx="5325">
                  <c:v>-2.4329999999999998</c:v>
                </c:pt>
                <c:pt idx="5326">
                  <c:v>0.47499999999999998</c:v>
                </c:pt>
                <c:pt idx="5327">
                  <c:v>0.47499999999999998</c:v>
                </c:pt>
                <c:pt idx="5328">
                  <c:v>-2.4620000000000002</c:v>
                </c:pt>
                <c:pt idx="5329">
                  <c:v>-2.4569999999999999</c:v>
                </c:pt>
                <c:pt idx="5330">
                  <c:v>-3.3109999999999999</c:v>
                </c:pt>
                <c:pt idx="5331">
                  <c:v>0.39900000000000002</c:v>
                </c:pt>
                <c:pt idx="5332">
                  <c:v>0.39900000000000002</c:v>
                </c:pt>
                <c:pt idx="5333">
                  <c:v>15.784000000000001</c:v>
                </c:pt>
                <c:pt idx="5334">
                  <c:v>-2.4279999999999999</c:v>
                </c:pt>
                <c:pt idx="5335">
                  <c:v>-2.4329999999999998</c:v>
                </c:pt>
                <c:pt idx="5336">
                  <c:v>0.47499999999999998</c:v>
                </c:pt>
                <c:pt idx="5337">
                  <c:v>0.47599999999999998</c:v>
                </c:pt>
                <c:pt idx="5338">
                  <c:v>-2.4630000000000001</c:v>
                </c:pt>
                <c:pt idx="5339">
                  <c:v>-2.4580000000000002</c:v>
                </c:pt>
                <c:pt idx="5340">
                  <c:v>0.39900000000000002</c:v>
                </c:pt>
                <c:pt idx="5341">
                  <c:v>0.39800000000000002</c:v>
                </c:pt>
                <c:pt idx="5342">
                  <c:v>13.884</c:v>
                </c:pt>
                <c:pt idx="5343">
                  <c:v>-2.4289999999999998</c:v>
                </c:pt>
                <c:pt idx="5344">
                  <c:v>-2.4340000000000002</c:v>
                </c:pt>
                <c:pt idx="5345">
                  <c:v>-2.9969999999999999</c:v>
                </c:pt>
                <c:pt idx="5346">
                  <c:v>0.47799999999999998</c:v>
                </c:pt>
                <c:pt idx="5347">
                  <c:v>0.47799999999999998</c:v>
                </c:pt>
                <c:pt idx="5348">
                  <c:v>-2.4620000000000002</c:v>
                </c:pt>
                <c:pt idx="5349">
                  <c:v>-2.4569999999999999</c:v>
                </c:pt>
                <c:pt idx="5350">
                  <c:v>0.39700000000000002</c:v>
                </c:pt>
                <c:pt idx="5351">
                  <c:v>0.39600000000000002</c:v>
                </c:pt>
                <c:pt idx="5352">
                  <c:v>-2.4319999999999999</c:v>
                </c:pt>
                <c:pt idx="5353">
                  <c:v>-2.4369999999999998</c:v>
                </c:pt>
                <c:pt idx="5354">
                  <c:v>-3.33</c:v>
                </c:pt>
                <c:pt idx="5355">
                  <c:v>0.47799999999999998</c:v>
                </c:pt>
                <c:pt idx="5356">
                  <c:v>0.47799999999999998</c:v>
                </c:pt>
                <c:pt idx="5357">
                  <c:v>15.695</c:v>
                </c:pt>
                <c:pt idx="5358">
                  <c:v>-2.4609999999999999</c:v>
                </c:pt>
                <c:pt idx="5359">
                  <c:v>-2.4550000000000001</c:v>
                </c:pt>
                <c:pt idx="5360">
                  <c:v>0.39900000000000002</c:v>
                </c:pt>
                <c:pt idx="5361">
                  <c:v>0.39800000000000002</c:v>
                </c:pt>
                <c:pt idx="5362">
                  <c:v>-2.4319999999999999</c:v>
                </c:pt>
                <c:pt idx="5363">
                  <c:v>-2.4369999999999998</c:v>
                </c:pt>
                <c:pt idx="5364">
                  <c:v>0.47599999999999998</c:v>
                </c:pt>
                <c:pt idx="5365">
                  <c:v>0.47599999999999998</c:v>
                </c:pt>
                <c:pt idx="5366">
                  <c:v>15.111000000000001</c:v>
                </c:pt>
                <c:pt idx="5367">
                  <c:v>-2.4609999999999999</c:v>
                </c:pt>
                <c:pt idx="5368">
                  <c:v>-2.456</c:v>
                </c:pt>
                <c:pt idx="5369">
                  <c:v>-3.9630000000000001</c:v>
                </c:pt>
                <c:pt idx="5370">
                  <c:v>0.40100000000000002</c:v>
                </c:pt>
                <c:pt idx="5371">
                  <c:v>0.4</c:v>
                </c:pt>
                <c:pt idx="5372">
                  <c:v>-2.427</c:v>
                </c:pt>
                <c:pt idx="5373">
                  <c:v>-2.4319999999999999</c:v>
                </c:pt>
                <c:pt idx="5374">
                  <c:v>0.47299999999999998</c:v>
                </c:pt>
                <c:pt idx="5375">
                  <c:v>0.47299999999999998</c:v>
                </c:pt>
                <c:pt idx="5376">
                  <c:v>-2.4630000000000001</c:v>
                </c:pt>
                <c:pt idx="5377">
                  <c:v>-2.4580000000000002</c:v>
                </c:pt>
                <c:pt idx="5378">
                  <c:v>-3.7789999999999999</c:v>
                </c:pt>
                <c:pt idx="5379">
                  <c:v>0.40100000000000002</c:v>
                </c:pt>
                <c:pt idx="5380">
                  <c:v>0.4</c:v>
                </c:pt>
                <c:pt idx="5381">
                  <c:v>15.987</c:v>
                </c:pt>
                <c:pt idx="5382">
                  <c:v>-2.4239999999999999</c:v>
                </c:pt>
                <c:pt idx="5383">
                  <c:v>-2.4300000000000002</c:v>
                </c:pt>
                <c:pt idx="5384">
                  <c:v>0.47799999999999998</c:v>
                </c:pt>
                <c:pt idx="5385">
                  <c:v>0.47799999999999998</c:v>
                </c:pt>
                <c:pt idx="5386">
                  <c:v>-2.4700000000000002</c:v>
                </c:pt>
                <c:pt idx="5387">
                  <c:v>-2.4649999999999999</c:v>
                </c:pt>
                <c:pt idx="5388">
                  <c:v>0.39700000000000002</c:v>
                </c:pt>
                <c:pt idx="5389">
                  <c:v>0.39600000000000002</c:v>
                </c:pt>
                <c:pt idx="5390">
                  <c:v>18.222000000000001</c:v>
                </c:pt>
                <c:pt idx="5391">
                  <c:v>-2.4249999999999998</c:v>
                </c:pt>
                <c:pt idx="5392">
                  <c:v>-2.431</c:v>
                </c:pt>
                <c:pt idx="5393">
                  <c:v>-3.86</c:v>
                </c:pt>
                <c:pt idx="5394">
                  <c:v>0.48</c:v>
                </c:pt>
                <c:pt idx="5395">
                  <c:v>0.48099999999999998</c:v>
                </c:pt>
                <c:pt idx="5396">
                  <c:v>-2.468</c:v>
                </c:pt>
                <c:pt idx="5397">
                  <c:v>-2.4630000000000001</c:v>
                </c:pt>
                <c:pt idx="5398">
                  <c:v>0.39400000000000002</c:v>
                </c:pt>
                <c:pt idx="5399">
                  <c:v>0.39400000000000002</c:v>
                </c:pt>
                <c:pt idx="5400">
                  <c:v>-2.4300000000000002</c:v>
                </c:pt>
                <c:pt idx="5401">
                  <c:v>-2.4359999999999999</c:v>
                </c:pt>
                <c:pt idx="5402">
                  <c:v>-3.4660000000000002</c:v>
                </c:pt>
                <c:pt idx="5403">
                  <c:v>0.48</c:v>
                </c:pt>
                <c:pt idx="5404">
                  <c:v>0.48</c:v>
                </c:pt>
                <c:pt idx="5405">
                  <c:v>16.454000000000001</c:v>
                </c:pt>
                <c:pt idx="5406">
                  <c:v>-2.4630000000000001</c:v>
                </c:pt>
                <c:pt idx="5407">
                  <c:v>-2.4569999999999999</c:v>
                </c:pt>
                <c:pt idx="5408">
                  <c:v>0.39800000000000002</c:v>
                </c:pt>
                <c:pt idx="5409">
                  <c:v>0.39800000000000002</c:v>
                </c:pt>
                <c:pt idx="5410">
                  <c:v>-2.4319999999999999</c:v>
                </c:pt>
                <c:pt idx="5411">
                  <c:v>-2.4369999999999998</c:v>
                </c:pt>
                <c:pt idx="5412">
                  <c:v>0.47599999999999998</c:v>
                </c:pt>
                <c:pt idx="5413">
                  <c:v>0.47599999999999998</c:v>
                </c:pt>
                <c:pt idx="5414">
                  <c:v>17.091999999999999</c:v>
                </c:pt>
                <c:pt idx="5415">
                  <c:v>-2.4620000000000002</c:v>
                </c:pt>
                <c:pt idx="5416">
                  <c:v>-2.4580000000000002</c:v>
                </c:pt>
                <c:pt idx="5417">
                  <c:v>-4</c:v>
                </c:pt>
                <c:pt idx="5418">
                  <c:v>0.40200000000000002</c:v>
                </c:pt>
                <c:pt idx="5419">
                  <c:v>0.40100000000000002</c:v>
                </c:pt>
                <c:pt idx="5420">
                  <c:v>-2.4220000000000002</c:v>
                </c:pt>
                <c:pt idx="5421">
                  <c:v>-2.427</c:v>
                </c:pt>
                <c:pt idx="5422">
                  <c:v>0.47099999999999997</c:v>
                </c:pt>
                <c:pt idx="5423">
                  <c:v>0.47199999999999998</c:v>
                </c:pt>
                <c:pt idx="5424">
                  <c:v>-2.468</c:v>
                </c:pt>
                <c:pt idx="5425">
                  <c:v>-2.4630000000000001</c:v>
                </c:pt>
                <c:pt idx="5426">
                  <c:v>-4.1870000000000003</c:v>
                </c:pt>
                <c:pt idx="5427">
                  <c:v>0.40200000000000002</c:v>
                </c:pt>
                <c:pt idx="5428">
                  <c:v>0.40100000000000002</c:v>
                </c:pt>
                <c:pt idx="5429">
                  <c:v>16.512</c:v>
                </c:pt>
                <c:pt idx="5430">
                  <c:v>-2.4180000000000001</c:v>
                </c:pt>
                <c:pt idx="5431">
                  <c:v>-2.423</c:v>
                </c:pt>
                <c:pt idx="5432">
                  <c:v>0.47599999999999998</c:v>
                </c:pt>
                <c:pt idx="5433">
                  <c:v>0.47599999999999998</c:v>
                </c:pt>
                <c:pt idx="5434">
                  <c:v>-2.476</c:v>
                </c:pt>
                <c:pt idx="5435">
                  <c:v>-2.4710000000000001</c:v>
                </c:pt>
                <c:pt idx="5436">
                  <c:v>0.39800000000000002</c:v>
                </c:pt>
                <c:pt idx="5437">
                  <c:v>0.39800000000000002</c:v>
                </c:pt>
                <c:pt idx="5438">
                  <c:v>14.522</c:v>
                </c:pt>
                <c:pt idx="5439">
                  <c:v>-2.42</c:v>
                </c:pt>
                <c:pt idx="5440">
                  <c:v>-2.4260000000000002</c:v>
                </c:pt>
                <c:pt idx="5441">
                  <c:v>-3.2919999999999998</c:v>
                </c:pt>
                <c:pt idx="5442">
                  <c:v>0.48099999999999998</c:v>
                </c:pt>
                <c:pt idx="5443">
                  <c:v>0.48199999999999998</c:v>
                </c:pt>
                <c:pt idx="5444">
                  <c:v>-2.4729999999999999</c:v>
                </c:pt>
                <c:pt idx="5445">
                  <c:v>-2.4670000000000001</c:v>
                </c:pt>
                <c:pt idx="5446">
                  <c:v>0.39300000000000002</c:v>
                </c:pt>
                <c:pt idx="5447">
                  <c:v>0.39300000000000002</c:v>
                </c:pt>
                <c:pt idx="5448">
                  <c:v>-2.4279999999999999</c:v>
                </c:pt>
                <c:pt idx="5449">
                  <c:v>-2.4350000000000001</c:v>
                </c:pt>
                <c:pt idx="5450">
                  <c:v>-3.657</c:v>
                </c:pt>
                <c:pt idx="5451">
                  <c:v>0.48099999999999998</c:v>
                </c:pt>
                <c:pt idx="5452">
                  <c:v>0.48199999999999998</c:v>
                </c:pt>
                <c:pt idx="5453">
                  <c:v>18.382999999999999</c:v>
                </c:pt>
                <c:pt idx="5454">
                  <c:v>-2.4670000000000001</c:v>
                </c:pt>
                <c:pt idx="5455">
                  <c:v>-2.4620000000000002</c:v>
                </c:pt>
                <c:pt idx="5456">
                  <c:v>0.39900000000000002</c:v>
                </c:pt>
                <c:pt idx="5457">
                  <c:v>0.39800000000000002</c:v>
                </c:pt>
                <c:pt idx="5458">
                  <c:v>-2.4279999999999999</c:v>
                </c:pt>
                <c:pt idx="5459">
                  <c:v>-2.4340000000000002</c:v>
                </c:pt>
                <c:pt idx="5460">
                  <c:v>0.47499999999999998</c:v>
                </c:pt>
                <c:pt idx="5461">
                  <c:v>0.47499999999999998</c:v>
                </c:pt>
                <c:pt idx="5462">
                  <c:v>17.722000000000001</c:v>
                </c:pt>
                <c:pt idx="5463">
                  <c:v>-2.4670000000000001</c:v>
                </c:pt>
                <c:pt idx="5464">
                  <c:v>-2.4620000000000002</c:v>
                </c:pt>
                <c:pt idx="5465">
                  <c:v>-4.1470000000000002</c:v>
                </c:pt>
                <c:pt idx="5466">
                  <c:v>0.40500000000000003</c:v>
                </c:pt>
                <c:pt idx="5467">
                  <c:v>0.40400000000000003</c:v>
                </c:pt>
                <c:pt idx="5468">
                  <c:v>-2.4159999999999999</c:v>
                </c:pt>
                <c:pt idx="5469">
                  <c:v>-2.42</c:v>
                </c:pt>
                <c:pt idx="5470">
                  <c:v>0.46800000000000003</c:v>
                </c:pt>
                <c:pt idx="5471">
                  <c:v>0.46899999999999997</c:v>
                </c:pt>
                <c:pt idx="5472">
                  <c:v>-2.4740000000000002</c:v>
                </c:pt>
                <c:pt idx="5473">
                  <c:v>-2.4689999999999999</c:v>
                </c:pt>
                <c:pt idx="5474">
                  <c:v>-3.9470000000000001</c:v>
                </c:pt>
                <c:pt idx="5475">
                  <c:v>0.40400000000000003</c:v>
                </c:pt>
                <c:pt idx="5476">
                  <c:v>0.40300000000000002</c:v>
                </c:pt>
                <c:pt idx="5477">
                  <c:v>15.957000000000001</c:v>
                </c:pt>
                <c:pt idx="5478">
                  <c:v>-2.4089999999999998</c:v>
                </c:pt>
                <c:pt idx="5479">
                  <c:v>-2.415</c:v>
                </c:pt>
                <c:pt idx="5480">
                  <c:v>0.47599999999999998</c:v>
                </c:pt>
                <c:pt idx="5481">
                  <c:v>0.47699999999999998</c:v>
                </c:pt>
                <c:pt idx="5482">
                  <c:v>-2.488</c:v>
                </c:pt>
                <c:pt idx="5483">
                  <c:v>-2.4820000000000002</c:v>
                </c:pt>
                <c:pt idx="5484">
                  <c:v>0.39700000000000002</c:v>
                </c:pt>
                <c:pt idx="5485">
                  <c:v>0.39600000000000002</c:v>
                </c:pt>
                <c:pt idx="5486">
                  <c:v>18.206</c:v>
                </c:pt>
                <c:pt idx="5487">
                  <c:v>-2.4119999999999999</c:v>
                </c:pt>
                <c:pt idx="5488">
                  <c:v>-2.4180000000000001</c:v>
                </c:pt>
                <c:pt idx="5489">
                  <c:v>-5.38</c:v>
                </c:pt>
                <c:pt idx="5490">
                  <c:v>0.48299999999999998</c:v>
                </c:pt>
                <c:pt idx="5491">
                  <c:v>0.48399999999999999</c:v>
                </c:pt>
                <c:pt idx="5492">
                  <c:v>-2.4809999999999999</c:v>
                </c:pt>
                <c:pt idx="5493">
                  <c:v>-2.4750000000000001</c:v>
                </c:pt>
                <c:pt idx="5494">
                  <c:v>0.39200000000000002</c:v>
                </c:pt>
                <c:pt idx="5495">
                  <c:v>0.39100000000000001</c:v>
                </c:pt>
                <c:pt idx="5496">
                  <c:v>-2.4249999999999998</c:v>
                </c:pt>
                <c:pt idx="5497">
                  <c:v>-2.431</c:v>
                </c:pt>
                <c:pt idx="5498">
                  <c:v>-4.83</c:v>
                </c:pt>
                <c:pt idx="5499">
                  <c:v>0.48299999999999998</c:v>
                </c:pt>
                <c:pt idx="5500">
                  <c:v>0.48299999999999998</c:v>
                </c:pt>
                <c:pt idx="5501">
                  <c:v>12.645</c:v>
                </c:pt>
                <c:pt idx="5502">
                  <c:v>-2.4660000000000002</c:v>
                </c:pt>
                <c:pt idx="5503">
                  <c:v>-2.4609999999999999</c:v>
                </c:pt>
                <c:pt idx="5504">
                  <c:v>0.39700000000000002</c:v>
                </c:pt>
                <c:pt idx="5505">
                  <c:v>0.39700000000000002</c:v>
                </c:pt>
                <c:pt idx="5506">
                  <c:v>-2.4329999999999998</c:v>
                </c:pt>
                <c:pt idx="5507">
                  <c:v>-2.4380000000000002</c:v>
                </c:pt>
                <c:pt idx="5508">
                  <c:v>0.47599999999999998</c:v>
                </c:pt>
                <c:pt idx="5509">
                  <c:v>0.47699999999999998</c:v>
                </c:pt>
                <c:pt idx="5510">
                  <c:v>13.119</c:v>
                </c:pt>
                <c:pt idx="5511">
                  <c:v>-2.4649999999999999</c:v>
                </c:pt>
                <c:pt idx="5512">
                  <c:v>-2.4609999999999999</c:v>
                </c:pt>
                <c:pt idx="5513">
                  <c:v>-3.0230000000000001</c:v>
                </c:pt>
                <c:pt idx="5514">
                  <c:v>0.40200000000000002</c:v>
                </c:pt>
                <c:pt idx="5515">
                  <c:v>0.40200000000000002</c:v>
                </c:pt>
                <c:pt idx="5516">
                  <c:v>-2.42</c:v>
                </c:pt>
                <c:pt idx="5517">
                  <c:v>-2.4249999999999998</c:v>
                </c:pt>
                <c:pt idx="5518">
                  <c:v>0.47</c:v>
                </c:pt>
                <c:pt idx="5519">
                  <c:v>0.47099999999999997</c:v>
                </c:pt>
                <c:pt idx="5520">
                  <c:v>-2.472</c:v>
                </c:pt>
                <c:pt idx="5521">
                  <c:v>-2.468</c:v>
                </c:pt>
                <c:pt idx="5522">
                  <c:v>-3.1680000000000001</c:v>
                </c:pt>
                <c:pt idx="5523">
                  <c:v>0.40200000000000002</c:v>
                </c:pt>
                <c:pt idx="5524">
                  <c:v>0.40100000000000002</c:v>
                </c:pt>
                <c:pt idx="5525">
                  <c:v>16.126000000000001</c:v>
                </c:pt>
                <c:pt idx="5526">
                  <c:v>-2.415</c:v>
                </c:pt>
                <c:pt idx="5527">
                  <c:v>-2.4209999999999998</c:v>
                </c:pt>
                <c:pt idx="5528">
                  <c:v>0.47799999999999998</c:v>
                </c:pt>
                <c:pt idx="5529">
                  <c:v>0.47899999999999998</c:v>
                </c:pt>
                <c:pt idx="5530">
                  <c:v>-2.484</c:v>
                </c:pt>
                <c:pt idx="5531">
                  <c:v>-2.4790000000000001</c:v>
                </c:pt>
                <c:pt idx="5532">
                  <c:v>0.39600000000000002</c:v>
                </c:pt>
                <c:pt idx="5533">
                  <c:v>0.39500000000000002</c:v>
                </c:pt>
                <c:pt idx="5534">
                  <c:v>14.18</c:v>
                </c:pt>
                <c:pt idx="5535">
                  <c:v>-2.419</c:v>
                </c:pt>
                <c:pt idx="5536">
                  <c:v>-2.4260000000000002</c:v>
                </c:pt>
                <c:pt idx="5537">
                  <c:v>-3.5230000000000001</c:v>
                </c:pt>
                <c:pt idx="5538">
                  <c:v>0.48699999999999999</c:v>
                </c:pt>
                <c:pt idx="5539">
                  <c:v>0.48699999999999999</c:v>
                </c:pt>
                <c:pt idx="5540">
                  <c:v>-2.4790000000000001</c:v>
                </c:pt>
                <c:pt idx="5541">
                  <c:v>-2.472</c:v>
                </c:pt>
                <c:pt idx="5542">
                  <c:v>0.38800000000000001</c:v>
                </c:pt>
                <c:pt idx="5543">
                  <c:v>0.38800000000000001</c:v>
                </c:pt>
                <c:pt idx="5544">
                  <c:v>-2.4329999999999998</c:v>
                </c:pt>
                <c:pt idx="5545">
                  <c:v>-2.44</c:v>
                </c:pt>
                <c:pt idx="5546">
                  <c:v>-3.9159999999999999</c:v>
                </c:pt>
                <c:pt idx="5547">
                  <c:v>0.48699999999999999</c:v>
                </c:pt>
                <c:pt idx="5548">
                  <c:v>0.48699999999999999</c:v>
                </c:pt>
                <c:pt idx="5549">
                  <c:v>12.821</c:v>
                </c:pt>
                <c:pt idx="5550">
                  <c:v>-2.4670000000000001</c:v>
                </c:pt>
                <c:pt idx="5551">
                  <c:v>-2.4609999999999999</c:v>
                </c:pt>
                <c:pt idx="5552">
                  <c:v>0.39400000000000002</c:v>
                </c:pt>
                <c:pt idx="5553">
                  <c:v>0.39400000000000002</c:v>
                </c:pt>
                <c:pt idx="5554">
                  <c:v>-2.4369999999999998</c:v>
                </c:pt>
                <c:pt idx="5555">
                  <c:v>-2.4430000000000001</c:v>
                </c:pt>
                <c:pt idx="5556">
                  <c:v>0.47899999999999998</c:v>
                </c:pt>
                <c:pt idx="5557">
                  <c:v>0.48</c:v>
                </c:pt>
                <c:pt idx="5558">
                  <c:v>12.361000000000001</c:v>
                </c:pt>
                <c:pt idx="5559">
                  <c:v>-2.4660000000000002</c:v>
                </c:pt>
                <c:pt idx="5560">
                  <c:v>-2.4609999999999999</c:v>
                </c:pt>
                <c:pt idx="5561">
                  <c:v>-3.1829999999999998</c:v>
                </c:pt>
                <c:pt idx="5562">
                  <c:v>0.40100000000000002</c:v>
                </c:pt>
                <c:pt idx="5563">
                  <c:v>0.4</c:v>
                </c:pt>
                <c:pt idx="5564">
                  <c:v>-2.4220000000000002</c:v>
                </c:pt>
                <c:pt idx="5565">
                  <c:v>-2.427</c:v>
                </c:pt>
                <c:pt idx="5566">
                  <c:v>0.47199999999999998</c:v>
                </c:pt>
                <c:pt idx="5567">
                  <c:v>0.47199999999999998</c:v>
                </c:pt>
                <c:pt idx="5568">
                  <c:v>-2.4729999999999999</c:v>
                </c:pt>
                <c:pt idx="5569">
                  <c:v>-2.468</c:v>
                </c:pt>
                <c:pt idx="5570">
                  <c:v>-3.0270000000000001</c:v>
                </c:pt>
                <c:pt idx="5571">
                  <c:v>0.4</c:v>
                </c:pt>
                <c:pt idx="5572">
                  <c:v>0.4</c:v>
                </c:pt>
                <c:pt idx="5573">
                  <c:v>13.86</c:v>
                </c:pt>
                <c:pt idx="5574">
                  <c:v>-2.415</c:v>
                </c:pt>
                <c:pt idx="5575">
                  <c:v>-2.4220000000000002</c:v>
                </c:pt>
                <c:pt idx="5576">
                  <c:v>0.48299999999999998</c:v>
                </c:pt>
                <c:pt idx="5577">
                  <c:v>0.48399999999999999</c:v>
                </c:pt>
                <c:pt idx="5578">
                  <c:v>-2.4910000000000001</c:v>
                </c:pt>
                <c:pt idx="5579">
                  <c:v>-2.484</c:v>
                </c:pt>
                <c:pt idx="5580">
                  <c:v>0.39200000000000002</c:v>
                </c:pt>
                <c:pt idx="5581">
                  <c:v>0.39100000000000001</c:v>
                </c:pt>
                <c:pt idx="5582">
                  <c:v>15.818</c:v>
                </c:pt>
                <c:pt idx="5583">
                  <c:v>-2.42</c:v>
                </c:pt>
                <c:pt idx="5584">
                  <c:v>-2.427</c:v>
                </c:pt>
                <c:pt idx="5585">
                  <c:v>0.49199999999999999</c:v>
                </c:pt>
                <c:pt idx="5586">
                  <c:v>0.49299999999999999</c:v>
                </c:pt>
                <c:pt idx="5587">
                  <c:v>-2.4969999999999999</c:v>
                </c:pt>
                <c:pt idx="5588">
                  <c:v>-2.4900000000000002</c:v>
                </c:pt>
                <c:pt idx="5589">
                  <c:v>0.38400000000000001</c:v>
                </c:pt>
                <c:pt idx="5590">
                  <c:v>0.38300000000000001</c:v>
                </c:pt>
                <c:pt idx="5591">
                  <c:v>-2.423</c:v>
                </c:pt>
                <c:pt idx="5592">
                  <c:v>-2.427</c:v>
                </c:pt>
                <c:pt idx="5593">
                  <c:v>0.997</c:v>
                </c:pt>
                <c:pt idx="5594">
                  <c:v>-5.0449999999999999</c:v>
                </c:pt>
                <c:pt idx="5595">
                  <c:v>0.76300000000000001</c:v>
                </c:pt>
                <c:pt idx="5596">
                  <c:v>-4.9560000000000004</c:v>
                </c:pt>
                <c:pt idx="5597">
                  <c:v>0.97799999999999998</c:v>
                </c:pt>
                <c:pt idx="5598">
                  <c:v>-4.952</c:v>
                </c:pt>
                <c:pt idx="5599">
                  <c:v>0.76800000000000002</c:v>
                </c:pt>
                <c:pt idx="5600">
                  <c:v>-2.4390000000000001</c:v>
                </c:pt>
                <c:pt idx="5601">
                  <c:v>-2.4470000000000001</c:v>
                </c:pt>
                <c:pt idx="5602">
                  <c:v>0.49399999999999999</c:v>
                </c:pt>
                <c:pt idx="5603">
                  <c:v>0.49399999999999999</c:v>
                </c:pt>
                <c:pt idx="5604">
                  <c:v>-2.4700000000000002</c:v>
                </c:pt>
                <c:pt idx="5605">
                  <c:v>-2.4620000000000002</c:v>
                </c:pt>
                <c:pt idx="5606">
                  <c:v>0.38400000000000001</c:v>
                </c:pt>
                <c:pt idx="5607">
                  <c:v>0.38400000000000001</c:v>
                </c:pt>
                <c:pt idx="5608">
                  <c:v>-2.4390000000000001</c:v>
                </c:pt>
                <c:pt idx="5609">
                  <c:v>-2.4470000000000001</c:v>
                </c:pt>
                <c:pt idx="5610">
                  <c:v>0.49399999999999999</c:v>
                </c:pt>
                <c:pt idx="5611">
                  <c:v>0.49399999999999999</c:v>
                </c:pt>
                <c:pt idx="5612">
                  <c:v>-2.4700000000000002</c:v>
                </c:pt>
                <c:pt idx="5613">
                  <c:v>-2.4620000000000002</c:v>
                </c:pt>
                <c:pt idx="5614">
                  <c:v>0.38400000000000001</c:v>
                </c:pt>
                <c:pt idx="5615">
                  <c:v>0.38400000000000001</c:v>
                </c:pt>
                <c:pt idx="5616">
                  <c:v>-2.4390000000000001</c:v>
                </c:pt>
                <c:pt idx="5617">
                  <c:v>-2.4470000000000001</c:v>
                </c:pt>
                <c:pt idx="5618">
                  <c:v>0.49399999999999999</c:v>
                </c:pt>
                <c:pt idx="5619">
                  <c:v>0.49399999999999999</c:v>
                </c:pt>
                <c:pt idx="5620">
                  <c:v>-2.4700000000000002</c:v>
                </c:pt>
                <c:pt idx="5621">
                  <c:v>-2.4620000000000002</c:v>
                </c:pt>
                <c:pt idx="5622">
                  <c:v>0.38400000000000001</c:v>
                </c:pt>
                <c:pt idx="5623">
                  <c:v>0.38400000000000001</c:v>
                </c:pt>
                <c:pt idx="5624">
                  <c:v>-2.4390000000000001</c:v>
                </c:pt>
                <c:pt idx="5625">
                  <c:v>-1.718</c:v>
                </c:pt>
                <c:pt idx="5626">
                  <c:v>0.51900000000000002</c:v>
                </c:pt>
                <c:pt idx="5627">
                  <c:v>0.53900000000000003</c:v>
                </c:pt>
                <c:pt idx="5628">
                  <c:v>-3.1629999999999998</c:v>
                </c:pt>
                <c:pt idx="5629">
                  <c:v>-3.16</c:v>
                </c:pt>
                <c:pt idx="5630">
                  <c:v>0.46700000000000003</c:v>
                </c:pt>
                <c:pt idx="5631">
                  <c:v>0.45300000000000001</c:v>
                </c:pt>
                <c:pt idx="5632">
                  <c:v>-1.6539999999999999</c:v>
                </c:pt>
                <c:pt idx="5633">
                  <c:v>-1.655</c:v>
                </c:pt>
                <c:pt idx="5634">
                  <c:v>0.46700000000000003</c:v>
                </c:pt>
                <c:pt idx="5635">
                  <c:v>0.48099999999999998</c:v>
                </c:pt>
                <c:pt idx="5636">
                  <c:v>-3.173</c:v>
                </c:pt>
                <c:pt idx="5637">
                  <c:v>-3.1739999999999999</c:v>
                </c:pt>
                <c:pt idx="5638">
                  <c:v>0.51800000000000002</c:v>
                </c:pt>
                <c:pt idx="5639">
                  <c:v>0.504</c:v>
                </c:pt>
                <c:pt idx="5640">
                  <c:v>-1.6870000000000001</c:v>
                </c:pt>
                <c:pt idx="5641">
                  <c:v>-1.6830000000000001</c:v>
                </c:pt>
                <c:pt idx="5642">
                  <c:v>0.41799999999999998</c:v>
                </c:pt>
                <c:pt idx="5643">
                  <c:v>0.43099999999999999</c:v>
                </c:pt>
                <c:pt idx="5644">
                  <c:v>-3.097</c:v>
                </c:pt>
                <c:pt idx="5645">
                  <c:v>-3.1030000000000002</c:v>
                </c:pt>
                <c:pt idx="5646">
                  <c:v>0.56399999999999995</c:v>
                </c:pt>
                <c:pt idx="5647">
                  <c:v>0.55200000000000005</c:v>
                </c:pt>
                <c:pt idx="5648">
                  <c:v>-1.8029999999999999</c:v>
                </c:pt>
                <c:pt idx="5649">
                  <c:v>-1.7949999999999999</c:v>
                </c:pt>
                <c:pt idx="5650">
                  <c:v>0.59699999999999998</c:v>
                </c:pt>
                <c:pt idx="5651">
                  <c:v>-4.4370000000000003</c:v>
                </c:pt>
                <c:pt idx="5652">
                  <c:v>2.0070000000000001</c:v>
                </c:pt>
                <c:pt idx="5653">
                  <c:v>-8.1920000000000002</c:v>
                </c:pt>
                <c:pt idx="5654">
                  <c:v>0.35</c:v>
                </c:pt>
                <c:pt idx="5655">
                  <c:v>0.32800000000000001</c:v>
                </c:pt>
                <c:pt idx="5656">
                  <c:v>-2.7589999999999999</c:v>
                </c:pt>
                <c:pt idx="5657">
                  <c:v>-2.758</c:v>
                </c:pt>
                <c:pt idx="5658">
                  <c:v>2.165</c:v>
                </c:pt>
                <c:pt idx="5659">
                  <c:v>-7.2569999999999997</c:v>
                </c:pt>
                <c:pt idx="5660">
                  <c:v>0.32600000000000001</c:v>
                </c:pt>
                <c:pt idx="5661">
                  <c:v>-10.656000000000001</c:v>
                </c:pt>
                <c:pt idx="5662">
                  <c:v>1.621</c:v>
                </c:pt>
                <c:pt idx="5663">
                  <c:v>-3.17</c:v>
                </c:pt>
                <c:pt idx="5664">
                  <c:v>0.67100000000000004</c:v>
                </c:pt>
                <c:pt idx="5665">
                  <c:v>-11.065</c:v>
                </c:pt>
                <c:pt idx="5666">
                  <c:v>0.27100000000000002</c:v>
                </c:pt>
                <c:pt idx="5667">
                  <c:v>-8.4220000000000006</c:v>
                </c:pt>
                <c:pt idx="5668">
                  <c:v>2.3319999999999999</c:v>
                </c:pt>
                <c:pt idx="5669">
                  <c:v>-2.6349999999999998</c:v>
                </c:pt>
                <c:pt idx="5670">
                  <c:v>-2.629</c:v>
                </c:pt>
                <c:pt idx="5671">
                  <c:v>0.39500000000000002</c:v>
                </c:pt>
                <c:pt idx="5672">
                  <c:v>0.39100000000000001</c:v>
                </c:pt>
                <c:pt idx="5673">
                  <c:v>-2.2709999999999999</c:v>
                </c:pt>
                <c:pt idx="5674">
                  <c:v>-2.2770000000000001</c:v>
                </c:pt>
                <c:pt idx="5675">
                  <c:v>0.48</c:v>
                </c:pt>
                <c:pt idx="5676">
                  <c:v>0.48399999999999999</c:v>
                </c:pt>
                <c:pt idx="5677">
                  <c:v>-2.6349999999999998</c:v>
                </c:pt>
                <c:pt idx="5678">
                  <c:v>-2.629</c:v>
                </c:pt>
                <c:pt idx="5679">
                  <c:v>0</c:v>
                </c:pt>
                <c:pt idx="5680">
                  <c:v>0.39500000000000002</c:v>
                </c:pt>
                <c:pt idx="5681">
                  <c:v>0.39100000000000001</c:v>
                </c:pt>
                <c:pt idx="5682">
                  <c:v>-2.2709999999999999</c:v>
                </c:pt>
                <c:pt idx="5683">
                  <c:v>-2.2770000000000001</c:v>
                </c:pt>
                <c:pt idx="5684">
                  <c:v>0.48</c:v>
                </c:pt>
                <c:pt idx="5685">
                  <c:v>0.48399999999999999</c:v>
                </c:pt>
                <c:pt idx="5686">
                  <c:v>-2.6349999999999998</c:v>
                </c:pt>
                <c:pt idx="5687">
                  <c:v>-2.629</c:v>
                </c:pt>
                <c:pt idx="5688">
                  <c:v>0</c:v>
                </c:pt>
                <c:pt idx="5689">
                  <c:v>0.39500000000000002</c:v>
                </c:pt>
                <c:pt idx="5690">
                  <c:v>0.39100000000000001</c:v>
                </c:pt>
                <c:pt idx="5691">
                  <c:v>0</c:v>
                </c:pt>
                <c:pt idx="5692">
                  <c:v>-2.2709999999999999</c:v>
                </c:pt>
                <c:pt idx="5693">
                  <c:v>-2.2770000000000001</c:v>
                </c:pt>
                <c:pt idx="5694">
                  <c:v>0.48</c:v>
                </c:pt>
                <c:pt idx="5695">
                  <c:v>0.48399999999999999</c:v>
                </c:pt>
                <c:pt idx="5696">
                  <c:v>-2.6349999999999998</c:v>
                </c:pt>
                <c:pt idx="5697">
                  <c:v>-2.629</c:v>
                </c:pt>
                <c:pt idx="5698">
                  <c:v>0.39500000000000002</c:v>
                </c:pt>
                <c:pt idx="5699">
                  <c:v>0.39100000000000001</c:v>
                </c:pt>
                <c:pt idx="5700">
                  <c:v>0</c:v>
                </c:pt>
                <c:pt idx="5701">
                  <c:v>-2.2709999999999999</c:v>
                </c:pt>
                <c:pt idx="5702">
                  <c:v>-2.2770000000000001</c:v>
                </c:pt>
                <c:pt idx="5703">
                  <c:v>0.48</c:v>
                </c:pt>
                <c:pt idx="5704">
                  <c:v>0.48399999999999999</c:v>
                </c:pt>
                <c:pt idx="5705">
                  <c:v>-2.6349999999999998</c:v>
                </c:pt>
                <c:pt idx="5706">
                  <c:v>-2.629</c:v>
                </c:pt>
                <c:pt idx="5707">
                  <c:v>0.39500000000000002</c:v>
                </c:pt>
                <c:pt idx="5708">
                  <c:v>0.39100000000000001</c:v>
                </c:pt>
                <c:pt idx="5709">
                  <c:v>-2.2709999999999999</c:v>
                </c:pt>
                <c:pt idx="5710">
                  <c:v>0</c:v>
                </c:pt>
                <c:pt idx="5711">
                  <c:v>0</c:v>
                </c:pt>
                <c:pt idx="5712">
                  <c:v>-12.012</c:v>
                </c:pt>
                <c:pt idx="5713">
                  <c:v>6.8470000000000004</c:v>
                </c:pt>
                <c:pt idx="5714">
                  <c:v>-0.73599999999999999</c:v>
                </c:pt>
                <c:pt idx="5715">
                  <c:v>1.679</c:v>
                </c:pt>
                <c:pt idx="5716">
                  <c:v>-8.4359999999999999</c:v>
                </c:pt>
                <c:pt idx="5717">
                  <c:v>-8.4329999999999998</c:v>
                </c:pt>
                <c:pt idx="5718">
                  <c:v>63.482999999999997</c:v>
                </c:pt>
                <c:pt idx="5719">
                  <c:v>-6.883</c:v>
                </c:pt>
                <c:pt idx="5720">
                  <c:v>1.518</c:v>
                </c:pt>
                <c:pt idx="5721">
                  <c:v>-1.4059999999999999</c:v>
                </c:pt>
                <c:pt idx="5722">
                  <c:v>1.6779999999999999</c:v>
                </c:pt>
                <c:pt idx="5723">
                  <c:v>-8.4359999999999999</c:v>
                </c:pt>
                <c:pt idx="5724">
                  <c:v>-8.4329999999999998</c:v>
                </c:pt>
                <c:pt idx="5725">
                  <c:v>67.114999999999995</c:v>
                </c:pt>
                <c:pt idx="5726">
                  <c:v>-7.2480000000000002</c:v>
                </c:pt>
                <c:pt idx="5727">
                  <c:v>1.518</c:v>
                </c:pt>
                <c:pt idx="5728">
                  <c:v>-0.33300000000000002</c:v>
                </c:pt>
                <c:pt idx="5729">
                  <c:v>0.621</c:v>
                </c:pt>
                <c:pt idx="5730">
                  <c:v>-0.33600000000000002</c:v>
                </c:pt>
                <c:pt idx="5731">
                  <c:v>0.72699999999999998</c:v>
                </c:pt>
                <c:pt idx="5732">
                  <c:v>-6.2210000000000001</c:v>
                </c:pt>
                <c:pt idx="5733">
                  <c:v>0.26100000000000001</c:v>
                </c:pt>
                <c:pt idx="5734">
                  <c:v>0.25700000000000001</c:v>
                </c:pt>
                <c:pt idx="5735">
                  <c:v>-3.633</c:v>
                </c:pt>
                <c:pt idx="5736">
                  <c:v>0.38300000000000001</c:v>
                </c:pt>
                <c:pt idx="5737">
                  <c:v>-4.8479999999999999</c:v>
                </c:pt>
                <c:pt idx="5738">
                  <c:v>1.419</c:v>
                </c:pt>
                <c:pt idx="5739">
                  <c:v>-6.2210000000000001</c:v>
                </c:pt>
                <c:pt idx="5740">
                  <c:v>0.26100000000000001</c:v>
                </c:pt>
                <c:pt idx="5741">
                  <c:v>0.25700000000000001</c:v>
                </c:pt>
                <c:pt idx="5742">
                  <c:v>-3.3359999999999999</c:v>
                </c:pt>
                <c:pt idx="5743">
                  <c:v>0.33800000000000002</c:v>
                </c:pt>
                <c:pt idx="5744">
                  <c:v>-4.8479999999999999</c:v>
                </c:pt>
                <c:pt idx="5745">
                  <c:v>0.34699999999999998</c:v>
                </c:pt>
                <c:pt idx="5746">
                  <c:v>-0.76800000000000002</c:v>
                </c:pt>
                <c:pt idx="5747">
                  <c:v>0.34599999999999997</c:v>
                </c:pt>
                <c:pt idx="5748">
                  <c:v>-0.83</c:v>
                </c:pt>
                <c:pt idx="5749">
                  <c:v>-0.81100000000000005</c:v>
                </c:pt>
                <c:pt idx="5750">
                  <c:v>0.59799999999999998</c:v>
                </c:pt>
                <c:pt idx="5751">
                  <c:v>0.58499999999999996</c:v>
                </c:pt>
                <c:pt idx="5752">
                  <c:v>-68.013000000000005</c:v>
                </c:pt>
                <c:pt idx="5753">
                  <c:v>-55.505000000000003</c:v>
                </c:pt>
                <c:pt idx="5754">
                  <c:v>26.827999999999999</c:v>
                </c:pt>
                <c:pt idx="5755">
                  <c:v>8.2289999999999992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2289856"/>
        <c:axId val="330404800"/>
      </c:lineChart>
      <c:catAx>
        <c:axId val="3322898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30404800"/>
        <c:crosses val="autoZero"/>
        <c:auto val="1"/>
        <c:lblAlgn val="ctr"/>
        <c:lblOffset val="100"/>
        <c:noMultiLvlLbl val="0"/>
      </c:catAx>
      <c:valAx>
        <c:axId val="33040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3228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 b="0" i="0" baseline="0">
                <a:solidFill>
                  <a:srgbClr val="0070C0"/>
                </a:solidFill>
                <a:effectLst/>
              </a:rPr>
              <a:t>X second order chromaticity</a:t>
            </a:r>
            <a:endParaRPr lang="zh-CN" altLang="zh-CN" sz="1600">
              <a:solidFill>
                <a:srgbClr val="0070C0"/>
              </a:solidFill>
              <a:effectLst/>
            </a:endParaRPr>
          </a:p>
          <a:p>
            <a:pPr>
              <a:defRPr/>
            </a:pPr>
            <a:r>
              <a:rPr lang="en-US" altLang="zh-CN" sz="1400" b="0" i="0" baseline="0">
                <a:solidFill>
                  <a:srgbClr val="0070C0"/>
                </a:solidFill>
                <a:effectLst/>
              </a:rPr>
              <a:t>dp~2%</a:t>
            </a:r>
            <a:endParaRPr lang="zh-CN" altLang="zh-CN" sz="1400">
              <a:solidFill>
                <a:srgbClr val="0070C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'DP0=+-0.02'!$I$1:$I$5756</c:f>
              <c:numCache>
                <c:formatCode>General</c:formatCode>
                <c:ptCount val="5756"/>
                <c:pt idx="0">
                  <c:v>-1976695.65</c:v>
                </c:pt>
                <c:pt idx="1">
                  <c:v>-2363045.35</c:v>
                </c:pt>
                <c:pt idx="2">
                  <c:v>614750.9</c:v>
                </c:pt>
                <c:pt idx="3">
                  <c:v>483188.60000000015</c:v>
                </c:pt>
                <c:pt idx="4">
                  <c:v>-159617.99999999997</c:v>
                </c:pt>
                <c:pt idx="5">
                  <c:v>-158148.04999999999</c:v>
                </c:pt>
                <c:pt idx="6">
                  <c:v>110254</c:v>
                </c:pt>
                <c:pt idx="7">
                  <c:v>108174.9</c:v>
                </c:pt>
                <c:pt idx="8">
                  <c:v>-50756.500000000007</c:v>
                </c:pt>
                <c:pt idx="9">
                  <c:v>7539413.2999999998</c:v>
                </c:pt>
                <c:pt idx="10">
                  <c:v>-50702</c:v>
                </c:pt>
                <c:pt idx="11">
                  <c:v>64001.8</c:v>
                </c:pt>
                <c:pt idx="12">
                  <c:v>883219.35000000009</c:v>
                </c:pt>
                <c:pt idx="13">
                  <c:v>-7920527</c:v>
                </c:pt>
                <c:pt idx="14">
                  <c:v>-84396.1</c:v>
                </c:pt>
                <c:pt idx="15">
                  <c:v>-84292.700000000012</c:v>
                </c:pt>
                <c:pt idx="16">
                  <c:v>10357.550000000001</c:v>
                </c:pt>
                <c:pt idx="17">
                  <c:v>-5604.5999999999995</c:v>
                </c:pt>
                <c:pt idx="18">
                  <c:v>19144.7</c:v>
                </c:pt>
                <c:pt idx="19">
                  <c:v>-862540.44999999984</c:v>
                </c:pt>
                <c:pt idx="20">
                  <c:v>7776585.5499999989</c:v>
                </c:pt>
                <c:pt idx="21">
                  <c:v>-82029.049999999988</c:v>
                </c:pt>
                <c:pt idx="22">
                  <c:v>-82119.8</c:v>
                </c:pt>
                <c:pt idx="23">
                  <c:v>15181.6</c:v>
                </c:pt>
                <c:pt idx="24">
                  <c:v>-216.39999999999998</c:v>
                </c:pt>
                <c:pt idx="25">
                  <c:v>90.7</c:v>
                </c:pt>
                <c:pt idx="26">
                  <c:v>-6556.9999999999991</c:v>
                </c:pt>
                <c:pt idx="27">
                  <c:v>83.85</c:v>
                </c:pt>
                <c:pt idx="28">
                  <c:v>-9116.8499999999985</c:v>
                </c:pt>
                <c:pt idx="29">
                  <c:v>17192.949999999997</c:v>
                </c:pt>
                <c:pt idx="30">
                  <c:v>-149461.19999999998</c:v>
                </c:pt>
                <c:pt idx="31">
                  <c:v>2225.3000000000002</c:v>
                </c:pt>
                <c:pt idx="32">
                  <c:v>2251.2999999999997</c:v>
                </c:pt>
                <c:pt idx="33">
                  <c:v>-18165.8</c:v>
                </c:pt>
                <c:pt idx="34">
                  <c:v>181.75</c:v>
                </c:pt>
                <c:pt idx="35">
                  <c:v>-11731.449999999999</c:v>
                </c:pt>
                <c:pt idx="36">
                  <c:v>-12322.7</c:v>
                </c:pt>
                <c:pt idx="37">
                  <c:v>105924.55000000002</c:v>
                </c:pt>
                <c:pt idx="38">
                  <c:v>2287.0499999999997</c:v>
                </c:pt>
                <c:pt idx="39">
                  <c:v>2280.9500000000003</c:v>
                </c:pt>
                <c:pt idx="40">
                  <c:v>-12482.399999999998</c:v>
                </c:pt>
                <c:pt idx="41">
                  <c:v>32.349999999999994</c:v>
                </c:pt>
                <c:pt idx="42">
                  <c:v>-7072.9</c:v>
                </c:pt>
                <c:pt idx="43">
                  <c:v>1906.0000000000002</c:v>
                </c:pt>
                <c:pt idx="44">
                  <c:v>0</c:v>
                </c:pt>
                <c:pt idx="45">
                  <c:v>0</c:v>
                </c:pt>
                <c:pt idx="46">
                  <c:v>300.05</c:v>
                </c:pt>
                <c:pt idx="47">
                  <c:v>-387.15000000000003</c:v>
                </c:pt>
                <c:pt idx="48">
                  <c:v>-384.74999999999994</c:v>
                </c:pt>
                <c:pt idx="49">
                  <c:v>290.5</c:v>
                </c:pt>
                <c:pt idx="50">
                  <c:v>323.95000000000005</c:v>
                </c:pt>
                <c:pt idx="51">
                  <c:v>-3221.65</c:v>
                </c:pt>
                <c:pt idx="52">
                  <c:v>-3223.2500000000009</c:v>
                </c:pt>
                <c:pt idx="53">
                  <c:v>319.65000000000003</c:v>
                </c:pt>
                <c:pt idx="54">
                  <c:v>283.84999999999997</c:v>
                </c:pt>
                <c:pt idx="55">
                  <c:v>0</c:v>
                </c:pt>
                <c:pt idx="56">
                  <c:v>-186.74999999999997</c:v>
                </c:pt>
                <c:pt idx="57">
                  <c:v>-186.45</c:v>
                </c:pt>
                <c:pt idx="58">
                  <c:v>302.10000000000008</c:v>
                </c:pt>
                <c:pt idx="59">
                  <c:v>340.00000000000006</c:v>
                </c:pt>
                <c:pt idx="60">
                  <c:v>-3401.65</c:v>
                </c:pt>
                <c:pt idx="61">
                  <c:v>-3401.1000000000004</c:v>
                </c:pt>
                <c:pt idx="62">
                  <c:v>307.74999999999994</c:v>
                </c:pt>
                <c:pt idx="63">
                  <c:v>267.95</c:v>
                </c:pt>
                <c:pt idx="64">
                  <c:v>0</c:v>
                </c:pt>
                <c:pt idx="65">
                  <c:v>-28.300000000000036</c:v>
                </c:pt>
                <c:pt idx="66">
                  <c:v>-30.19999999999996</c:v>
                </c:pt>
                <c:pt idx="67">
                  <c:v>0</c:v>
                </c:pt>
                <c:pt idx="68">
                  <c:v>314.25000000000006</c:v>
                </c:pt>
                <c:pt idx="69">
                  <c:v>355.6</c:v>
                </c:pt>
                <c:pt idx="70">
                  <c:v>-3537.4</c:v>
                </c:pt>
                <c:pt idx="71">
                  <c:v>-3534.7000000000007</c:v>
                </c:pt>
                <c:pt idx="72">
                  <c:v>295.49999999999994</c:v>
                </c:pt>
                <c:pt idx="73">
                  <c:v>252.85000000000002</c:v>
                </c:pt>
                <c:pt idx="74">
                  <c:v>83.899999999999991</c:v>
                </c:pt>
                <c:pt idx="75">
                  <c:v>79.90000000000002</c:v>
                </c:pt>
                <c:pt idx="76">
                  <c:v>0</c:v>
                </c:pt>
                <c:pt idx="77">
                  <c:v>326.55</c:v>
                </c:pt>
                <c:pt idx="78">
                  <c:v>370.15000000000003</c:v>
                </c:pt>
                <c:pt idx="79">
                  <c:v>-3625.45</c:v>
                </c:pt>
                <c:pt idx="80">
                  <c:v>-3620.6000000000008</c:v>
                </c:pt>
                <c:pt idx="81">
                  <c:v>283.34999999999997</c:v>
                </c:pt>
                <c:pt idx="82">
                  <c:v>238.95</c:v>
                </c:pt>
                <c:pt idx="83">
                  <c:v>147.19999999999999</c:v>
                </c:pt>
                <c:pt idx="84">
                  <c:v>141</c:v>
                </c:pt>
                <c:pt idx="85">
                  <c:v>338.45</c:v>
                </c:pt>
                <c:pt idx="86">
                  <c:v>383.3</c:v>
                </c:pt>
                <c:pt idx="87">
                  <c:v>-7479.8499999999985</c:v>
                </c:pt>
                <c:pt idx="88">
                  <c:v>-30.549999999999997</c:v>
                </c:pt>
                <c:pt idx="89">
                  <c:v>-5148.9000000000005</c:v>
                </c:pt>
                <c:pt idx="90">
                  <c:v>3274.8500000000008</c:v>
                </c:pt>
                <c:pt idx="91">
                  <c:v>-12562.249999999998</c:v>
                </c:pt>
                <c:pt idx="92">
                  <c:v>534.9</c:v>
                </c:pt>
                <c:pt idx="93">
                  <c:v>-1439.85</c:v>
                </c:pt>
                <c:pt idx="94">
                  <c:v>1944.1999999999996</c:v>
                </c:pt>
                <c:pt idx="95">
                  <c:v>-11999.65</c:v>
                </c:pt>
                <c:pt idx="96">
                  <c:v>529.45000000000005</c:v>
                </c:pt>
                <c:pt idx="97">
                  <c:v>-1809.75</c:v>
                </c:pt>
                <c:pt idx="98">
                  <c:v>484.2999999999999</c:v>
                </c:pt>
                <c:pt idx="99">
                  <c:v>509.54999999999995</c:v>
                </c:pt>
                <c:pt idx="100">
                  <c:v>-3939.3500000000004</c:v>
                </c:pt>
                <c:pt idx="101">
                  <c:v>-3883.0500000000006</c:v>
                </c:pt>
                <c:pt idx="102">
                  <c:v>207.54999999999998</c:v>
                </c:pt>
                <c:pt idx="103">
                  <c:v>-13887.75</c:v>
                </c:pt>
                <c:pt idx="104">
                  <c:v>2496.15</c:v>
                </c:pt>
                <c:pt idx="105">
                  <c:v>-2794.7500000000005</c:v>
                </c:pt>
                <c:pt idx="106">
                  <c:v>236.39999999999998</c:v>
                </c:pt>
                <c:pt idx="107">
                  <c:v>246.79999999999998</c:v>
                </c:pt>
                <c:pt idx="108">
                  <c:v>-2861.3</c:v>
                </c:pt>
                <c:pt idx="109">
                  <c:v>-2882.7499999999995</c:v>
                </c:pt>
                <c:pt idx="110">
                  <c:v>683.80000000000007</c:v>
                </c:pt>
                <c:pt idx="111">
                  <c:v>676.19999999999993</c:v>
                </c:pt>
                <c:pt idx="112">
                  <c:v>-2095.5500000000002</c:v>
                </c:pt>
                <c:pt idx="113">
                  <c:v>-2076.4499999999998</c:v>
                </c:pt>
                <c:pt idx="114">
                  <c:v>288.5</c:v>
                </c:pt>
                <c:pt idx="115">
                  <c:v>293.84999999999997</c:v>
                </c:pt>
                <c:pt idx="116">
                  <c:v>-2628.7</c:v>
                </c:pt>
                <c:pt idx="117">
                  <c:v>-2645.95</c:v>
                </c:pt>
                <c:pt idx="118">
                  <c:v>625.65000000000009</c:v>
                </c:pt>
                <c:pt idx="119">
                  <c:v>621.59999999999991</c:v>
                </c:pt>
                <c:pt idx="120">
                  <c:v>-2233.25</c:v>
                </c:pt>
                <c:pt idx="121">
                  <c:v>-2218.8000000000002</c:v>
                </c:pt>
                <c:pt idx="122">
                  <c:v>347.05</c:v>
                </c:pt>
                <c:pt idx="123">
                  <c:v>350.65</c:v>
                </c:pt>
                <c:pt idx="124">
                  <c:v>-2585.4</c:v>
                </c:pt>
                <c:pt idx="125">
                  <c:v>-2597.9</c:v>
                </c:pt>
                <c:pt idx="126">
                  <c:v>572</c:v>
                </c:pt>
                <c:pt idx="127">
                  <c:v>567.95000000000005</c:v>
                </c:pt>
                <c:pt idx="128">
                  <c:v>-2177.35</c:v>
                </c:pt>
                <c:pt idx="129">
                  <c:v>-2162.7499999999995</c:v>
                </c:pt>
                <c:pt idx="130">
                  <c:v>395.79999999999995</c:v>
                </c:pt>
                <c:pt idx="131">
                  <c:v>573.94999999999993</c:v>
                </c:pt>
                <c:pt idx="132">
                  <c:v>-2915</c:v>
                </c:pt>
                <c:pt idx="133">
                  <c:v>-2901.4</c:v>
                </c:pt>
                <c:pt idx="134">
                  <c:v>327.14999999999998</c:v>
                </c:pt>
                <c:pt idx="135">
                  <c:v>315.65000000000003</c:v>
                </c:pt>
                <c:pt idx="136">
                  <c:v>-2001.1</c:v>
                </c:pt>
                <c:pt idx="137">
                  <c:v>-2017.7499999999995</c:v>
                </c:pt>
                <c:pt idx="138">
                  <c:v>606.25</c:v>
                </c:pt>
                <c:pt idx="139">
                  <c:v>622.09999999999991</c:v>
                </c:pt>
                <c:pt idx="140">
                  <c:v>-3261.8499999999995</c:v>
                </c:pt>
                <c:pt idx="141">
                  <c:v>-3242.15</c:v>
                </c:pt>
                <c:pt idx="142">
                  <c:v>288.90000000000003</c:v>
                </c:pt>
                <c:pt idx="143">
                  <c:v>268.84999999999997</c:v>
                </c:pt>
                <c:pt idx="144">
                  <c:v>-1663.9499999999994</c:v>
                </c:pt>
                <c:pt idx="145">
                  <c:v>-1686.5499999999997</c:v>
                </c:pt>
                <c:pt idx="146">
                  <c:v>643.09999999999991</c:v>
                </c:pt>
                <c:pt idx="147">
                  <c:v>667.2</c:v>
                </c:pt>
                <c:pt idx="148">
                  <c:v>-3587.4</c:v>
                </c:pt>
                <c:pt idx="149">
                  <c:v>-3561.75</c:v>
                </c:pt>
                <c:pt idx="150">
                  <c:v>253.85</c:v>
                </c:pt>
                <c:pt idx="151">
                  <c:v>225.90000000000003</c:v>
                </c:pt>
                <c:pt idx="152">
                  <c:v>-1352.25</c:v>
                </c:pt>
                <c:pt idx="153">
                  <c:v>-1380.45</c:v>
                </c:pt>
                <c:pt idx="154">
                  <c:v>676.2</c:v>
                </c:pt>
                <c:pt idx="155">
                  <c:v>707.90000000000009</c:v>
                </c:pt>
                <c:pt idx="156">
                  <c:v>-7735.0999999999995</c:v>
                </c:pt>
                <c:pt idx="157">
                  <c:v>412.75000000000006</c:v>
                </c:pt>
                <c:pt idx="158">
                  <c:v>-2200.7499999999995</c:v>
                </c:pt>
                <c:pt idx="159">
                  <c:v>1416.15</c:v>
                </c:pt>
                <c:pt idx="160">
                  <c:v>-8214.3500000000022</c:v>
                </c:pt>
                <c:pt idx="161">
                  <c:v>273.94999999999993</c:v>
                </c:pt>
                <c:pt idx="162">
                  <c:v>-2292.9999999999995</c:v>
                </c:pt>
                <c:pt idx="163">
                  <c:v>780.19999999999982</c:v>
                </c:pt>
                <c:pt idx="164">
                  <c:v>815.35000000000014</c:v>
                </c:pt>
                <c:pt idx="165">
                  <c:v>-4052.9</c:v>
                </c:pt>
                <c:pt idx="166">
                  <c:v>-4006.9999999999991</c:v>
                </c:pt>
                <c:pt idx="167">
                  <c:v>124.65000000000002</c:v>
                </c:pt>
                <c:pt idx="168">
                  <c:v>85.55</c:v>
                </c:pt>
                <c:pt idx="169">
                  <c:v>-913.29999999999984</c:v>
                </c:pt>
                <c:pt idx="170">
                  <c:v>-960.6999999999997</c:v>
                </c:pt>
                <c:pt idx="171">
                  <c:v>796.2</c:v>
                </c:pt>
                <c:pt idx="172">
                  <c:v>837.54999999999984</c:v>
                </c:pt>
                <c:pt idx="173">
                  <c:v>-4154.8999999999996</c:v>
                </c:pt>
                <c:pt idx="174">
                  <c:v>-4240.45</c:v>
                </c:pt>
                <c:pt idx="175">
                  <c:v>-4191</c:v>
                </c:pt>
                <c:pt idx="176">
                  <c:v>104.60000000000001</c:v>
                </c:pt>
                <c:pt idx="177">
                  <c:v>60.299999999999976</c:v>
                </c:pt>
                <c:pt idx="178">
                  <c:v>-677.75</c:v>
                </c:pt>
                <c:pt idx="179">
                  <c:v>-727.49999999999989</c:v>
                </c:pt>
                <c:pt idx="180">
                  <c:v>795.4</c:v>
                </c:pt>
                <c:pt idx="181">
                  <c:v>841.1500000000002</c:v>
                </c:pt>
                <c:pt idx="182">
                  <c:v>-8561.5500000000011</c:v>
                </c:pt>
                <c:pt idx="183">
                  <c:v>-4500.5000000000009</c:v>
                </c:pt>
                <c:pt idx="184">
                  <c:v>-4451.8</c:v>
                </c:pt>
                <c:pt idx="185">
                  <c:v>78254.049999999988</c:v>
                </c:pt>
                <c:pt idx="186">
                  <c:v>109.14999999999999</c:v>
                </c:pt>
                <c:pt idx="187">
                  <c:v>68.8</c:v>
                </c:pt>
                <c:pt idx="188">
                  <c:v>-1259.45</c:v>
                </c:pt>
                <c:pt idx="189">
                  <c:v>-1319.3999999999999</c:v>
                </c:pt>
                <c:pt idx="190">
                  <c:v>977.7</c:v>
                </c:pt>
                <c:pt idx="191">
                  <c:v>1021.9499999999999</c:v>
                </c:pt>
                <c:pt idx="192">
                  <c:v>-4816.7</c:v>
                </c:pt>
                <c:pt idx="193">
                  <c:v>-4755.7999999999993</c:v>
                </c:pt>
                <c:pt idx="194">
                  <c:v>-17934.449999999993</c:v>
                </c:pt>
                <c:pt idx="195">
                  <c:v>172.50000000000006</c:v>
                </c:pt>
                <c:pt idx="196">
                  <c:v>144.80000000000001</c:v>
                </c:pt>
                <c:pt idx="197">
                  <c:v>4003.25</c:v>
                </c:pt>
                <c:pt idx="198">
                  <c:v>-2583.4</c:v>
                </c:pt>
                <c:pt idx="199">
                  <c:v>-2656.2500000000005</c:v>
                </c:pt>
                <c:pt idx="200">
                  <c:v>1277.95</c:v>
                </c:pt>
                <c:pt idx="201">
                  <c:v>1314.6000000000001</c:v>
                </c:pt>
                <c:pt idx="202">
                  <c:v>-5530.2499999999991</c:v>
                </c:pt>
                <c:pt idx="203">
                  <c:v>-5455.05</c:v>
                </c:pt>
                <c:pt idx="204">
                  <c:v>168.5</c:v>
                </c:pt>
                <c:pt idx="205">
                  <c:v>125.7</c:v>
                </c:pt>
                <c:pt idx="206">
                  <c:v>-4572.3</c:v>
                </c:pt>
                <c:pt idx="207">
                  <c:v>-2056.85</c:v>
                </c:pt>
                <c:pt idx="208">
                  <c:v>-2132.25</c:v>
                </c:pt>
                <c:pt idx="209">
                  <c:v>5253.9500000000007</c:v>
                </c:pt>
                <c:pt idx="210">
                  <c:v>1040.5</c:v>
                </c:pt>
                <c:pt idx="211">
                  <c:v>1070.8500000000001</c:v>
                </c:pt>
                <c:pt idx="212">
                  <c:v>-4543.5999999999995</c:v>
                </c:pt>
                <c:pt idx="213">
                  <c:v>-4481.6999999999989</c:v>
                </c:pt>
                <c:pt idx="214">
                  <c:v>131.45000000000002</c:v>
                </c:pt>
                <c:pt idx="215">
                  <c:v>96.55</c:v>
                </c:pt>
                <c:pt idx="216">
                  <c:v>-1714.7000000000003</c:v>
                </c:pt>
                <c:pt idx="217">
                  <c:v>-1777.25</c:v>
                </c:pt>
                <c:pt idx="218">
                  <c:v>21880.649999999998</c:v>
                </c:pt>
                <c:pt idx="219">
                  <c:v>761.7</c:v>
                </c:pt>
                <c:pt idx="220">
                  <c:v>780.5</c:v>
                </c:pt>
                <c:pt idx="221">
                  <c:v>-8158.2499999999982</c:v>
                </c:pt>
                <c:pt idx="222">
                  <c:v>-3344.0499999999997</c:v>
                </c:pt>
                <c:pt idx="223">
                  <c:v>-3298.2999999999997</c:v>
                </c:pt>
                <c:pt idx="224">
                  <c:v>86.850000000000009</c:v>
                </c:pt>
                <c:pt idx="225">
                  <c:v>61.45</c:v>
                </c:pt>
                <c:pt idx="226">
                  <c:v>-1285.3499999999999</c:v>
                </c:pt>
                <c:pt idx="227">
                  <c:v>-1333.1</c:v>
                </c:pt>
                <c:pt idx="228">
                  <c:v>779.3</c:v>
                </c:pt>
                <c:pt idx="229">
                  <c:v>807.09999999999991</c:v>
                </c:pt>
                <c:pt idx="230">
                  <c:v>-2208.35</c:v>
                </c:pt>
                <c:pt idx="231">
                  <c:v>-3522.8499999999995</c:v>
                </c:pt>
                <c:pt idx="232">
                  <c:v>-3472.05</c:v>
                </c:pt>
                <c:pt idx="233">
                  <c:v>-21630.1</c:v>
                </c:pt>
                <c:pt idx="234">
                  <c:v>143.65</c:v>
                </c:pt>
                <c:pt idx="235">
                  <c:v>125.19999999999997</c:v>
                </c:pt>
                <c:pt idx="236">
                  <c:v>-2011.3999999999996</c:v>
                </c:pt>
                <c:pt idx="237">
                  <c:v>-2062.3999999999996</c:v>
                </c:pt>
                <c:pt idx="238">
                  <c:v>915.94999999999993</c:v>
                </c:pt>
                <c:pt idx="239">
                  <c:v>938.99999999999989</c:v>
                </c:pt>
                <c:pt idx="240">
                  <c:v>-3877.1</c:v>
                </c:pt>
                <c:pt idx="241">
                  <c:v>-3823.400000000001</c:v>
                </c:pt>
                <c:pt idx="242">
                  <c:v>76392.95</c:v>
                </c:pt>
                <c:pt idx="243">
                  <c:v>222.65</c:v>
                </c:pt>
                <c:pt idx="244">
                  <c:v>218</c:v>
                </c:pt>
                <c:pt idx="245">
                  <c:v>-7191.7499999999991</c:v>
                </c:pt>
                <c:pt idx="246">
                  <c:v>-3507.7</c:v>
                </c:pt>
                <c:pt idx="247">
                  <c:v>-3572.2000000000003</c:v>
                </c:pt>
                <c:pt idx="248">
                  <c:v>1236.55</c:v>
                </c:pt>
                <c:pt idx="249">
                  <c:v>1249.8499999999997</c:v>
                </c:pt>
                <c:pt idx="250">
                  <c:v>-4598.2499999999991</c:v>
                </c:pt>
                <c:pt idx="251">
                  <c:v>-4529.4999999999991</c:v>
                </c:pt>
                <c:pt idx="252">
                  <c:v>190.25</c:v>
                </c:pt>
                <c:pt idx="253">
                  <c:v>170.29999999999998</c:v>
                </c:pt>
                <c:pt idx="254">
                  <c:v>4376.7</c:v>
                </c:pt>
                <c:pt idx="255">
                  <c:v>-2993.9</c:v>
                </c:pt>
                <c:pt idx="256">
                  <c:v>-3066.5999999999995</c:v>
                </c:pt>
                <c:pt idx="257">
                  <c:v>56393.45</c:v>
                </c:pt>
                <c:pt idx="258">
                  <c:v>693.2</c:v>
                </c:pt>
                <c:pt idx="259">
                  <c:v>683.69999999999982</c:v>
                </c:pt>
                <c:pt idx="260">
                  <c:v>-2353.5499999999997</c:v>
                </c:pt>
                <c:pt idx="261">
                  <c:v>-2325.5500000000002</c:v>
                </c:pt>
                <c:pt idx="262">
                  <c:v>246.29999999999995</c:v>
                </c:pt>
                <c:pt idx="263">
                  <c:v>253.10000000000002</c:v>
                </c:pt>
                <c:pt idx="264">
                  <c:v>-2878.0499999999997</c:v>
                </c:pt>
                <c:pt idx="265">
                  <c:v>-2910.25</c:v>
                </c:pt>
                <c:pt idx="266">
                  <c:v>8726.9</c:v>
                </c:pt>
                <c:pt idx="267">
                  <c:v>497.79999999999995</c:v>
                </c:pt>
                <c:pt idx="268">
                  <c:v>485.29999999999995</c:v>
                </c:pt>
                <c:pt idx="269">
                  <c:v>-1792.95</c:v>
                </c:pt>
                <c:pt idx="270">
                  <c:v>-1817.05</c:v>
                </c:pt>
                <c:pt idx="271">
                  <c:v>-1804.6999999999996</c:v>
                </c:pt>
                <c:pt idx="272">
                  <c:v>294.29999999999995</c:v>
                </c:pt>
                <c:pt idx="273">
                  <c:v>305.74999999999994</c:v>
                </c:pt>
                <c:pt idx="274">
                  <c:v>-2717.95</c:v>
                </c:pt>
                <c:pt idx="275">
                  <c:v>-2734.85</c:v>
                </c:pt>
                <c:pt idx="276">
                  <c:v>566.90000000000009</c:v>
                </c:pt>
                <c:pt idx="277">
                  <c:v>556.04999999999995</c:v>
                </c:pt>
                <c:pt idx="278">
                  <c:v>-7365.0499999999993</c:v>
                </c:pt>
                <c:pt idx="279">
                  <c:v>-1797.2500000000002</c:v>
                </c:pt>
                <c:pt idx="280">
                  <c:v>-1771.4000000000005</c:v>
                </c:pt>
                <c:pt idx="281">
                  <c:v>72646.200000000012</c:v>
                </c:pt>
                <c:pt idx="282">
                  <c:v>302.94999999999993</c:v>
                </c:pt>
                <c:pt idx="283">
                  <c:v>316.75000000000006</c:v>
                </c:pt>
                <c:pt idx="284">
                  <c:v>-2862.4</c:v>
                </c:pt>
                <c:pt idx="285">
                  <c:v>-2878.9</c:v>
                </c:pt>
                <c:pt idx="286">
                  <c:v>589.99999999999989</c:v>
                </c:pt>
                <c:pt idx="287">
                  <c:v>578.45000000000005</c:v>
                </c:pt>
                <c:pt idx="288">
                  <c:v>-1947.4500000000005</c:v>
                </c:pt>
                <c:pt idx="289">
                  <c:v>-1925.8500000000004</c:v>
                </c:pt>
                <c:pt idx="290">
                  <c:v>-45600.799999999996</c:v>
                </c:pt>
                <c:pt idx="291">
                  <c:v>478.44999999999993</c:v>
                </c:pt>
                <c:pt idx="292">
                  <c:v>505.65000000000003</c:v>
                </c:pt>
                <c:pt idx="293">
                  <c:v>7753.8499999999995</c:v>
                </c:pt>
                <c:pt idx="294">
                  <c:v>-4254.7999999999993</c:v>
                </c:pt>
                <c:pt idx="295">
                  <c:v>-4269.1499999999996</c:v>
                </c:pt>
                <c:pt idx="296">
                  <c:v>776.6</c:v>
                </c:pt>
                <c:pt idx="297">
                  <c:v>756.55000000000007</c:v>
                </c:pt>
                <c:pt idx="298">
                  <c:v>-2644.95</c:v>
                </c:pt>
                <c:pt idx="299">
                  <c:v>-2624.9500000000003</c:v>
                </c:pt>
                <c:pt idx="300">
                  <c:v>409.89999999999992</c:v>
                </c:pt>
                <c:pt idx="301">
                  <c:v>425.24999999999994</c:v>
                </c:pt>
                <c:pt idx="302">
                  <c:v>-15006.949999999997</c:v>
                </c:pt>
                <c:pt idx="303">
                  <c:v>-3945.1</c:v>
                </c:pt>
                <c:pt idx="304">
                  <c:v>-3973.6999999999994</c:v>
                </c:pt>
                <c:pt idx="305">
                  <c:v>12737.3</c:v>
                </c:pt>
                <c:pt idx="306">
                  <c:v>640.84999999999991</c:v>
                </c:pt>
                <c:pt idx="307">
                  <c:v>617.94999999999993</c:v>
                </c:pt>
                <c:pt idx="308">
                  <c:v>-2161.85</c:v>
                </c:pt>
                <c:pt idx="309">
                  <c:v>-2150.8000000000002</c:v>
                </c:pt>
                <c:pt idx="310">
                  <c:v>418.35</c:v>
                </c:pt>
                <c:pt idx="311">
                  <c:v>438.14999999999992</c:v>
                </c:pt>
                <c:pt idx="312">
                  <c:v>-3729.7499999999991</c:v>
                </c:pt>
                <c:pt idx="313">
                  <c:v>-3745.85</c:v>
                </c:pt>
                <c:pt idx="314">
                  <c:v>42680.649999999994</c:v>
                </c:pt>
                <c:pt idx="315">
                  <c:v>378</c:v>
                </c:pt>
                <c:pt idx="316">
                  <c:v>351.65</c:v>
                </c:pt>
                <c:pt idx="317">
                  <c:v>-3061.6</c:v>
                </c:pt>
                <c:pt idx="318">
                  <c:v>-1582.45</c:v>
                </c:pt>
                <c:pt idx="319">
                  <c:v>-1594.65</c:v>
                </c:pt>
                <c:pt idx="320">
                  <c:v>514.6</c:v>
                </c:pt>
                <c:pt idx="321">
                  <c:v>538.24999999999989</c:v>
                </c:pt>
                <c:pt idx="322">
                  <c:v>-3478.6999999999989</c:v>
                </c:pt>
                <c:pt idx="323">
                  <c:v>-3471.3500000000004</c:v>
                </c:pt>
                <c:pt idx="324">
                  <c:v>452.69999999999993</c:v>
                </c:pt>
                <c:pt idx="325">
                  <c:v>429.70000000000005</c:v>
                </c:pt>
                <c:pt idx="326">
                  <c:v>-1422</c:v>
                </c:pt>
                <c:pt idx="327">
                  <c:v>-1541.55</c:v>
                </c:pt>
                <c:pt idx="328">
                  <c:v>-1539.6000000000001</c:v>
                </c:pt>
                <c:pt idx="329">
                  <c:v>-36871.349999999991</c:v>
                </c:pt>
                <c:pt idx="330">
                  <c:v>582.44999999999982</c:v>
                </c:pt>
                <c:pt idx="331">
                  <c:v>611.75</c:v>
                </c:pt>
                <c:pt idx="332">
                  <c:v>-3853.05</c:v>
                </c:pt>
                <c:pt idx="333">
                  <c:v>-3838.55</c:v>
                </c:pt>
                <c:pt idx="334">
                  <c:v>442.20000000000005</c:v>
                </c:pt>
                <c:pt idx="335">
                  <c:v>415.59999999999997</c:v>
                </c:pt>
                <c:pt idx="336">
                  <c:v>-1710.3999999999999</c:v>
                </c:pt>
                <c:pt idx="337">
                  <c:v>-1719.65</c:v>
                </c:pt>
                <c:pt idx="338">
                  <c:v>72349.849999999991</c:v>
                </c:pt>
                <c:pt idx="339">
                  <c:v>723.89999999999986</c:v>
                </c:pt>
                <c:pt idx="340">
                  <c:v>763.65</c:v>
                </c:pt>
                <c:pt idx="341">
                  <c:v>-21921.4</c:v>
                </c:pt>
                <c:pt idx="342">
                  <c:v>-4915</c:v>
                </c:pt>
                <c:pt idx="343">
                  <c:v>-4897.4499999999989</c:v>
                </c:pt>
                <c:pt idx="344">
                  <c:v>570.69999999999993</c:v>
                </c:pt>
                <c:pt idx="345">
                  <c:v>537.95000000000005</c:v>
                </c:pt>
                <c:pt idx="346">
                  <c:v>-2278.25</c:v>
                </c:pt>
                <c:pt idx="347">
                  <c:v>-2290.6</c:v>
                </c:pt>
                <c:pt idx="348">
                  <c:v>657.94999999999993</c:v>
                </c:pt>
                <c:pt idx="349">
                  <c:v>685.85</c:v>
                </c:pt>
                <c:pt idx="350">
                  <c:v>10532.75</c:v>
                </c:pt>
                <c:pt idx="351">
                  <c:v>-4657.3</c:v>
                </c:pt>
                <c:pt idx="352">
                  <c:v>-4656</c:v>
                </c:pt>
                <c:pt idx="353">
                  <c:v>37839.200000000004</c:v>
                </c:pt>
                <c:pt idx="354">
                  <c:v>343.25</c:v>
                </c:pt>
                <c:pt idx="355">
                  <c:v>305.7</c:v>
                </c:pt>
                <c:pt idx="356">
                  <c:v>-1691.0999999999997</c:v>
                </c:pt>
                <c:pt idx="357">
                  <c:v>-1725.1499999999999</c:v>
                </c:pt>
                <c:pt idx="358">
                  <c:v>774.30000000000007</c:v>
                </c:pt>
                <c:pt idx="359">
                  <c:v>810.5999999999998</c:v>
                </c:pt>
                <c:pt idx="360">
                  <c:v>-4610.2499999999991</c:v>
                </c:pt>
                <c:pt idx="361">
                  <c:v>-4581.3</c:v>
                </c:pt>
                <c:pt idx="362">
                  <c:v>23387.75</c:v>
                </c:pt>
                <c:pt idx="363">
                  <c:v>226.7</c:v>
                </c:pt>
                <c:pt idx="364">
                  <c:v>188.55</c:v>
                </c:pt>
                <c:pt idx="365">
                  <c:v>-776.5</c:v>
                </c:pt>
                <c:pt idx="366">
                  <c:v>-1478.5999999999997</c:v>
                </c:pt>
                <c:pt idx="367">
                  <c:v>-1523</c:v>
                </c:pt>
                <c:pt idx="368">
                  <c:v>828.3499999999998</c:v>
                </c:pt>
                <c:pt idx="369">
                  <c:v>865.59999999999991</c:v>
                </c:pt>
                <c:pt idx="370">
                  <c:v>-4483.1499999999996</c:v>
                </c:pt>
                <c:pt idx="371">
                  <c:v>-4443.2499999999991</c:v>
                </c:pt>
                <c:pt idx="372">
                  <c:v>301.65000000000003</c:v>
                </c:pt>
                <c:pt idx="373">
                  <c:v>264.35000000000002</c:v>
                </c:pt>
                <c:pt idx="374">
                  <c:v>-2749.8</c:v>
                </c:pt>
                <c:pt idx="375">
                  <c:v>-1371.2</c:v>
                </c:pt>
                <c:pt idx="376">
                  <c:v>-1400.4</c:v>
                </c:pt>
                <c:pt idx="377">
                  <c:v>49500.95</c:v>
                </c:pt>
                <c:pt idx="378">
                  <c:v>773.34999999999991</c:v>
                </c:pt>
                <c:pt idx="379">
                  <c:v>809.75</c:v>
                </c:pt>
                <c:pt idx="380">
                  <c:v>-4282.25</c:v>
                </c:pt>
                <c:pt idx="381">
                  <c:v>-4244.3500000000004</c:v>
                </c:pt>
                <c:pt idx="382">
                  <c:v>289.35000000000002</c:v>
                </c:pt>
                <c:pt idx="383">
                  <c:v>254.59999999999997</c:v>
                </c:pt>
                <c:pt idx="384">
                  <c:v>-1473.1999999999998</c:v>
                </c:pt>
                <c:pt idx="385">
                  <c:v>-1506.2</c:v>
                </c:pt>
                <c:pt idx="386">
                  <c:v>-32956.600000000006</c:v>
                </c:pt>
                <c:pt idx="387">
                  <c:v>929.1</c:v>
                </c:pt>
                <c:pt idx="388">
                  <c:v>976.09999999999991</c:v>
                </c:pt>
                <c:pt idx="389">
                  <c:v>10345.4</c:v>
                </c:pt>
                <c:pt idx="390">
                  <c:v>-5300.6500000000005</c:v>
                </c:pt>
                <c:pt idx="391">
                  <c:v>-5255.4999999999991</c:v>
                </c:pt>
                <c:pt idx="392">
                  <c:v>374.7999999999999</c:v>
                </c:pt>
                <c:pt idx="393">
                  <c:v>334.3</c:v>
                </c:pt>
                <c:pt idx="394">
                  <c:v>-2024.7</c:v>
                </c:pt>
                <c:pt idx="395">
                  <c:v>-2065.85</c:v>
                </c:pt>
                <c:pt idx="396">
                  <c:v>874.80000000000007</c:v>
                </c:pt>
                <c:pt idx="397">
                  <c:v>910.94999999999982</c:v>
                </c:pt>
                <c:pt idx="398">
                  <c:v>-24001.05</c:v>
                </c:pt>
                <c:pt idx="399">
                  <c:v>-4955.8499999999995</c:v>
                </c:pt>
                <c:pt idx="400">
                  <c:v>-4921.9000000000005</c:v>
                </c:pt>
                <c:pt idx="401">
                  <c:v>41895.25</c:v>
                </c:pt>
                <c:pt idx="402">
                  <c:v>299.8</c:v>
                </c:pt>
                <c:pt idx="403">
                  <c:v>258.95</c:v>
                </c:pt>
                <c:pt idx="404">
                  <c:v>-1675.3</c:v>
                </c:pt>
                <c:pt idx="405">
                  <c:v>-1718.45</c:v>
                </c:pt>
                <c:pt idx="406">
                  <c:v>849.55</c:v>
                </c:pt>
                <c:pt idx="407">
                  <c:v>887.84999999999991</c:v>
                </c:pt>
                <c:pt idx="408">
                  <c:v>-4775.1499999999996</c:v>
                </c:pt>
                <c:pt idx="409">
                  <c:v>-4736.3500000000004</c:v>
                </c:pt>
                <c:pt idx="410">
                  <c:v>25042.050000000007</c:v>
                </c:pt>
                <c:pt idx="411">
                  <c:v>138.15</c:v>
                </c:pt>
                <c:pt idx="412">
                  <c:v>97.749999999999986</c:v>
                </c:pt>
                <c:pt idx="413">
                  <c:v>-757.35000000000014</c:v>
                </c:pt>
                <c:pt idx="414">
                  <c:v>-1489.3</c:v>
                </c:pt>
                <c:pt idx="415">
                  <c:v>-1548.9499999999998</c:v>
                </c:pt>
                <c:pt idx="416">
                  <c:v>958.69999999999993</c:v>
                </c:pt>
                <c:pt idx="417">
                  <c:v>998.2</c:v>
                </c:pt>
                <c:pt idx="418">
                  <c:v>-4681.6499999999996</c:v>
                </c:pt>
                <c:pt idx="419">
                  <c:v>-4625.3</c:v>
                </c:pt>
                <c:pt idx="420">
                  <c:v>195.8</c:v>
                </c:pt>
                <c:pt idx="421">
                  <c:v>156.39999999999998</c:v>
                </c:pt>
                <c:pt idx="422">
                  <c:v>-364.25000000000006</c:v>
                </c:pt>
                <c:pt idx="423">
                  <c:v>-1426.3999999999999</c:v>
                </c:pt>
                <c:pt idx="424">
                  <c:v>-1475.2000000000003</c:v>
                </c:pt>
                <c:pt idx="425">
                  <c:v>-17392.550000000003</c:v>
                </c:pt>
                <c:pt idx="426">
                  <c:v>948.30000000000007</c:v>
                </c:pt>
                <c:pt idx="427">
                  <c:v>988.90000000000009</c:v>
                </c:pt>
                <c:pt idx="428">
                  <c:v>-4690.5999999999995</c:v>
                </c:pt>
                <c:pt idx="429">
                  <c:v>-4632.6999999999989</c:v>
                </c:pt>
                <c:pt idx="430">
                  <c:v>177.25</c:v>
                </c:pt>
                <c:pt idx="431">
                  <c:v>138.55000000000001</c:v>
                </c:pt>
                <c:pt idx="432">
                  <c:v>-1551.5500000000002</c:v>
                </c:pt>
                <c:pt idx="433">
                  <c:v>-1606.3000000000002</c:v>
                </c:pt>
                <c:pt idx="434">
                  <c:v>47427.69999999999</c:v>
                </c:pt>
                <c:pt idx="435">
                  <c:v>1038.2499999999998</c:v>
                </c:pt>
                <c:pt idx="436">
                  <c:v>1083.7499999999998</c:v>
                </c:pt>
                <c:pt idx="437">
                  <c:v>-28494.5</c:v>
                </c:pt>
                <c:pt idx="438">
                  <c:v>-5149.4999999999991</c:v>
                </c:pt>
                <c:pt idx="439">
                  <c:v>-5086.6500000000005</c:v>
                </c:pt>
                <c:pt idx="440">
                  <c:v>217.14999999999995</c:v>
                </c:pt>
                <c:pt idx="441">
                  <c:v>178.65</c:v>
                </c:pt>
                <c:pt idx="442">
                  <c:v>-2016.9499999999998</c:v>
                </c:pt>
                <c:pt idx="443">
                  <c:v>-2077.4500000000003</c:v>
                </c:pt>
                <c:pt idx="444">
                  <c:v>1003.6999999999999</c:v>
                </c:pt>
                <c:pt idx="445">
                  <c:v>1038.2</c:v>
                </c:pt>
                <c:pt idx="446">
                  <c:v>13298.950000000003</c:v>
                </c:pt>
                <c:pt idx="447">
                  <c:v>-4869.4500000000007</c:v>
                </c:pt>
                <c:pt idx="448">
                  <c:v>-4816.8500000000004</c:v>
                </c:pt>
                <c:pt idx="449">
                  <c:v>4556.449999999998</c:v>
                </c:pt>
                <c:pt idx="450">
                  <c:v>136.74999999999997</c:v>
                </c:pt>
                <c:pt idx="451">
                  <c:v>98.6</c:v>
                </c:pt>
                <c:pt idx="452">
                  <c:v>-1799.2000000000005</c:v>
                </c:pt>
                <c:pt idx="453">
                  <c:v>-1865.1999999999998</c:v>
                </c:pt>
                <c:pt idx="454">
                  <c:v>1033.8499999999999</c:v>
                </c:pt>
                <c:pt idx="455">
                  <c:v>1070.75</c:v>
                </c:pt>
                <c:pt idx="456">
                  <c:v>-4796.0499999999993</c:v>
                </c:pt>
                <c:pt idx="457">
                  <c:v>-4733.3500000000004</c:v>
                </c:pt>
                <c:pt idx="458">
                  <c:v>43350.9</c:v>
                </c:pt>
                <c:pt idx="459">
                  <c:v>87.65</c:v>
                </c:pt>
                <c:pt idx="460">
                  <c:v>49.399999999999984</c:v>
                </c:pt>
                <c:pt idx="461">
                  <c:v>-12.449999999999983</c:v>
                </c:pt>
                <c:pt idx="462">
                  <c:v>-1649.55</c:v>
                </c:pt>
                <c:pt idx="463">
                  <c:v>-1718.6</c:v>
                </c:pt>
                <c:pt idx="464">
                  <c:v>1049.6999999999998</c:v>
                </c:pt>
                <c:pt idx="465">
                  <c:v>1087.8499999999999</c:v>
                </c:pt>
                <c:pt idx="466">
                  <c:v>-4744.8</c:v>
                </c:pt>
                <c:pt idx="467">
                  <c:v>-4678.1999999999989</c:v>
                </c:pt>
                <c:pt idx="468">
                  <c:v>134.19999999999996</c:v>
                </c:pt>
                <c:pt idx="469">
                  <c:v>96.049999999999983</c:v>
                </c:pt>
                <c:pt idx="470">
                  <c:v>-693.94999999999993</c:v>
                </c:pt>
                <c:pt idx="471">
                  <c:v>-1577.6500000000003</c:v>
                </c:pt>
                <c:pt idx="472">
                  <c:v>-1637.5999999999997</c:v>
                </c:pt>
                <c:pt idx="473">
                  <c:v>44372.850000000006</c:v>
                </c:pt>
                <c:pt idx="474">
                  <c:v>1041.4499999999998</c:v>
                </c:pt>
                <c:pt idx="475">
                  <c:v>1081.3500000000001</c:v>
                </c:pt>
                <c:pt idx="476">
                  <c:v>-4808.3499999999995</c:v>
                </c:pt>
                <c:pt idx="477">
                  <c:v>-4740.3499999999995</c:v>
                </c:pt>
                <c:pt idx="478">
                  <c:v>120.55000000000003</c:v>
                </c:pt>
                <c:pt idx="479">
                  <c:v>82.5</c:v>
                </c:pt>
                <c:pt idx="480">
                  <c:v>-1704.0000000000002</c:v>
                </c:pt>
                <c:pt idx="481">
                  <c:v>-1769.9000000000005</c:v>
                </c:pt>
                <c:pt idx="482">
                  <c:v>-24553.950000000004</c:v>
                </c:pt>
                <c:pt idx="483">
                  <c:v>1231.1000000000001</c:v>
                </c:pt>
                <c:pt idx="484">
                  <c:v>1283.6500000000001</c:v>
                </c:pt>
                <c:pt idx="485">
                  <c:v>15253.650000000001</c:v>
                </c:pt>
                <c:pt idx="486">
                  <c:v>-5790.0499999999993</c:v>
                </c:pt>
                <c:pt idx="487">
                  <c:v>-5707.9</c:v>
                </c:pt>
                <c:pt idx="488">
                  <c:v>142.85</c:v>
                </c:pt>
                <c:pt idx="489">
                  <c:v>99.850000000000009</c:v>
                </c:pt>
                <c:pt idx="490">
                  <c:v>-2285.25</c:v>
                </c:pt>
                <c:pt idx="491">
                  <c:v>-2367.2999999999997</c:v>
                </c:pt>
                <c:pt idx="492">
                  <c:v>1225.8</c:v>
                </c:pt>
                <c:pt idx="493">
                  <c:v>1263.5999999999999</c:v>
                </c:pt>
                <c:pt idx="494">
                  <c:v>-32472.05</c:v>
                </c:pt>
                <c:pt idx="495">
                  <c:v>-5248.4</c:v>
                </c:pt>
                <c:pt idx="496">
                  <c:v>-5169.6499999999996</c:v>
                </c:pt>
                <c:pt idx="497">
                  <c:v>69928.049999999988</c:v>
                </c:pt>
                <c:pt idx="498">
                  <c:v>115.9</c:v>
                </c:pt>
                <c:pt idx="499">
                  <c:v>75.599999999999994</c:v>
                </c:pt>
                <c:pt idx="500">
                  <c:v>-1965.05</c:v>
                </c:pt>
                <c:pt idx="501">
                  <c:v>-2040.1499999999999</c:v>
                </c:pt>
                <c:pt idx="502">
                  <c:v>1120.0999999999999</c:v>
                </c:pt>
                <c:pt idx="503">
                  <c:v>1156.8499999999999</c:v>
                </c:pt>
                <c:pt idx="504">
                  <c:v>-4973.8</c:v>
                </c:pt>
                <c:pt idx="505">
                  <c:v>-4901.2499999999991</c:v>
                </c:pt>
                <c:pt idx="506">
                  <c:v>-8540.7999999999956</c:v>
                </c:pt>
                <c:pt idx="507">
                  <c:v>63.3</c:v>
                </c:pt>
                <c:pt idx="508">
                  <c:v>23.000000000000007</c:v>
                </c:pt>
                <c:pt idx="509">
                  <c:v>-40.70000000000001</c:v>
                </c:pt>
                <c:pt idx="510">
                  <c:v>-1688.4</c:v>
                </c:pt>
                <c:pt idx="511">
                  <c:v>-1764.2000000000003</c:v>
                </c:pt>
                <c:pt idx="512">
                  <c:v>1105.9999999999998</c:v>
                </c:pt>
                <c:pt idx="513">
                  <c:v>1145</c:v>
                </c:pt>
                <c:pt idx="514">
                  <c:v>-4861.2</c:v>
                </c:pt>
                <c:pt idx="515">
                  <c:v>-4786.75</c:v>
                </c:pt>
                <c:pt idx="516">
                  <c:v>83.149999999999991</c:v>
                </c:pt>
                <c:pt idx="517">
                  <c:v>45.35</c:v>
                </c:pt>
                <c:pt idx="518">
                  <c:v>32.85</c:v>
                </c:pt>
                <c:pt idx="519">
                  <c:v>-1759.25</c:v>
                </c:pt>
                <c:pt idx="520">
                  <c:v>-1830.85</c:v>
                </c:pt>
                <c:pt idx="521">
                  <c:v>-11982.499999999998</c:v>
                </c:pt>
                <c:pt idx="522">
                  <c:v>1184.3499999999999</c:v>
                </c:pt>
                <c:pt idx="523">
                  <c:v>1228.55</c:v>
                </c:pt>
                <c:pt idx="524">
                  <c:v>-5337.9999999999991</c:v>
                </c:pt>
                <c:pt idx="525">
                  <c:v>-5256.45</c:v>
                </c:pt>
                <c:pt idx="526">
                  <c:v>77.350000000000009</c:v>
                </c:pt>
                <c:pt idx="527">
                  <c:v>36.500000000000007</c:v>
                </c:pt>
                <c:pt idx="528">
                  <c:v>-2008.3999999999999</c:v>
                </c:pt>
                <c:pt idx="529">
                  <c:v>-2090.6999999999998</c:v>
                </c:pt>
                <c:pt idx="530">
                  <c:v>49691.44999999999</c:v>
                </c:pt>
                <c:pt idx="531">
                  <c:v>1365.1</c:v>
                </c:pt>
                <c:pt idx="532">
                  <c:v>1417.6500000000003</c:v>
                </c:pt>
                <c:pt idx="533">
                  <c:v>-35589.30000000001</c:v>
                </c:pt>
                <c:pt idx="534">
                  <c:v>-6041.2499999999991</c:v>
                </c:pt>
                <c:pt idx="535">
                  <c:v>-5945.7499999999991</c:v>
                </c:pt>
                <c:pt idx="536">
                  <c:v>87.149999999999977</c:v>
                </c:pt>
                <c:pt idx="537">
                  <c:v>45.699999999999996</c:v>
                </c:pt>
                <c:pt idx="538">
                  <c:v>-2656.2500000000005</c:v>
                </c:pt>
                <c:pt idx="539">
                  <c:v>-2753.4500000000003</c:v>
                </c:pt>
                <c:pt idx="540">
                  <c:v>1379.5000000000002</c:v>
                </c:pt>
                <c:pt idx="541">
                  <c:v>1414.7000000000003</c:v>
                </c:pt>
                <c:pt idx="542">
                  <c:v>19254.55</c:v>
                </c:pt>
                <c:pt idx="543">
                  <c:v>-5369.5</c:v>
                </c:pt>
                <c:pt idx="544">
                  <c:v>-5275.2999999999993</c:v>
                </c:pt>
                <c:pt idx="545">
                  <c:v>-33795.550000000003</c:v>
                </c:pt>
                <c:pt idx="546">
                  <c:v>54.849999999999994</c:v>
                </c:pt>
                <c:pt idx="547">
                  <c:v>14.899999999999993</c:v>
                </c:pt>
                <c:pt idx="548">
                  <c:v>-2094.6499999999996</c:v>
                </c:pt>
                <c:pt idx="549">
                  <c:v>-2181.35</c:v>
                </c:pt>
                <c:pt idx="550">
                  <c:v>1233.2999999999997</c:v>
                </c:pt>
                <c:pt idx="551">
                  <c:v>1270.25</c:v>
                </c:pt>
                <c:pt idx="552">
                  <c:v>-5121.7</c:v>
                </c:pt>
                <c:pt idx="553">
                  <c:v>-5036.1499999999987</c:v>
                </c:pt>
                <c:pt idx="554">
                  <c:v>81024.999999999985</c:v>
                </c:pt>
                <c:pt idx="555">
                  <c:v>55</c:v>
                </c:pt>
                <c:pt idx="556">
                  <c:v>13.349999999999998</c:v>
                </c:pt>
                <c:pt idx="557">
                  <c:v>52</c:v>
                </c:pt>
                <c:pt idx="558">
                  <c:v>-1731.1999999999998</c:v>
                </c:pt>
                <c:pt idx="559">
                  <c:v>-1811.1000000000001</c:v>
                </c:pt>
                <c:pt idx="560">
                  <c:v>1160.3000000000002</c:v>
                </c:pt>
                <c:pt idx="561">
                  <c:v>1201.1999999999998</c:v>
                </c:pt>
                <c:pt idx="562">
                  <c:v>-5058.5499999999993</c:v>
                </c:pt>
                <c:pt idx="563">
                  <c:v>-4978.7</c:v>
                </c:pt>
                <c:pt idx="564">
                  <c:v>55.699999999999996</c:v>
                </c:pt>
                <c:pt idx="565">
                  <c:v>15.900000000000006</c:v>
                </c:pt>
                <c:pt idx="566">
                  <c:v>-7.7500000000000124</c:v>
                </c:pt>
                <c:pt idx="567">
                  <c:v>-1806.2</c:v>
                </c:pt>
                <c:pt idx="568">
                  <c:v>-1885.3500000000004</c:v>
                </c:pt>
                <c:pt idx="569">
                  <c:v>39664.050000000003</c:v>
                </c:pt>
                <c:pt idx="570">
                  <c:v>1244.5</c:v>
                </c:pt>
                <c:pt idx="571">
                  <c:v>1291.45</c:v>
                </c:pt>
                <c:pt idx="572">
                  <c:v>-5612.75</c:v>
                </c:pt>
                <c:pt idx="573">
                  <c:v>-5526.25</c:v>
                </c:pt>
                <c:pt idx="574">
                  <c:v>63.149999999999991</c:v>
                </c:pt>
                <c:pt idx="575">
                  <c:v>19.200000000000003</c:v>
                </c:pt>
                <c:pt idx="576">
                  <c:v>-2044.0000000000005</c:v>
                </c:pt>
                <c:pt idx="577">
                  <c:v>-2132.3500000000004</c:v>
                </c:pt>
                <c:pt idx="578">
                  <c:v>-19513.55</c:v>
                </c:pt>
                <c:pt idx="579">
                  <c:v>1492.5499999999997</c:v>
                </c:pt>
                <c:pt idx="580">
                  <c:v>1555.2500000000002</c:v>
                </c:pt>
                <c:pt idx="581">
                  <c:v>17827.849999999999</c:v>
                </c:pt>
                <c:pt idx="582">
                  <c:v>-6800.7500000000009</c:v>
                </c:pt>
                <c:pt idx="583">
                  <c:v>-6694.5500000000011</c:v>
                </c:pt>
                <c:pt idx="584">
                  <c:v>71.150000000000006</c:v>
                </c:pt>
                <c:pt idx="585">
                  <c:v>21.2</c:v>
                </c:pt>
                <c:pt idx="586">
                  <c:v>-2737.7500000000005</c:v>
                </c:pt>
                <c:pt idx="587">
                  <c:v>-2848.05</c:v>
                </c:pt>
                <c:pt idx="588">
                  <c:v>1539.35</c:v>
                </c:pt>
                <c:pt idx="589">
                  <c:v>1582.2000000000003</c:v>
                </c:pt>
                <c:pt idx="590">
                  <c:v>-34596.549999999996</c:v>
                </c:pt>
                <c:pt idx="591">
                  <c:v>-6022.1</c:v>
                </c:pt>
                <c:pt idx="592">
                  <c:v>-5911.25</c:v>
                </c:pt>
                <c:pt idx="593">
                  <c:v>122547.64999999998</c:v>
                </c:pt>
                <c:pt idx="594">
                  <c:v>79.45</c:v>
                </c:pt>
                <c:pt idx="595">
                  <c:v>29.350000000000009</c:v>
                </c:pt>
                <c:pt idx="596">
                  <c:v>-1919.1499999999996</c:v>
                </c:pt>
                <c:pt idx="597">
                  <c:v>-2008.6000000000001</c:v>
                </c:pt>
                <c:pt idx="598">
                  <c:v>1279.2</c:v>
                </c:pt>
                <c:pt idx="599">
                  <c:v>1325.05</c:v>
                </c:pt>
                <c:pt idx="600">
                  <c:v>-5660.15</c:v>
                </c:pt>
                <c:pt idx="601">
                  <c:v>-5570.2000000000007</c:v>
                </c:pt>
                <c:pt idx="602">
                  <c:v>-37910.550000000003</c:v>
                </c:pt>
                <c:pt idx="603">
                  <c:v>129.9</c:v>
                </c:pt>
                <c:pt idx="604">
                  <c:v>79.95</c:v>
                </c:pt>
                <c:pt idx="605">
                  <c:v>85.850000000000009</c:v>
                </c:pt>
                <c:pt idx="606">
                  <c:v>-1634.7</c:v>
                </c:pt>
                <c:pt idx="607">
                  <c:v>-1711.4499999999998</c:v>
                </c:pt>
                <c:pt idx="608">
                  <c:v>1186.8999999999999</c:v>
                </c:pt>
                <c:pt idx="609">
                  <c:v>1237.2</c:v>
                </c:pt>
                <c:pt idx="610">
                  <c:v>-5698.55</c:v>
                </c:pt>
                <c:pt idx="611">
                  <c:v>-5619.45</c:v>
                </c:pt>
                <c:pt idx="612">
                  <c:v>92.90000000000002</c:v>
                </c:pt>
                <c:pt idx="613">
                  <c:v>43.54999999999999</c:v>
                </c:pt>
                <c:pt idx="614">
                  <c:v>-74.2</c:v>
                </c:pt>
                <c:pt idx="615">
                  <c:v>-1735.15</c:v>
                </c:pt>
                <c:pt idx="616">
                  <c:v>-1818.3999999999996</c:v>
                </c:pt>
                <c:pt idx="617">
                  <c:v>-2567.550000000002</c:v>
                </c:pt>
                <c:pt idx="618">
                  <c:v>1285.5</c:v>
                </c:pt>
                <c:pt idx="619">
                  <c:v>1343.4999999999998</c:v>
                </c:pt>
                <c:pt idx="620">
                  <c:v>-6424.3000000000011</c:v>
                </c:pt>
                <c:pt idx="621">
                  <c:v>-6338.2500000000009</c:v>
                </c:pt>
                <c:pt idx="622">
                  <c:v>115.20000000000002</c:v>
                </c:pt>
                <c:pt idx="623">
                  <c:v>60.600000000000009</c:v>
                </c:pt>
                <c:pt idx="624">
                  <c:v>-2015.3500000000001</c:v>
                </c:pt>
                <c:pt idx="625">
                  <c:v>-2107.2499999999995</c:v>
                </c:pt>
                <c:pt idx="626">
                  <c:v>45752.15</c:v>
                </c:pt>
                <c:pt idx="627">
                  <c:v>1495.6499999999999</c:v>
                </c:pt>
                <c:pt idx="628">
                  <c:v>1564.3999999999999</c:v>
                </c:pt>
                <c:pt idx="629">
                  <c:v>-35744.700000000004</c:v>
                </c:pt>
                <c:pt idx="630">
                  <c:v>-7231.5499999999984</c:v>
                </c:pt>
                <c:pt idx="631">
                  <c:v>-7127.65</c:v>
                </c:pt>
                <c:pt idx="632">
                  <c:v>103.4</c:v>
                </c:pt>
                <c:pt idx="633">
                  <c:v>46.900000000000006</c:v>
                </c:pt>
                <c:pt idx="634">
                  <c:v>-2660</c:v>
                </c:pt>
                <c:pt idx="635">
                  <c:v>-2771.0499999999997</c:v>
                </c:pt>
                <c:pt idx="636">
                  <c:v>1580.9499999999998</c:v>
                </c:pt>
                <c:pt idx="637">
                  <c:v>1630.3</c:v>
                </c:pt>
                <c:pt idx="638">
                  <c:v>20455.05</c:v>
                </c:pt>
                <c:pt idx="639">
                  <c:v>-6336.4000000000005</c:v>
                </c:pt>
                <c:pt idx="640">
                  <c:v>-6220.55</c:v>
                </c:pt>
                <c:pt idx="641">
                  <c:v>-63969.349999999984</c:v>
                </c:pt>
                <c:pt idx="642">
                  <c:v>171.34999999999997</c:v>
                </c:pt>
                <c:pt idx="643">
                  <c:v>116.75</c:v>
                </c:pt>
                <c:pt idx="644">
                  <c:v>-1849.3500000000004</c:v>
                </c:pt>
                <c:pt idx="645">
                  <c:v>-1929.55</c:v>
                </c:pt>
                <c:pt idx="646">
                  <c:v>1253.8499999999999</c:v>
                </c:pt>
                <c:pt idx="647">
                  <c:v>1305.75</c:v>
                </c:pt>
                <c:pt idx="648">
                  <c:v>-6052.2</c:v>
                </c:pt>
                <c:pt idx="649">
                  <c:v>-5968.2</c:v>
                </c:pt>
                <c:pt idx="650">
                  <c:v>127174.50000000001</c:v>
                </c:pt>
                <c:pt idx="651">
                  <c:v>308.89999999999998</c:v>
                </c:pt>
                <c:pt idx="652">
                  <c:v>253.25000000000003</c:v>
                </c:pt>
                <c:pt idx="653">
                  <c:v>-1520.9500000000003</c:v>
                </c:pt>
                <c:pt idx="654">
                  <c:v>-1591.9500000000003</c:v>
                </c:pt>
                <c:pt idx="655">
                  <c:v>-1650.05</c:v>
                </c:pt>
                <c:pt idx="656">
                  <c:v>1106.6000000000001</c:v>
                </c:pt>
                <c:pt idx="657">
                  <c:v>1165.3499999999997</c:v>
                </c:pt>
                <c:pt idx="658">
                  <c:v>-6309.9000000000005</c:v>
                </c:pt>
                <c:pt idx="659">
                  <c:v>-6246.95</c:v>
                </c:pt>
                <c:pt idx="660">
                  <c:v>236.7</c:v>
                </c:pt>
                <c:pt idx="661">
                  <c:v>177.75000000000003</c:v>
                </c:pt>
                <c:pt idx="662">
                  <c:v>-1027.05</c:v>
                </c:pt>
                <c:pt idx="663">
                  <c:v>-1634.5499999999997</c:v>
                </c:pt>
                <c:pt idx="664">
                  <c:v>-1706.6999999999996</c:v>
                </c:pt>
                <c:pt idx="665">
                  <c:v>16243.650000000001</c:v>
                </c:pt>
                <c:pt idx="666">
                  <c:v>1198.7</c:v>
                </c:pt>
                <c:pt idx="667">
                  <c:v>1262.1499999999999</c:v>
                </c:pt>
                <c:pt idx="668">
                  <c:v>-6750.6000000000013</c:v>
                </c:pt>
                <c:pt idx="669">
                  <c:v>-6679.0000000000018</c:v>
                </c:pt>
                <c:pt idx="670">
                  <c:v>223.79999999999995</c:v>
                </c:pt>
                <c:pt idx="671">
                  <c:v>162</c:v>
                </c:pt>
                <c:pt idx="672">
                  <c:v>-1790.8000000000002</c:v>
                </c:pt>
                <c:pt idx="673">
                  <c:v>-1869.9</c:v>
                </c:pt>
                <c:pt idx="674">
                  <c:v>-585.89999999999941</c:v>
                </c:pt>
                <c:pt idx="675">
                  <c:v>1330</c:v>
                </c:pt>
                <c:pt idx="676">
                  <c:v>1401.9</c:v>
                </c:pt>
                <c:pt idx="677">
                  <c:v>24444.149999999994</c:v>
                </c:pt>
                <c:pt idx="678">
                  <c:v>-7013.8999999999978</c:v>
                </c:pt>
                <c:pt idx="679">
                  <c:v>-6926.3499999999995</c:v>
                </c:pt>
                <c:pt idx="680">
                  <c:v>166.54999999999998</c:v>
                </c:pt>
                <c:pt idx="681">
                  <c:v>107.89999999999999</c:v>
                </c:pt>
                <c:pt idx="682">
                  <c:v>-2288.8499999999995</c:v>
                </c:pt>
                <c:pt idx="683">
                  <c:v>-2384.6000000000004</c:v>
                </c:pt>
                <c:pt idx="684">
                  <c:v>1436.1499999999999</c:v>
                </c:pt>
                <c:pt idx="685">
                  <c:v>1489.05</c:v>
                </c:pt>
                <c:pt idx="686">
                  <c:v>-47095.45</c:v>
                </c:pt>
                <c:pt idx="687">
                  <c:v>-6161.25</c:v>
                </c:pt>
                <c:pt idx="688">
                  <c:v>-6058.2999999999993</c:v>
                </c:pt>
                <c:pt idx="689">
                  <c:v>111726.2</c:v>
                </c:pt>
                <c:pt idx="690">
                  <c:v>164.6</c:v>
                </c:pt>
                <c:pt idx="691">
                  <c:v>112.14999999999999</c:v>
                </c:pt>
                <c:pt idx="692">
                  <c:v>-1870.7499999999995</c:v>
                </c:pt>
                <c:pt idx="693">
                  <c:v>-1950.1499999999999</c:v>
                </c:pt>
                <c:pt idx="694">
                  <c:v>1226.8999999999999</c:v>
                </c:pt>
                <c:pt idx="695">
                  <c:v>1275.8</c:v>
                </c:pt>
                <c:pt idx="696">
                  <c:v>-5836.1999999999989</c:v>
                </c:pt>
                <c:pt idx="697">
                  <c:v>-5753.2</c:v>
                </c:pt>
                <c:pt idx="698">
                  <c:v>-44841.55</c:v>
                </c:pt>
                <c:pt idx="699">
                  <c:v>253.85</c:v>
                </c:pt>
                <c:pt idx="700">
                  <c:v>202.45000000000002</c:v>
                </c:pt>
                <c:pt idx="701">
                  <c:v>-365.35</c:v>
                </c:pt>
                <c:pt idx="702">
                  <c:v>-1723.0000000000005</c:v>
                </c:pt>
                <c:pt idx="703">
                  <c:v>-1786.8000000000002</c:v>
                </c:pt>
                <c:pt idx="704">
                  <c:v>1121.8999999999999</c:v>
                </c:pt>
                <c:pt idx="705">
                  <c:v>1174.0000000000002</c:v>
                </c:pt>
                <c:pt idx="706">
                  <c:v>-5916.1</c:v>
                </c:pt>
                <c:pt idx="707">
                  <c:v>-5847.5499999999993</c:v>
                </c:pt>
                <c:pt idx="708">
                  <c:v>177.79999999999998</c:v>
                </c:pt>
                <c:pt idx="709">
                  <c:v>126.85</c:v>
                </c:pt>
                <c:pt idx="710">
                  <c:v>-508.34999999999997</c:v>
                </c:pt>
                <c:pt idx="711">
                  <c:v>-1877.3500000000006</c:v>
                </c:pt>
                <c:pt idx="712">
                  <c:v>-1954.75</c:v>
                </c:pt>
                <c:pt idx="713">
                  <c:v>6639.4499999999989</c:v>
                </c:pt>
                <c:pt idx="714">
                  <c:v>1253.4499999999998</c:v>
                </c:pt>
                <c:pt idx="715">
                  <c:v>1316.4</c:v>
                </c:pt>
                <c:pt idx="716">
                  <c:v>-6970.6</c:v>
                </c:pt>
                <c:pt idx="717">
                  <c:v>-6895.3500000000022</c:v>
                </c:pt>
                <c:pt idx="718">
                  <c:v>241.3</c:v>
                </c:pt>
                <c:pt idx="719">
                  <c:v>182.25</c:v>
                </c:pt>
                <c:pt idx="720">
                  <c:v>-2219.9499999999998</c:v>
                </c:pt>
                <c:pt idx="721">
                  <c:v>-2304.35</c:v>
                </c:pt>
                <c:pt idx="722">
                  <c:v>41227.700000000004</c:v>
                </c:pt>
                <c:pt idx="723">
                  <c:v>1498.75</c:v>
                </c:pt>
                <c:pt idx="724">
                  <c:v>1575.3500000000001</c:v>
                </c:pt>
                <c:pt idx="725">
                  <c:v>-53339.000000000007</c:v>
                </c:pt>
                <c:pt idx="726">
                  <c:v>-7800.9000000000015</c:v>
                </c:pt>
                <c:pt idx="727">
                  <c:v>-7703.7500000000009</c:v>
                </c:pt>
                <c:pt idx="728">
                  <c:v>219.20000000000002</c:v>
                </c:pt>
                <c:pt idx="729">
                  <c:v>159.94999999999993</c:v>
                </c:pt>
                <c:pt idx="730">
                  <c:v>-3025.7499999999991</c:v>
                </c:pt>
                <c:pt idx="731">
                  <c:v>-3133.05</c:v>
                </c:pt>
                <c:pt idx="732">
                  <c:v>1629.3499999999997</c:v>
                </c:pt>
                <c:pt idx="733">
                  <c:v>1680.1500000000003</c:v>
                </c:pt>
                <c:pt idx="734">
                  <c:v>32321.500000000004</c:v>
                </c:pt>
                <c:pt idx="735">
                  <c:v>-6502.6999999999989</c:v>
                </c:pt>
                <c:pt idx="736">
                  <c:v>-6385.3</c:v>
                </c:pt>
                <c:pt idx="737">
                  <c:v>-72984.400000000009</c:v>
                </c:pt>
                <c:pt idx="738">
                  <c:v>208.34999999999994</c:v>
                </c:pt>
                <c:pt idx="739">
                  <c:v>157.25</c:v>
                </c:pt>
                <c:pt idx="740">
                  <c:v>-2296</c:v>
                </c:pt>
                <c:pt idx="741">
                  <c:v>-2378.4999999999995</c:v>
                </c:pt>
                <c:pt idx="742">
                  <c:v>1299.9000000000001</c:v>
                </c:pt>
                <c:pt idx="743">
                  <c:v>1345.7</c:v>
                </c:pt>
                <c:pt idx="744">
                  <c:v>-6023.85</c:v>
                </c:pt>
                <c:pt idx="745">
                  <c:v>-5937.1500000000005</c:v>
                </c:pt>
                <c:pt idx="746">
                  <c:v>117799.15000000002</c:v>
                </c:pt>
                <c:pt idx="747">
                  <c:v>285.09999999999997</c:v>
                </c:pt>
                <c:pt idx="748">
                  <c:v>232.2</c:v>
                </c:pt>
                <c:pt idx="749">
                  <c:v>-1719.8</c:v>
                </c:pt>
                <c:pt idx="750">
                  <c:v>-1779.2</c:v>
                </c:pt>
                <c:pt idx="751">
                  <c:v>1070.9500000000003</c:v>
                </c:pt>
                <c:pt idx="752">
                  <c:v>1121.2</c:v>
                </c:pt>
                <c:pt idx="753">
                  <c:v>-5767.5</c:v>
                </c:pt>
                <c:pt idx="754">
                  <c:v>-5702.9</c:v>
                </c:pt>
                <c:pt idx="755">
                  <c:v>193.4</c:v>
                </c:pt>
                <c:pt idx="756">
                  <c:v>145.80000000000001</c:v>
                </c:pt>
                <c:pt idx="757">
                  <c:v>-3988.4999999999995</c:v>
                </c:pt>
                <c:pt idx="758">
                  <c:v>2289.5499999999997</c:v>
                </c:pt>
                <c:pt idx="759">
                  <c:v>-10682.6</c:v>
                </c:pt>
                <c:pt idx="760">
                  <c:v>123.74999999999999</c:v>
                </c:pt>
                <c:pt idx="761">
                  <c:v>-5866.2999999999993</c:v>
                </c:pt>
                <c:pt idx="762">
                  <c:v>2572.75</c:v>
                </c:pt>
                <c:pt idx="763">
                  <c:v>-9033.65</c:v>
                </c:pt>
                <c:pt idx="764">
                  <c:v>14.000000000000009</c:v>
                </c:pt>
                <c:pt idx="765">
                  <c:v>-1.699999999999996</c:v>
                </c:pt>
                <c:pt idx="766">
                  <c:v>-3229.9999999999995</c:v>
                </c:pt>
                <c:pt idx="767">
                  <c:v>-3324.8999999999996</c:v>
                </c:pt>
                <c:pt idx="768">
                  <c:v>1315.4499999999998</c:v>
                </c:pt>
                <c:pt idx="769">
                  <c:v>1325.8500000000001</c:v>
                </c:pt>
                <c:pt idx="770">
                  <c:v>-4157.7</c:v>
                </c:pt>
                <c:pt idx="771">
                  <c:v>-4061.9000000000005</c:v>
                </c:pt>
                <c:pt idx="772">
                  <c:v>-21.449999999999996</c:v>
                </c:pt>
                <c:pt idx="773">
                  <c:v>-26.849999999999994</c:v>
                </c:pt>
                <c:pt idx="774">
                  <c:v>-3644.1500000000005</c:v>
                </c:pt>
                <c:pt idx="775">
                  <c:v>-3742.85</c:v>
                </c:pt>
                <c:pt idx="776">
                  <c:v>1341.3000000000002</c:v>
                </c:pt>
                <c:pt idx="777">
                  <c:v>1341.05</c:v>
                </c:pt>
                <c:pt idx="778">
                  <c:v>-3737.6499999999992</c:v>
                </c:pt>
                <c:pt idx="779">
                  <c:v>-3639.3999999999992</c:v>
                </c:pt>
                <c:pt idx="780">
                  <c:v>-37.449999999999996</c:v>
                </c:pt>
                <c:pt idx="781">
                  <c:v>-32.15</c:v>
                </c:pt>
                <c:pt idx="782">
                  <c:v>-4066.45</c:v>
                </c:pt>
                <c:pt idx="783">
                  <c:v>-4166.1000000000004</c:v>
                </c:pt>
                <c:pt idx="784">
                  <c:v>1347.4</c:v>
                </c:pt>
                <c:pt idx="785">
                  <c:v>1332.45</c:v>
                </c:pt>
                <c:pt idx="786">
                  <c:v>-3298.25</c:v>
                </c:pt>
                <c:pt idx="787">
                  <c:v>-3201.400000000001</c:v>
                </c:pt>
                <c:pt idx="788">
                  <c:v>-34.650000000000006</c:v>
                </c:pt>
                <c:pt idx="789">
                  <c:v>-19.95</c:v>
                </c:pt>
                <c:pt idx="790">
                  <c:v>-4361.55</c:v>
                </c:pt>
                <c:pt idx="791">
                  <c:v>-4458.7</c:v>
                </c:pt>
                <c:pt idx="792">
                  <c:v>1331.5</c:v>
                </c:pt>
                <c:pt idx="793">
                  <c:v>1312.65</c:v>
                </c:pt>
                <c:pt idx="794">
                  <c:v>-2987.7499999999995</c:v>
                </c:pt>
                <c:pt idx="795">
                  <c:v>-2893.5</c:v>
                </c:pt>
                <c:pt idx="796">
                  <c:v>-14.400000000000002</c:v>
                </c:pt>
                <c:pt idx="797">
                  <c:v>7.9999999999999982</c:v>
                </c:pt>
                <c:pt idx="798">
                  <c:v>-4664.8999999999996</c:v>
                </c:pt>
                <c:pt idx="799">
                  <c:v>-4758.1499999999987</c:v>
                </c:pt>
                <c:pt idx="800">
                  <c:v>1303.05</c:v>
                </c:pt>
                <c:pt idx="801">
                  <c:v>1276.6999999999998</c:v>
                </c:pt>
                <c:pt idx="802">
                  <c:v>-2693.1</c:v>
                </c:pt>
                <c:pt idx="803">
                  <c:v>-2604.0499999999993</c:v>
                </c:pt>
                <c:pt idx="804">
                  <c:v>22.099999999999987</c:v>
                </c:pt>
                <c:pt idx="805">
                  <c:v>51.750000000000007</c:v>
                </c:pt>
                <c:pt idx="806">
                  <c:v>-9983.5</c:v>
                </c:pt>
                <c:pt idx="807">
                  <c:v>2495.5999999999995</c:v>
                </c:pt>
                <c:pt idx="808">
                  <c:v>-4847.5999999999995</c:v>
                </c:pt>
                <c:pt idx="809">
                  <c:v>199.85</c:v>
                </c:pt>
                <c:pt idx="810">
                  <c:v>-11342.25</c:v>
                </c:pt>
                <c:pt idx="811">
                  <c:v>2194.0500000000002</c:v>
                </c:pt>
                <c:pt idx="812">
                  <c:v>-3335.2000000000003</c:v>
                </c:pt>
                <c:pt idx="813">
                  <c:v>190.99999999999997</c:v>
                </c:pt>
                <c:pt idx="814">
                  <c:v>244.84999999999997</c:v>
                </c:pt>
                <c:pt idx="815">
                  <c:v>-5886.3</c:v>
                </c:pt>
                <c:pt idx="816">
                  <c:v>-5946.25</c:v>
                </c:pt>
                <c:pt idx="817">
                  <c:v>1072.6999999999998</c:v>
                </c:pt>
                <c:pt idx="818">
                  <c:v>1017.0500000000001</c:v>
                </c:pt>
                <c:pt idx="819">
                  <c:v>-1555.75</c:v>
                </c:pt>
                <c:pt idx="820">
                  <c:v>-1503.2</c:v>
                </c:pt>
                <c:pt idx="821">
                  <c:v>275.14999999999998</c:v>
                </c:pt>
                <c:pt idx="822">
                  <c:v>331.79999999999995</c:v>
                </c:pt>
                <c:pt idx="823">
                  <c:v>215976.99999999994</c:v>
                </c:pt>
                <c:pt idx="824">
                  <c:v>-6035</c:v>
                </c:pt>
                <c:pt idx="825">
                  <c:v>-6124.9</c:v>
                </c:pt>
                <c:pt idx="826">
                  <c:v>1342.95</c:v>
                </c:pt>
                <c:pt idx="827">
                  <c:v>1292.5</c:v>
                </c:pt>
                <c:pt idx="828">
                  <c:v>-2164.4499999999998</c:v>
                </c:pt>
                <c:pt idx="829">
                  <c:v>-2081.5500000000002</c:v>
                </c:pt>
                <c:pt idx="830">
                  <c:v>138.35000000000002</c:v>
                </c:pt>
                <c:pt idx="831">
                  <c:v>192.85</c:v>
                </c:pt>
                <c:pt idx="832">
                  <c:v>-141651.65000000002</c:v>
                </c:pt>
                <c:pt idx="833">
                  <c:v>-6453.6999999999989</c:v>
                </c:pt>
                <c:pt idx="834">
                  <c:v>-6590.8000000000011</c:v>
                </c:pt>
                <c:pt idx="835">
                  <c:v>21202.15</c:v>
                </c:pt>
                <c:pt idx="836">
                  <c:v>1861.1000000000001</c:v>
                </c:pt>
                <c:pt idx="837">
                  <c:v>1815.3999999999999</c:v>
                </c:pt>
                <c:pt idx="838">
                  <c:v>-3700.3999999999992</c:v>
                </c:pt>
                <c:pt idx="839">
                  <c:v>-3575.7</c:v>
                </c:pt>
                <c:pt idx="840">
                  <c:v>89.949999999999974</c:v>
                </c:pt>
                <c:pt idx="841">
                  <c:v>143.6</c:v>
                </c:pt>
                <c:pt idx="842">
                  <c:v>-7827.65</c:v>
                </c:pt>
                <c:pt idx="843">
                  <c:v>-7949.7</c:v>
                </c:pt>
                <c:pt idx="844">
                  <c:v>-46751.55</c:v>
                </c:pt>
                <c:pt idx="845">
                  <c:v>1776.7999999999997</c:v>
                </c:pt>
                <c:pt idx="846">
                  <c:v>1700.8500000000001</c:v>
                </c:pt>
                <c:pt idx="847">
                  <c:v>14097.399999999998</c:v>
                </c:pt>
                <c:pt idx="848">
                  <c:v>-2696</c:v>
                </c:pt>
                <c:pt idx="849">
                  <c:v>-2596.8500000000004</c:v>
                </c:pt>
                <c:pt idx="850">
                  <c:v>117.6</c:v>
                </c:pt>
                <c:pt idx="851">
                  <c:v>173.10000000000002</c:v>
                </c:pt>
                <c:pt idx="852">
                  <c:v>-6993.5999999999995</c:v>
                </c:pt>
                <c:pt idx="853">
                  <c:v>-7089.1500000000005</c:v>
                </c:pt>
                <c:pt idx="854">
                  <c:v>1471.6000000000001</c:v>
                </c:pt>
                <c:pt idx="855">
                  <c:v>1410.1999999999998</c:v>
                </c:pt>
                <c:pt idx="856">
                  <c:v>20559.099999999999</c:v>
                </c:pt>
                <c:pt idx="857">
                  <c:v>-2259.6999999999998</c:v>
                </c:pt>
                <c:pt idx="858">
                  <c:v>-2170.3999999999996</c:v>
                </c:pt>
                <c:pt idx="859">
                  <c:v>-1878.0000000000005</c:v>
                </c:pt>
                <c:pt idx="860">
                  <c:v>81.55</c:v>
                </c:pt>
                <c:pt idx="861">
                  <c:v>131.09999999999997</c:v>
                </c:pt>
                <c:pt idx="862">
                  <c:v>-6007.2999999999993</c:v>
                </c:pt>
                <c:pt idx="863">
                  <c:v>-6090.75</c:v>
                </c:pt>
                <c:pt idx="864">
                  <c:v>1283.8999999999999</c:v>
                </c:pt>
                <c:pt idx="865">
                  <c:v>1231.2</c:v>
                </c:pt>
                <c:pt idx="866">
                  <c:v>-1931.3000000000002</c:v>
                </c:pt>
                <c:pt idx="867">
                  <c:v>-1854.5000000000002</c:v>
                </c:pt>
                <c:pt idx="868">
                  <c:v>2031.1499999999999</c:v>
                </c:pt>
                <c:pt idx="869">
                  <c:v>149.29999999999998</c:v>
                </c:pt>
                <c:pt idx="870">
                  <c:v>203.00000000000006</c:v>
                </c:pt>
                <c:pt idx="871">
                  <c:v>-141631.55000000002</c:v>
                </c:pt>
                <c:pt idx="872">
                  <c:v>-6069.4000000000005</c:v>
                </c:pt>
                <c:pt idx="873">
                  <c:v>-6197.3</c:v>
                </c:pt>
                <c:pt idx="874">
                  <c:v>1743.45</c:v>
                </c:pt>
                <c:pt idx="875">
                  <c:v>1711.5499999999997</c:v>
                </c:pt>
                <c:pt idx="876">
                  <c:v>-3714.2999999999993</c:v>
                </c:pt>
                <c:pt idx="877">
                  <c:v>-3591.7500000000005</c:v>
                </c:pt>
                <c:pt idx="878">
                  <c:v>6.2500000000000027</c:v>
                </c:pt>
                <c:pt idx="879">
                  <c:v>45.15</c:v>
                </c:pt>
                <c:pt idx="880">
                  <c:v>270404.14999999997</c:v>
                </c:pt>
                <c:pt idx="881">
                  <c:v>-6725.1499999999987</c:v>
                </c:pt>
                <c:pt idx="882">
                  <c:v>-6902.75</c:v>
                </c:pt>
                <c:pt idx="883">
                  <c:v>-67477.100000000006</c:v>
                </c:pt>
                <c:pt idx="884">
                  <c:v>2360.6499999999996</c:v>
                </c:pt>
                <c:pt idx="885">
                  <c:v>2335.3500000000004</c:v>
                </c:pt>
                <c:pt idx="886">
                  <c:v>-5707.15</c:v>
                </c:pt>
                <c:pt idx="887">
                  <c:v>-5537.4500000000007</c:v>
                </c:pt>
                <c:pt idx="888">
                  <c:v>-17.45</c:v>
                </c:pt>
                <c:pt idx="889">
                  <c:v>19.249999999999996</c:v>
                </c:pt>
                <c:pt idx="890">
                  <c:v>-8445.5000000000018</c:v>
                </c:pt>
                <c:pt idx="891">
                  <c:v>-8616.15</c:v>
                </c:pt>
                <c:pt idx="892">
                  <c:v>24667.4</c:v>
                </c:pt>
                <c:pt idx="893">
                  <c:v>2308.9499999999998</c:v>
                </c:pt>
                <c:pt idx="894">
                  <c:v>2238.5</c:v>
                </c:pt>
                <c:pt idx="895">
                  <c:v>18178.2</c:v>
                </c:pt>
                <c:pt idx="896">
                  <c:v>-4049</c:v>
                </c:pt>
                <c:pt idx="897">
                  <c:v>-3910.3999999999992</c:v>
                </c:pt>
                <c:pt idx="898">
                  <c:v>7.1500000000000092</c:v>
                </c:pt>
                <c:pt idx="899">
                  <c:v>55.699999999999996</c:v>
                </c:pt>
                <c:pt idx="900">
                  <c:v>-7759.9500000000016</c:v>
                </c:pt>
                <c:pt idx="901">
                  <c:v>-7897.7</c:v>
                </c:pt>
                <c:pt idx="902">
                  <c:v>1927.25</c:v>
                </c:pt>
                <c:pt idx="903">
                  <c:v>1869.3499999999997</c:v>
                </c:pt>
                <c:pt idx="904">
                  <c:v>15936.449999999999</c:v>
                </c:pt>
                <c:pt idx="905">
                  <c:v>-3369.8499999999995</c:v>
                </c:pt>
                <c:pt idx="906">
                  <c:v>-3253.3499999999995</c:v>
                </c:pt>
                <c:pt idx="907">
                  <c:v>544.59999999999991</c:v>
                </c:pt>
                <c:pt idx="908">
                  <c:v>-2.7500000000000022</c:v>
                </c:pt>
                <c:pt idx="909">
                  <c:v>36.699999999999996</c:v>
                </c:pt>
                <c:pt idx="910">
                  <c:v>-6342.3500000000013</c:v>
                </c:pt>
                <c:pt idx="911">
                  <c:v>-6456.55</c:v>
                </c:pt>
                <c:pt idx="912">
                  <c:v>1598.55</c:v>
                </c:pt>
                <c:pt idx="913">
                  <c:v>1552.1999999999998</c:v>
                </c:pt>
                <c:pt idx="914">
                  <c:v>-2813.9999999999995</c:v>
                </c:pt>
                <c:pt idx="915">
                  <c:v>-2705.7999999999997</c:v>
                </c:pt>
                <c:pt idx="916">
                  <c:v>-1031.1499999999999</c:v>
                </c:pt>
                <c:pt idx="917">
                  <c:v>43.900000000000006</c:v>
                </c:pt>
                <c:pt idx="918">
                  <c:v>95.300000000000011</c:v>
                </c:pt>
                <c:pt idx="919">
                  <c:v>249156.65000000002</c:v>
                </c:pt>
                <c:pt idx="920">
                  <c:v>-6752.9</c:v>
                </c:pt>
                <c:pt idx="921">
                  <c:v>-6909.2499999999982</c:v>
                </c:pt>
                <c:pt idx="922">
                  <c:v>2102.8999999999996</c:v>
                </c:pt>
                <c:pt idx="923">
                  <c:v>2077.75</c:v>
                </c:pt>
                <c:pt idx="924">
                  <c:v>-4961.3999999999996</c:v>
                </c:pt>
                <c:pt idx="925">
                  <c:v>-4810.1000000000004</c:v>
                </c:pt>
                <c:pt idx="926">
                  <c:v>-21.45</c:v>
                </c:pt>
                <c:pt idx="927">
                  <c:v>13.600000000000009</c:v>
                </c:pt>
                <c:pt idx="928">
                  <c:v>-167342.19999999998</c:v>
                </c:pt>
                <c:pt idx="929">
                  <c:v>-7668.6500000000005</c:v>
                </c:pt>
                <c:pt idx="930">
                  <c:v>-7895.9000000000015</c:v>
                </c:pt>
                <c:pt idx="931">
                  <c:v>41358.950000000004</c:v>
                </c:pt>
                <c:pt idx="932">
                  <c:v>3035.6500000000005</c:v>
                </c:pt>
                <c:pt idx="933">
                  <c:v>3027</c:v>
                </c:pt>
                <c:pt idx="934">
                  <c:v>-8307.0499999999993</c:v>
                </c:pt>
                <c:pt idx="935">
                  <c:v>-8086.1</c:v>
                </c:pt>
                <c:pt idx="936">
                  <c:v>-32.25</c:v>
                </c:pt>
                <c:pt idx="937">
                  <c:v>-7.8500000000000014</c:v>
                </c:pt>
                <c:pt idx="938">
                  <c:v>-10034.550000000001</c:v>
                </c:pt>
                <c:pt idx="939">
                  <c:v>-10259.150000000001</c:v>
                </c:pt>
                <c:pt idx="940">
                  <c:v>-85402.650000000009</c:v>
                </c:pt>
                <c:pt idx="941">
                  <c:v>3001.8500000000004</c:v>
                </c:pt>
                <c:pt idx="942">
                  <c:v>2933.0499999999997</c:v>
                </c:pt>
                <c:pt idx="943">
                  <c:v>52779.69999999999</c:v>
                </c:pt>
                <c:pt idx="944">
                  <c:v>-5992.9</c:v>
                </c:pt>
                <c:pt idx="945">
                  <c:v>-5821.1</c:v>
                </c:pt>
                <c:pt idx="946">
                  <c:v>-29.700000000000003</c:v>
                </c:pt>
                <c:pt idx="947">
                  <c:v>0.50000000000000044</c:v>
                </c:pt>
                <c:pt idx="948">
                  <c:v>-8216.3000000000011</c:v>
                </c:pt>
                <c:pt idx="949">
                  <c:v>-8389.9500000000007</c:v>
                </c:pt>
                <c:pt idx="950">
                  <c:v>2351.5499999999997</c:v>
                </c:pt>
                <c:pt idx="951">
                  <c:v>2308.1000000000004</c:v>
                </c:pt>
                <c:pt idx="952">
                  <c:v>20662.900000000001</c:v>
                </c:pt>
                <c:pt idx="953">
                  <c:v>-5036.7999999999993</c:v>
                </c:pt>
                <c:pt idx="954">
                  <c:v>-4899.7499999999991</c:v>
                </c:pt>
                <c:pt idx="955">
                  <c:v>54.949999999999967</c:v>
                </c:pt>
                <c:pt idx="956">
                  <c:v>-36.1</c:v>
                </c:pt>
                <c:pt idx="957">
                  <c:v>-20.65</c:v>
                </c:pt>
                <c:pt idx="958">
                  <c:v>-6167.4999999999991</c:v>
                </c:pt>
                <c:pt idx="959">
                  <c:v>-6307.7000000000007</c:v>
                </c:pt>
                <c:pt idx="960">
                  <c:v>1891</c:v>
                </c:pt>
                <c:pt idx="961">
                  <c:v>1865.7499999999998</c:v>
                </c:pt>
                <c:pt idx="962">
                  <c:v>-4338.6499999999996</c:v>
                </c:pt>
                <c:pt idx="963">
                  <c:v>-4202.75</c:v>
                </c:pt>
                <c:pt idx="964">
                  <c:v>443.35</c:v>
                </c:pt>
                <c:pt idx="965">
                  <c:v>-23.3</c:v>
                </c:pt>
                <c:pt idx="966">
                  <c:v>10.4</c:v>
                </c:pt>
                <c:pt idx="967">
                  <c:v>-144143.65</c:v>
                </c:pt>
                <c:pt idx="968">
                  <c:v>-6933.7499999999991</c:v>
                </c:pt>
                <c:pt idx="969">
                  <c:v>-7137.4999999999982</c:v>
                </c:pt>
                <c:pt idx="970">
                  <c:v>2753.7</c:v>
                </c:pt>
                <c:pt idx="971">
                  <c:v>2771.9</c:v>
                </c:pt>
                <c:pt idx="972">
                  <c:v>-8634.0500000000011</c:v>
                </c:pt>
                <c:pt idx="973">
                  <c:v>-8432.6</c:v>
                </c:pt>
                <c:pt idx="974">
                  <c:v>-21.400000000000002</c:v>
                </c:pt>
                <c:pt idx="975">
                  <c:v>-25.05</c:v>
                </c:pt>
                <c:pt idx="976">
                  <c:v>308566.55000000005</c:v>
                </c:pt>
                <c:pt idx="977">
                  <c:v>-8226.8499999999985</c:v>
                </c:pt>
                <c:pt idx="978">
                  <c:v>-8504.4499999999989</c:v>
                </c:pt>
                <c:pt idx="979">
                  <c:v>-111599.70000000001</c:v>
                </c:pt>
                <c:pt idx="980">
                  <c:v>3794.45</c:v>
                </c:pt>
                <c:pt idx="981">
                  <c:v>3829.0000000000014</c:v>
                </c:pt>
                <c:pt idx="982">
                  <c:v>-12383.75</c:v>
                </c:pt>
                <c:pt idx="983">
                  <c:v>-12107.2</c:v>
                </c:pt>
                <c:pt idx="984">
                  <c:v>1.5000000000000013</c:v>
                </c:pt>
                <c:pt idx="985">
                  <c:v>-12.1</c:v>
                </c:pt>
                <c:pt idx="986">
                  <c:v>-11044.949999999999</c:v>
                </c:pt>
                <c:pt idx="987">
                  <c:v>-11330.349999999999</c:v>
                </c:pt>
                <c:pt idx="988">
                  <c:v>49613.900000000009</c:v>
                </c:pt>
                <c:pt idx="989">
                  <c:v>3805.7999999999993</c:v>
                </c:pt>
                <c:pt idx="990">
                  <c:v>3758.05</c:v>
                </c:pt>
                <c:pt idx="991">
                  <c:v>5836.7500000000009</c:v>
                </c:pt>
                <c:pt idx="992">
                  <c:v>-9059.7000000000007</c:v>
                </c:pt>
                <c:pt idx="993">
                  <c:v>-8827.2000000000007</c:v>
                </c:pt>
                <c:pt idx="994">
                  <c:v>-24.849999999999998</c:v>
                </c:pt>
                <c:pt idx="995">
                  <c:v>-5.4499999999999993</c:v>
                </c:pt>
                <c:pt idx="996">
                  <c:v>-10382.35</c:v>
                </c:pt>
                <c:pt idx="997">
                  <c:v>-10619.75</c:v>
                </c:pt>
                <c:pt idx="998">
                  <c:v>3200.2999999999997</c:v>
                </c:pt>
                <c:pt idx="999">
                  <c:v>3161.2999999999997</c:v>
                </c:pt>
                <c:pt idx="1000">
                  <c:v>45177.899999999994</c:v>
                </c:pt>
                <c:pt idx="1001">
                  <c:v>-7640.8</c:v>
                </c:pt>
                <c:pt idx="1002">
                  <c:v>-7444.4500000000007</c:v>
                </c:pt>
                <c:pt idx="1003">
                  <c:v>546.35</c:v>
                </c:pt>
                <c:pt idx="1004">
                  <c:v>-27.5</c:v>
                </c:pt>
                <c:pt idx="1005">
                  <c:v>-11.400000000000004</c:v>
                </c:pt>
                <c:pt idx="1006">
                  <c:v>-8809.75</c:v>
                </c:pt>
                <c:pt idx="1007">
                  <c:v>-9012.75</c:v>
                </c:pt>
                <c:pt idx="1008">
                  <c:v>2731.9500000000003</c:v>
                </c:pt>
                <c:pt idx="1009">
                  <c:v>2699.5000000000005</c:v>
                </c:pt>
                <c:pt idx="1010">
                  <c:v>-6501.8999999999987</c:v>
                </c:pt>
                <c:pt idx="1011">
                  <c:v>-6305.2499999999991</c:v>
                </c:pt>
                <c:pt idx="1012">
                  <c:v>195.45</c:v>
                </c:pt>
                <c:pt idx="1013">
                  <c:v>-17.599999999999998</c:v>
                </c:pt>
                <c:pt idx="1014">
                  <c:v>29.250000000000007</c:v>
                </c:pt>
                <c:pt idx="1015">
                  <c:v>318101.5</c:v>
                </c:pt>
                <c:pt idx="1016">
                  <c:v>-10101.15</c:v>
                </c:pt>
                <c:pt idx="1017">
                  <c:v>-10377.399999999998</c:v>
                </c:pt>
                <c:pt idx="1018">
                  <c:v>3723.35</c:v>
                </c:pt>
                <c:pt idx="1019">
                  <c:v>3729.35</c:v>
                </c:pt>
                <c:pt idx="1020">
                  <c:v>-10945.899999999998</c:v>
                </c:pt>
                <c:pt idx="1021">
                  <c:v>-10674.65</c:v>
                </c:pt>
                <c:pt idx="1022">
                  <c:v>-19.45</c:v>
                </c:pt>
                <c:pt idx="1023">
                  <c:v>-4.8499999999999988</c:v>
                </c:pt>
                <c:pt idx="1024">
                  <c:v>-215718.89999999994</c:v>
                </c:pt>
                <c:pt idx="1025">
                  <c:v>-11949.65</c:v>
                </c:pt>
                <c:pt idx="1026">
                  <c:v>-12337.85</c:v>
                </c:pt>
                <c:pt idx="1027">
                  <c:v>68923.599999999991</c:v>
                </c:pt>
                <c:pt idx="1028">
                  <c:v>5280.5999999999995</c:v>
                </c:pt>
                <c:pt idx="1029">
                  <c:v>5315.9000000000005</c:v>
                </c:pt>
                <c:pt idx="1030">
                  <c:v>-16729</c:v>
                </c:pt>
                <c:pt idx="1031">
                  <c:v>-16344.750000000002</c:v>
                </c:pt>
                <c:pt idx="1032">
                  <c:v>8.5999999999999872</c:v>
                </c:pt>
                <c:pt idx="1033">
                  <c:v>3.15</c:v>
                </c:pt>
                <c:pt idx="1034">
                  <c:v>-15937.599999999997</c:v>
                </c:pt>
                <c:pt idx="1035">
                  <c:v>-16332.799999999997</c:v>
                </c:pt>
                <c:pt idx="1036">
                  <c:v>-132955.35</c:v>
                </c:pt>
                <c:pt idx="1037">
                  <c:v>5289.2</c:v>
                </c:pt>
                <c:pt idx="1038">
                  <c:v>5220</c:v>
                </c:pt>
                <c:pt idx="1039">
                  <c:v>122425.90000000002</c:v>
                </c:pt>
                <c:pt idx="1040">
                  <c:v>-12577.45</c:v>
                </c:pt>
                <c:pt idx="1041">
                  <c:v>-12274.5</c:v>
                </c:pt>
                <c:pt idx="1042">
                  <c:v>-9.6000000000000032</c:v>
                </c:pt>
                <c:pt idx="1043">
                  <c:v>-0.50000000000000044</c:v>
                </c:pt>
                <c:pt idx="1044">
                  <c:v>-13009.899999999998</c:v>
                </c:pt>
                <c:pt idx="1045">
                  <c:v>-13320.499999999998</c:v>
                </c:pt>
                <c:pt idx="1046">
                  <c:v>4183.75</c:v>
                </c:pt>
                <c:pt idx="1047">
                  <c:v>4148.1499999999996</c:v>
                </c:pt>
                <c:pt idx="1048">
                  <c:v>11933.749999999998</c:v>
                </c:pt>
                <c:pt idx="1049">
                  <c:v>-10662.45</c:v>
                </c:pt>
                <c:pt idx="1050">
                  <c:v>-10425.400000000001</c:v>
                </c:pt>
                <c:pt idx="1051">
                  <c:v>-1298.1999999999998</c:v>
                </c:pt>
                <c:pt idx="1052">
                  <c:v>0.70000000000000062</c:v>
                </c:pt>
                <c:pt idx="1053">
                  <c:v>-11.499999999999998</c:v>
                </c:pt>
                <c:pt idx="1054">
                  <c:v>-9622.1</c:v>
                </c:pt>
                <c:pt idx="1055">
                  <c:v>-9871.0499999999993</c:v>
                </c:pt>
                <c:pt idx="1056">
                  <c:v>3349</c:v>
                </c:pt>
                <c:pt idx="1057">
                  <c:v>3340.0999999999995</c:v>
                </c:pt>
                <c:pt idx="1058">
                  <c:v>-9245.7000000000007</c:v>
                </c:pt>
                <c:pt idx="1059">
                  <c:v>-9002.25</c:v>
                </c:pt>
                <c:pt idx="1060">
                  <c:v>455.54999999999995</c:v>
                </c:pt>
                <c:pt idx="1061">
                  <c:v>-21.35</c:v>
                </c:pt>
                <c:pt idx="1062">
                  <c:v>6.6999999999999975</c:v>
                </c:pt>
                <c:pt idx="1063">
                  <c:v>-164635.95000000001</c:v>
                </c:pt>
                <c:pt idx="1064">
                  <c:v>-11382.75</c:v>
                </c:pt>
                <c:pt idx="1065">
                  <c:v>-11719.550000000001</c:v>
                </c:pt>
                <c:pt idx="1066">
                  <c:v>4572.0999999999995</c:v>
                </c:pt>
                <c:pt idx="1067">
                  <c:v>4609.25</c:v>
                </c:pt>
                <c:pt idx="1068">
                  <c:v>-14772.899999999998</c:v>
                </c:pt>
                <c:pt idx="1069">
                  <c:v>-14440.150000000003</c:v>
                </c:pt>
                <c:pt idx="1070">
                  <c:v>12.799999999999992</c:v>
                </c:pt>
                <c:pt idx="1071">
                  <c:v>1.8999999999999961</c:v>
                </c:pt>
                <c:pt idx="1072">
                  <c:v>359835.85</c:v>
                </c:pt>
                <c:pt idx="1073">
                  <c:v>-13678.95</c:v>
                </c:pt>
                <c:pt idx="1074">
                  <c:v>-14112.1</c:v>
                </c:pt>
                <c:pt idx="1075">
                  <c:v>-153349.65000000002</c:v>
                </c:pt>
                <c:pt idx="1076">
                  <c:v>5886.1999999999989</c:v>
                </c:pt>
                <c:pt idx="1077">
                  <c:v>5921.9</c:v>
                </c:pt>
                <c:pt idx="1078">
                  <c:v>-18531.05</c:v>
                </c:pt>
                <c:pt idx="1079">
                  <c:v>-18103.5</c:v>
                </c:pt>
                <c:pt idx="1080">
                  <c:v>22.15</c:v>
                </c:pt>
                <c:pt idx="1081">
                  <c:v>20.549999999999997</c:v>
                </c:pt>
                <c:pt idx="1082">
                  <c:v>-17994.199999999997</c:v>
                </c:pt>
                <c:pt idx="1083">
                  <c:v>-18433.699999999997</c:v>
                </c:pt>
                <c:pt idx="1084">
                  <c:v>74717.45</c:v>
                </c:pt>
                <c:pt idx="1085">
                  <c:v>5886.9499999999989</c:v>
                </c:pt>
                <c:pt idx="1086">
                  <c:v>5800</c:v>
                </c:pt>
                <c:pt idx="1087">
                  <c:v>-10868.550000000001</c:v>
                </c:pt>
                <c:pt idx="1088">
                  <c:v>-13677.1</c:v>
                </c:pt>
                <c:pt idx="1089">
                  <c:v>-13359.500000000002</c:v>
                </c:pt>
                <c:pt idx="1090">
                  <c:v>5.0000000000000018</c:v>
                </c:pt>
                <c:pt idx="1091">
                  <c:v>4.5999999999999961</c:v>
                </c:pt>
                <c:pt idx="1092">
                  <c:v>-13339.249999999998</c:v>
                </c:pt>
                <c:pt idx="1093">
                  <c:v>-13665.899999999996</c:v>
                </c:pt>
                <c:pt idx="1094">
                  <c:v>4402.1500000000005</c:v>
                </c:pt>
                <c:pt idx="1095">
                  <c:v>4374.0999999999995</c:v>
                </c:pt>
                <c:pt idx="1096">
                  <c:v>129338.99999999999</c:v>
                </c:pt>
                <c:pt idx="1097">
                  <c:v>-11637.9</c:v>
                </c:pt>
                <c:pt idx="1098">
                  <c:v>-11403.649999999998</c:v>
                </c:pt>
                <c:pt idx="1099">
                  <c:v>1119</c:v>
                </c:pt>
                <c:pt idx="1100">
                  <c:v>36.250000000000007</c:v>
                </c:pt>
                <c:pt idx="1101">
                  <c:v>1.4500000000000013</c:v>
                </c:pt>
                <c:pt idx="1102">
                  <c:v>-8918.8499999999985</c:v>
                </c:pt>
                <c:pt idx="1103">
                  <c:v>-9169.5499999999993</c:v>
                </c:pt>
                <c:pt idx="1104">
                  <c:v>3384.4500000000003</c:v>
                </c:pt>
                <c:pt idx="1105">
                  <c:v>3397.5499999999997</c:v>
                </c:pt>
                <c:pt idx="1106">
                  <c:v>-10283.500000000002</c:v>
                </c:pt>
                <c:pt idx="1107">
                  <c:v>-10036.6</c:v>
                </c:pt>
                <c:pt idx="1108">
                  <c:v>-825.14999999999986</c:v>
                </c:pt>
                <c:pt idx="1109">
                  <c:v>-11.149999999999999</c:v>
                </c:pt>
                <c:pt idx="1110">
                  <c:v>-4.1999999999999984</c:v>
                </c:pt>
                <c:pt idx="1111">
                  <c:v>304360.55</c:v>
                </c:pt>
                <c:pt idx="1112">
                  <c:v>-10794</c:v>
                </c:pt>
                <c:pt idx="1113">
                  <c:v>-11126.05</c:v>
                </c:pt>
                <c:pt idx="1114">
                  <c:v>4526.2499999999991</c:v>
                </c:pt>
                <c:pt idx="1115">
                  <c:v>4576.9000000000005</c:v>
                </c:pt>
                <c:pt idx="1116">
                  <c:v>-15253.950000000003</c:v>
                </c:pt>
                <c:pt idx="1117">
                  <c:v>-14924.650000000001</c:v>
                </c:pt>
                <c:pt idx="1118">
                  <c:v>29.849999999999998</c:v>
                </c:pt>
                <c:pt idx="1119">
                  <c:v>5.6000000000000023</c:v>
                </c:pt>
                <c:pt idx="1120">
                  <c:v>-217771.80000000002</c:v>
                </c:pt>
                <c:pt idx="1121">
                  <c:v>-13117.65</c:v>
                </c:pt>
                <c:pt idx="1122">
                  <c:v>-13567.95</c:v>
                </c:pt>
                <c:pt idx="1123">
                  <c:v>91894.549999999988</c:v>
                </c:pt>
                <c:pt idx="1124">
                  <c:v>6193.1500000000005</c:v>
                </c:pt>
                <c:pt idx="1125">
                  <c:v>6263.5</c:v>
                </c:pt>
                <c:pt idx="1126">
                  <c:v>-20965.099999999999</c:v>
                </c:pt>
                <c:pt idx="1127">
                  <c:v>-20515.800000000003</c:v>
                </c:pt>
                <c:pt idx="1128">
                  <c:v>62.199999999999989</c:v>
                </c:pt>
                <c:pt idx="1129">
                  <c:v>28.500000000000014</c:v>
                </c:pt>
                <c:pt idx="1130">
                  <c:v>-17855.650000000001</c:v>
                </c:pt>
                <c:pt idx="1131">
                  <c:v>-18320.2</c:v>
                </c:pt>
                <c:pt idx="1132">
                  <c:v>-165863.99999999997</c:v>
                </c:pt>
                <c:pt idx="1133">
                  <c:v>6234.7</c:v>
                </c:pt>
                <c:pt idx="1134">
                  <c:v>6179.5500000000011</c:v>
                </c:pt>
                <c:pt idx="1135">
                  <c:v>230494.34999999998</c:v>
                </c:pt>
                <c:pt idx="1136">
                  <c:v>-15957.600000000002</c:v>
                </c:pt>
                <c:pt idx="1137">
                  <c:v>-15632.000000000002</c:v>
                </c:pt>
                <c:pt idx="1138">
                  <c:v>58.999999999999986</c:v>
                </c:pt>
                <c:pt idx="1139">
                  <c:v>17.100000000000001</c:v>
                </c:pt>
                <c:pt idx="1140">
                  <c:v>-12321.550000000001</c:v>
                </c:pt>
                <c:pt idx="1141">
                  <c:v>-12659.85</c:v>
                </c:pt>
                <c:pt idx="1142">
                  <c:v>4572.3</c:v>
                </c:pt>
                <c:pt idx="1143">
                  <c:v>4584.2500000000009</c:v>
                </c:pt>
                <c:pt idx="1144">
                  <c:v>-9566.65</c:v>
                </c:pt>
                <c:pt idx="1145">
                  <c:v>-13821.650000000001</c:v>
                </c:pt>
                <c:pt idx="1146">
                  <c:v>-13598.600000000002</c:v>
                </c:pt>
                <c:pt idx="1147">
                  <c:v>-5475.8000000000011</c:v>
                </c:pt>
                <c:pt idx="1148">
                  <c:v>156.9</c:v>
                </c:pt>
                <c:pt idx="1149">
                  <c:v>71.7</c:v>
                </c:pt>
                <c:pt idx="1150">
                  <c:v>-7215.2999999999993</c:v>
                </c:pt>
                <c:pt idx="1151">
                  <c:v>-7460.8499999999995</c:v>
                </c:pt>
                <c:pt idx="1152">
                  <c:v>3386.9499999999994</c:v>
                </c:pt>
                <c:pt idx="1153">
                  <c:v>3450.2000000000003</c:v>
                </c:pt>
                <c:pt idx="1154">
                  <c:v>-12557.849999999999</c:v>
                </c:pt>
                <c:pt idx="1155">
                  <c:v>-12312.149999999998</c:v>
                </c:pt>
                <c:pt idx="1156">
                  <c:v>1374.0000000000002</c:v>
                </c:pt>
                <c:pt idx="1157">
                  <c:v>52.800000000000004</c:v>
                </c:pt>
                <c:pt idx="1158">
                  <c:v>9.65</c:v>
                </c:pt>
                <c:pt idx="1159">
                  <c:v>-149500</c:v>
                </c:pt>
                <c:pt idx="1160">
                  <c:v>-9249.3000000000029</c:v>
                </c:pt>
                <c:pt idx="1161">
                  <c:v>-9588.7000000000007</c:v>
                </c:pt>
                <c:pt idx="1162">
                  <c:v>4766.4499999999989</c:v>
                </c:pt>
                <c:pt idx="1163">
                  <c:v>4886.1500000000005</c:v>
                </c:pt>
                <c:pt idx="1164">
                  <c:v>-19184.050000000003</c:v>
                </c:pt>
                <c:pt idx="1165">
                  <c:v>-18842.45</c:v>
                </c:pt>
                <c:pt idx="1166">
                  <c:v>161.79999999999998</c:v>
                </c:pt>
                <c:pt idx="1167">
                  <c:v>70.40000000000002</c:v>
                </c:pt>
                <c:pt idx="1168">
                  <c:v>337026.65</c:v>
                </c:pt>
                <c:pt idx="1169">
                  <c:v>-11692.250000000002</c:v>
                </c:pt>
                <c:pt idx="1170">
                  <c:v>-12134.150000000001</c:v>
                </c:pt>
                <c:pt idx="1171">
                  <c:v>-153226.65000000002</c:v>
                </c:pt>
                <c:pt idx="1172">
                  <c:v>6213.0499999999993</c:v>
                </c:pt>
                <c:pt idx="1173">
                  <c:v>6342.45</c:v>
                </c:pt>
                <c:pt idx="1174">
                  <c:v>-23775.100000000002</c:v>
                </c:pt>
                <c:pt idx="1175">
                  <c:v>-23328.149999999998</c:v>
                </c:pt>
                <c:pt idx="1176">
                  <c:v>167.95000000000005</c:v>
                </c:pt>
                <c:pt idx="1177">
                  <c:v>75.699999999999989</c:v>
                </c:pt>
                <c:pt idx="1178">
                  <c:v>-16035.300000000001</c:v>
                </c:pt>
                <c:pt idx="1179">
                  <c:v>-16502.750000000004</c:v>
                </c:pt>
                <c:pt idx="1180">
                  <c:v>81979.349999999991</c:v>
                </c:pt>
                <c:pt idx="1181">
                  <c:v>6318.8</c:v>
                </c:pt>
                <c:pt idx="1182">
                  <c:v>6318.8499999999995</c:v>
                </c:pt>
                <c:pt idx="1183">
                  <c:v>-35979.649999999994</c:v>
                </c:pt>
                <c:pt idx="1184">
                  <c:v>-18492.400000000001</c:v>
                </c:pt>
                <c:pt idx="1185">
                  <c:v>-18186.100000000002</c:v>
                </c:pt>
                <c:pt idx="1186">
                  <c:v>202.60000000000002</c:v>
                </c:pt>
                <c:pt idx="1187">
                  <c:v>96.499999999999986</c:v>
                </c:pt>
                <c:pt idx="1188">
                  <c:v>-9789.7999999999975</c:v>
                </c:pt>
                <c:pt idx="1189">
                  <c:v>-10114.199999999997</c:v>
                </c:pt>
                <c:pt idx="1190">
                  <c:v>4467.1499999999996</c:v>
                </c:pt>
                <c:pt idx="1191">
                  <c:v>4543.8</c:v>
                </c:pt>
                <c:pt idx="1192">
                  <c:v>211537.39999999994</c:v>
                </c:pt>
                <c:pt idx="1193">
                  <c:v>-16426.7</c:v>
                </c:pt>
                <c:pt idx="1194">
                  <c:v>-16233.149999999998</c:v>
                </c:pt>
                <c:pt idx="1195">
                  <c:v>4008.2499999999995</c:v>
                </c:pt>
                <c:pt idx="1196">
                  <c:v>404.14999999999992</c:v>
                </c:pt>
                <c:pt idx="1197">
                  <c:v>256.09999999999997</c:v>
                </c:pt>
                <c:pt idx="1198">
                  <c:v>-5086.3</c:v>
                </c:pt>
                <c:pt idx="1199">
                  <c:v>-5311.6499999999987</c:v>
                </c:pt>
                <c:pt idx="1200">
                  <c:v>3300.2499999999995</c:v>
                </c:pt>
                <c:pt idx="1201">
                  <c:v>3427.7</c:v>
                </c:pt>
                <c:pt idx="1202">
                  <c:v>-15490.050000000001</c:v>
                </c:pt>
                <c:pt idx="1203">
                  <c:v>-15259.55</c:v>
                </c:pt>
                <c:pt idx="1204">
                  <c:v>-8011.35</c:v>
                </c:pt>
                <c:pt idx="1205">
                  <c:v>228.35</c:v>
                </c:pt>
                <c:pt idx="1206">
                  <c:v>119.34999999999998</c:v>
                </c:pt>
                <c:pt idx="1207">
                  <c:v>217267.14999999994</c:v>
                </c:pt>
                <c:pt idx="1208">
                  <c:v>-7086.0000000000009</c:v>
                </c:pt>
                <c:pt idx="1209">
                  <c:v>-7394.7000000000016</c:v>
                </c:pt>
                <c:pt idx="1210">
                  <c:v>4515.8499999999995</c:v>
                </c:pt>
                <c:pt idx="1211">
                  <c:v>4686.8</c:v>
                </c:pt>
                <c:pt idx="1212">
                  <c:v>-21054.9</c:v>
                </c:pt>
                <c:pt idx="1213">
                  <c:v>-20739.699999999997</c:v>
                </c:pt>
                <c:pt idx="1214">
                  <c:v>317.09999999999997</c:v>
                </c:pt>
                <c:pt idx="1215">
                  <c:v>172.45</c:v>
                </c:pt>
                <c:pt idx="1216">
                  <c:v>-175015.44999999998</c:v>
                </c:pt>
                <c:pt idx="1217">
                  <c:v>-9383.9000000000015</c:v>
                </c:pt>
                <c:pt idx="1218">
                  <c:v>-9805.2999999999993</c:v>
                </c:pt>
                <c:pt idx="1219">
                  <c:v>111186.00000000001</c:v>
                </c:pt>
                <c:pt idx="1220">
                  <c:v>6178.75</c:v>
                </c:pt>
                <c:pt idx="1221">
                  <c:v>6365.55</c:v>
                </c:pt>
                <c:pt idx="1222">
                  <c:v>-26471.799999999996</c:v>
                </c:pt>
                <c:pt idx="1223">
                  <c:v>-26033.800000000007</c:v>
                </c:pt>
                <c:pt idx="1224">
                  <c:v>309.8</c:v>
                </c:pt>
                <c:pt idx="1225">
                  <c:v>160.10000000000005</c:v>
                </c:pt>
                <c:pt idx="1226">
                  <c:v>-14192.399999999998</c:v>
                </c:pt>
                <c:pt idx="1227">
                  <c:v>-14655.650000000003</c:v>
                </c:pt>
                <c:pt idx="1228">
                  <c:v>-199398.19999999998</c:v>
                </c:pt>
                <c:pt idx="1229">
                  <c:v>6340.7</c:v>
                </c:pt>
                <c:pt idx="1230">
                  <c:v>6389.25</c:v>
                </c:pt>
                <c:pt idx="1231">
                  <c:v>354048.5</c:v>
                </c:pt>
                <c:pt idx="1232">
                  <c:v>-20694.75</c:v>
                </c:pt>
                <c:pt idx="1233">
                  <c:v>-20412.449999999993</c:v>
                </c:pt>
                <c:pt idx="1234">
                  <c:v>393.6</c:v>
                </c:pt>
                <c:pt idx="1235">
                  <c:v>233.65</c:v>
                </c:pt>
                <c:pt idx="1236">
                  <c:v>-7749.3000000000011</c:v>
                </c:pt>
                <c:pt idx="1237">
                  <c:v>-8054.0000000000009</c:v>
                </c:pt>
                <c:pt idx="1238">
                  <c:v>4339.2999999999993</c:v>
                </c:pt>
                <c:pt idx="1239">
                  <c:v>4470.75</c:v>
                </c:pt>
                <c:pt idx="1240">
                  <c:v>-34665.25</c:v>
                </c:pt>
                <c:pt idx="1241">
                  <c:v>-18758.349999999999</c:v>
                </c:pt>
                <c:pt idx="1242">
                  <c:v>-18619.150000000001</c:v>
                </c:pt>
                <c:pt idx="1243">
                  <c:v>-16660.149999999994</c:v>
                </c:pt>
                <c:pt idx="1244">
                  <c:v>797.25</c:v>
                </c:pt>
                <c:pt idx="1245">
                  <c:v>587.65</c:v>
                </c:pt>
                <c:pt idx="1246">
                  <c:v>-2721.9</c:v>
                </c:pt>
                <c:pt idx="1247">
                  <c:v>-2898.75</c:v>
                </c:pt>
                <c:pt idx="1248">
                  <c:v>2977.95</c:v>
                </c:pt>
                <c:pt idx="1249">
                  <c:v>3170.4999999999995</c:v>
                </c:pt>
                <c:pt idx="1250">
                  <c:v>-18237.949999999997</c:v>
                </c:pt>
                <c:pt idx="1251">
                  <c:v>-18050.899999999998</c:v>
                </c:pt>
                <c:pt idx="1252">
                  <c:v>4794</c:v>
                </c:pt>
                <c:pt idx="1253">
                  <c:v>550.15</c:v>
                </c:pt>
                <c:pt idx="1254">
                  <c:v>370.34999999999997</c:v>
                </c:pt>
                <c:pt idx="1255">
                  <c:v>-66164.850000000006</c:v>
                </c:pt>
                <c:pt idx="1256">
                  <c:v>-4500.6499999999996</c:v>
                </c:pt>
                <c:pt idx="1257">
                  <c:v>-4759.75</c:v>
                </c:pt>
                <c:pt idx="1258">
                  <c:v>4174.75</c:v>
                </c:pt>
                <c:pt idx="1259">
                  <c:v>4415.0500000000011</c:v>
                </c:pt>
                <c:pt idx="1260">
                  <c:v>-23908.449999999997</c:v>
                </c:pt>
                <c:pt idx="1261">
                  <c:v>-23637.25</c:v>
                </c:pt>
                <c:pt idx="1262">
                  <c:v>639.30000000000007</c:v>
                </c:pt>
                <c:pt idx="1263">
                  <c:v>422.24999999999994</c:v>
                </c:pt>
                <c:pt idx="1264">
                  <c:v>174994.25000000003</c:v>
                </c:pt>
                <c:pt idx="1265">
                  <c:v>-6505.6000000000013</c:v>
                </c:pt>
                <c:pt idx="1266">
                  <c:v>-6849.9500000000007</c:v>
                </c:pt>
                <c:pt idx="1267">
                  <c:v>-149727.79999999999</c:v>
                </c:pt>
                <c:pt idx="1268">
                  <c:v>5342.6500000000005</c:v>
                </c:pt>
                <c:pt idx="1269">
                  <c:v>5578.75</c:v>
                </c:pt>
                <c:pt idx="1270">
                  <c:v>-26715.849999999995</c:v>
                </c:pt>
                <c:pt idx="1271">
                  <c:v>-26350.449999999993</c:v>
                </c:pt>
                <c:pt idx="1272">
                  <c:v>514.25000000000011</c:v>
                </c:pt>
                <c:pt idx="1273">
                  <c:v>309.79999999999995</c:v>
                </c:pt>
                <c:pt idx="1274">
                  <c:v>-10165.5</c:v>
                </c:pt>
                <c:pt idx="1275">
                  <c:v>-10559.55</c:v>
                </c:pt>
                <c:pt idx="1276">
                  <c:v>83037.099999999991</c:v>
                </c:pt>
                <c:pt idx="1277">
                  <c:v>5565.5</c:v>
                </c:pt>
                <c:pt idx="1278">
                  <c:v>5679.5499999999993</c:v>
                </c:pt>
                <c:pt idx="1279">
                  <c:v>-74209.600000000006</c:v>
                </c:pt>
                <c:pt idx="1280">
                  <c:v>-21432.5</c:v>
                </c:pt>
                <c:pt idx="1281">
                  <c:v>-21213.4</c:v>
                </c:pt>
                <c:pt idx="1282">
                  <c:v>658.80000000000007</c:v>
                </c:pt>
                <c:pt idx="1283">
                  <c:v>451.05</c:v>
                </c:pt>
                <c:pt idx="1284">
                  <c:v>-4776.4000000000005</c:v>
                </c:pt>
                <c:pt idx="1285">
                  <c:v>-5021.25</c:v>
                </c:pt>
                <c:pt idx="1286">
                  <c:v>3752.25</c:v>
                </c:pt>
                <c:pt idx="1287">
                  <c:v>3936.2999999999997</c:v>
                </c:pt>
                <c:pt idx="1288">
                  <c:v>290307.45</c:v>
                </c:pt>
                <c:pt idx="1289">
                  <c:v>-19874.449999999997</c:v>
                </c:pt>
                <c:pt idx="1290">
                  <c:v>-19783.249999999996</c:v>
                </c:pt>
                <c:pt idx="1291">
                  <c:v>5390.55</c:v>
                </c:pt>
                <c:pt idx="1292">
                  <c:v>1124.9000000000001</c:v>
                </c:pt>
                <c:pt idx="1293">
                  <c:v>881.69999999999982</c:v>
                </c:pt>
                <c:pt idx="1294">
                  <c:v>-1445.3000000000002</c:v>
                </c:pt>
                <c:pt idx="1295">
                  <c:v>-1579.8999999999999</c:v>
                </c:pt>
                <c:pt idx="1296">
                  <c:v>2699.4500000000003</c:v>
                </c:pt>
                <c:pt idx="1297">
                  <c:v>2929.05</c:v>
                </c:pt>
                <c:pt idx="1298">
                  <c:v>-19846.399999999998</c:v>
                </c:pt>
                <c:pt idx="1299">
                  <c:v>-19698.600000000002</c:v>
                </c:pt>
                <c:pt idx="1300">
                  <c:v>-18755.55</c:v>
                </c:pt>
                <c:pt idx="1301">
                  <c:v>837.45</c:v>
                </c:pt>
                <c:pt idx="1302">
                  <c:v>615.70000000000005</c:v>
                </c:pt>
                <c:pt idx="1303">
                  <c:v>75671.700000000012</c:v>
                </c:pt>
                <c:pt idx="1304">
                  <c:v>-2900.8500000000004</c:v>
                </c:pt>
                <c:pt idx="1305">
                  <c:v>-3109.4500000000003</c:v>
                </c:pt>
                <c:pt idx="1306">
                  <c:v>3686.1999999999994</c:v>
                </c:pt>
                <c:pt idx="1307">
                  <c:v>3948.4500000000003</c:v>
                </c:pt>
                <c:pt idx="1308">
                  <c:v>-23991.85</c:v>
                </c:pt>
                <c:pt idx="1309">
                  <c:v>-23768.899999999998</c:v>
                </c:pt>
                <c:pt idx="1310">
                  <c:v>827.24999999999989</c:v>
                </c:pt>
                <c:pt idx="1311">
                  <c:v>584.35</c:v>
                </c:pt>
                <c:pt idx="1312">
                  <c:v>-70017.049999999988</c:v>
                </c:pt>
                <c:pt idx="1313">
                  <c:v>-4577.1000000000004</c:v>
                </c:pt>
                <c:pt idx="1314">
                  <c:v>-4868.7</c:v>
                </c:pt>
                <c:pt idx="1315">
                  <c:v>75495.499999999985</c:v>
                </c:pt>
                <c:pt idx="1316">
                  <c:v>4860.45</c:v>
                </c:pt>
                <c:pt idx="1317">
                  <c:v>5126.6500000000005</c:v>
                </c:pt>
                <c:pt idx="1318">
                  <c:v>-27091.949999999997</c:v>
                </c:pt>
                <c:pt idx="1319">
                  <c:v>-26772.199999999997</c:v>
                </c:pt>
                <c:pt idx="1320">
                  <c:v>683.4</c:v>
                </c:pt>
                <c:pt idx="1321">
                  <c:v>445.09999999999997</c:v>
                </c:pt>
                <c:pt idx="1322">
                  <c:v>-7915.45</c:v>
                </c:pt>
                <c:pt idx="1323">
                  <c:v>-8266.2499999999982</c:v>
                </c:pt>
                <c:pt idx="1324">
                  <c:v>-141743.59999999998</c:v>
                </c:pt>
                <c:pt idx="1325">
                  <c:v>5126.2000000000007</c:v>
                </c:pt>
                <c:pt idx="1326">
                  <c:v>5285.9500000000007</c:v>
                </c:pt>
                <c:pt idx="1327">
                  <c:v>375722.19999999995</c:v>
                </c:pt>
                <c:pt idx="1328">
                  <c:v>-22416.2</c:v>
                </c:pt>
                <c:pt idx="1329">
                  <c:v>-22239.4</c:v>
                </c:pt>
                <c:pt idx="1330">
                  <c:v>910.94999999999982</c:v>
                </c:pt>
                <c:pt idx="1331">
                  <c:v>670.1</c:v>
                </c:pt>
                <c:pt idx="1332">
                  <c:v>-3181.8999999999996</c:v>
                </c:pt>
                <c:pt idx="1333">
                  <c:v>-3387.0500000000006</c:v>
                </c:pt>
                <c:pt idx="1334">
                  <c:v>3435.0499999999997</c:v>
                </c:pt>
                <c:pt idx="1335">
                  <c:v>3655.55</c:v>
                </c:pt>
                <c:pt idx="1336">
                  <c:v>-48822.950000000004</c:v>
                </c:pt>
                <c:pt idx="1337">
                  <c:v>-21135.1</c:v>
                </c:pt>
                <c:pt idx="1338">
                  <c:v>-21103.75</c:v>
                </c:pt>
                <c:pt idx="1339">
                  <c:v>-30039.050000000007</c:v>
                </c:pt>
                <c:pt idx="1340">
                  <c:v>1575.1000000000001</c:v>
                </c:pt>
                <c:pt idx="1341">
                  <c:v>1299.3499999999997</c:v>
                </c:pt>
                <c:pt idx="1342">
                  <c:v>-396.5499999999999</c:v>
                </c:pt>
                <c:pt idx="1343">
                  <c:v>-475.54999999999995</c:v>
                </c:pt>
                <c:pt idx="1344">
                  <c:v>2365.65</c:v>
                </c:pt>
                <c:pt idx="1345">
                  <c:v>2632.3999999999996</c:v>
                </c:pt>
                <c:pt idx="1346">
                  <c:v>-21685.05</c:v>
                </c:pt>
                <c:pt idx="1347">
                  <c:v>-21589.85</c:v>
                </c:pt>
                <c:pt idx="1348">
                  <c:v>8332.4500000000007</c:v>
                </c:pt>
                <c:pt idx="1349">
                  <c:v>1245.1500000000001</c:v>
                </c:pt>
                <c:pt idx="1350">
                  <c:v>977.09999999999991</c:v>
                </c:pt>
                <c:pt idx="1351">
                  <c:v>-19680.350000000002</c:v>
                </c:pt>
                <c:pt idx="1352">
                  <c:v>-1494.3999999999999</c:v>
                </c:pt>
                <c:pt idx="1353">
                  <c:v>-1650.7000000000005</c:v>
                </c:pt>
                <c:pt idx="1354">
                  <c:v>3332.7000000000003</c:v>
                </c:pt>
                <c:pt idx="1355">
                  <c:v>3634.95</c:v>
                </c:pt>
                <c:pt idx="1356">
                  <c:v>-25689.999999999993</c:v>
                </c:pt>
                <c:pt idx="1357">
                  <c:v>-25516.1</c:v>
                </c:pt>
                <c:pt idx="1358">
                  <c:v>1176.9500000000003</c:v>
                </c:pt>
                <c:pt idx="1359">
                  <c:v>890.09999999999991</c:v>
                </c:pt>
                <c:pt idx="1360">
                  <c:v>68823.25</c:v>
                </c:pt>
                <c:pt idx="1361">
                  <c:v>-2828.9000000000005</c:v>
                </c:pt>
                <c:pt idx="1362">
                  <c:v>-3055.6000000000004</c:v>
                </c:pt>
                <c:pt idx="1363">
                  <c:v>-118487.55</c:v>
                </c:pt>
                <c:pt idx="1364">
                  <c:v>4185.1499999999996</c:v>
                </c:pt>
                <c:pt idx="1365">
                  <c:v>4474.3499999999995</c:v>
                </c:pt>
                <c:pt idx="1366">
                  <c:v>-26737.9</c:v>
                </c:pt>
                <c:pt idx="1367">
                  <c:v>-26481.300000000003</c:v>
                </c:pt>
                <c:pt idx="1368">
                  <c:v>891.34999999999991</c:v>
                </c:pt>
                <c:pt idx="1369">
                  <c:v>624.85</c:v>
                </c:pt>
                <c:pt idx="1370">
                  <c:v>-5387.9</c:v>
                </c:pt>
                <c:pt idx="1371">
                  <c:v>-5677.1500000000005</c:v>
                </c:pt>
                <c:pt idx="1372">
                  <c:v>68669.750000000015</c:v>
                </c:pt>
                <c:pt idx="1373">
                  <c:v>4478.1000000000004</c:v>
                </c:pt>
                <c:pt idx="1374">
                  <c:v>4670.45</c:v>
                </c:pt>
                <c:pt idx="1375">
                  <c:v>-108112.95</c:v>
                </c:pt>
                <c:pt idx="1376">
                  <c:v>-22292.5</c:v>
                </c:pt>
                <c:pt idx="1377">
                  <c:v>-22181.35</c:v>
                </c:pt>
                <c:pt idx="1378">
                  <c:v>1219.0499999999997</c:v>
                </c:pt>
                <c:pt idx="1379">
                  <c:v>956.65000000000009</c:v>
                </c:pt>
                <c:pt idx="1380">
                  <c:v>-1418.35</c:v>
                </c:pt>
                <c:pt idx="1381">
                  <c:v>-1559.1</c:v>
                </c:pt>
                <c:pt idx="1382">
                  <c:v>2855.25</c:v>
                </c:pt>
                <c:pt idx="1383">
                  <c:v>3102.8999999999996</c:v>
                </c:pt>
                <c:pt idx="1384">
                  <c:v>348271.2</c:v>
                </c:pt>
                <c:pt idx="1385">
                  <c:v>-21456.6</c:v>
                </c:pt>
                <c:pt idx="1386">
                  <c:v>-21482.7</c:v>
                </c:pt>
                <c:pt idx="1387">
                  <c:v>5810.0499999999993</c:v>
                </c:pt>
                <c:pt idx="1388">
                  <c:v>1975.75</c:v>
                </c:pt>
                <c:pt idx="1389">
                  <c:v>1685.85</c:v>
                </c:pt>
                <c:pt idx="1390">
                  <c:v>53.29999999999999</c:v>
                </c:pt>
                <c:pt idx="1391">
                  <c:v>27.499999999999989</c:v>
                </c:pt>
                <c:pt idx="1392">
                  <c:v>2031.3000000000002</c:v>
                </c:pt>
                <c:pt idx="1393">
                  <c:v>2317.1499999999996</c:v>
                </c:pt>
                <c:pt idx="1394">
                  <c:v>-22684.9</c:v>
                </c:pt>
                <c:pt idx="1395">
                  <c:v>-22641.399999999998</c:v>
                </c:pt>
                <c:pt idx="1396">
                  <c:v>-34476.25</c:v>
                </c:pt>
                <c:pt idx="1397">
                  <c:v>1624.05</c:v>
                </c:pt>
                <c:pt idx="1398">
                  <c:v>1329.3999999999999</c:v>
                </c:pt>
                <c:pt idx="1399">
                  <c:v>-547.05000000000007</c:v>
                </c:pt>
                <c:pt idx="1400">
                  <c:v>-643.00000000000011</c:v>
                </c:pt>
                <c:pt idx="1401">
                  <c:v>2624.4</c:v>
                </c:pt>
                <c:pt idx="1402">
                  <c:v>2908.65</c:v>
                </c:pt>
                <c:pt idx="1403">
                  <c:v>-23237.55</c:v>
                </c:pt>
                <c:pt idx="1404">
                  <c:v>-23124.149999999998</c:v>
                </c:pt>
                <c:pt idx="1405">
                  <c:v>1279.6000000000001</c:v>
                </c:pt>
                <c:pt idx="1406">
                  <c:v>1003.75</c:v>
                </c:pt>
                <c:pt idx="1407">
                  <c:v>-3002.75</c:v>
                </c:pt>
                <c:pt idx="1408">
                  <c:v>6103.0499999999993</c:v>
                </c:pt>
                <c:pt idx="1409">
                  <c:v>-44270.45</c:v>
                </c:pt>
                <c:pt idx="1410">
                  <c:v>1246.2499999999998</c:v>
                </c:pt>
                <c:pt idx="1411">
                  <c:v>-8416.25</c:v>
                </c:pt>
                <c:pt idx="1412">
                  <c:v>7274.0499999999993</c:v>
                </c:pt>
                <c:pt idx="1413">
                  <c:v>-38522.399999999994</c:v>
                </c:pt>
                <c:pt idx="1414">
                  <c:v>454.15</c:v>
                </c:pt>
                <c:pt idx="1415">
                  <c:v>283.24999999999994</c:v>
                </c:pt>
                <c:pt idx="1416">
                  <c:v>-5625.35</c:v>
                </c:pt>
                <c:pt idx="1417">
                  <c:v>-5880.95</c:v>
                </c:pt>
                <c:pt idx="1418">
                  <c:v>3736.45</c:v>
                </c:pt>
                <c:pt idx="1419">
                  <c:v>3884.1000000000008</c:v>
                </c:pt>
                <c:pt idx="1420">
                  <c:v>-17670.099999999995</c:v>
                </c:pt>
                <c:pt idx="1421">
                  <c:v>-17409.499999999996</c:v>
                </c:pt>
                <c:pt idx="1422">
                  <c:v>266.69999999999993</c:v>
                </c:pt>
                <c:pt idx="1423">
                  <c:v>140.35000000000002</c:v>
                </c:pt>
                <c:pt idx="1424">
                  <c:v>-7417.6499999999987</c:v>
                </c:pt>
                <c:pt idx="1425">
                  <c:v>-7696.2999999999993</c:v>
                </c:pt>
                <c:pt idx="1426">
                  <c:v>3900.3500000000004</c:v>
                </c:pt>
                <c:pt idx="1427">
                  <c:v>4001.5000000000009</c:v>
                </c:pt>
                <c:pt idx="1428">
                  <c:v>-15807.599999999997</c:v>
                </c:pt>
                <c:pt idx="1429">
                  <c:v>-15527.599999999999</c:v>
                </c:pt>
                <c:pt idx="1430">
                  <c:v>127.45000000000002</c:v>
                </c:pt>
                <c:pt idx="1431">
                  <c:v>49.199999999999996</c:v>
                </c:pt>
                <c:pt idx="1432">
                  <c:v>-9337.7999999999993</c:v>
                </c:pt>
                <c:pt idx="1433">
                  <c:v>-9632.0499999999993</c:v>
                </c:pt>
                <c:pt idx="1434">
                  <c:v>4013.9</c:v>
                </c:pt>
                <c:pt idx="1435">
                  <c:v>4065.8000000000006</c:v>
                </c:pt>
                <c:pt idx="1436">
                  <c:v>-13842.8</c:v>
                </c:pt>
                <c:pt idx="1437">
                  <c:v>-13551.149999999996</c:v>
                </c:pt>
                <c:pt idx="1438">
                  <c:v>40.350000000000009</c:v>
                </c:pt>
                <c:pt idx="1439">
                  <c:v>12.200000000000003</c:v>
                </c:pt>
                <c:pt idx="1440">
                  <c:v>-11333.8</c:v>
                </c:pt>
                <c:pt idx="1441">
                  <c:v>-11635.749999999998</c:v>
                </c:pt>
                <c:pt idx="1442">
                  <c:v>4074.1</c:v>
                </c:pt>
                <c:pt idx="1443">
                  <c:v>4075.2500000000009</c:v>
                </c:pt>
                <c:pt idx="1444">
                  <c:v>-11829.099999999999</c:v>
                </c:pt>
                <c:pt idx="1445">
                  <c:v>-11533.8</c:v>
                </c:pt>
                <c:pt idx="1446">
                  <c:v>7.6000000000000041</c:v>
                </c:pt>
                <c:pt idx="1447">
                  <c:v>30.399999999999991</c:v>
                </c:pt>
                <c:pt idx="1448">
                  <c:v>-13351.499999999998</c:v>
                </c:pt>
                <c:pt idx="1449">
                  <c:v>-13653.05</c:v>
                </c:pt>
                <c:pt idx="1450">
                  <c:v>4079.2000000000003</c:v>
                </c:pt>
                <c:pt idx="1451">
                  <c:v>4029.5500000000011</c:v>
                </c:pt>
                <c:pt idx="1452">
                  <c:v>-9821.0499999999993</c:v>
                </c:pt>
                <c:pt idx="1453">
                  <c:v>-9530.15</c:v>
                </c:pt>
                <c:pt idx="1454">
                  <c:v>30.150000000000009</c:v>
                </c:pt>
                <c:pt idx="1455">
                  <c:v>103.30000000000001</c:v>
                </c:pt>
                <c:pt idx="1456">
                  <c:v>-15336.3</c:v>
                </c:pt>
                <c:pt idx="1457">
                  <c:v>-15629.399999999998</c:v>
                </c:pt>
                <c:pt idx="1458">
                  <c:v>4029.1499999999996</c:v>
                </c:pt>
                <c:pt idx="1459">
                  <c:v>3930.0000000000005</c:v>
                </c:pt>
                <c:pt idx="1460">
                  <c:v>-7873</c:v>
                </c:pt>
                <c:pt idx="1461">
                  <c:v>-7594.6000000000013</c:v>
                </c:pt>
                <c:pt idx="1462">
                  <c:v>107.35000000000001</c:v>
                </c:pt>
                <c:pt idx="1463">
                  <c:v>228.85</c:v>
                </c:pt>
                <c:pt idx="1464">
                  <c:v>-34737.549999999996</c:v>
                </c:pt>
                <c:pt idx="1465">
                  <c:v>7740.5999999999995</c:v>
                </c:pt>
                <c:pt idx="1466">
                  <c:v>-12050.6</c:v>
                </c:pt>
                <c:pt idx="1467">
                  <c:v>718.94999999999982</c:v>
                </c:pt>
                <c:pt idx="1468">
                  <c:v>-41129.5</c:v>
                </c:pt>
                <c:pt idx="1469">
                  <c:v>6717.05</c:v>
                </c:pt>
                <c:pt idx="1470">
                  <c:v>-5430.9</c:v>
                </c:pt>
                <c:pt idx="1471">
                  <c:v>668.39999999999986</c:v>
                </c:pt>
                <c:pt idx="1472">
                  <c:v>911.75000000000011</c:v>
                </c:pt>
                <c:pt idx="1473">
                  <c:v>-21961.5</c:v>
                </c:pt>
                <c:pt idx="1474">
                  <c:v>-22144.400000000001</c:v>
                </c:pt>
                <c:pt idx="1475">
                  <c:v>3321.3</c:v>
                </c:pt>
                <c:pt idx="1476">
                  <c:v>3061.6</c:v>
                </c:pt>
                <c:pt idx="1477">
                  <c:v>-1668.0500000000002</c:v>
                </c:pt>
                <c:pt idx="1478">
                  <c:v>-1511.2499999999998</c:v>
                </c:pt>
                <c:pt idx="1479">
                  <c:v>911.1</c:v>
                </c:pt>
                <c:pt idx="1480">
                  <c:v>1181.6499999999999</c:v>
                </c:pt>
                <c:pt idx="1481">
                  <c:v>-53607.850000000006</c:v>
                </c:pt>
                <c:pt idx="1482">
                  <c:v>-22163.7</c:v>
                </c:pt>
                <c:pt idx="1483">
                  <c:v>-22293.550000000003</c:v>
                </c:pt>
                <c:pt idx="1484">
                  <c:v>2874.4999999999995</c:v>
                </c:pt>
                <c:pt idx="1485">
                  <c:v>2599.4499999999994</c:v>
                </c:pt>
                <c:pt idx="1486">
                  <c:v>-591.35</c:v>
                </c:pt>
                <c:pt idx="1487">
                  <c:v>-488.45</c:v>
                </c:pt>
                <c:pt idx="1488">
                  <c:v>1189.25</c:v>
                </c:pt>
                <c:pt idx="1489">
                  <c:v>1470.95</c:v>
                </c:pt>
                <c:pt idx="1490">
                  <c:v>42118.25</c:v>
                </c:pt>
                <c:pt idx="1491">
                  <c:v>-21626.65</c:v>
                </c:pt>
                <c:pt idx="1492">
                  <c:v>-21695.7</c:v>
                </c:pt>
                <c:pt idx="1493">
                  <c:v>-452632.14999999997</c:v>
                </c:pt>
                <c:pt idx="1494">
                  <c:v>3997.0999999999995</c:v>
                </c:pt>
                <c:pt idx="1495">
                  <c:v>3776.45</c:v>
                </c:pt>
                <c:pt idx="1496">
                  <c:v>-4122.8999999999996</c:v>
                </c:pt>
                <c:pt idx="1497">
                  <c:v>-3887.9000000000005</c:v>
                </c:pt>
                <c:pt idx="1498">
                  <c:v>551.20000000000005</c:v>
                </c:pt>
                <c:pt idx="1499">
                  <c:v>789.1</c:v>
                </c:pt>
                <c:pt idx="1500">
                  <c:v>-22754.6</c:v>
                </c:pt>
                <c:pt idx="1501">
                  <c:v>-22980.350000000002</c:v>
                </c:pt>
                <c:pt idx="1502">
                  <c:v>760876.1</c:v>
                </c:pt>
                <c:pt idx="1503">
                  <c:v>5256.7499999999991</c:v>
                </c:pt>
                <c:pt idx="1504">
                  <c:v>5076.25</c:v>
                </c:pt>
                <c:pt idx="1505">
                  <c:v>-91464.150000000009</c:v>
                </c:pt>
                <c:pt idx="1506">
                  <c:v>-7674.9000000000005</c:v>
                </c:pt>
                <c:pt idx="1507">
                  <c:v>-7334.4</c:v>
                </c:pt>
                <c:pt idx="1508">
                  <c:v>435.10000000000008</c:v>
                </c:pt>
                <c:pt idx="1509">
                  <c:v>679.69999999999993</c:v>
                </c:pt>
                <c:pt idx="1510">
                  <c:v>-26727.349999999995</c:v>
                </c:pt>
                <c:pt idx="1511">
                  <c:v>-27060.300000000007</c:v>
                </c:pt>
                <c:pt idx="1512">
                  <c:v>5112.6499999999996</c:v>
                </c:pt>
                <c:pt idx="1513">
                  <c:v>4839.8500000000004</c:v>
                </c:pt>
                <c:pt idx="1514">
                  <c:v>12998.3</c:v>
                </c:pt>
                <c:pt idx="1515">
                  <c:v>-4674.0999999999995</c:v>
                </c:pt>
                <c:pt idx="1516">
                  <c:v>-4383.7</c:v>
                </c:pt>
                <c:pt idx="1517">
                  <c:v>77980.649999999994</c:v>
                </c:pt>
                <c:pt idx="1518">
                  <c:v>623.90000000000009</c:v>
                </c:pt>
                <c:pt idx="1519">
                  <c:v>889</c:v>
                </c:pt>
                <c:pt idx="1520">
                  <c:v>-25372.400000000001</c:v>
                </c:pt>
                <c:pt idx="1521">
                  <c:v>-25622.849999999995</c:v>
                </c:pt>
                <c:pt idx="1522">
                  <c:v>4202.3</c:v>
                </c:pt>
                <c:pt idx="1523">
                  <c:v>3915.8500000000004</c:v>
                </c:pt>
                <c:pt idx="1524">
                  <c:v>-3046.45</c:v>
                </c:pt>
                <c:pt idx="1525">
                  <c:v>-2825.9000000000005</c:v>
                </c:pt>
                <c:pt idx="1526">
                  <c:v>-24622.250000000004</c:v>
                </c:pt>
                <c:pt idx="1527">
                  <c:v>644.59999999999991</c:v>
                </c:pt>
                <c:pt idx="1528">
                  <c:v>885.6</c:v>
                </c:pt>
                <c:pt idx="1529">
                  <c:v>25036.449999999997</c:v>
                </c:pt>
                <c:pt idx="1530">
                  <c:v>-21005.9</c:v>
                </c:pt>
                <c:pt idx="1531">
                  <c:v>-21176.399999999998</c:v>
                </c:pt>
                <c:pt idx="1532">
                  <c:v>3133.45</c:v>
                </c:pt>
                <c:pt idx="1533">
                  <c:v>2884</c:v>
                </c:pt>
                <c:pt idx="1534">
                  <c:v>-1498.1000000000001</c:v>
                </c:pt>
                <c:pt idx="1535">
                  <c:v>-1353.05</c:v>
                </c:pt>
                <c:pt idx="1536">
                  <c:v>897.25000000000023</c:v>
                </c:pt>
                <c:pt idx="1537">
                  <c:v>1157.0999999999999</c:v>
                </c:pt>
                <c:pt idx="1538">
                  <c:v>-50993.600000000006</c:v>
                </c:pt>
                <c:pt idx="1539">
                  <c:v>-21205.9</c:v>
                </c:pt>
                <c:pt idx="1540">
                  <c:v>-21325</c:v>
                </c:pt>
                <c:pt idx="1541">
                  <c:v>735212.54999999993</c:v>
                </c:pt>
                <c:pt idx="1542">
                  <c:v>3934.7000000000007</c:v>
                </c:pt>
                <c:pt idx="1543">
                  <c:v>3717.4500000000003</c:v>
                </c:pt>
                <c:pt idx="1544">
                  <c:v>-4080.6000000000004</c:v>
                </c:pt>
                <c:pt idx="1545">
                  <c:v>-3849.6000000000004</c:v>
                </c:pt>
                <c:pt idx="1546">
                  <c:v>551.04999999999984</c:v>
                </c:pt>
                <c:pt idx="1547">
                  <c:v>785.6</c:v>
                </c:pt>
                <c:pt idx="1548">
                  <c:v>-22445.249999999996</c:v>
                </c:pt>
                <c:pt idx="1549">
                  <c:v>-22666.75</c:v>
                </c:pt>
                <c:pt idx="1550">
                  <c:v>-465585.49999999994</c:v>
                </c:pt>
                <c:pt idx="1551">
                  <c:v>5842.3499999999995</c:v>
                </c:pt>
                <c:pt idx="1552">
                  <c:v>5706</c:v>
                </c:pt>
                <c:pt idx="1553">
                  <c:v>32246.050000000003</c:v>
                </c:pt>
                <c:pt idx="1554">
                  <c:v>-10332.9</c:v>
                </c:pt>
                <c:pt idx="1555">
                  <c:v>-9937.15</c:v>
                </c:pt>
                <c:pt idx="1556">
                  <c:v>317.45000000000005</c:v>
                </c:pt>
                <c:pt idx="1557">
                  <c:v>536.35</c:v>
                </c:pt>
                <c:pt idx="1558">
                  <c:v>-27286.45</c:v>
                </c:pt>
                <c:pt idx="1559">
                  <c:v>-27677.15</c:v>
                </c:pt>
                <c:pt idx="1560">
                  <c:v>5751.4500000000007</c:v>
                </c:pt>
                <c:pt idx="1561">
                  <c:v>5499.05</c:v>
                </c:pt>
                <c:pt idx="1562">
                  <c:v>-87753.9</c:v>
                </c:pt>
                <c:pt idx="1563">
                  <c:v>-6848.9500000000007</c:v>
                </c:pt>
                <c:pt idx="1564">
                  <c:v>-6497.4000000000005</c:v>
                </c:pt>
                <c:pt idx="1565">
                  <c:v>-45525.4</c:v>
                </c:pt>
                <c:pt idx="1566">
                  <c:v>381.50000000000006</c:v>
                </c:pt>
                <c:pt idx="1567">
                  <c:v>596.54999999999995</c:v>
                </c:pt>
                <c:pt idx="1568">
                  <c:v>-23504.600000000002</c:v>
                </c:pt>
                <c:pt idx="1569">
                  <c:v>-23797</c:v>
                </c:pt>
                <c:pt idx="1570">
                  <c:v>4486.2000000000007</c:v>
                </c:pt>
                <c:pt idx="1571">
                  <c:v>4246</c:v>
                </c:pt>
                <c:pt idx="1572">
                  <c:v>-4878.1499999999996</c:v>
                </c:pt>
                <c:pt idx="1573">
                  <c:v>-4612.5499999999993</c:v>
                </c:pt>
                <c:pt idx="1574">
                  <c:v>93813.15</c:v>
                </c:pt>
                <c:pt idx="1575">
                  <c:v>356.7</c:v>
                </c:pt>
                <c:pt idx="1576">
                  <c:v>544.09999999999991</c:v>
                </c:pt>
                <c:pt idx="1577">
                  <c:v>-23742.400000000001</c:v>
                </c:pt>
                <c:pt idx="1578">
                  <c:v>-18953.5</c:v>
                </c:pt>
                <c:pt idx="1579">
                  <c:v>-19168.699999999993</c:v>
                </c:pt>
                <c:pt idx="1580">
                  <c:v>3404.6</c:v>
                </c:pt>
                <c:pt idx="1581">
                  <c:v>3200.9500000000003</c:v>
                </c:pt>
                <c:pt idx="1582">
                  <c:v>-3119.2999999999997</c:v>
                </c:pt>
                <c:pt idx="1583">
                  <c:v>-2926.1499999999996</c:v>
                </c:pt>
                <c:pt idx="1584">
                  <c:v>554.9</c:v>
                </c:pt>
                <c:pt idx="1585">
                  <c:v>773.14999999999986</c:v>
                </c:pt>
                <c:pt idx="1586">
                  <c:v>20608.45</c:v>
                </c:pt>
                <c:pt idx="1587">
                  <c:v>-19464.900000000001</c:v>
                </c:pt>
                <c:pt idx="1588">
                  <c:v>-19633.400000000001</c:v>
                </c:pt>
                <c:pt idx="1589">
                  <c:v>-398544.49999999994</c:v>
                </c:pt>
                <c:pt idx="1590">
                  <c:v>4755.7999999999993</c:v>
                </c:pt>
                <c:pt idx="1591">
                  <c:v>4618.0999999999995</c:v>
                </c:pt>
                <c:pt idx="1592">
                  <c:v>-8668.2999999999993</c:v>
                </c:pt>
                <c:pt idx="1593">
                  <c:v>-8347.2500000000018</c:v>
                </c:pt>
                <c:pt idx="1594">
                  <c:v>207.10000000000002</c:v>
                </c:pt>
                <c:pt idx="1595">
                  <c:v>369.7</c:v>
                </c:pt>
                <c:pt idx="1596">
                  <c:v>-21237.9</c:v>
                </c:pt>
                <c:pt idx="1597">
                  <c:v>-21555.699999999997</c:v>
                </c:pt>
                <c:pt idx="1598">
                  <c:v>695086.10000000009</c:v>
                </c:pt>
                <c:pt idx="1599">
                  <c:v>6211.4</c:v>
                </c:pt>
                <c:pt idx="1600">
                  <c:v>6123.8</c:v>
                </c:pt>
                <c:pt idx="1601">
                  <c:v>-109082.79999999999</c:v>
                </c:pt>
                <c:pt idx="1602">
                  <c:v>-13214.999999999998</c:v>
                </c:pt>
                <c:pt idx="1603">
                  <c:v>-12779.849999999999</c:v>
                </c:pt>
                <c:pt idx="1604">
                  <c:v>185.2</c:v>
                </c:pt>
                <c:pt idx="1605">
                  <c:v>352.64999999999992</c:v>
                </c:pt>
                <c:pt idx="1606">
                  <c:v>-26065.750000000004</c:v>
                </c:pt>
                <c:pt idx="1607">
                  <c:v>-26499.900000000009</c:v>
                </c:pt>
                <c:pt idx="1608">
                  <c:v>6160.8499999999995</c:v>
                </c:pt>
                <c:pt idx="1609">
                  <c:v>5955.7000000000007</c:v>
                </c:pt>
                <c:pt idx="1610">
                  <c:v>15642.699999999999</c:v>
                </c:pt>
                <c:pt idx="1611">
                  <c:v>-9041.9000000000015</c:v>
                </c:pt>
                <c:pt idx="1612">
                  <c:v>-8643.3000000000011</c:v>
                </c:pt>
                <c:pt idx="1613">
                  <c:v>159855.25</c:v>
                </c:pt>
                <c:pt idx="1614">
                  <c:v>244.69999999999996</c:v>
                </c:pt>
                <c:pt idx="1615">
                  <c:v>425.45</c:v>
                </c:pt>
                <c:pt idx="1616">
                  <c:v>-22917.049999999996</c:v>
                </c:pt>
                <c:pt idx="1617">
                  <c:v>-23251</c:v>
                </c:pt>
                <c:pt idx="1618">
                  <c:v>4880.95</c:v>
                </c:pt>
                <c:pt idx="1619">
                  <c:v>4671.2500000000009</c:v>
                </c:pt>
                <c:pt idx="1620">
                  <c:v>-6766.3499999999995</c:v>
                </c:pt>
                <c:pt idx="1621">
                  <c:v>-6457.7</c:v>
                </c:pt>
                <c:pt idx="1622">
                  <c:v>-54201.150000000009</c:v>
                </c:pt>
                <c:pt idx="1623">
                  <c:v>184.84999999999997</c:v>
                </c:pt>
                <c:pt idx="1624">
                  <c:v>325.94999999999993</c:v>
                </c:pt>
                <c:pt idx="1625">
                  <c:v>9679.2999999999993</c:v>
                </c:pt>
                <c:pt idx="1626">
                  <c:v>-17096.7</c:v>
                </c:pt>
                <c:pt idx="1627">
                  <c:v>-17339.449999999997</c:v>
                </c:pt>
                <c:pt idx="1628">
                  <c:v>3566.0000000000009</c:v>
                </c:pt>
                <c:pt idx="1629">
                  <c:v>3405.1499999999996</c:v>
                </c:pt>
                <c:pt idx="1630">
                  <c:v>-4687.8500000000004</c:v>
                </c:pt>
                <c:pt idx="1631">
                  <c:v>-4464.2</c:v>
                </c:pt>
                <c:pt idx="1632">
                  <c:v>338.9</c:v>
                </c:pt>
                <c:pt idx="1633">
                  <c:v>516.95000000000005</c:v>
                </c:pt>
                <c:pt idx="1634">
                  <c:v>-23175.95</c:v>
                </c:pt>
                <c:pt idx="1635">
                  <c:v>-18119.8</c:v>
                </c:pt>
                <c:pt idx="1636">
                  <c:v>-18326.650000000001</c:v>
                </c:pt>
                <c:pt idx="1637">
                  <c:v>644573.59999999986</c:v>
                </c:pt>
                <c:pt idx="1638">
                  <c:v>4629.8500000000013</c:v>
                </c:pt>
                <c:pt idx="1639">
                  <c:v>4512.4000000000005</c:v>
                </c:pt>
                <c:pt idx="1640">
                  <c:v>-8998.2000000000007</c:v>
                </c:pt>
                <c:pt idx="1641">
                  <c:v>-8681.6000000000022</c:v>
                </c:pt>
                <c:pt idx="1642">
                  <c:v>163.09999999999997</c:v>
                </c:pt>
                <c:pt idx="1643">
                  <c:v>305.45</c:v>
                </c:pt>
                <c:pt idx="1644">
                  <c:v>-19976.899999999998</c:v>
                </c:pt>
                <c:pt idx="1645">
                  <c:v>-20291.150000000001</c:v>
                </c:pt>
                <c:pt idx="1646">
                  <c:v>-415469.4</c:v>
                </c:pt>
                <c:pt idx="1647">
                  <c:v>6854.5999999999995</c:v>
                </c:pt>
                <c:pt idx="1648">
                  <c:v>6846.0499999999993</c:v>
                </c:pt>
                <c:pt idx="1649">
                  <c:v>33230.350000000006</c:v>
                </c:pt>
                <c:pt idx="1650">
                  <c:v>-17263</c:v>
                </c:pt>
                <c:pt idx="1651">
                  <c:v>-16768.5</c:v>
                </c:pt>
                <c:pt idx="1652">
                  <c:v>106.94999999999999</c:v>
                </c:pt>
                <c:pt idx="1653">
                  <c:v>223.70000000000002</c:v>
                </c:pt>
                <c:pt idx="1654">
                  <c:v>-26029.549999999996</c:v>
                </c:pt>
                <c:pt idx="1655">
                  <c:v>-26527.849999999995</c:v>
                </c:pt>
                <c:pt idx="1656">
                  <c:v>6903.4499999999989</c:v>
                </c:pt>
                <c:pt idx="1657">
                  <c:v>6743.15</c:v>
                </c:pt>
                <c:pt idx="1658">
                  <c:v>-110547.29999999999</c:v>
                </c:pt>
                <c:pt idx="1659">
                  <c:v>-12346.05</c:v>
                </c:pt>
                <c:pt idx="1660">
                  <c:v>-11878.4</c:v>
                </c:pt>
                <c:pt idx="1661">
                  <c:v>-90160.749999999985</c:v>
                </c:pt>
                <c:pt idx="1662">
                  <c:v>88.15</c:v>
                </c:pt>
                <c:pt idx="1663">
                  <c:v>193.30000000000004</c:v>
                </c:pt>
                <c:pt idx="1664">
                  <c:v>-20118.45</c:v>
                </c:pt>
                <c:pt idx="1665">
                  <c:v>-20486.650000000001</c:v>
                </c:pt>
                <c:pt idx="1666">
                  <c:v>5125.2</c:v>
                </c:pt>
                <c:pt idx="1667">
                  <c:v>4987.9499999999989</c:v>
                </c:pt>
                <c:pt idx="1668">
                  <c:v>-9740.4499999999989</c:v>
                </c:pt>
                <c:pt idx="1669">
                  <c:v>-9392.1999999999989</c:v>
                </c:pt>
                <c:pt idx="1670">
                  <c:v>205497.14999999997</c:v>
                </c:pt>
                <c:pt idx="1671">
                  <c:v>30.549999999999986</c:v>
                </c:pt>
                <c:pt idx="1672">
                  <c:v>93.199999999999989</c:v>
                </c:pt>
                <c:pt idx="1673">
                  <c:v>-6307.6</c:v>
                </c:pt>
                <c:pt idx="1674">
                  <c:v>-14064.599999999999</c:v>
                </c:pt>
                <c:pt idx="1675">
                  <c:v>-14337.45</c:v>
                </c:pt>
                <c:pt idx="1676">
                  <c:v>3753</c:v>
                </c:pt>
                <c:pt idx="1677">
                  <c:v>3666.2500000000009</c:v>
                </c:pt>
                <c:pt idx="1678">
                  <c:v>-7561.5500000000011</c:v>
                </c:pt>
                <c:pt idx="1679">
                  <c:v>-7302.2999999999984</c:v>
                </c:pt>
                <c:pt idx="1680">
                  <c:v>104.44999999999997</c:v>
                </c:pt>
                <c:pt idx="1681">
                  <c:v>211.6</c:v>
                </c:pt>
                <c:pt idx="1682">
                  <c:v>7378.9</c:v>
                </c:pt>
                <c:pt idx="1683">
                  <c:v>-15359.15</c:v>
                </c:pt>
                <c:pt idx="1684">
                  <c:v>-15606.25</c:v>
                </c:pt>
                <c:pt idx="1685">
                  <c:v>-305448.14999999997</c:v>
                </c:pt>
                <c:pt idx="1686">
                  <c:v>5192.8499999999995</c:v>
                </c:pt>
                <c:pt idx="1687">
                  <c:v>5178.7499999999991</c:v>
                </c:pt>
                <c:pt idx="1688">
                  <c:v>-14475.899999999998</c:v>
                </c:pt>
                <c:pt idx="1689">
                  <c:v>-14102.199999999995</c:v>
                </c:pt>
                <c:pt idx="1690">
                  <c:v>31.000000000000004</c:v>
                </c:pt>
                <c:pt idx="1691">
                  <c:v>74.899999999999991</c:v>
                </c:pt>
                <c:pt idx="1692">
                  <c:v>-17588.95</c:v>
                </c:pt>
                <c:pt idx="1693">
                  <c:v>-17968.650000000001</c:v>
                </c:pt>
                <c:pt idx="1694">
                  <c:v>562203.25</c:v>
                </c:pt>
                <c:pt idx="1695">
                  <c:v>6739.5500000000011</c:v>
                </c:pt>
                <c:pt idx="1696">
                  <c:v>6781.15</c:v>
                </c:pt>
                <c:pt idx="1697">
                  <c:v>-104107.19999999997</c:v>
                </c:pt>
                <c:pt idx="1698">
                  <c:v>-19714.45</c:v>
                </c:pt>
                <c:pt idx="1699">
                  <c:v>-19223</c:v>
                </c:pt>
                <c:pt idx="1700">
                  <c:v>51.900000000000013</c:v>
                </c:pt>
                <c:pt idx="1701">
                  <c:v>93.850000000000009</c:v>
                </c:pt>
                <c:pt idx="1702">
                  <c:v>-22563.4</c:v>
                </c:pt>
                <c:pt idx="1703">
                  <c:v>-23064.100000000002</c:v>
                </c:pt>
                <c:pt idx="1704">
                  <c:v>6817.05</c:v>
                </c:pt>
                <c:pt idx="1705">
                  <c:v>6730.9999999999991</c:v>
                </c:pt>
                <c:pt idx="1706">
                  <c:v>13791.499999999998</c:v>
                </c:pt>
                <c:pt idx="1707">
                  <c:v>-14800.35</c:v>
                </c:pt>
                <c:pt idx="1708">
                  <c:v>-14320.249999999998</c:v>
                </c:pt>
                <c:pt idx="1709">
                  <c:v>275010.79999999993</c:v>
                </c:pt>
                <c:pt idx="1710">
                  <c:v>26.150000000000006</c:v>
                </c:pt>
                <c:pt idx="1711">
                  <c:v>67.900000000000006</c:v>
                </c:pt>
                <c:pt idx="1712">
                  <c:v>-17534.849999999999</c:v>
                </c:pt>
                <c:pt idx="1713">
                  <c:v>-17915.950000000004</c:v>
                </c:pt>
                <c:pt idx="1714">
                  <c:v>5185.6000000000004</c:v>
                </c:pt>
                <c:pt idx="1715">
                  <c:v>5110.4000000000005</c:v>
                </c:pt>
                <c:pt idx="1716">
                  <c:v>-12089.15</c:v>
                </c:pt>
                <c:pt idx="1717">
                  <c:v>-11723.35</c:v>
                </c:pt>
                <c:pt idx="1718">
                  <c:v>-100829.65000000001</c:v>
                </c:pt>
                <c:pt idx="1719">
                  <c:v>10.500000000000007</c:v>
                </c:pt>
                <c:pt idx="1720">
                  <c:v>4.1000000000000005</c:v>
                </c:pt>
                <c:pt idx="1721">
                  <c:v>980.25</c:v>
                </c:pt>
                <c:pt idx="1722">
                  <c:v>-11000.800000000001</c:v>
                </c:pt>
                <c:pt idx="1723">
                  <c:v>-11274.75</c:v>
                </c:pt>
                <c:pt idx="1724">
                  <c:v>3690.0000000000005</c:v>
                </c:pt>
                <c:pt idx="1725">
                  <c:v>3671.7000000000007</c:v>
                </c:pt>
                <c:pt idx="1726">
                  <c:v>-9911.9</c:v>
                </c:pt>
                <c:pt idx="1727">
                  <c:v>-9646.1</c:v>
                </c:pt>
                <c:pt idx="1728">
                  <c:v>11.550000000000002</c:v>
                </c:pt>
                <c:pt idx="1729">
                  <c:v>51.050000000000018</c:v>
                </c:pt>
                <c:pt idx="1730">
                  <c:v>-4670.3999999999996</c:v>
                </c:pt>
                <c:pt idx="1731">
                  <c:v>-12591.5</c:v>
                </c:pt>
                <c:pt idx="1732">
                  <c:v>-12855.399999999998</c:v>
                </c:pt>
                <c:pt idx="1733">
                  <c:v>426931.79999999993</c:v>
                </c:pt>
                <c:pt idx="1734">
                  <c:v>4671.3500000000004</c:v>
                </c:pt>
                <c:pt idx="1735">
                  <c:v>4688.1500000000005</c:v>
                </c:pt>
                <c:pt idx="1736">
                  <c:v>-14207.500000000002</c:v>
                </c:pt>
                <c:pt idx="1737">
                  <c:v>-13868.649999999996</c:v>
                </c:pt>
                <c:pt idx="1738">
                  <c:v>18.949999999999992</c:v>
                </c:pt>
                <c:pt idx="1739">
                  <c:v>29.45</c:v>
                </c:pt>
                <c:pt idx="1740">
                  <c:v>-14714.699999999999</c:v>
                </c:pt>
                <c:pt idx="1741">
                  <c:v>-15061.05</c:v>
                </c:pt>
                <c:pt idx="1742">
                  <c:v>-300585.19999999995</c:v>
                </c:pt>
                <c:pt idx="1743">
                  <c:v>6557.5</c:v>
                </c:pt>
                <c:pt idx="1744">
                  <c:v>6666.6500000000015</c:v>
                </c:pt>
                <c:pt idx="1745">
                  <c:v>41691.149999999994</c:v>
                </c:pt>
                <c:pt idx="1746">
                  <c:v>-21471.1</c:v>
                </c:pt>
                <c:pt idx="1747">
                  <c:v>-20987.550000000003</c:v>
                </c:pt>
                <c:pt idx="1748">
                  <c:v>55.199999999999982</c:v>
                </c:pt>
                <c:pt idx="1749">
                  <c:v>44.000000000000007</c:v>
                </c:pt>
                <c:pt idx="1750">
                  <c:v>-20111.55</c:v>
                </c:pt>
                <c:pt idx="1751">
                  <c:v>-20608.099999999999</c:v>
                </c:pt>
                <c:pt idx="1752">
                  <c:v>6719.7</c:v>
                </c:pt>
                <c:pt idx="1753">
                  <c:v>6686.8500000000013</c:v>
                </c:pt>
                <c:pt idx="1754">
                  <c:v>-108780.39999999998</c:v>
                </c:pt>
                <c:pt idx="1755">
                  <c:v>-16521.8</c:v>
                </c:pt>
                <c:pt idx="1756">
                  <c:v>-16038.749999999996</c:v>
                </c:pt>
                <c:pt idx="1757">
                  <c:v>-96126</c:v>
                </c:pt>
                <c:pt idx="1758">
                  <c:v>38.450000000000003</c:v>
                </c:pt>
                <c:pt idx="1759">
                  <c:v>14.10000000000001</c:v>
                </c:pt>
                <c:pt idx="1760">
                  <c:v>-14000.5</c:v>
                </c:pt>
                <c:pt idx="1761">
                  <c:v>-14363.699999999999</c:v>
                </c:pt>
                <c:pt idx="1762">
                  <c:v>4899</c:v>
                </c:pt>
                <c:pt idx="1763">
                  <c:v>4891.2</c:v>
                </c:pt>
                <c:pt idx="1764">
                  <c:v>-13859.05</c:v>
                </c:pt>
                <c:pt idx="1765">
                  <c:v>-13505.349999999999</c:v>
                </c:pt>
                <c:pt idx="1766">
                  <c:v>266516.14999999997</c:v>
                </c:pt>
                <c:pt idx="1767">
                  <c:v>70.75</c:v>
                </c:pt>
                <c:pt idx="1768">
                  <c:v>10.1</c:v>
                </c:pt>
                <c:pt idx="1769">
                  <c:v>94.649999999999991</c:v>
                </c:pt>
                <c:pt idx="1770">
                  <c:v>-8606.75</c:v>
                </c:pt>
                <c:pt idx="1771">
                  <c:v>-8871.8499999999985</c:v>
                </c:pt>
                <c:pt idx="1772">
                  <c:v>3585.2000000000003</c:v>
                </c:pt>
                <c:pt idx="1773">
                  <c:v>3622.3000000000006</c:v>
                </c:pt>
                <c:pt idx="1774">
                  <c:v>-11904.1</c:v>
                </c:pt>
                <c:pt idx="1775">
                  <c:v>-11642.600000000002</c:v>
                </c:pt>
                <c:pt idx="1776">
                  <c:v>13.399999999999999</c:v>
                </c:pt>
                <c:pt idx="1777">
                  <c:v>-2.6999999999999966</c:v>
                </c:pt>
                <c:pt idx="1778">
                  <c:v>811.55000000000007</c:v>
                </c:pt>
                <c:pt idx="1779">
                  <c:v>-10249.1</c:v>
                </c:pt>
                <c:pt idx="1780">
                  <c:v>-10514.600000000002</c:v>
                </c:pt>
                <c:pt idx="1781">
                  <c:v>-232165.20000000004</c:v>
                </c:pt>
                <c:pt idx="1782">
                  <c:v>4874.5</c:v>
                </c:pt>
                <c:pt idx="1783">
                  <c:v>4974.2999999999993</c:v>
                </c:pt>
                <c:pt idx="1784">
                  <c:v>-18442.55</c:v>
                </c:pt>
                <c:pt idx="1785">
                  <c:v>-18089.299999999996</c:v>
                </c:pt>
                <c:pt idx="1786">
                  <c:v>91.949999999999974</c:v>
                </c:pt>
                <c:pt idx="1787">
                  <c:v>20.799999999999997</c:v>
                </c:pt>
                <c:pt idx="1788">
                  <c:v>-12468.35</c:v>
                </c:pt>
                <c:pt idx="1789">
                  <c:v>-12836.299999999997</c:v>
                </c:pt>
                <c:pt idx="1790">
                  <c:v>423732.85</c:v>
                </c:pt>
                <c:pt idx="1791">
                  <c:v>6165.1999999999989</c:v>
                </c:pt>
                <c:pt idx="1792">
                  <c:v>6305.4</c:v>
                </c:pt>
                <c:pt idx="1793">
                  <c:v>-143540.99999999997</c:v>
                </c:pt>
                <c:pt idx="1794">
                  <c:v>-22177.899999999998</c:v>
                </c:pt>
                <c:pt idx="1795">
                  <c:v>-21723.649999999998</c:v>
                </c:pt>
                <c:pt idx="1796">
                  <c:v>80.850000000000009</c:v>
                </c:pt>
                <c:pt idx="1797">
                  <c:v>23.25</c:v>
                </c:pt>
                <c:pt idx="1798">
                  <c:v>-17178.099999999999</c:v>
                </c:pt>
                <c:pt idx="1799">
                  <c:v>-17648.400000000001</c:v>
                </c:pt>
                <c:pt idx="1800">
                  <c:v>6350.75</c:v>
                </c:pt>
                <c:pt idx="1801">
                  <c:v>6366.2500000000009</c:v>
                </c:pt>
                <c:pt idx="1802">
                  <c:v>47190.15</c:v>
                </c:pt>
                <c:pt idx="1803">
                  <c:v>-17032.149999999998</c:v>
                </c:pt>
                <c:pt idx="1804">
                  <c:v>-16568.599999999999</c:v>
                </c:pt>
                <c:pt idx="1805">
                  <c:v>242311.29999999993</c:v>
                </c:pt>
                <c:pt idx="1806">
                  <c:v>50.4</c:v>
                </c:pt>
                <c:pt idx="1807">
                  <c:v>4.9999999999999964</c:v>
                </c:pt>
                <c:pt idx="1808">
                  <c:v>-12863.249999999998</c:v>
                </c:pt>
                <c:pt idx="1809">
                  <c:v>-13219.300000000001</c:v>
                </c:pt>
                <c:pt idx="1810">
                  <c:v>4796.0000000000009</c:v>
                </c:pt>
                <c:pt idx="1811">
                  <c:v>4809.7000000000007</c:v>
                </c:pt>
                <c:pt idx="1812">
                  <c:v>-14425.449999999997</c:v>
                </c:pt>
                <c:pt idx="1813">
                  <c:v>-14077.15</c:v>
                </c:pt>
                <c:pt idx="1814">
                  <c:v>-68088.950000000012</c:v>
                </c:pt>
                <c:pt idx="1815">
                  <c:v>115.80000000000004</c:v>
                </c:pt>
                <c:pt idx="1816">
                  <c:v>33.450000000000003</c:v>
                </c:pt>
                <c:pt idx="1817">
                  <c:v>361.2</c:v>
                </c:pt>
                <c:pt idx="1818">
                  <c:v>-7508.6499999999987</c:v>
                </c:pt>
                <c:pt idx="1819">
                  <c:v>-7763.8499999999995</c:v>
                </c:pt>
                <c:pt idx="1820">
                  <c:v>3476.9999999999995</c:v>
                </c:pt>
                <c:pt idx="1821">
                  <c:v>3536.8500000000004</c:v>
                </c:pt>
                <c:pt idx="1822">
                  <c:v>-12597.35</c:v>
                </c:pt>
                <c:pt idx="1823">
                  <c:v>-12343.75</c:v>
                </c:pt>
                <c:pt idx="1824">
                  <c:v>33.949999999999989</c:v>
                </c:pt>
                <c:pt idx="1825">
                  <c:v>-5.5499999999999989</c:v>
                </c:pt>
                <c:pt idx="1826">
                  <c:v>-115.34999999999995</c:v>
                </c:pt>
                <c:pt idx="1827">
                  <c:v>-9189.7499999999982</c:v>
                </c:pt>
                <c:pt idx="1828">
                  <c:v>-9451.4499999999989</c:v>
                </c:pt>
                <c:pt idx="1829">
                  <c:v>277153.25</c:v>
                </c:pt>
                <c:pt idx="1830">
                  <c:v>4231.8</c:v>
                </c:pt>
                <c:pt idx="1831">
                  <c:v>4307.0000000000009</c:v>
                </c:pt>
                <c:pt idx="1832">
                  <c:v>-15467.600000000002</c:v>
                </c:pt>
                <c:pt idx="1833">
                  <c:v>-15159.6</c:v>
                </c:pt>
                <c:pt idx="1834">
                  <c:v>53.05</c:v>
                </c:pt>
                <c:pt idx="1835">
                  <c:v>2.9999999999999969</c:v>
                </c:pt>
                <c:pt idx="1836">
                  <c:v>-11198.25</c:v>
                </c:pt>
                <c:pt idx="1837">
                  <c:v>-11518.049999999997</c:v>
                </c:pt>
                <c:pt idx="1838">
                  <c:v>-218122.35</c:v>
                </c:pt>
                <c:pt idx="1839">
                  <c:v>5566.2000000000007</c:v>
                </c:pt>
                <c:pt idx="1840">
                  <c:v>5694.8</c:v>
                </c:pt>
                <c:pt idx="1841">
                  <c:v>70511.75</c:v>
                </c:pt>
                <c:pt idx="1842">
                  <c:v>-19599.150000000001</c:v>
                </c:pt>
                <c:pt idx="1843">
                  <c:v>-19186.299999999996</c:v>
                </c:pt>
                <c:pt idx="1844">
                  <c:v>51.750000000000007</c:v>
                </c:pt>
                <c:pt idx="1845">
                  <c:v>10.850000000000001</c:v>
                </c:pt>
                <c:pt idx="1846">
                  <c:v>-15962.95</c:v>
                </c:pt>
                <c:pt idx="1847">
                  <c:v>-16389.45</c:v>
                </c:pt>
                <c:pt idx="1848">
                  <c:v>5746.1</c:v>
                </c:pt>
                <c:pt idx="1849">
                  <c:v>5748.65</c:v>
                </c:pt>
                <c:pt idx="1850">
                  <c:v>-130311.15</c:v>
                </c:pt>
                <c:pt idx="1851">
                  <c:v>-15224.7</c:v>
                </c:pt>
                <c:pt idx="1852">
                  <c:v>-14806.15</c:v>
                </c:pt>
                <c:pt idx="1853">
                  <c:v>-18869.75</c:v>
                </c:pt>
                <c:pt idx="1854">
                  <c:v>68.499999999999986</c:v>
                </c:pt>
                <c:pt idx="1855">
                  <c:v>5.8500000000000023</c:v>
                </c:pt>
                <c:pt idx="1856">
                  <c:v>-9725.15</c:v>
                </c:pt>
                <c:pt idx="1857">
                  <c:v>-10019.999999999998</c:v>
                </c:pt>
                <c:pt idx="1858">
                  <c:v>3976.8999999999996</c:v>
                </c:pt>
                <c:pt idx="1859">
                  <c:v>4013.150000000001</c:v>
                </c:pt>
                <c:pt idx="1860">
                  <c:v>-12989.149999999998</c:v>
                </c:pt>
                <c:pt idx="1861">
                  <c:v>-12698.699999999999</c:v>
                </c:pt>
                <c:pt idx="1862">
                  <c:v>218554.59999999998</c:v>
                </c:pt>
                <c:pt idx="1863">
                  <c:v>195.5</c:v>
                </c:pt>
                <c:pt idx="1864">
                  <c:v>93.949999999999974</c:v>
                </c:pt>
                <c:pt idx="1865">
                  <c:v>-1785.7500000000002</c:v>
                </c:pt>
                <c:pt idx="1866">
                  <c:v>-4644.4999999999991</c:v>
                </c:pt>
                <c:pt idx="1867">
                  <c:v>-4839.3999999999996</c:v>
                </c:pt>
                <c:pt idx="1868">
                  <c:v>2732.9</c:v>
                </c:pt>
                <c:pt idx="1869">
                  <c:v>2818.45</c:v>
                </c:pt>
                <c:pt idx="1870">
                  <c:v>-11684.35</c:v>
                </c:pt>
                <c:pt idx="1871">
                  <c:v>-11487.6</c:v>
                </c:pt>
                <c:pt idx="1872">
                  <c:v>90.449999999999989</c:v>
                </c:pt>
                <c:pt idx="1873">
                  <c:v>20.600000000000005</c:v>
                </c:pt>
                <c:pt idx="1874">
                  <c:v>489.29999999999995</c:v>
                </c:pt>
                <c:pt idx="1875">
                  <c:v>-6006.15</c:v>
                </c:pt>
                <c:pt idx="1876">
                  <c:v>-6214.8499999999995</c:v>
                </c:pt>
                <c:pt idx="1877">
                  <c:v>-98674.749999999985</c:v>
                </c:pt>
                <c:pt idx="1878">
                  <c:v>3394.0000000000005</c:v>
                </c:pt>
                <c:pt idx="1879">
                  <c:v>3495.6500000000005</c:v>
                </c:pt>
                <c:pt idx="1880">
                  <c:v>-14320.599999999999</c:v>
                </c:pt>
                <c:pt idx="1881">
                  <c:v>-14076.199999999997</c:v>
                </c:pt>
                <c:pt idx="1882">
                  <c:v>109.55000000000001</c:v>
                </c:pt>
                <c:pt idx="1883">
                  <c:v>27.599999999999991</c:v>
                </c:pt>
                <c:pt idx="1884">
                  <c:v>-7599.1999999999989</c:v>
                </c:pt>
                <c:pt idx="1885">
                  <c:v>-7856.6499999999987</c:v>
                </c:pt>
                <c:pt idx="1886">
                  <c:v>180034.39999999997</c:v>
                </c:pt>
                <c:pt idx="1887">
                  <c:v>3980.9500000000007</c:v>
                </c:pt>
                <c:pt idx="1888">
                  <c:v>4082.45</c:v>
                </c:pt>
                <c:pt idx="1889">
                  <c:v>-145741.94999999998</c:v>
                </c:pt>
                <c:pt idx="1890">
                  <c:v>-14523.9</c:v>
                </c:pt>
                <c:pt idx="1891">
                  <c:v>-14228.1</c:v>
                </c:pt>
                <c:pt idx="1892">
                  <c:v>34.5</c:v>
                </c:pt>
                <c:pt idx="1893">
                  <c:v>-7.4500000000000011</c:v>
                </c:pt>
                <c:pt idx="1894">
                  <c:v>-10910.400000000001</c:v>
                </c:pt>
                <c:pt idx="1895">
                  <c:v>-11216.800000000001</c:v>
                </c:pt>
                <c:pt idx="1896">
                  <c:v>4116.2000000000007</c:v>
                </c:pt>
                <c:pt idx="1897">
                  <c:v>4130.55</c:v>
                </c:pt>
                <c:pt idx="1898">
                  <c:v>71024.55</c:v>
                </c:pt>
                <c:pt idx="1899">
                  <c:v>-10822.35</c:v>
                </c:pt>
                <c:pt idx="1900">
                  <c:v>-10519.800000000001</c:v>
                </c:pt>
                <c:pt idx="1901">
                  <c:v>100387.65000000001</c:v>
                </c:pt>
                <c:pt idx="1902">
                  <c:v>53.65</c:v>
                </c:pt>
                <c:pt idx="1903">
                  <c:v>-1.2000000000000011</c:v>
                </c:pt>
                <c:pt idx="1904">
                  <c:v>-6062.75</c:v>
                </c:pt>
                <c:pt idx="1905">
                  <c:v>-6261.8500000000013</c:v>
                </c:pt>
                <c:pt idx="1906">
                  <c:v>2687.05</c:v>
                </c:pt>
                <c:pt idx="1907">
                  <c:v>2724.4999999999995</c:v>
                </c:pt>
                <c:pt idx="1908">
                  <c:v>-9296.9499999999989</c:v>
                </c:pt>
                <c:pt idx="1909">
                  <c:v>-9099.6500000000015</c:v>
                </c:pt>
                <c:pt idx="1910">
                  <c:v>37409.75</c:v>
                </c:pt>
                <c:pt idx="1911">
                  <c:v>210.35000000000002</c:v>
                </c:pt>
                <c:pt idx="1912">
                  <c:v>124.15</c:v>
                </c:pt>
                <c:pt idx="1913">
                  <c:v>2033.7999999999997</c:v>
                </c:pt>
                <c:pt idx="1914">
                  <c:v>-2297.4999999999995</c:v>
                </c:pt>
                <c:pt idx="1915">
                  <c:v>-2417.3000000000006</c:v>
                </c:pt>
                <c:pt idx="1916">
                  <c:v>1758.8499999999997</c:v>
                </c:pt>
                <c:pt idx="1917">
                  <c:v>1837.2499999999998</c:v>
                </c:pt>
                <c:pt idx="1918">
                  <c:v>-8667.7000000000007</c:v>
                </c:pt>
                <c:pt idx="1919">
                  <c:v>-8544.7000000000007</c:v>
                </c:pt>
                <c:pt idx="1920">
                  <c:v>118.95</c:v>
                </c:pt>
                <c:pt idx="1921">
                  <c:v>49.499999999999986</c:v>
                </c:pt>
                <c:pt idx="1922">
                  <c:v>-1088.0500000000002</c:v>
                </c:pt>
                <c:pt idx="1923">
                  <c:v>-3121.3</c:v>
                </c:pt>
                <c:pt idx="1924">
                  <c:v>-3255.3999999999987</c:v>
                </c:pt>
                <c:pt idx="1925">
                  <c:v>115907.65</c:v>
                </c:pt>
                <c:pt idx="1926">
                  <c:v>2206.4</c:v>
                </c:pt>
                <c:pt idx="1927">
                  <c:v>2298.3000000000002</c:v>
                </c:pt>
                <c:pt idx="1928">
                  <c:v>-10571.65</c:v>
                </c:pt>
                <c:pt idx="1929">
                  <c:v>-10416.299999999999</c:v>
                </c:pt>
                <c:pt idx="1930">
                  <c:v>134.20000000000002</c:v>
                </c:pt>
                <c:pt idx="1931">
                  <c:v>54.350000000000009</c:v>
                </c:pt>
                <c:pt idx="1932">
                  <c:v>-4096.8499999999995</c:v>
                </c:pt>
                <c:pt idx="1933">
                  <c:v>-4263.2</c:v>
                </c:pt>
                <c:pt idx="1934">
                  <c:v>-102786.95</c:v>
                </c:pt>
                <c:pt idx="1935">
                  <c:v>2948.6499999999996</c:v>
                </c:pt>
                <c:pt idx="1936">
                  <c:v>3076.8500000000004</c:v>
                </c:pt>
                <c:pt idx="1937">
                  <c:v>74274</c:v>
                </c:pt>
                <c:pt idx="1938">
                  <c:v>-12796.599999999999</c:v>
                </c:pt>
                <c:pt idx="1939">
                  <c:v>-12578.550000000001</c:v>
                </c:pt>
                <c:pt idx="1940">
                  <c:v>91.35</c:v>
                </c:pt>
                <c:pt idx="1941">
                  <c:v>17.099999999999994</c:v>
                </c:pt>
                <c:pt idx="1942">
                  <c:v>-6703.7499999999982</c:v>
                </c:pt>
                <c:pt idx="1943">
                  <c:v>-6933.6999999999989</c:v>
                </c:pt>
                <c:pt idx="1944">
                  <c:v>3121.0999999999995</c:v>
                </c:pt>
                <c:pt idx="1945">
                  <c:v>3174.85</c:v>
                </c:pt>
                <c:pt idx="1946">
                  <c:v>-119060.64999999998</c:v>
                </c:pt>
                <c:pt idx="1947">
                  <c:v>-10179.800000000001</c:v>
                </c:pt>
                <c:pt idx="1948">
                  <c:v>-9946.5000000000018</c:v>
                </c:pt>
                <c:pt idx="1949">
                  <c:v>122493</c:v>
                </c:pt>
                <c:pt idx="1950">
                  <c:v>152.75</c:v>
                </c:pt>
                <c:pt idx="1951">
                  <c:v>71.650000000000006</c:v>
                </c:pt>
                <c:pt idx="1952">
                  <c:v>-3435.7</c:v>
                </c:pt>
                <c:pt idx="1953">
                  <c:v>-3584.4499999999994</c:v>
                </c:pt>
                <c:pt idx="1954">
                  <c:v>2091.5</c:v>
                </c:pt>
                <c:pt idx="1955">
                  <c:v>2159.9500000000003</c:v>
                </c:pt>
                <c:pt idx="1956">
                  <c:v>-9058.9500000000007</c:v>
                </c:pt>
                <c:pt idx="1957">
                  <c:v>-8908.0500000000011</c:v>
                </c:pt>
                <c:pt idx="1958">
                  <c:v>48244.35</c:v>
                </c:pt>
                <c:pt idx="1959">
                  <c:v>415.95000000000005</c:v>
                </c:pt>
                <c:pt idx="1960">
                  <c:v>315.85000000000002</c:v>
                </c:pt>
                <c:pt idx="1961">
                  <c:v>-6989.8499999999995</c:v>
                </c:pt>
                <c:pt idx="1962">
                  <c:v>-982.55000000000018</c:v>
                </c:pt>
                <c:pt idx="1963">
                  <c:v>-1057.3999999999999</c:v>
                </c:pt>
                <c:pt idx="1964">
                  <c:v>1351.8999999999999</c:v>
                </c:pt>
                <c:pt idx="1965">
                  <c:v>1450.45</c:v>
                </c:pt>
                <c:pt idx="1966">
                  <c:v>-8893.1999999999989</c:v>
                </c:pt>
                <c:pt idx="1967">
                  <c:v>-8812.4</c:v>
                </c:pt>
                <c:pt idx="1968">
                  <c:v>302.34999999999997</c:v>
                </c:pt>
                <c:pt idx="1969">
                  <c:v>208.95000000000002</c:v>
                </c:pt>
                <c:pt idx="1970">
                  <c:v>2921.5</c:v>
                </c:pt>
                <c:pt idx="1971">
                  <c:v>-1527.6000000000001</c:v>
                </c:pt>
                <c:pt idx="1972">
                  <c:v>-1624.3499999999997</c:v>
                </c:pt>
                <c:pt idx="1973">
                  <c:v>-28204.599999999991</c:v>
                </c:pt>
                <c:pt idx="1974">
                  <c:v>1761.3999999999996</c:v>
                </c:pt>
                <c:pt idx="1975">
                  <c:v>1877.3500000000001</c:v>
                </c:pt>
                <c:pt idx="1976">
                  <c:v>-10846.049999999997</c:v>
                </c:pt>
                <c:pt idx="1977">
                  <c:v>-10735.300000000001</c:v>
                </c:pt>
                <c:pt idx="1978">
                  <c:v>315.8</c:v>
                </c:pt>
                <c:pt idx="1979">
                  <c:v>207.95</c:v>
                </c:pt>
                <c:pt idx="1980">
                  <c:v>-2194.35</c:v>
                </c:pt>
                <c:pt idx="1981">
                  <c:v>-2318.2999999999997</c:v>
                </c:pt>
                <c:pt idx="1982">
                  <c:v>68114.350000000006</c:v>
                </c:pt>
                <c:pt idx="1983">
                  <c:v>2131.1499999999996</c:v>
                </c:pt>
                <c:pt idx="1984">
                  <c:v>2255.1000000000004</c:v>
                </c:pt>
                <c:pt idx="1985">
                  <c:v>-101745</c:v>
                </c:pt>
                <c:pt idx="1986">
                  <c:v>-11209.550000000001</c:v>
                </c:pt>
                <c:pt idx="1987">
                  <c:v>-11060.550000000001</c:v>
                </c:pt>
                <c:pt idx="1988">
                  <c:v>195.15</c:v>
                </c:pt>
                <c:pt idx="1989">
                  <c:v>101.64999999999999</c:v>
                </c:pt>
                <c:pt idx="1990">
                  <c:v>-3660.5999999999995</c:v>
                </c:pt>
                <c:pt idx="1991">
                  <c:v>-3822.1500000000005</c:v>
                </c:pt>
                <c:pt idx="1992">
                  <c:v>2291.35</c:v>
                </c:pt>
                <c:pt idx="1993">
                  <c:v>2370.7499999999995</c:v>
                </c:pt>
                <c:pt idx="1994">
                  <c:v>61014.700000000004</c:v>
                </c:pt>
                <c:pt idx="1995">
                  <c:v>-8941.3000000000011</c:v>
                </c:pt>
                <c:pt idx="1996">
                  <c:v>-8769.0499999999993</c:v>
                </c:pt>
                <c:pt idx="1997">
                  <c:v>-36778.800000000003</c:v>
                </c:pt>
                <c:pt idx="1998">
                  <c:v>344.2</c:v>
                </c:pt>
                <c:pt idx="1999">
                  <c:v>249.45</c:v>
                </c:pt>
                <c:pt idx="2000">
                  <c:v>-1166.3999999999999</c:v>
                </c:pt>
                <c:pt idx="2001">
                  <c:v>-1247.0999999999999</c:v>
                </c:pt>
                <c:pt idx="2002">
                  <c:v>1358.9499999999998</c:v>
                </c:pt>
                <c:pt idx="2003">
                  <c:v>1447.6000000000001</c:v>
                </c:pt>
                <c:pt idx="2004">
                  <c:v>-8299.15</c:v>
                </c:pt>
                <c:pt idx="2005">
                  <c:v>-8213.2000000000007</c:v>
                </c:pt>
                <c:pt idx="2006">
                  <c:v>149370.94999999995</c:v>
                </c:pt>
                <c:pt idx="2007">
                  <c:v>691.8</c:v>
                </c:pt>
                <c:pt idx="2008">
                  <c:v>595.95000000000005</c:v>
                </c:pt>
                <c:pt idx="2009">
                  <c:v>3151.05</c:v>
                </c:pt>
                <c:pt idx="2010">
                  <c:v>-587.74999999999989</c:v>
                </c:pt>
                <c:pt idx="2011">
                  <c:v>-611.5</c:v>
                </c:pt>
                <c:pt idx="2012">
                  <c:v>950.55</c:v>
                </c:pt>
                <c:pt idx="2013">
                  <c:v>1052.6500000000001</c:v>
                </c:pt>
                <c:pt idx="2014">
                  <c:v>-8729.5499999999993</c:v>
                </c:pt>
                <c:pt idx="2015">
                  <c:v>-8698.65</c:v>
                </c:pt>
                <c:pt idx="2016">
                  <c:v>575.84999999999991</c:v>
                </c:pt>
                <c:pt idx="2017">
                  <c:v>473.79999999999995</c:v>
                </c:pt>
                <c:pt idx="2018">
                  <c:v>-8988.4999999999982</c:v>
                </c:pt>
                <c:pt idx="2019">
                  <c:v>-676.85000000000014</c:v>
                </c:pt>
                <c:pt idx="2020">
                  <c:v>-724.75</c:v>
                </c:pt>
                <c:pt idx="2021">
                  <c:v>11982.550000000001</c:v>
                </c:pt>
                <c:pt idx="2022">
                  <c:v>1174.8</c:v>
                </c:pt>
                <c:pt idx="2023">
                  <c:v>1286.6500000000001</c:v>
                </c:pt>
                <c:pt idx="2024">
                  <c:v>-9607.9500000000007</c:v>
                </c:pt>
                <c:pt idx="2025">
                  <c:v>-9555.65</c:v>
                </c:pt>
                <c:pt idx="2026">
                  <c:v>519.54999999999995</c:v>
                </c:pt>
                <c:pt idx="2027">
                  <c:v>410.45000000000005</c:v>
                </c:pt>
                <c:pt idx="2028">
                  <c:v>-917.35</c:v>
                </c:pt>
                <c:pt idx="2029">
                  <c:v>-982.69999999999993</c:v>
                </c:pt>
                <c:pt idx="2030">
                  <c:v>-9813.6999999999971</c:v>
                </c:pt>
                <c:pt idx="2031">
                  <c:v>1437.7000000000003</c:v>
                </c:pt>
                <c:pt idx="2032">
                  <c:v>1562.35</c:v>
                </c:pt>
                <c:pt idx="2033">
                  <c:v>44755.549999999996</c:v>
                </c:pt>
                <c:pt idx="2034">
                  <c:v>-9832.35</c:v>
                </c:pt>
                <c:pt idx="2035">
                  <c:v>-9746.5500000000011</c:v>
                </c:pt>
                <c:pt idx="2036">
                  <c:v>364.25</c:v>
                </c:pt>
                <c:pt idx="2037">
                  <c:v>262.7</c:v>
                </c:pt>
                <c:pt idx="2038">
                  <c:v>-1710.55</c:v>
                </c:pt>
                <c:pt idx="2039">
                  <c:v>-1809.1000000000001</c:v>
                </c:pt>
                <c:pt idx="2040">
                  <c:v>1609.4999999999998</c:v>
                </c:pt>
                <c:pt idx="2041">
                  <c:v>1702.8000000000002</c:v>
                </c:pt>
                <c:pt idx="2042">
                  <c:v>-73625.7</c:v>
                </c:pt>
                <c:pt idx="2043">
                  <c:v>-8525.5</c:v>
                </c:pt>
                <c:pt idx="2044">
                  <c:v>-8414</c:v>
                </c:pt>
                <c:pt idx="2045">
                  <c:v>184333.74999999997</c:v>
                </c:pt>
                <c:pt idx="2046">
                  <c:v>488.24999999999994</c:v>
                </c:pt>
                <c:pt idx="2047">
                  <c:v>393.14999999999992</c:v>
                </c:pt>
                <c:pt idx="2048">
                  <c:v>-825.3</c:v>
                </c:pt>
                <c:pt idx="2049">
                  <c:v>-877.85000000000014</c:v>
                </c:pt>
                <c:pt idx="2050">
                  <c:v>1123.5500000000002</c:v>
                </c:pt>
                <c:pt idx="2051">
                  <c:v>1215.0999999999999</c:v>
                </c:pt>
                <c:pt idx="2052">
                  <c:v>-8154.15</c:v>
                </c:pt>
                <c:pt idx="2053">
                  <c:v>-8095.1</c:v>
                </c:pt>
                <c:pt idx="2054">
                  <c:v>-48609.75</c:v>
                </c:pt>
                <c:pt idx="2055">
                  <c:v>911.75</c:v>
                </c:pt>
                <c:pt idx="2056">
                  <c:v>821.14999999999975</c:v>
                </c:pt>
                <c:pt idx="2057">
                  <c:v>-854.19999999999993</c:v>
                </c:pt>
                <c:pt idx="2058">
                  <c:v>-842.25000000000023</c:v>
                </c:pt>
                <c:pt idx="2059">
                  <c:v>683.75</c:v>
                </c:pt>
                <c:pt idx="2060">
                  <c:v>777.25000000000011</c:v>
                </c:pt>
                <c:pt idx="2061">
                  <c:v>-8259.9499999999989</c:v>
                </c:pt>
                <c:pt idx="2062">
                  <c:v>-8264.75</c:v>
                </c:pt>
                <c:pt idx="2063">
                  <c:v>788.55000000000007</c:v>
                </c:pt>
                <c:pt idx="2064">
                  <c:v>692.10000000000014</c:v>
                </c:pt>
                <c:pt idx="2065">
                  <c:v>-1303.8499999999999</c:v>
                </c:pt>
                <c:pt idx="2066">
                  <c:v>1708.3500000000001</c:v>
                </c:pt>
                <c:pt idx="2067">
                  <c:v>-17154.7</c:v>
                </c:pt>
                <c:pt idx="2068">
                  <c:v>1015.6000000000003</c:v>
                </c:pt>
                <c:pt idx="2069">
                  <c:v>-1651.1</c:v>
                </c:pt>
                <c:pt idx="2070">
                  <c:v>2202.65</c:v>
                </c:pt>
                <c:pt idx="2071">
                  <c:v>-16219.25</c:v>
                </c:pt>
                <c:pt idx="2072">
                  <c:v>422.65</c:v>
                </c:pt>
                <c:pt idx="2073">
                  <c:v>332.55</c:v>
                </c:pt>
                <c:pt idx="2074">
                  <c:v>-954.80000000000018</c:v>
                </c:pt>
                <c:pt idx="2075">
                  <c:v>-1014.6500000000001</c:v>
                </c:pt>
                <c:pt idx="2076">
                  <c:v>1169.3</c:v>
                </c:pt>
                <c:pt idx="2077">
                  <c:v>1256</c:v>
                </c:pt>
                <c:pt idx="2078">
                  <c:v>-7909.85</c:v>
                </c:pt>
                <c:pt idx="2079">
                  <c:v>-7844.1499999999987</c:v>
                </c:pt>
                <c:pt idx="2080">
                  <c:v>309.60000000000002</c:v>
                </c:pt>
                <c:pt idx="2081">
                  <c:v>226.09999999999997</c:v>
                </c:pt>
                <c:pt idx="2082">
                  <c:v>-1235.8999999999999</c:v>
                </c:pt>
                <c:pt idx="2083">
                  <c:v>-1311.55</c:v>
                </c:pt>
                <c:pt idx="2084">
                  <c:v>1276.25</c:v>
                </c:pt>
                <c:pt idx="2085">
                  <c:v>1354.9999999999998</c:v>
                </c:pt>
                <c:pt idx="2086">
                  <c:v>-7575.4000000000005</c:v>
                </c:pt>
                <c:pt idx="2087">
                  <c:v>-7494.8499999999995</c:v>
                </c:pt>
                <c:pt idx="2088">
                  <c:v>209.54999999999998</c:v>
                </c:pt>
                <c:pt idx="2089">
                  <c:v>135.35</c:v>
                </c:pt>
                <c:pt idx="2090">
                  <c:v>-1620.8499999999997</c:v>
                </c:pt>
                <c:pt idx="2091">
                  <c:v>-1710.05</c:v>
                </c:pt>
                <c:pt idx="2092">
                  <c:v>1368.6</c:v>
                </c:pt>
                <c:pt idx="2093">
                  <c:v>1432.6</c:v>
                </c:pt>
                <c:pt idx="2094">
                  <c:v>-7109.1</c:v>
                </c:pt>
                <c:pt idx="2095">
                  <c:v>-7017.5500000000011</c:v>
                </c:pt>
                <c:pt idx="2096">
                  <c:v>132.6</c:v>
                </c:pt>
                <c:pt idx="2097">
                  <c:v>69</c:v>
                </c:pt>
                <c:pt idx="2098">
                  <c:v>-1985.5499999999995</c:v>
                </c:pt>
                <c:pt idx="2099">
                  <c:v>-2083.6999999999998</c:v>
                </c:pt>
                <c:pt idx="2100">
                  <c:v>1428.9999999999998</c:v>
                </c:pt>
                <c:pt idx="2101">
                  <c:v>1487.0500000000002</c:v>
                </c:pt>
                <c:pt idx="2102">
                  <c:v>-6702.9500000000007</c:v>
                </c:pt>
                <c:pt idx="2103">
                  <c:v>-6602.9999999999982</c:v>
                </c:pt>
                <c:pt idx="2104">
                  <c:v>75.849999999999994</c:v>
                </c:pt>
                <c:pt idx="2105">
                  <c:v>23.049999999999994</c:v>
                </c:pt>
                <c:pt idx="2106">
                  <c:v>-2420.0499999999997</c:v>
                </c:pt>
                <c:pt idx="2107">
                  <c:v>-2525.4</c:v>
                </c:pt>
                <c:pt idx="2108">
                  <c:v>1477.65</c:v>
                </c:pt>
                <c:pt idx="2109">
                  <c:v>1524.2</c:v>
                </c:pt>
                <c:pt idx="2110">
                  <c:v>-6242.6500000000005</c:v>
                </c:pt>
                <c:pt idx="2111">
                  <c:v>-6136.7499999999991</c:v>
                </c:pt>
                <c:pt idx="2112">
                  <c:v>35.6</c:v>
                </c:pt>
                <c:pt idx="2113">
                  <c:v>-5.2499999999999991</c:v>
                </c:pt>
                <c:pt idx="2114">
                  <c:v>-5915.9</c:v>
                </c:pt>
                <c:pt idx="2115">
                  <c:v>3066.15</c:v>
                </c:pt>
                <c:pt idx="2116">
                  <c:v>-11549.2</c:v>
                </c:pt>
                <c:pt idx="2117">
                  <c:v>-15.949999999999998</c:v>
                </c:pt>
                <c:pt idx="2118">
                  <c:v>-7979.4</c:v>
                </c:pt>
                <c:pt idx="2119">
                  <c:v>2965.3999999999996</c:v>
                </c:pt>
                <c:pt idx="2120">
                  <c:v>-8756.25</c:v>
                </c:pt>
                <c:pt idx="2121">
                  <c:v>-7.9000000000000012</c:v>
                </c:pt>
                <c:pt idx="2122">
                  <c:v>-1.8000000000000016</c:v>
                </c:pt>
                <c:pt idx="2123">
                  <c:v>-4766.1000000000004</c:v>
                </c:pt>
                <c:pt idx="2124">
                  <c:v>-4877.9000000000005</c:v>
                </c:pt>
                <c:pt idx="2125">
                  <c:v>1525.6</c:v>
                </c:pt>
                <c:pt idx="2126">
                  <c:v>1512.35</c:v>
                </c:pt>
                <c:pt idx="2127">
                  <c:v>-3858.8499999999995</c:v>
                </c:pt>
                <c:pt idx="2128">
                  <c:v>-3751.6500000000005</c:v>
                </c:pt>
                <c:pt idx="2129">
                  <c:v>21.599999999999994</c:v>
                </c:pt>
                <c:pt idx="2130">
                  <c:v>41.09999999999998</c:v>
                </c:pt>
                <c:pt idx="2131">
                  <c:v>-71704.100000000006</c:v>
                </c:pt>
                <c:pt idx="2132">
                  <c:v>-5335.4499999999989</c:v>
                </c:pt>
                <c:pt idx="2133">
                  <c:v>-5478.4499999999989</c:v>
                </c:pt>
                <c:pt idx="2134">
                  <c:v>1931.2500000000002</c:v>
                </c:pt>
                <c:pt idx="2135">
                  <c:v>1931.6</c:v>
                </c:pt>
                <c:pt idx="2136">
                  <c:v>-5548.4999999999991</c:v>
                </c:pt>
                <c:pt idx="2137">
                  <c:v>-5409.6999999999989</c:v>
                </c:pt>
                <c:pt idx="2138">
                  <c:v>5.85</c:v>
                </c:pt>
                <c:pt idx="2139">
                  <c:v>14.7</c:v>
                </c:pt>
                <c:pt idx="2140">
                  <c:v>138920.40000000002</c:v>
                </c:pt>
                <c:pt idx="2141">
                  <c:v>-6133.5499999999993</c:v>
                </c:pt>
                <c:pt idx="2142">
                  <c:v>-6302.45</c:v>
                </c:pt>
                <c:pt idx="2143">
                  <c:v>-34297.699999999997</c:v>
                </c:pt>
                <c:pt idx="2144">
                  <c:v>2266.7499999999995</c:v>
                </c:pt>
                <c:pt idx="2145">
                  <c:v>2255.9499999999998</c:v>
                </c:pt>
                <c:pt idx="2146">
                  <c:v>-6118.35</c:v>
                </c:pt>
                <c:pt idx="2147">
                  <c:v>-5957.15</c:v>
                </c:pt>
                <c:pt idx="2148">
                  <c:v>26.350000000000005</c:v>
                </c:pt>
                <c:pt idx="2149">
                  <c:v>48.199999999999989</c:v>
                </c:pt>
                <c:pt idx="2150">
                  <c:v>-7691.9500000000016</c:v>
                </c:pt>
                <c:pt idx="2151">
                  <c:v>-7853.6</c:v>
                </c:pt>
                <c:pt idx="2152">
                  <c:v>-1209.6499999999999</c:v>
                </c:pt>
                <c:pt idx="2153">
                  <c:v>2216.35</c:v>
                </c:pt>
                <c:pt idx="2154">
                  <c:v>2165.1000000000004</c:v>
                </c:pt>
                <c:pt idx="2155">
                  <c:v>82930.049999999988</c:v>
                </c:pt>
                <c:pt idx="2156">
                  <c:v>-4622</c:v>
                </c:pt>
                <c:pt idx="2157">
                  <c:v>-4493.8</c:v>
                </c:pt>
                <c:pt idx="2158">
                  <c:v>-2.7500000000000022</c:v>
                </c:pt>
                <c:pt idx="2159">
                  <c:v>16.900000000000002</c:v>
                </c:pt>
                <c:pt idx="2160">
                  <c:v>-6041.65</c:v>
                </c:pt>
                <c:pt idx="2161">
                  <c:v>-6169.65</c:v>
                </c:pt>
                <c:pt idx="2162">
                  <c:v>1761.4499999999998</c:v>
                </c:pt>
                <c:pt idx="2163">
                  <c:v>1733.5</c:v>
                </c:pt>
                <c:pt idx="2164">
                  <c:v>-13377.8</c:v>
                </c:pt>
                <c:pt idx="2165">
                  <c:v>-4016.7999999999993</c:v>
                </c:pt>
                <c:pt idx="2166">
                  <c:v>-3916.0000000000005</c:v>
                </c:pt>
                <c:pt idx="2167">
                  <c:v>298.25000000000006</c:v>
                </c:pt>
                <c:pt idx="2168">
                  <c:v>-33.4</c:v>
                </c:pt>
                <c:pt idx="2169">
                  <c:v>-33.25</c:v>
                </c:pt>
                <c:pt idx="2170">
                  <c:v>-3935.75</c:v>
                </c:pt>
                <c:pt idx="2171">
                  <c:v>-4037.45</c:v>
                </c:pt>
                <c:pt idx="2172">
                  <c:v>1376.65</c:v>
                </c:pt>
                <c:pt idx="2173">
                  <c:v>1371.6000000000001</c:v>
                </c:pt>
                <c:pt idx="2174">
                  <c:v>-3655.2499999999995</c:v>
                </c:pt>
                <c:pt idx="2175">
                  <c:v>-3556.3</c:v>
                </c:pt>
                <c:pt idx="2176">
                  <c:v>76.000000000000014</c:v>
                </c:pt>
                <c:pt idx="2177">
                  <c:v>-18.2</c:v>
                </c:pt>
                <c:pt idx="2178">
                  <c:v>-8.7500000000000018</c:v>
                </c:pt>
                <c:pt idx="2179">
                  <c:v>84111.299999999988</c:v>
                </c:pt>
                <c:pt idx="2180">
                  <c:v>-4299.8</c:v>
                </c:pt>
                <c:pt idx="2181">
                  <c:v>-4414.2</c:v>
                </c:pt>
                <c:pt idx="2182">
                  <c:v>1540.25</c:v>
                </c:pt>
                <c:pt idx="2183">
                  <c:v>1537.6000000000001</c:v>
                </c:pt>
                <c:pt idx="2184">
                  <c:v>-4227.5499999999993</c:v>
                </c:pt>
                <c:pt idx="2185">
                  <c:v>-4116.0999999999995</c:v>
                </c:pt>
                <c:pt idx="2186">
                  <c:v>-20.350000000000001</c:v>
                </c:pt>
                <c:pt idx="2187">
                  <c:v>-11.749999999999998</c:v>
                </c:pt>
                <c:pt idx="2188">
                  <c:v>-50345.049999999988</c:v>
                </c:pt>
                <c:pt idx="2189">
                  <c:v>-4828.7000000000007</c:v>
                </c:pt>
                <c:pt idx="2190">
                  <c:v>-4969.05</c:v>
                </c:pt>
                <c:pt idx="2191">
                  <c:v>-1225.8</c:v>
                </c:pt>
                <c:pt idx="2192">
                  <c:v>1869.5500000000002</c:v>
                </c:pt>
                <c:pt idx="2193">
                  <c:v>1864.9</c:v>
                </c:pt>
                <c:pt idx="2194">
                  <c:v>-5119.05</c:v>
                </c:pt>
                <c:pt idx="2195">
                  <c:v>-4983.9000000000005</c:v>
                </c:pt>
                <c:pt idx="2196">
                  <c:v>-13.950000000000001</c:v>
                </c:pt>
                <c:pt idx="2197">
                  <c:v>-0.95000000000000084</c:v>
                </c:pt>
                <c:pt idx="2198">
                  <c:v>-6017.7999999999993</c:v>
                </c:pt>
                <c:pt idx="2199">
                  <c:v>-6153.6999999999989</c:v>
                </c:pt>
                <c:pt idx="2200">
                  <c:v>-21135.15</c:v>
                </c:pt>
                <c:pt idx="2201">
                  <c:v>1835.3999999999999</c:v>
                </c:pt>
                <c:pt idx="2202">
                  <c:v>1800.4499999999996</c:v>
                </c:pt>
                <c:pt idx="2203">
                  <c:v>-7835.7</c:v>
                </c:pt>
                <c:pt idx="2204">
                  <c:v>-3983.2999999999997</c:v>
                </c:pt>
                <c:pt idx="2205">
                  <c:v>-3875.2999999999997</c:v>
                </c:pt>
                <c:pt idx="2206">
                  <c:v>-25.150000000000006</c:v>
                </c:pt>
                <c:pt idx="2207">
                  <c:v>-14.55</c:v>
                </c:pt>
                <c:pt idx="2208">
                  <c:v>-4713.1499999999996</c:v>
                </c:pt>
                <c:pt idx="2209">
                  <c:v>-4821.5</c:v>
                </c:pt>
                <c:pt idx="2210">
                  <c:v>1474.6</c:v>
                </c:pt>
                <c:pt idx="2211">
                  <c:v>1457.9</c:v>
                </c:pt>
                <c:pt idx="2212">
                  <c:v>54483</c:v>
                </c:pt>
                <c:pt idx="2213">
                  <c:v>-3535.95</c:v>
                </c:pt>
                <c:pt idx="2214">
                  <c:v>-3439.6</c:v>
                </c:pt>
                <c:pt idx="2215">
                  <c:v>84.949999999999989</c:v>
                </c:pt>
                <c:pt idx="2216">
                  <c:v>-39.35</c:v>
                </c:pt>
                <c:pt idx="2217">
                  <c:v>-32.450000000000003</c:v>
                </c:pt>
                <c:pt idx="2218">
                  <c:v>-3982.7</c:v>
                </c:pt>
                <c:pt idx="2219">
                  <c:v>-4079.5</c:v>
                </c:pt>
                <c:pt idx="2220">
                  <c:v>1320.65</c:v>
                </c:pt>
                <c:pt idx="2221">
                  <c:v>1310.1000000000001</c:v>
                </c:pt>
                <c:pt idx="2222">
                  <c:v>-3255.9499999999994</c:v>
                </c:pt>
                <c:pt idx="2223">
                  <c:v>-3161.5999999999995</c:v>
                </c:pt>
                <c:pt idx="2224">
                  <c:v>197.6</c:v>
                </c:pt>
                <c:pt idx="2225">
                  <c:v>-23.400000000000002</c:v>
                </c:pt>
                <c:pt idx="2226">
                  <c:v>-9.6000000000000032</c:v>
                </c:pt>
                <c:pt idx="2227">
                  <c:v>-52516.149999999994</c:v>
                </c:pt>
                <c:pt idx="2228">
                  <c:v>-4244.4000000000005</c:v>
                </c:pt>
                <c:pt idx="2229">
                  <c:v>-4364.6500000000005</c:v>
                </c:pt>
                <c:pt idx="2230">
                  <c:v>1617.8</c:v>
                </c:pt>
                <c:pt idx="2231">
                  <c:v>1621.45</c:v>
                </c:pt>
                <c:pt idx="2232">
                  <c:v>-4687.3999999999996</c:v>
                </c:pt>
                <c:pt idx="2233">
                  <c:v>-4568.75</c:v>
                </c:pt>
                <c:pt idx="2234">
                  <c:v>-39.4</c:v>
                </c:pt>
                <c:pt idx="2235">
                  <c:v>-36.6</c:v>
                </c:pt>
                <c:pt idx="2236">
                  <c:v>123829.15000000001</c:v>
                </c:pt>
                <c:pt idx="2237">
                  <c:v>-4819.7</c:v>
                </c:pt>
                <c:pt idx="2238">
                  <c:v>-4965.8500000000004</c:v>
                </c:pt>
                <c:pt idx="2239">
                  <c:v>-18355.3</c:v>
                </c:pt>
                <c:pt idx="2240">
                  <c:v>1963.2499999999995</c:v>
                </c:pt>
                <c:pt idx="2241">
                  <c:v>1968.9500000000003</c:v>
                </c:pt>
                <c:pt idx="2242">
                  <c:v>-5777.1500000000005</c:v>
                </c:pt>
                <c:pt idx="2243">
                  <c:v>-5633.0999999999985</c:v>
                </c:pt>
                <c:pt idx="2244">
                  <c:v>-38.050000000000004</c:v>
                </c:pt>
                <c:pt idx="2245">
                  <c:v>-34.700000000000003</c:v>
                </c:pt>
                <c:pt idx="2246">
                  <c:v>-5908.4500000000007</c:v>
                </c:pt>
                <c:pt idx="2247">
                  <c:v>-6055.5</c:v>
                </c:pt>
                <c:pt idx="2248">
                  <c:v>-3721.1000000000004</c:v>
                </c:pt>
                <c:pt idx="2249">
                  <c:v>1961.0000000000002</c:v>
                </c:pt>
                <c:pt idx="2250">
                  <c:v>1937.45</c:v>
                </c:pt>
                <c:pt idx="2251">
                  <c:v>88054.399999999994</c:v>
                </c:pt>
                <c:pt idx="2252">
                  <c:v>-4646.25</c:v>
                </c:pt>
                <c:pt idx="2253">
                  <c:v>-4532.0999999999995</c:v>
                </c:pt>
                <c:pt idx="2254">
                  <c:v>-36.050000000000004</c:v>
                </c:pt>
                <c:pt idx="2255">
                  <c:v>-36.550000000000004</c:v>
                </c:pt>
                <c:pt idx="2256">
                  <c:v>-4502.3499999999995</c:v>
                </c:pt>
                <c:pt idx="2257">
                  <c:v>-4619</c:v>
                </c:pt>
                <c:pt idx="2258">
                  <c:v>1574.55</c:v>
                </c:pt>
                <c:pt idx="2259">
                  <c:v>1568.3999999999996</c:v>
                </c:pt>
                <c:pt idx="2260">
                  <c:v>-21302.250000000004</c:v>
                </c:pt>
                <c:pt idx="2261">
                  <c:v>-4178.7000000000007</c:v>
                </c:pt>
                <c:pt idx="2262">
                  <c:v>-4092.7999999999997</c:v>
                </c:pt>
                <c:pt idx="2263">
                  <c:v>1458.45</c:v>
                </c:pt>
                <c:pt idx="2264">
                  <c:v>1.6499999999999959</c:v>
                </c:pt>
                <c:pt idx="2265">
                  <c:v>-12.549999999999999</c:v>
                </c:pt>
                <c:pt idx="2266">
                  <c:v>-3069.4</c:v>
                </c:pt>
                <c:pt idx="2267">
                  <c:v>-3160.95</c:v>
                </c:pt>
                <c:pt idx="2268">
                  <c:v>1277.0500000000002</c:v>
                </c:pt>
                <c:pt idx="2269">
                  <c:v>1287.8500000000001</c:v>
                </c:pt>
                <c:pt idx="2270">
                  <c:v>-4031.5000000000005</c:v>
                </c:pt>
                <c:pt idx="2271">
                  <c:v>-3939.1000000000004</c:v>
                </c:pt>
                <c:pt idx="2272">
                  <c:v>-825.29999999999984</c:v>
                </c:pt>
                <c:pt idx="2273">
                  <c:v>-26.900000000000002</c:v>
                </c:pt>
                <c:pt idx="2274">
                  <c:v>-34.75</c:v>
                </c:pt>
                <c:pt idx="2275">
                  <c:v>63586.2</c:v>
                </c:pt>
                <c:pt idx="2276">
                  <c:v>-3367.3499999999995</c:v>
                </c:pt>
                <c:pt idx="2277">
                  <c:v>-3470.7500000000005</c:v>
                </c:pt>
                <c:pt idx="2278">
                  <c:v>1437.8000000000002</c:v>
                </c:pt>
                <c:pt idx="2279">
                  <c:v>1453.75</c:v>
                </c:pt>
                <c:pt idx="2280">
                  <c:v>-4750.3500000000004</c:v>
                </c:pt>
                <c:pt idx="2281">
                  <c:v>-4646.0499999999993</c:v>
                </c:pt>
                <c:pt idx="2282">
                  <c:v>-16.250000000000004</c:v>
                </c:pt>
                <c:pt idx="2283">
                  <c:v>-27.150000000000002</c:v>
                </c:pt>
                <c:pt idx="2284">
                  <c:v>-30676.949999999997</c:v>
                </c:pt>
                <c:pt idx="2285">
                  <c:v>-3798.4500000000003</c:v>
                </c:pt>
                <c:pt idx="2286">
                  <c:v>-3922.2499999999995</c:v>
                </c:pt>
                <c:pt idx="2287">
                  <c:v>-2225.1999999999994</c:v>
                </c:pt>
                <c:pt idx="2288">
                  <c:v>1744.65</c:v>
                </c:pt>
                <c:pt idx="2289">
                  <c:v>1767.6499999999996</c:v>
                </c:pt>
                <c:pt idx="2290">
                  <c:v>-5995.75</c:v>
                </c:pt>
                <c:pt idx="2291">
                  <c:v>-5869.4500000000007</c:v>
                </c:pt>
                <c:pt idx="2292">
                  <c:v>1.6500000000000015</c:v>
                </c:pt>
                <c:pt idx="2293">
                  <c:v>-13.5</c:v>
                </c:pt>
                <c:pt idx="2294">
                  <c:v>-4679.3</c:v>
                </c:pt>
                <c:pt idx="2295">
                  <c:v>-4810.7999999999993</c:v>
                </c:pt>
                <c:pt idx="2296">
                  <c:v>-12527</c:v>
                </c:pt>
                <c:pt idx="2297">
                  <c:v>1779.1999999999998</c:v>
                </c:pt>
                <c:pt idx="2298">
                  <c:v>1776.5999999999997</c:v>
                </c:pt>
                <c:pt idx="2299">
                  <c:v>-30941.599999999995</c:v>
                </c:pt>
                <c:pt idx="2300">
                  <c:v>-4964.45</c:v>
                </c:pt>
                <c:pt idx="2301">
                  <c:v>-4880.2499999999991</c:v>
                </c:pt>
                <c:pt idx="2302">
                  <c:v>58.65</c:v>
                </c:pt>
                <c:pt idx="2303">
                  <c:v>32.099999999999994</c:v>
                </c:pt>
                <c:pt idx="2304">
                  <c:v>-2784.9</c:v>
                </c:pt>
                <c:pt idx="2305">
                  <c:v>-2874.4499999999994</c:v>
                </c:pt>
                <c:pt idx="2306">
                  <c:v>1279.95</c:v>
                </c:pt>
                <c:pt idx="2307">
                  <c:v>1301.75</c:v>
                </c:pt>
                <c:pt idx="2308">
                  <c:v>105922.94999999997</c:v>
                </c:pt>
                <c:pt idx="2309">
                  <c:v>-4652.7999999999993</c:v>
                </c:pt>
                <c:pt idx="2310">
                  <c:v>-4592.1499999999996</c:v>
                </c:pt>
                <c:pt idx="2311">
                  <c:v>-6260.85</c:v>
                </c:pt>
                <c:pt idx="2312">
                  <c:v>158.05000000000001</c:v>
                </c:pt>
                <c:pt idx="2313">
                  <c:v>127.99999999999997</c:v>
                </c:pt>
                <c:pt idx="2314">
                  <c:v>-2363.6999999999998</c:v>
                </c:pt>
                <c:pt idx="2315">
                  <c:v>-2433.2999999999997</c:v>
                </c:pt>
                <c:pt idx="2316">
                  <c:v>1123.1999999999998</c:v>
                </c:pt>
                <c:pt idx="2317">
                  <c:v>1151.3999999999999</c:v>
                </c:pt>
                <c:pt idx="2318">
                  <c:v>-4677.9499999999989</c:v>
                </c:pt>
                <c:pt idx="2319">
                  <c:v>-4604.4499999999989</c:v>
                </c:pt>
                <c:pt idx="2320">
                  <c:v>3121.65</c:v>
                </c:pt>
                <c:pt idx="2321">
                  <c:v>89.549999999999983</c:v>
                </c:pt>
                <c:pt idx="2322">
                  <c:v>62.199999999999989</c:v>
                </c:pt>
                <c:pt idx="2323">
                  <c:v>813.00000000000023</c:v>
                </c:pt>
                <c:pt idx="2324">
                  <c:v>-2611.4000000000005</c:v>
                </c:pt>
                <c:pt idx="2325">
                  <c:v>-2688.1</c:v>
                </c:pt>
                <c:pt idx="2326">
                  <c:v>1255.6999999999998</c:v>
                </c:pt>
                <c:pt idx="2327">
                  <c:v>1291.45</c:v>
                </c:pt>
                <c:pt idx="2328">
                  <c:v>-5528.9499999999989</c:v>
                </c:pt>
                <c:pt idx="2329">
                  <c:v>-5447.95</c:v>
                </c:pt>
                <c:pt idx="2330">
                  <c:v>141.30000000000001</c:v>
                </c:pt>
                <c:pt idx="2331">
                  <c:v>109.80000000000003</c:v>
                </c:pt>
                <c:pt idx="2332">
                  <c:v>40121.80000000001</c:v>
                </c:pt>
                <c:pt idx="2333">
                  <c:v>-2956.75</c:v>
                </c:pt>
                <c:pt idx="2334">
                  <c:v>-3044.95</c:v>
                </c:pt>
                <c:pt idx="2335">
                  <c:v>-13368.300000000001</c:v>
                </c:pt>
                <c:pt idx="2336">
                  <c:v>1421.3</c:v>
                </c:pt>
                <c:pt idx="2337">
                  <c:v>1454.6999999999998</c:v>
                </c:pt>
                <c:pt idx="2338">
                  <c:v>-5850.7</c:v>
                </c:pt>
                <c:pt idx="2339">
                  <c:v>-5755.8</c:v>
                </c:pt>
                <c:pt idx="2340">
                  <c:v>122.54999999999998</c:v>
                </c:pt>
                <c:pt idx="2341">
                  <c:v>95.35</c:v>
                </c:pt>
                <c:pt idx="2342">
                  <c:v>-3610.8999999999992</c:v>
                </c:pt>
                <c:pt idx="2343">
                  <c:v>-3712.8499999999995</c:v>
                </c:pt>
                <c:pt idx="2344">
                  <c:v>-5628.6500000000005</c:v>
                </c:pt>
                <c:pt idx="2345">
                  <c:v>1490.2999999999997</c:v>
                </c:pt>
                <c:pt idx="2346">
                  <c:v>1502.7</c:v>
                </c:pt>
                <c:pt idx="2347">
                  <c:v>94956.3</c:v>
                </c:pt>
                <c:pt idx="2348">
                  <c:v>-4912.5</c:v>
                </c:pt>
                <c:pt idx="2349">
                  <c:v>-4840.9499999999989</c:v>
                </c:pt>
                <c:pt idx="2350">
                  <c:v>139.79999999999998</c:v>
                </c:pt>
                <c:pt idx="2351">
                  <c:v>113.39999999999999</c:v>
                </c:pt>
                <c:pt idx="2352">
                  <c:v>-2761.7499999999991</c:v>
                </c:pt>
                <c:pt idx="2353">
                  <c:v>-2839.7</c:v>
                </c:pt>
                <c:pt idx="2354">
                  <c:v>1202.8</c:v>
                </c:pt>
                <c:pt idx="2355">
                  <c:v>1225</c:v>
                </c:pt>
                <c:pt idx="2356">
                  <c:v>-32735.049999999996</c:v>
                </c:pt>
                <c:pt idx="2357">
                  <c:v>-4651.55</c:v>
                </c:pt>
                <c:pt idx="2358">
                  <c:v>-4610.2499999999991</c:v>
                </c:pt>
                <c:pt idx="2359">
                  <c:v>4896.5</c:v>
                </c:pt>
                <c:pt idx="2360">
                  <c:v>277.59999999999997</c:v>
                </c:pt>
                <c:pt idx="2361">
                  <c:v>244.50000000000003</c:v>
                </c:pt>
                <c:pt idx="2362">
                  <c:v>-2238.2999999999997</c:v>
                </c:pt>
                <c:pt idx="2363">
                  <c:v>-2291.5</c:v>
                </c:pt>
                <c:pt idx="2364">
                  <c:v>1012.7499999999999</c:v>
                </c:pt>
                <c:pt idx="2365">
                  <c:v>1044.9000000000001</c:v>
                </c:pt>
                <c:pt idx="2366">
                  <c:v>-4837</c:v>
                </c:pt>
                <c:pt idx="2367">
                  <c:v>-4778.6499999999996</c:v>
                </c:pt>
                <c:pt idx="2368">
                  <c:v>-6741.4999999999991</c:v>
                </c:pt>
                <c:pt idx="2369">
                  <c:v>192.39999999999998</c:v>
                </c:pt>
                <c:pt idx="2370">
                  <c:v>160.5</c:v>
                </c:pt>
                <c:pt idx="2371">
                  <c:v>15642.749999999998</c:v>
                </c:pt>
                <c:pt idx="2372">
                  <c:v>-2399.5499999999997</c:v>
                </c:pt>
                <c:pt idx="2373">
                  <c:v>-2461</c:v>
                </c:pt>
                <c:pt idx="2374">
                  <c:v>1108.7</c:v>
                </c:pt>
                <c:pt idx="2375">
                  <c:v>1143.1499999999999</c:v>
                </c:pt>
                <c:pt idx="2376">
                  <c:v>-5194.4000000000005</c:v>
                </c:pt>
                <c:pt idx="2377">
                  <c:v>-5127.8</c:v>
                </c:pt>
                <c:pt idx="2378">
                  <c:v>187.89999999999998</c:v>
                </c:pt>
                <c:pt idx="2379">
                  <c:v>155.95000000000002</c:v>
                </c:pt>
                <c:pt idx="2380">
                  <c:v>5107.7000000000007</c:v>
                </c:pt>
                <c:pt idx="2381">
                  <c:v>-2603.5500000000006</c:v>
                </c:pt>
                <c:pt idx="2382">
                  <c:v>-2670.0499999999997</c:v>
                </c:pt>
                <c:pt idx="2383">
                  <c:v>-3663.9</c:v>
                </c:pt>
                <c:pt idx="2384">
                  <c:v>1203.8999999999999</c:v>
                </c:pt>
                <c:pt idx="2385">
                  <c:v>1237.6999999999998</c:v>
                </c:pt>
                <c:pt idx="2386">
                  <c:v>-5397.4000000000005</c:v>
                </c:pt>
                <c:pt idx="2387">
                  <c:v>-5322.05</c:v>
                </c:pt>
                <c:pt idx="2388">
                  <c:v>173.60000000000002</c:v>
                </c:pt>
                <c:pt idx="2389">
                  <c:v>144.50000000000003</c:v>
                </c:pt>
                <c:pt idx="2390">
                  <c:v>-3023.2</c:v>
                </c:pt>
                <c:pt idx="2391">
                  <c:v>-3105.7500000000005</c:v>
                </c:pt>
                <c:pt idx="2392">
                  <c:v>-9535.1499999999978</c:v>
                </c:pt>
                <c:pt idx="2393">
                  <c:v>1280.3999999999999</c:v>
                </c:pt>
                <c:pt idx="2394">
                  <c:v>1297.05</c:v>
                </c:pt>
                <c:pt idx="2395">
                  <c:v>-37511.800000000003</c:v>
                </c:pt>
                <c:pt idx="2396">
                  <c:v>-4624.8499999999995</c:v>
                </c:pt>
                <c:pt idx="2397">
                  <c:v>-4590.7</c:v>
                </c:pt>
                <c:pt idx="2398">
                  <c:v>317.34999999999997</c:v>
                </c:pt>
                <c:pt idx="2399">
                  <c:v>284.49999999999994</c:v>
                </c:pt>
                <c:pt idx="2400">
                  <c:v>-2001.0000000000002</c:v>
                </c:pt>
                <c:pt idx="2401">
                  <c:v>-2042.4499999999998</c:v>
                </c:pt>
                <c:pt idx="2402">
                  <c:v>881.15000000000009</c:v>
                </c:pt>
                <c:pt idx="2403">
                  <c:v>913.1</c:v>
                </c:pt>
                <c:pt idx="2404">
                  <c:v>121492.70000000001</c:v>
                </c:pt>
                <c:pt idx="2405">
                  <c:v>-4606.0999999999995</c:v>
                </c:pt>
                <c:pt idx="2406">
                  <c:v>-4599.55</c:v>
                </c:pt>
                <c:pt idx="2407">
                  <c:v>-16814.599999999999</c:v>
                </c:pt>
                <c:pt idx="2408">
                  <c:v>549.45000000000005</c:v>
                </c:pt>
                <c:pt idx="2409">
                  <c:v>519.75</c:v>
                </c:pt>
                <c:pt idx="2410">
                  <c:v>-2520.4500000000003</c:v>
                </c:pt>
                <c:pt idx="2411">
                  <c:v>-2538.9</c:v>
                </c:pt>
                <c:pt idx="2412">
                  <c:v>821.25</c:v>
                </c:pt>
                <c:pt idx="2413">
                  <c:v>853.25</c:v>
                </c:pt>
                <c:pt idx="2414">
                  <c:v>-5060.7</c:v>
                </c:pt>
                <c:pt idx="2415">
                  <c:v>-5035.6000000000004</c:v>
                </c:pt>
                <c:pt idx="2416">
                  <c:v>8533.8499999999985</c:v>
                </c:pt>
                <c:pt idx="2417">
                  <c:v>447.35</c:v>
                </c:pt>
                <c:pt idx="2418">
                  <c:v>409.95</c:v>
                </c:pt>
                <c:pt idx="2419">
                  <c:v>23620.75</c:v>
                </c:pt>
                <c:pt idx="2420">
                  <c:v>-2425.35</c:v>
                </c:pt>
                <c:pt idx="2421">
                  <c:v>-2442.4500000000003</c:v>
                </c:pt>
                <c:pt idx="2422">
                  <c:v>802.45000000000016</c:v>
                </c:pt>
                <c:pt idx="2423">
                  <c:v>836.64999999999986</c:v>
                </c:pt>
                <c:pt idx="2424">
                  <c:v>-5143.2</c:v>
                </c:pt>
                <c:pt idx="2425">
                  <c:v>-5119.1499999999996</c:v>
                </c:pt>
                <c:pt idx="2426">
                  <c:v>470.44999999999993</c:v>
                </c:pt>
                <c:pt idx="2427">
                  <c:v>436.6</c:v>
                </c:pt>
                <c:pt idx="2428">
                  <c:v>8333.1000000000022</c:v>
                </c:pt>
                <c:pt idx="2429">
                  <c:v>-2443.85</c:v>
                </c:pt>
                <c:pt idx="2430">
                  <c:v>-2463.25</c:v>
                </c:pt>
                <c:pt idx="2431">
                  <c:v>-8087.6500000000005</c:v>
                </c:pt>
                <c:pt idx="2432">
                  <c:v>826.05000000000007</c:v>
                </c:pt>
                <c:pt idx="2433">
                  <c:v>857.90000000000009</c:v>
                </c:pt>
                <c:pt idx="2434">
                  <c:v>-4917.05</c:v>
                </c:pt>
                <c:pt idx="2435">
                  <c:v>-4886.05</c:v>
                </c:pt>
                <c:pt idx="2436">
                  <c:v>409.6</c:v>
                </c:pt>
                <c:pt idx="2437">
                  <c:v>379.89999999999992</c:v>
                </c:pt>
                <c:pt idx="2438">
                  <c:v>-2549.75</c:v>
                </c:pt>
                <c:pt idx="2439">
                  <c:v>-2589</c:v>
                </c:pt>
                <c:pt idx="2440">
                  <c:v>-5210.4000000000005</c:v>
                </c:pt>
                <c:pt idx="2441">
                  <c:v>926.9</c:v>
                </c:pt>
                <c:pt idx="2442">
                  <c:v>950.2</c:v>
                </c:pt>
                <c:pt idx="2443">
                  <c:v>85000.85</c:v>
                </c:pt>
                <c:pt idx="2444">
                  <c:v>-4384.1499999999996</c:v>
                </c:pt>
                <c:pt idx="2445">
                  <c:v>-4369.3500000000004</c:v>
                </c:pt>
                <c:pt idx="2446">
                  <c:v>455.95</c:v>
                </c:pt>
                <c:pt idx="2447">
                  <c:v>429.2</c:v>
                </c:pt>
                <c:pt idx="2448">
                  <c:v>-2265.9500000000003</c:v>
                </c:pt>
                <c:pt idx="2449">
                  <c:v>-2288.2999999999997</c:v>
                </c:pt>
                <c:pt idx="2450">
                  <c:v>763.05</c:v>
                </c:pt>
                <c:pt idx="2451">
                  <c:v>789.7</c:v>
                </c:pt>
                <c:pt idx="2452">
                  <c:v>-30231.65</c:v>
                </c:pt>
                <c:pt idx="2453">
                  <c:v>-4442.75</c:v>
                </c:pt>
                <c:pt idx="2454">
                  <c:v>-4457.5499999999993</c:v>
                </c:pt>
                <c:pt idx="2455">
                  <c:v>10299</c:v>
                </c:pt>
                <c:pt idx="2456">
                  <c:v>711.55</c:v>
                </c:pt>
                <c:pt idx="2457">
                  <c:v>686.24999999999989</c:v>
                </c:pt>
                <c:pt idx="2458">
                  <c:v>-2877.15</c:v>
                </c:pt>
                <c:pt idx="2459">
                  <c:v>-2876.95</c:v>
                </c:pt>
                <c:pt idx="2460">
                  <c:v>727.15</c:v>
                </c:pt>
                <c:pt idx="2461">
                  <c:v>755.69999999999982</c:v>
                </c:pt>
                <c:pt idx="2462">
                  <c:v>-5121.2500000000009</c:v>
                </c:pt>
                <c:pt idx="2463">
                  <c:v>-5114.4999999999991</c:v>
                </c:pt>
                <c:pt idx="2464">
                  <c:v>-18306.099999999999</c:v>
                </c:pt>
                <c:pt idx="2465">
                  <c:v>603.85</c:v>
                </c:pt>
                <c:pt idx="2466">
                  <c:v>569.24999999999989</c:v>
                </c:pt>
                <c:pt idx="2467">
                  <c:v>7268.4000000000015</c:v>
                </c:pt>
                <c:pt idx="2468">
                  <c:v>-2663.35</c:v>
                </c:pt>
                <c:pt idx="2469">
                  <c:v>-2667.5</c:v>
                </c:pt>
                <c:pt idx="2470">
                  <c:v>729.69999999999993</c:v>
                </c:pt>
                <c:pt idx="2471">
                  <c:v>760.05</c:v>
                </c:pt>
                <c:pt idx="2472">
                  <c:v>-5061.4999999999991</c:v>
                </c:pt>
                <c:pt idx="2473">
                  <c:v>-5050.0999999999985</c:v>
                </c:pt>
                <c:pt idx="2474">
                  <c:v>562.85</c:v>
                </c:pt>
                <c:pt idx="2475">
                  <c:v>531.29999999999995</c:v>
                </c:pt>
                <c:pt idx="2476">
                  <c:v>26237.5</c:v>
                </c:pt>
                <c:pt idx="2477">
                  <c:v>-2545.85</c:v>
                </c:pt>
                <c:pt idx="2478">
                  <c:v>-2542.3000000000002</c:v>
                </c:pt>
                <c:pt idx="2479">
                  <c:v>-2179.2000000000003</c:v>
                </c:pt>
                <c:pt idx="2480">
                  <c:v>651.55000000000007</c:v>
                </c:pt>
                <c:pt idx="2481">
                  <c:v>680.4</c:v>
                </c:pt>
                <c:pt idx="2482">
                  <c:v>-4666.3</c:v>
                </c:pt>
                <c:pt idx="2483">
                  <c:v>-4657.0999999999995</c:v>
                </c:pt>
                <c:pt idx="2484">
                  <c:v>539.05000000000007</c:v>
                </c:pt>
                <c:pt idx="2485">
                  <c:v>511.39999999999986</c:v>
                </c:pt>
                <c:pt idx="2486">
                  <c:v>-2484.6499999999996</c:v>
                </c:pt>
                <c:pt idx="2487">
                  <c:v>-2502.0999999999995</c:v>
                </c:pt>
                <c:pt idx="2488">
                  <c:v>-6263.7999999999993</c:v>
                </c:pt>
                <c:pt idx="2489">
                  <c:v>755.45</c:v>
                </c:pt>
                <c:pt idx="2490">
                  <c:v>778.15</c:v>
                </c:pt>
                <c:pt idx="2491">
                  <c:v>-25499.8</c:v>
                </c:pt>
                <c:pt idx="2492">
                  <c:v>-4276.4000000000005</c:v>
                </c:pt>
                <c:pt idx="2493">
                  <c:v>-4300.3999999999996</c:v>
                </c:pt>
                <c:pt idx="2494">
                  <c:v>749.04999999999984</c:v>
                </c:pt>
                <c:pt idx="2495">
                  <c:v>727.25000000000011</c:v>
                </c:pt>
                <c:pt idx="2496">
                  <c:v>-2595.25</c:v>
                </c:pt>
                <c:pt idx="2497">
                  <c:v>-2578.9</c:v>
                </c:pt>
                <c:pt idx="2498">
                  <c:v>524.30000000000007</c:v>
                </c:pt>
                <c:pt idx="2499">
                  <c:v>548.4</c:v>
                </c:pt>
                <c:pt idx="2500">
                  <c:v>106076.50000000001</c:v>
                </c:pt>
                <c:pt idx="2501">
                  <c:v>-4520.2499999999991</c:v>
                </c:pt>
                <c:pt idx="2502">
                  <c:v>-4574.7</c:v>
                </c:pt>
                <c:pt idx="2503">
                  <c:v>-32894.35</c:v>
                </c:pt>
                <c:pt idx="2504">
                  <c:v>1083.05</c:v>
                </c:pt>
                <c:pt idx="2505">
                  <c:v>1067.55</c:v>
                </c:pt>
                <c:pt idx="2506">
                  <c:v>-3771.2500000000005</c:v>
                </c:pt>
                <c:pt idx="2507">
                  <c:v>-3729.5499999999988</c:v>
                </c:pt>
                <c:pt idx="2508">
                  <c:v>530.34999999999991</c:v>
                </c:pt>
                <c:pt idx="2509">
                  <c:v>551.4</c:v>
                </c:pt>
                <c:pt idx="2510">
                  <c:v>-5388.1</c:v>
                </c:pt>
                <c:pt idx="2511">
                  <c:v>-5423.25</c:v>
                </c:pt>
                <c:pt idx="2512">
                  <c:v>16559.149999999998</c:v>
                </c:pt>
                <c:pt idx="2513">
                  <c:v>973.85000000000014</c:v>
                </c:pt>
                <c:pt idx="2514">
                  <c:v>938.94999999999993</c:v>
                </c:pt>
                <c:pt idx="2515">
                  <c:v>25113.05</c:v>
                </c:pt>
                <c:pt idx="2516">
                  <c:v>-3263.3500000000004</c:v>
                </c:pt>
                <c:pt idx="2517">
                  <c:v>-3219.6499999999992</c:v>
                </c:pt>
                <c:pt idx="2518">
                  <c:v>423.14999999999986</c:v>
                </c:pt>
                <c:pt idx="2519">
                  <c:v>443.75</c:v>
                </c:pt>
                <c:pt idx="2520">
                  <c:v>-4844.8</c:v>
                </c:pt>
                <c:pt idx="2521">
                  <c:v>-4881.4000000000005</c:v>
                </c:pt>
                <c:pt idx="2522">
                  <c:v>930.74999999999989</c:v>
                </c:pt>
                <c:pt idx="2523">
                  <c:v>907.8499999999998</c:v>
                </c:pt>
                <c:pt idx="2524">
                  <c:v>15604.099999999999</c:v>
                </c:pt>
                <c:pt idx="2525">
                  <c:v>-3071.9</c:v>
                </c:pt>
                <c:pt idx="2526">
                  <c:v>-3025.85</c:v>
                </c:pt>
                <c:pt idx="2527">
                  <c:v>-4287.5499999999993</c:v>
                </c:pt>
                <c:pt idx="2528">
                  <c:v>364.4</c:v>
                </c:pt>
                <c:pt idx="2529">
                  <c:v>382.95000000000005</c:v>
                </c:pt>
                <c:pt idx="2530">
                  <c:v>-4326.75</c:v>
                </c:pt>
                <c:pt idx="2531">
                  <c:v>-4361.05</c:v>
                </c:pt>
                <c:pt idx="2532">
                  <c:v>860.3499999999998</c:v>
                </c:pt>
                <c:pt idx="2533">
                  <c:v>841.75</c:v>
                </c:pt>
                <c:pt idx="2534">
                  <c:v>-2897.6000000000004</c:v>
                </c:pt>
                <c:pt idx="2535">
                  <c:v>-2871.05</c:v>
                </c:pt>
                <c:pt idx="2536">
                  <c:v>-1922.9999999999995</c:v>
                </c:pt>
                <c:pt idx="2537">
                  <c:v>467.75</c:v>
                </c:pt>
                <c:pt idx="2538">
                  <c:v>485.00000000000006</c:v>
                </c:pt>
                <c:pt idx="2539">
                  <c:v>81429.599999999991</c:v>
                </c:pt>
                <c:pt idx="2540">
                  <c:v>-4068.65</c:v>
                </c:pt>
                <c:pt idx="2541">
                  <c:v>-4126.5</c:v>
                </c:pt>
                <c:pt idx="2542">
                  <c:v>1025.3499999999999</c:v>
                </c:pt>
                <c:pt idx="2543">
                  <c:v>1013.5999999999999</c:v>
                </c:pt>
                <c:pt idx="2544">
                  <c:v>-3213.8999999999996</c:v>
                </c:pt>
                <c:pt idx="2545">
                  <c:v>-3163</c:v>
                </c:pt>
                <c:pt idx="2546">
                  <c:v>318.84999999999997</c:v>
                </c:pt>
                <c:pt idx="2547">
                  <c:v>333.95</c:v>
                </c:pt>
                <c:pt idx="2548">
                  <c:v>-22161.899999999998</c:v>
                </c:pt>
                <c:pt idx="2549">
                  <c:v>-4403.3999999999987</c:v>
                </c:pt>
                <c:pt idx="2550">
                  <c:v>-4506.1500000000005</c:v>
                </c:pt>
                <c:pt idx="2551">
                  <c:v>18674.349999999999</c:v>
                </c:pt>
                <c:pt idx="2552">
                  <c:v>1541.8499999999997</c:v>
                </c:pt>
                <c:pt idx="2553">
                  <c:v>1542.1499999999999</c:v>
                </c:pt>
                <c:pt idx="2554">
                  <c:v>-5143.5999999999995</c:v>
                </c:pt>
                <c:pt idx="2555">
                  <c:v>-5052.8</c:v>
                </c:pt>
                <c:pt idx="2556">
                  <c:v>310.55</c:v>
                </c:pt>
                <c:pt idx="2557">
                  <c:v>318.04999999999995</c:v>
                </c:pt>
                <c:pt idx="2558">
                  <c:v>-5631.7499999999991</c:v>
                </c:pt>
                <c:pt idx="2559">
                  <c:v>-5718.05</c:v>
                </c:pt>
                <c:pt idx="2560">
                  <c:v>-39995.550000000003</c:v>
                </c:pt>
                <c:pt idx="2561">
                  <c:v>1452.25</c:v>
                </c:pt>
                <c:pt idx="2562">
                  <c:v>1428</c:v>
                </c:pt>
                <c:pt idx="2563">
                  <c:v>54857.250000000007</c:v>
                </c:pt>
                <c:pt idx="2564">
                  <c:v>-4302.8</c:v>
                </c:pt>
                <c:pt idx="2565">
                  <c:v>-4224.05</c:v>
                </c:pt>
                <c:pt idx="2566">
                  <c:v>262.09999999999997</c:v>
                </c:pt>
                <c:pt idx="2567">
                  <c:v>270.75000000000006</c:v>
                </c:pt>
                <c:pt idx="2568">
                  <c:v>-4893.2999999999993</c:v>
                </c:pt>
                <c:pt idx="2569">
                  <c:v>-4966.8</c:v>
                </c:pt>
                <c:pt idx="2570">
                  <c:v>1260.95</c:v>
                </c:pt>
                <c:pt idx="2571">
                  <c:v>1246.8499999999999</c:v>
                </c:pt>
                <c:pt idx="2572">
                  <c:v>11885.1</c:v>
                </c:pt>
                <c:pt idx="2573">
                  <c:v>-3868.9499999999994</c:v>
                </c:pt>
                <c:pt idx="2574">
                  <c:v>-3787.25</c:v>
                </c:pt>
                <c:pt idx="2575">
                  <c:v>-537.40000000000009</c:v>
                </c:pt>
                <c:pt idx="2576">
                  <c:v>123.95000000000003</c:v>
                </c:pt>
                <c:pt idx="2577">
                  <c:v>126.50000000000001</c:v>
                </c:pt>
                <c:pt idx="2578">
                  <c:v>-3795.3500000000004</c:v>
                </c:pt>
                <c:pt idx="2579">
                  <c:v>-3868.2499999999991</c:v>
                </c:pt>
                <c:pt idx="2580">
                  <c:v>1144.3999999999999</c:v>
                </c:pt>
                <c:pt idx="2581">
                  <c:v>1139.75</c:v>
                </c:pt>
                <c:pt idx="2582">
                  <c:v>-3514.3499999999995</c:v>
                </c:pt>
                <c:pt idx="2583">
                  <c:v>-3447.45</c:v>
                </c:pt>
                <c:pt idx="2584">
                  <c:v>-2253.25</c:v>
                </c:pt>
                <c:pt idx="2585">
                  <c:v>200.05</c:v>
                </c:pt>
                <c:pt idx="2586">
                  <c:v>206.74999999999997</c:v>
                </c:pt>
                <c:pt idx="2587">
                  <c:v>-1919.1</c:v>
                </c:pt>
                <c:pt idx="2588">
                  <c:v>-3835.8</c:v>
                </c:pt>
                <c:pt idx="2589">
                  <c:v>-3937.9500000000007</c:v>
                </c:pt>
                <c:pt idx="2590">
                  <c:v>1453.1499999999999</c:v>
                </c:pt>
                <c:pt idx="2591">
                  <c:v>1463.6999999999998</c:v>
                </c:pt>
                <c:pt idx="2592">
                  <c:v>-4806.0499999999993</c:v>
                </c:pt>
                <c:pt idx="2593">
                  <c:v>-4708.5499999999993</c:v>
                </c:pt>
                <c:pt idx="2594">
                  <c:v>112.04999999999998</c:v>
                </c:pt>
                <c:pt idx="2595">
                  <c:v>107.50000000000001</c:v>
                </c:pt>
                <c:pt idx="2596">
                  <c:v>82490.450000000012</c:v>
                </c:pt>
                <c:pt idx="2597">
                  <c:v>-4380.75</c:v>
                </c:pt>
                <c:pt idx="2598">
                  <c:v>-4522.4499999999989</c:v>
                </c:pt>
                <c:pt idx="2599">
                  <c:v>-53157.30000000001</c:v>
                </c:pt>
                <c:pt idx="2600">
                  <c:v>1969.0500000000004</c:v>
                </c:pt>
                <c:pt idx="2601">
                  <c:v>1990.4499999999996</c:v>
                </c:pt>
                <c:pt idx="2602">
                  <c:v>-6777.0000000000009</c:v>
                </c:pt>
                <c:pt idx="2603">
                  <c:v>-6641.45</c:v>
                </c:pt>
                <c:pt idx="2604">
                  <c:v>123.35000000000001</c:v>
                </c:pt>
                <c:pt idx="2605">
                  <c:v>112.14999999999999</c:v>
                </c:pt>
                <c:pt idx="2606">
                  <c:v>-5740.25</c:v>
                </c:pt>
                <c:pt idx="2607">
                  <c:v>-5875.3</c:v>
                </c:pt>
                <c:pt idx="2608">
                  <c:v>26083.749999999996</c:v>
                </c:pt>
                <c:pt idx="2609">
                  <c:v>1915.6</c:v>
                </c:pt>
                <c:pt idx="2610">
                  <c:v>1898.6000000000001</c:v>
                </c:pt>
                <c:pt idx="2611">
                  <c:v>-42014.799999999996</c:v>
                </c:pt>
                <c:pt idx="2612">
                  <c:v>-5394.85</c:v>
                </c:pt>
                <c:pt idx="2613">
                  <c:v>-5287.0499999999993</c:v>
                </c:pt>
                <c:pt idx="2614">
                  <c:v>16.600000000000005</c:v>
                </c:pt>
                <c:pt idx="2615">
                  <c:v>-6.2</c:v>
                </c:pt>
                <c:pt idx="2616">
                  <c:v>-3468.5499999999997</c:v>
                </c:pt>
                <c:pt idx="2617">
                  <c:v>-3576.0000000000005</c:v>
                </c:pt>
                <c:pt idx="2618">
                  <c:v>1495.0500000000002</c:v>
                </c:pt>
                <c:pt idx="2619">
                  <c:v>1513.6000000000001</c:v>
                </c:pt>
                <c:pt idx="2620">
                  <c:v>123326.30000000002</c:v>
                </c:pt>
                <c:pt idx="2621">
                  <c:v>-5068.25</c:v>
                </c:pt>
                <c:pt idx="2622">
                  <c:v>-4970.0999999999995</c:v>
                </c:pt>
                <c:pt idx="2623">
                  <c:v>-802.35</c:v>
                </c:pt>
                <c:pt idx="2624">
                  <c:v>-1.0500000000000009</c:v>
                </c:pt>
                <c:pt idx="2625">
                  <c:v>-28.900000000000002</c:v>
                </c:pt>
                <c:pt idx="2626">
                  <c:v>-2776.5</c:v>
                </c:pt>
                <c:pt idx="2627">
                  <c:v>-2875.7999999999997</c:v>
                </c:pt>
                <c:pt idx="2628">
                  <c:v>1401.25</c:v>
                </c:pt>
                <c:pt idx="2629">
                  <c:v>1428.55</c:v>
                </c:pt>
                <c:pt idx="2630">
                  <c:v>-5042.7499999999991</c:v>
                </c:pt>
                <c:pt idx="2631">
                  <c:v>-4943.3999999999996</c:v>
                </c:pt>
                <c:pt idx="2632">
                  <c:v>114.69999999999997</c:v>
                </c:pt>
                <c:pt idx="2633">
                  <c:v>0.60000000000000053</c:v>
                </c:pt>
                <c:pt idx="2634">
                  <c:v>-25.8</c:v>
                </c:pt>
                <c:pt idx="2635">
                  <c:v>26082.749999999996</c:v>
                </c:pt>
                <c:pt idx="2636">
                  <c:v>-2831.4999999999995</c:v>
                </c:pt>
                <c:pt idx="2637">
                  <c:v>-2936.6</c:v>
                </c:pt>
                <c:pt idx="2638">
                  <c:v>1468.9</c:v>
                </c:pt>
                <c:pt idx="2639">
                  <c:v>1500.65</c:v>
                </c:pt>
                <c:pt idx="2640">
                  <c:v>-5467.95</c:v>
                </c:pt>
                <c:pt idx="2641">
                  <c:v>-5362.4500000000007</c:v>
                </c:pt>
                <c:pt idx="2642">
                  <c:v>1.0000000000000009</c:v>
                </c:pt>
                <c:pt idx="2643">
                  <c:v>-27.55</c:v>
                </c:pt>
                <c:pt idx="2644">
                  <c:v>4468.4000000000005</c:v>
                </c:pt>
                <c:pt idx="2645">
                  <c:v>-3110.4500000000003</c:v>
                </c:pt>
                <c:pt idx="2646">
                  <c:v>-3231.25</c:v>
                </c:pt>
                <c:pt idx="2647">
                  <c:v>14264.3</c:v>
                </c:pt>
                <c:pt idx="2648">
                  <c:v>1683.3499999999997</c:v>
                </c:pt>
                <c:pt idx="2649">
                  <c:v>1716.7500000000005</c:v>
                </c:pt>
                <c:pt idx="2650">
                  <c:v>-6173.0499999999993</c:v>
                </c:pt>
                <c:pt idx="2651">
                  <c:v>-6050.8499999999985</c:v>
                </c:pt>
                <c:pt idx="2652">
                  <c:v>-0.4500000000000004</c:v>
                </c:pt>
                <c:pt idx="2653">
                  <c:v>-27.549999999999997</c:v>
                </c:pt>
                <c:pt idx="2654">
                  <c:v>-3898.6499999999992</c:v>
                </c:pt>
                <c:pt idx="2655">
                  <c:v>-4023.45</c:v>
                </c:pt>
                <c:pt idx="2656">
                  <c:v>-38868.999999999993</c:v>
                </c:pt>
                <c:pt idx="2657">
                  <c:v>1689.8999999999996</c:v>
                </c:pt>
                <c:pt idx="2658">
                  <c:v>1701.9999999999995</c:v>
                </c:pt>
                <c:pt idx="2659">
                  <c:v>121064.15</c:v>
                </c:pt>
                <c:pt idx="2660">
                  <c:v>-5319.5999999999995</c:v>
                </c:pt>
                <c:pt idx="2661">
                  <c:v>-5214.1000000000004</c:v>
                </c:pt>
                <c:pt idx="2662">
                  <c:v>-7.5000000000000009</c:v>
                </c:pt>
                <c:pt idx="2663">
                  <c:v>-32.799999999999997</c:v>
                </c:pt>
                <c:pt idx="2664">
                  <c:v>-3197.45</c:v>
                </c:pt>
                <c:pt idx="2665">
                  <c:v>-3304.7</c:v>
                </c:pt>
                <c:pt idx="2666">
                  <c:v>1475.8500000000001</c:v>
                </c:pt>
                <c:pt idx="2667">
                  <c:v>1497.4499999999998</c:v>
                </c:pt>
                <c:pt idx="2668">
                  <c:v>-35132.650000000009</c:v>
                </c:pt>
                <c:pt idx="2669">
                  <c:v>-5040.8</c:v>
                </c:pt>
                <c:pt idx="2670">
                  <c:v>-4948.2</c:v>
                </c:pt>
                <c:pt idx="2671">
                  <c:v>716.45</c:v>
                </c:pt>
                <c:pt idx="2672">
                  <c:v>33.349999999999987</c:v>
                </c:pt>
                <c:pt idx="2673">
                  <c:v>6.2999999999999972</c:v>
                </c:pt>
                <c:pt idx="2674">
                  <c:v>-2900</c:v>
                </c:pt>
                <c:pt idx="2675">
                  <c:v>-2997.05</c:v>
                </c:pt>
                <c:pt idx="2676">
                  <c:v>1415.7499999999998</c:v>
                </c:pt>
                <c:pt idx="2677">
                  <c:v>1442.8</c:v>
                </c:pt>
                <c:pt idx="2678">
                  <c:v>-5132.1499999999996</c:v>
                </c:pt>
                <c:pt idx="2679">
                  <c:v>-5032.75</c:v>
                </c:pt>
                <c:pt idx="2680">
                  <c:v>-870.25000000000023</c:v>
                </c:pt>
                <c:pt idx="2681">
                  <c:v>3.7499999999999951</c:v>
                </c:pt>
                <c:pt idx="2682">
                  <c:v>-23.1</c:v>
                </c:pt>
                <c:pt idx="2683">
                  <c:v>19612.25</c:v>
                </c:pt>
                <c:pt idx="2684">
                  <c:v>-2939.65</c:v>
                </c:pt>
                <c:pt idx="2685">
                  <c:v>-3038.1</c:v>
                </c:pt>
                <c:pt idx="2686">
                  <c:v>1441.35</c:v>
                </c:pt>
                <c:pt idx="2687">
                  <c:v>1471.9499999999996</c:v>
                </c:pt>
                <c:pt idx="2688">
                  <c:v>-5471.6</c:v>
                </c:pt>
                <c:pt idx="2689">
                  <c:v>-5370.25</c:v>
                </c:pt>
                <c:pt idx="2690">
                  <c:v>23.950000000000003</c:v>
                </c:pt>
                <c:pt idx="2691">
                  <c:v>-3.4999999999999973</c:v>
                </c:pt>
                <c:pt idx="2692">
                  <c:v>29399.55</c:v>
                </c:pt>
                <c:pt idx="2693">
                  <c:v>-3198.7</c:v>
                </c:pt>
                <c:pt idx="2694">
                  <c:v>-3308.4500000000003</c:v>
                </c:pt>
                <c:pt idx="2695">
                  <c:v>-34075.549999999988</c:v>
                </c:pt>
                <c:pt idx="2696">
                  <c:v>1606.15</c:v>
                </c:pt>
                <c:pt idx="2697">
                  <c:v>1638.0000000000002</c:v>
                </c:pt>
                <c:pt idx="2698">
                  <c:v>-6001.5499999999993</c:v>
                </c:pt>
                <c:pt idx="2699">
                  <c:v>-5886.8499999999995</c:v>
                </c:pt>
                <c:pt idx="2700">
                  <c:v>19.700000000000003</c:v>
                </c:pt>
                <c:pt idx="2701">
                  <c:v>-6.2</c:v>
                </c:pt>
                <c:pt idx="2702">
                  <c:v>-3835.0000000000009</c:v>
                </c:pt>
                <c:pt idx="2703">
                  <c:v>-3954.75</c:v>
                </c:pt>
                <c:pt idx="2704">
                  <c:v>15214.700000000004</c:v>
                </c:pt>
                <c:pt idx="2705">
                  <c:v>1649.3000000000002</c:v>
                </c:pt>
                <c:pt idx="2706">
                  <c:v>1659.25</c:v>
                </c:pt>
                <c:pt idx="2707">
                  <c:v>-5042.7999999999993</c:v>
                </c:pt>
                <c:pt idx="2708">
                  <c:v>-4922.25</c:v>
                </c:pt>
                <c:pt idx="2709">
                  <c:v>-33.75</c:v>
                </c:pt>
                <c:pt idx="2710">
                  <c:v>-37.749999999999993</c:v>
                </c:pt>
                <c:pt idx="2711">
                  <c:v>-4609.8999999999987</c:v>
                </c:pt>
                <c:pt idx="2712">
                  <c:v>-4732.2999999999993</c:v>
                </c:pt>
                <c:pt idx="2713">
                  <c:v>1656.6000000000001</c:v>
                </c:pt>
                <c:pt idx="2714">
                  <c:v>1649.8000000000002</c:v>
                </c:pt>
                <c:pt idx="2715">
                  <c:v>-8989.4</c:v>
                </c:pt>
                <c:pt idx="2716">
                  <c:v>-41.5</c:v>
                </c:pt>
                <c:pt idx="2717">
                  <c:v>-11268.85</c:v>
                </c:pt>
                <c:pt idx="2718">
                  <c:v>3098.7999999999997</c:v>
                </c:pt>
                <c:pt idx="2719">
                  <c:v>-6527.75</c:v>
                </c:pt>
                <c:pt idx="2720">
                  <c:v>77.799999999999983</c:v>
                </c:pt>
                <c:pt idx="2721">
                  <c:v>-12469.2</c:v>
                </c:pt>
                <c:pt idx="2722">
                  <c:v>1569.85</c:v>
                </c:pt>
                <c:pt idx="2723">
                  <c:v>1527.45</c:v>
                </c:pt>
                <c:pt idx="2724">
                  <c:v>-2956.5499999999997</c:v>
                </c:pt>
                <c:pt idx="2725">
                  <c:v>-2853.65</c:v>
                </c:pt>
                <c:pt idx="2726">
                  <c:v>78.199999999999974</c:v>
                </c:pt>
                <c:pt idx="2727">
                  <c:v>124.2</c:v>
                </c:pt>
                <c:pt idx="2728">
                  <c:v>-6497.5000000000009</c:v>
                </c:pt>
                <c:pt idx="2729">
                  <c:v>-6597</c:v>
                </c:pt>
                <c:pt idx="2730">
                  <c:v>1502.1999999999998</c:v>
                </c:pt>
                <c:pt idx="2731">
                  <c:v>1452.2499999999998</c:v>
                </c:pt>
                <c:pt idx="2732">
                  <c:v>-2662.2</c:v>
                </c:pt>
                <c:pt idx="2733">
                  <c:v>-2570</c:v>
                </c:pt>
                <c:pt idx="2734">
                  <c:v>154.75</c:v>
                </c:pt>
                <c:pt idx="2735">
                  <c:v>207.75</c:v>
                </c:pt>
                <c:pt idx="2736">
                  <c:v>-6768.1000000000013</c:v>
                </c:pt>
                <c:pt idx="2737">
                  <c:v>-6855.7</c:v>
                </c:pt>
                <c:pt idx="2738">
                  <c:v>1417.25</c:v>
                </c:pt>
                <c:pt idx="2739">
                  <c:v>1360.95</c:v>
                </c:pt>
                <c:pt idx="2740">
                  <c:v>-2416.9500000000007</c:v>
                </c:pt>
                <c:pt idx="2741">
                  <c:v>-2337.7499999999995</c:v>
                </c:pt>
                <c:pt idx="2742">
                  <c:v>247.8</c:v>
                </c:pt>
                <c:pt idx="2743">
                  <c:v>306.45000000000005</c:v>
                </c:pt>
                <c:pt idx="2744">
                  <c:v>-6986.7500000000018</c:v>
                </c:pt>
                <c:pt idx="2745">
                  <c:v>-7060.2</c:v>
                </c:pt>
                <c:pt idx="2746">
                  <c:v>1316.9</c:v>
                </c:pt>
                <c:pt idx="2747">
                  <c:v>876.35</c:v>
                </c:pt>
                <c:pt idx="2748">
                  <c:v>-1481.3499999999997</c:v>
                </c:pt>
                <c:pt idx="2749">
                  <c:v>-1453.5</c:v>
                </c:pt>
                <c:pt idx="2750">
                  <c:v>484.84999999999997</c:v>
                </c:pt>
                <c:pt idx="2751">
                  <c:v>524.45000000000005</c:v>
                </c:pt>
                <c:pt idx="2752">
                  <c:v>-5680.4</c:v>
                </c:pt>
                <c:pt idx="2753">
                  <c:v>-5701.35</c:v>
                </c:pt>
                <c:pt idx="2754">
                  <c:v>929.14999999999986</c:v>
                </c:pt>
                <c:pt idx="2755">
                  <c:v>891.55</c:v>
                </c:pt>
                <c:pt idx="2756">
                  <c:v>-1725.6999999999998</c:v>
                </c:pt>
                <c:pt idx="2757">
                  <c:v>-1704.6499999999994</c:v>
                </c:pt>
                <c:pt idx="2758">
                  <c:v>471.75000000000011</c:v>
                </c:pt>
                <c:pt idx="2759">
                  <c:v>507.40000000000009</c:v>
                </c:pt>
                <c:pt idx="2760">
                  <c:v>-5490.35</c:v>
                </c:pt>
                <c:pt idx="2761">
                  <c:v>-5513.45</c:v>
                </c:pt>
                <c:pt idx="2762">
                  <c:v>940.69999999999993</c:v>
                </c:pt>
                <c:pt idx="2763">
                  <c:v>906.2</c:v>
                </c:pt>
                <c:pt idx="2764">
                  <c:v>-1868.0999999999997</c:v>
                </c:pt>
                <c:pt idx="2765">
                  <c:v>-1844.95</c:v>
                </c:pt>
                <c:pt idx="2766">
                  <c:v>457.7</c:v>
                </c:pt>
                <c:pt idx="2767">
                  <c:v>491.10000000000014</c:v>
                </c:pt>
                <c:pt idx="2768">
                  <c:v>-5389.7500000000009</c:v>
                </c:pt>
                <c:pt idx="2769">
                  <c:v>-5415.2499999999991</c:v>
                </c:pt>
                <c:pt idx="2770">
                  <c:v>960.5</c:v>
                </c:pt>
                <c:pt idx="2771">
                  <c:v>927.59999999999991</c:v>
                </c:pt>
                <c:pt idx="2772">
                  <c:v>-3051.4500000000003</c:v>
                </c:pt>
                <c:pt idx="2773">
                  <c:v>1273.2999999999997</c:v>
                </c:pt>
                <c:pt idx="2774">
                  <c:v>-8711.4500000000025</c:v>
                </c:pt>
                <c:pt idx="2775">
                  <c:v>683.55000000000007</c:v>
                </c:pt>
                <c:pt idx="2776">
                  <c:v>-2535.6</c:v>
                </c:pt>
                <c:pt idx="2777">
                  <c:v>-2532.5499999999997</c:v>
                </c:pt>
                <c:pt idx="2778">
                  <c:v>488.24999999999983</c:v>
                </c:pt>
                <c:pt idx="2779">
                  <c:v>532.75</c:v>
                </c:pt>
                <c:pt idx="2780">
                  <c:v>-10583.449999999999</c:v>
                </c:pt>
                <c:pt idx="2781">
                  <c:v>399</c:v>
                </c:pt>
                <c:pt idx="2782">
                  <c:v>-8123.3</c:v>
                </c:pt>
                <c:pt idx="2783">
                  <c:v>2853.95</c:v>
                </c:pt>
                <c:pt idx="2784">
                  <c:v>-9765.15</c:v>
                </c:pt>
                <c:pt idx="2785">
                  <c:v>201.74999999999997</c:v>
                </c:pt>
                <c:pt idx="2786">
                  <c:v>-11159.899999999998</c:v>
                </c:pt>
                <c:pt idx="2787">
                  <c:v>5185.6000000000004</c:v>
                </c:pt>
                <c:pt idx="2788">
                  <c:v>-16688.5</c:v>
                </c:pt>
                <c:pt idx="2789">
                  <c:v>545.79999999999995</c:v>
                </c:pt>
                <c:pt idx="2790">
                  <c:v>-3960.849999999999</c:v>
                </c:pt>
                <c:pt idx="2791">
                  <c:v>745.55000000000007</c:v>
                </c:pt>
                <c:pt idx="2792">
                  <c:v>760.84999999999991</c:v>
                </c:pt>
                <c:pt idx="2793">
                  <c:v>-2928.95</c:v>
                </c:pt>
                <c:pt idx="2794">
                  <c:v>-2880.8500000000004</c:v>
                </c:pt>
                <c:pt idx="2795">
                  <c:v>30.699999999999992</c:v>
                </c:pt>
                <c:pt idx="2796">
                  <c:v>17.499999999999996</c:v>
                </c:pt>
                <c:pt idx="2797">
                  <c:v>-1768.4</c:v>
                </c:pt>
                <c:pt idx="2798">
                  <c:v>-1819.7000000000003</c:v>
                </c:pt>
                <c:pt idx="2799">
                  <c:v>784.29999999999984</c:v>
                </c:pt>
                <c:pt idx="2800">
                  <c:v>795.05000000000018</c:v>
                </c:pt>
                <c:pt idx="2801">
                  <c:v>0</c:v>
                </c:pt>
                <c:pt idx="2802">
                  <c:v>-2739.45</c:v>
                </c:pt>
                <c:pt idx="2803">
                  <c:v>-2686.8</c:v>
                </c:pt>
                <c:pt idx="2804">
                  <c:v>-3.099999999999997</c:v>
                </c:pt>
                <c:pt idx="2805">
                  <c:v>-11.649999999999999</c:v>
                </c:pt>
                <c:pt idx="2806">
                  <c:v>-1966.1999999999998</c:v>
                </c:pt>
                <c:pt idx="2807">
                  <c:v>-2021.4500000000005</c:v>
                </c:pt>
                <c:pt idx="2808">
                  <c:v>812.90000000000009</c:v>
                </c:pt>
                <c:pt idx="2809">
                  <c:v>818.85000000000014</c:v>
                </c:pt>
                <c:pt idx="2810">
                  <c:v>0</c:v>
                </c:pt>
                <c:pt idx="2811">
                  <c:v>-2535.3999999999996</c:v>
                </c:pt>
                <c:pt idx="2812">
                  <c:v>-2479.35</c:v>
                </c:pt>
                <c:pt idx="2813">
                  <c:v>0</c:v>
                </c:pt>
                <c:pt idx="2814">
                  <c:v>-26.45</c:v>
                </c:pt>
                <c:pt idx="2815">
                  <c:v>-30.15</c:v>
                </c:pt>
                <c:pt idx="2816">
                  <c:v>-2175.85</c:v>
                </c:pt>
                <c:pt idx="2817">
                  <c:v>-2233.65</c:v>
                </c:pt>
                <c:pt idx="2818">
                  <c:v>830.7</c:v>
                </c:pt>
                <c:pt idx="2819">
                  <c:v>831.65000000000009</c:v>
                </c:pt>
                <c:pt idx="2820">
                  <c:v>-2322.2999999999997</c:v>
                </c:pt>
                <c:pt idx="2821">
                  <c:v>-2264.4499999999998</c:v>
                </c:pt>
                <c:pt idx="2822">
                  <c:v>0</c:v>
                </c:pt>
                <c:pt idx="2823">
                  <c:v>-38.700000000000003</c:v>
                </c:pt>
                <c:pt idx="2824">
                  <c:v>-37.35</c:v>
                </c:pt>
                <c:pt idx="2825">
                  <c:v>-2391.5500000000002</c:v>
                </c:pt>
                <c:pt idx="2826">
                  <c:v>-2450.4</c:v>
                </c:pt>
                <c:pt idx="2827">
                  <c:v>837.25000000000023</c:v>
                </c:pt>
                <c:pt idx="2828">
                  <c:v>833</c:v>
                </c:pt>
                <c:pt idx="2829">
                  <c:v>-2106.1499999999996</c:v>
                </c:pt>
                <c:pt idx="2830">
                  <c:v>-2048.1</c:v>
                </c:pt>
                <c:pt idx="2831">
                  <c:v>-39.549999999999997</c:v>
                </c:pt>
                <c:pt idx="2832">
                  <c:v>0</c:v>
                </c:pt>
                <c:pt idx="2833">
                  <c:v>0</c:v>
                </c:pt>
                <c:pt idx="2834">
                  <c:v>-193.05000000000004</c:v>
                </c:pt>
                <c:pt idx="2835">
                  <c:v>-38.79999999999999</c:v>
                </c:pt>
                <c:pt idx="2836">
                  <c:v>102</c:v>
                </c:pt>
                <c:pt idx="2837">
                  <c:v>1291.3</c:v>
                </c:pt>
                <c:pt idx="2838">
                  <c:v>-333.6</c:v>
                </c:pt>
                <c:pt idx="2839">
                  <c:v>-333.8</c:v>
                </c:pt>
                <c:pt idx="2840">
                  <c:v>-838.54999999999984</c:v>
                </c:pt>
                <c:pt idx="2841">
                  <c:v>90.449999999999989</c:v>
                </c:pt>
                <c:pt idx="2842">
                  <c:v>1355.5499999999997</c:v>
                </c:pt>
                <c:pt idx="2843">
                  <c:v>180.10000000000002</c:v>
                </c:pt>
                <c:pt idx="2844">
                  <c:v>1431.6000000000001</c:v>
                </c:pt>
                <c:pt idx="2845">
                  <c:v>-330.35</c:v>
                </c:pt>
                <c:pt idx="2846">
                  <c:v>-329.85</c:v>
                </c:pt>
                <c:pt idx="2847">
                  <c:v>6025.7</c:v>
                </c:pt>
                <c:pt idx="2848">
                  <c:v>-686.75</c:v>
                </c:pt>
                <c:pt idx="2849">
                  <c:v>1284.45</c:v>
                </c:pt>
                <c:pt idx="2850">
                  <c:v>40.449999999999996</c:v>
                </c:pt>
                <c:pt idx="2851">
                  <c:v>-3327.9500000000007</c:v>
                </c:pt>
                <c:pt idx="2852">
                  <c:v>40.099999999999994</c:v>
                </c:pt>
                <c:pt idx="2853">
                  <c:v>-84.65</c:v>
                </c:pt>
                <c:pt idx="2854">
                  <c:v>-1914.3499999999995</c:v>
                </c:pt>
                <c:pt idx="2855">
                  <c:v>10926.300000000001</c:v>
                </c:pt>
                <c:pt idx="2856">
                  <c:v>10925.35</c:v>
                </c:pt>
                <c:pt idx="2857">
                  <c:v>-235910.6</c:v>
                </c:pt>
                <c:pt idx="2858">
                  <c:v>22544.649999999998</c:v>
                </c:pt>
                <c:pt idx="2859">
                  <c:v>-1868.0500000000002</c:v>
                </c:pt>
                <c:pt idx="2860">
                  <c:v>-1043.4000000000001</c:v>
                </c:pt>
                <c:pt idx="2861">
                  <c:v>-1732.5500000000002</c:v>
                </c:pt>
                <c:pt idx="2862">
                  <c:v>10789.05</c:v>
                </c:pt>
                <c:pt idx="2863">
                  <c:v>10790.55</c:v>
                </c:pt>
                <c:pt idx="2864">
                  <c:v>-56914.45</c:v>
                </c:pt>
                <c:pt idx="2865">
                  <c:v>5899.15</c:v>
                </c:pt>
                <c:pt idx="2866">
                  <c:v>-1835.5999999999997</c:v>
                </c:pt>
                <c:pt idx="2867">
                  <c:v>-984</c:v>
                </c:pt>
                <c:pt idx="2868">
                  <c:v>28557.849999999995</c:v>
                </c:pt>
                <c:pt idx="2869">
                  <c:v>-993.15</c:v>
                </c:pt>
                <c:pt idx="2870">
                  <c:v>2354.6499999999996</c:v>
                </c:pt>
                <c:pt idx="2871">
                  <c:v>2435.15</c:v>
                </c:pt>
                <c:pt idx="2872">
                  <c:v>-3755.8999999999996</c:v>
                </c:pt>
                <c:pt idx="2873">
                  <c:v>-3825.4000000000005</c:v>
                </c:pt>
                <c:pt idx="2874">
                  <c:v>-32287.1</c:v>
                </c:pt>
                <c:pt idx="2875">
                  <c:v>-40047.15</c:v>
                </c:pt>
                <c:pt idx="2876">
                  <c:v>148963</c:v>
                </c:pt>
                <c:pt idx="2877">
                  <c:v>124453.29999999999</c:v>
                </c:pt>
                <c:pt idx="2878">
                  <c:v>124326.20000000001</c:v>
                </c:pt>
                <c:pt idx="2879">
                  <c:v>148922.84999999998</c:v>
                </c:pt>
                <c:pt idx="2880">
                  <c:v>-40058.799999999996</c:v>
                </c:pt>
                <c:pt idx="2881">
                  <c:v>-32301.499999999996</c:v>
                </c:pt>
                <c:pt idx="2882">
                  <c:v>-3090.6</c:v>
                </c:pt>
                <c:pt idx="2883">
                  <c:v>-3035.3499999999995</c:v>
                </c:pt>
                <c:pt idx="2884">
                  <c:v>1971.1</c:v>
                </c:pt>
                <c:pt idx="2885">
                  <c:v>1906.3999999999996</c:v>
                </c:pt>
                <c:pt idx="2886">
                  <c:v>-803.85</c:v>
                </c:pt>
                <c:pt idx="2887">
                  <c:v>44070.1</c:v>
                </c:pt>
                <c:pt idx="2888">
                  <c:v>-796.20000000000016</c:v>
                </c:pt>
                <c:pt idx="2889">
                  <c:v>-1888.0000000000002</c:v>
                </c:pt>
                <c:pt idx="2890">
                  <c:v>3763.4000000000005</c:v>
                </c:pt>
                <c:pt idx="2891">
                  <c:v>-41082.300000000003</c:v>
                </c:pt>
                <c:pt idx="2892">
                  <c:v>10818.25</c:v>
                </c:pt>
                <c:pt idx="2893">
                  <c:v>10818.75</c:v>
                </c:pt>
                <c:pt idx="2894">
                  <c:v>-1821.45</c:v>
                </c:pt>
                <c:pt idx="2895">
                  <c:v>-691.35</c:v>
                </c:pt>
                <c:pt idx="2896">
                  <c:v>-1852.75</c:v>
                </c:pt>
                <c:pt idx="2897">
                  <c:v>24837.85</c:v>
                </c:pt>
                <c:pt idx="2898">
                  <c:v>-253296.95</c:v>
                </c:pt>
                <c:pt idx="2899">
                  <c:v>10924.05</c:v>
                </c:pt>
                <c:pt idx="2900">
                  <c:v>10926.849999999999</c:v>
                </c:pt>
                <c:pt idx="2901">
                  <c:v>-1955.7000000000003</c:v>
                </c:pt>
                <c:pt idx="2902">
                  <c:v>-121.75</c:v>
                </c:pt>
                <c:pt idx="2903">
                  <c:v>58.050000000000011</c:v>
                </c:pt>
                <c:pt idx="2904">
                  <c:v>-5831.55</c:v>
                </c:pt>
                <c:pt idx="2905">
                  <c:v>58.95000000000001</c:v>
                </c:pt>
                <c:pt idx="2906">
                  <c:v>792.10000000000014</c:v>
                </c:pt>
                <c:pt idx="2907">
                  <c:v>-741.3</c:v>
                </c:pt>
                <c:pt idx="2908">
                  <c:v>6511.4499999999989</c:v>
                </c:pt>
                <c:pt idx="2909">
                  <c:v>-325.2</c:v>
                </c:pt>
                <c:pt idx="2910">
                  <c:v>-327.20000000000005</c:v>
                </c:pt>
                <c:pt idx="2911">
                  <c:v>1498.2</c:v>
                </c:pt>
                <c:pt idx="2912">
                  <c:v>232.04999999999998</c:v>
                </c:pt>
                <c:pt idx="2913">
                  <c:v>918.25000000000011</c:v>
                </c:pt>
                <c:pt idx="2914">
                  <c:v>161.4</c:v>
                </c:pt>
                <c:pt idx="2915">
                  <c:v>-1429.4999999999998</c:v>
                </c:pt>
                <c:pt idx="2916">
                  <c:v>-322.95</c:v>
                </c:pt>
                <c:pt idx="2917">
                  <c:v>-324.09999999999997</c:v>
                </c:pt>
                <c:pt idx="2918">
                  <c:v>1337.85</c:v>
                </c:pt>
                <c:pt idx="2919">
                  <c:v>117.39999999999999</c:v>
                </c:pt>
                <c:pt idx="2920">
                  <c:v>-340.34999999999991</c:v>
                </c:pt>
                <c:pt idx="2921">
                  <c:v>-153.15</c:v>
                </c:pt>
                <c:pt idx="2922">
                  <c:v>0</c:v>
                </c:pt>
                <c:pt idx="2923">
                  <c:v>0</c:v>
                </c:pt>
                <c:pt idx="2924">
                  <c:v>-35.699999999999996</c:v>
                </c:pt>
                <c:pt idx="2925">
                  <c:v>-2307.9500000000003</c:v>
                </c:pt>
                <c:pt idx="2926">
                  <c:v>-2374.75</c:v>
                </c:pt>
                <c:pt idx="2927">
                  <c:v>942.95</c:v>
                </c:pt>
                <c:pt idx="2928">
                  <c:v>948.55</c:v>
                </c:pt>
                <c:pt idx="2929">
                  <c:v>-2869.25</c:v>
                </c:pt>
                <c:pt idx="2930">
                  <c:v>-2803.6499999999996</c:v>
                </c:pt>
                <c:pt idx="2931">
                  <c:v>-27.400000000000002</c:v>
                </c:pt>
                <c:pt idx="2932">
                  <c:v>-29.1</c:v>
                </c:pt>
                <c:pt idx="2933">
                  <c:v>0</c:v>
                </c:pt>
                <c:pt idx="2934">
                  <c:v>-2662.8</c:v>
                </c:pt>
                <c:pt idx="2935">
                  <c:v>-2729.0999999999995</c:v>
                </c:pt>
                <c:pt idx="2936">
                  <c:v>938.20000000000016</c:v>
                </c:pt>
                <c:pt idx="2937">
                  <c:v>935.35</c:v>
                </c:pt>
                <c:pt idx="2938">
                  <c:v>-2512.3999999999996</c:v>
                </c:pt>
                <c:pt idx="2939">
                  <c:v>-2448.25</c:v>
                </c:pt>
                <c:pt idx="2940">
                  <c:v>-16.250000000000004</c:v>
                </c:pt>
                <c:pt idx="2941">
                  <c:v>-9.5000000000000036</c:v>
                </c:pt>
                <c:pt idx="2942">
                  <c:v>0</c:v>
                </c:pt>
                <c:pt idx="2943">
                  <c:v>-3019.8999999999996</c:v>
                </c:pt>
                <c:pt idx="2944">
                  <c:v>-3083.8499999999995</c:v>
                </c:pt>
                <c:pt idx="2945">
                  <c:v>0</c:v>
                </c:pt>
                <c:pt idx="2946">
                  <c:v>920.55000000000007</c:v>
                </c:pt>
                <c:pt idx="2947">
                  <c:v>909.4</c:v>
                </c:pt>
                <c:pt idx="2948">
                  <c:v>-2158.4499999999998</c:v>
                </c:pt>
                <c:pt idx="2949">
                  <c:v>-2097.4999999999995</c:v>
                </c:pt>
                <c:pt idx="2950">
                  <c:v>7.6000000000000041</c:v>
                </c:pt>
                <c:pt idx="2951">
                  <c:v>22.65</c:v>
                </c:pt>
                <c:pt idx="2952">
                  <c:v>-3368.9999999999995</c:v>
                </c:pt>
                <c:pt idx="2953">
                  <c:v>-3428.9500000000003</c:v>
                </c:pt>
                <c:pt idx="2954">
                  <c:v>0</c:v>
                </c:pt>
                <c:pt idx="2955">
                  <c:v>890.50000000000011</c:v>
                </c:pt>
                <c:pt idx="2956">
                  <c:v>871.19999999999993</c:v>
                </c:pt>
                <c:pt idx="2957">
                  <c:v>-1817.45</c:v>
                </c:pt>
                <c:pt idx="2958">
                  <c:v>-1761.25</c:v>
                </c:pt>
                <c:pt idx="2959">
                  <c:v>43.55</c:v>
                </c:pt>
                <c:pt idx="2960">
                  <c:v>66.5</c:v>
                </c:pt>
                <c:pt idx="2961">
                  <c:v>-3700.1999999999994</c:v>
                </c:pt>
                <c:pt idx="2962">
                  <c:v>-3754.4500000000007</c:v>
                </c:pt>
                <c:pt idx="2963">
                  <c:v>848.7</c:v>
                </c:pt>
                <c:pt idx="2964">
                  <c:v>821.85</c:v>
                </c:pt>
                <c:pt idx="2965">
                  <c:v>-3739.9</c:v>
                </c:pt>
                <c:pt idx="2966">
                  <c:v>734.39999999999986</c:v>
                </c:pt>
                <c:pt idx="2967">
                  <c:v>-19616.900000000001</c:v>
                </c:pt>
                <c:pt idx="2968">
                  <c:v>5604.5499999999993</c:v>
                </c:pt>
                <c:pt idx="2969">
                  <c:v>-10866.199999999999</c:v>
                </c:pt>
                <c:pt idx="2970">
                  <c:v>161.34999999999997</c:v>
                </c:pt>
                <c:pt idx="2971">
                  <c:v>-12431.65</c:v>
                </c:pt>
                <c:pt idx="2972">
                  <c:v>3052.0500000000006</c:v>
                </c:pt>
                <c:pt idx="2973">
                  <c:v>-6790.9500000000007</c:v>
                </c:pt>
                <c:pt idx="2974">
                  <c:v>398</c:v>
                </c:pt>
                <c:pt idx="2975">
                  <c:v>-13796.199999999999</c:v>
                </c:pt>
                <c:pt idx="2976">
                  <c:v>527.85000000000014</c:v>
                </c:pt>
                <c:pt idx="2977">
                  <c:v>457.94999999999993</c:v>
                </c:pt>
                <c:pt idx="2978">
                  <c:v>-2127.1999999999998</c:v>
                </c:pt>
                <c:pt idx="2979">
                  <c:v>-2152.8999999999996</c:v>
                </c:pt>
                <c:pt idx="2980">
                  <c:v>881.90000000000009</c:v>
                </c:pt>
                <c:pt idx="2981">
                  <c:v>-6942.5999999999985</c:v>
                </c:pt>
                <c:pt idx="2982">
                  <c:v>750.80000000000007</c:v>
                </c:pt>
                <c:pt idx="2983">
                  <c:v>-3079.15</c:v>
                </c:pt>
                <c:pt idx="2984">
                  <c:v>1248.6500000000001</c:v>
                </c:pt>
                <c:pt idx="2985">
                  <c:v>1294.5000000000002</c:v>
                </c:pt>
                <c:pt idx="2986">
                  <c:v>-6865.3</c:v>
                </c:pt>
                <c:pt idx="2987">
                  <c:v>-6823.2000000000016</c:v>
                </c:pt>
                <c:pt idx="2988">
                  <c:v>423.19999999999993</c:v>
                </c:pt>
                <c:pt idx="2989">
                  <c:v>373.75000000000006</c:v>
                </c:pt>
                <c:pt idx="2990">
                  <c:v>-1564.1</c:v>
                </c:pt>
                <c:pt idx="2991">
                  <c:v>-1604.4000000000003</c:v>
                </c:pt>
                <c:pt idx="2992">
                  <c:v>1186.8999999999999</c:v>
                </c:pt>
                <c:pt idx="2993">
                  <c:v>1239.5</c:v>
                </c:pt>
                <c:pt idx="2994">
                  <c:v>-7224.4000000000015</c:v>
                </c:pt>
                <c:pt idx="2995">
                  <c:v>-7188.9</c:v>
                </c:pt>
                <c:pt idx="2996">
                  <c:v>488.90000000000009</c:v>
                </c:pt>
                <c:pt idx="2997">
                  <c:v>432.44999999999993</c:v>
                </c:pt>
                <c:pt idx="2998">
                  <c:v>-1200.05</c:v>
                </c:pt>
                <c:pt idx="2999">
                  <c:v>-1233.3999999999999</c:v>
                </c:pt>
                <c:pt idx="3000">
                  <c:v>1115.2</c:v>
                </c:pt>
                <c:pt idx="3001">
                  <c:v>1174.8499999999999</c:v>
                </c:pt>
                <c:pt idx="3002">
                  <c:v>-7590.8999999999987</c:v>
                </c:pt>
                <c:pt idx="3003">
                  <c:v>-7563.1000000000013</c:v>
                </c:pt>
                <c:pt idx="3004">
                  <c:v>568.6</c:v>
                </c:pt>
                <c:pt idx="3005">
                  <c:v>505.19999999999993</c:v>
                </c:pt>
                <c:pt idx="3006">
                  <c:v>-825.2</c:v>
                </c:pt>
                <c:pt idx="3007">
                  <c:v>-862.84999999999991</c:v>
                </c:pt>
                <c:pt idx="3008">
                  <c:v>1032.1500000000001</c:v>
                </c:pt>
                <c:pt idx="3009">
                  <c:v>1574.6000000000001</c:v>
                </c:pt>
                <c:pt idx="3010">
                  <c:v>-9308.75</c:v>
                </c:pt>
                <c:pt idx="3011">
                  <c:v>-9223.5000000000018</c:v>
                </c:pt>
                <c:pt idx="3012">
                  <c:v>354.09999999999997</c:v>
                </c:pt>
                <c:pt idx="3013">
                  <c:v>262.75000000000006</c:v>
                </c:pt>
                <c:pt idx="3014">
                  <c:v>-1999.85</c:v>
                </c:pt>
                <c:pt idx="3015">
                  <c:v>-2096.9</c:v>
                </c:pt>
                <c:pt idx="3016">
                  <c:v>1608.9999999999995</c:v>
                </c:pt>
                <c:pt idx="3017">
                  <c:v>1694.1999999999996</c:v>
                </c:pt>
                <c:pt idx="3018">
                  <c:v>-8873.5500000000011</c:v>
                </c:pt>
                <c:pt idx="3019">
                  <c:v>-8770.5500000000011</c:v>
                </c:pt>
                <c:pt idx="3020">
                  <c:v>232.79999999999998</c:v>
                </c:pt>
                <c:pt idx="3021">
                  <c:v>153.35</c:v>
                </c:pt>
                <c:pt idx="3022">
                  <c:v>-2486.9</c:v>
                </c:pt>
                <c:pt idx="3023">
                  <c:v>-2600.2000000000003</c:v>
                </c:pt>
                <c:pt idx="3024">
                  <c:v>1720.7</c:v>
                </c:pt>
                <c:pt idx="3025">
                  <c:v>1792.7500000000002</c:v>
                </c:pt>
                <c:pt idx="3026">
                  <c:v>-8338.5500000000011</c:v>
                </c:pt>
                <c:pt idx="3027">
                  <c:v>-8220.8000000000011</c:v>
                </c:pt>
                <c:pt idx="3028">
                  <c:v>131.6</c:v>
                </c:pt>
                <c:pt idx="3029">
                  <c:v>66.449999999999989</c:v>
                </c:pt>
                <c:pt idx="3030">
                  <c:v>-3065.65</c:v>
                </c:pt>
                <c:pt idx="3031">
                  <c:v>-3192.0499999999997</c:v>
                </c:pt>
                <c:pt idx="3032">
                  <c:v>1810.55</c:v>
                </c:pt>
                <c:pt idx="3033">
                  <c:v>1867.3999999999999</c:v>
                </c:pt>
                <c:pt idx="3034">
                  <c:v>-15311.05</c:v>
                </c:pt>
                <c:pt idx="3035">
                  <c:v>59.20000000000001</c:v>
                </c:pt>
                <c:pt idx="3036">
                  <c:v>-7629.2</c:v>
                </c:pt>
                <c:pt idx="3037">
                  <c:v>3666.35</c:v>
                </c:pt>
                <c:pt idx="3038">
                  <c:v>-13329.249999999998</c:v>
                </c:pt>
                <c:pt idx="3039">
                  <c:v>-62.8</c:v>
                </c:pt>
                <c:pt idx="3040">
                  <c:v>-11146.5</c:v>
                </c:pt>
                <c:pt idx="3041">
                  <c:v>1940.8999999999999</c:v>
                </c:pt>
                <c:pt idx="3042">
                  <c:v>1931.9000000000003</c:v>
                </c:pt>
                <c:pt idx="3043">
                  <c:v>-5269.2999999999993</c:v>
                </c:pt>
                <c:pt idx="3044">
                  <c:v>-5128.6500000000005</c:v>
                </c:pt>
                <c:pt idx="3045">
                  <c:v>-37.700000000000003</c:v>
                </c:pt>
                <c:pt idx="3046">
                  <c:v>-26.150000000000002</c:v>
                </c:pt>
                <c:pt idx="3047">
                  <c:v>-6044.9500000000007</c:v>
                </c:pt>
                <c:pt idx="3048">
                  <c:v>-6187</c:v>
                </c:pt>
                <c:pt idx="3049">
                  <c:v>1926.55</c:v>
                </c:pt>
                <c:pt idx="3050">
                  <c:v>1906.7999999999997</c:v>
                </c:pt>
                <c:pt idx="3051">
                  <c:v>-21200</c:v>
                </c:pt>
                <c:pt idx="3052">
                  <c:v>-4332.7</c:v>
                </c:pt>
                <c:pt idx="3053">
                  <c:v>-4196.2</c:v>
                </c:pt>
                <c:pt idx="3054">
                  <c:v>10.950000000000001</c:v>
                </c:pt>
                <c:pt idx="3055">
                  <c:v>49.149999999999991</c:v>
                </c:pt>
                <c:pt idx="3056">
                  <c:v>-7216.7</c:v>
                </c:pt>
                <c:pt idx="3057">
                  <c:v>-7351.8499999999985</c:v>
                </c:pt>
                <c:pt idx="3058">
                  <c:v>1899.25</c:v>
                </c:pt>
                <c:pt idx="3059">
                  <c:v>1853.2499999999998</c:v>
                </c:pt>
                <c:pt idx="3060">
                  <c:v>-7782.75</c:v>
                </c:pt>
                <c:pt idx="3061">
                  <c:v>-3564.9500000000003</c:v>
                </c:pt>
                <c:pt idx="3062">
                  <c:v>-3440.4999999999995</c:v>
                </c:pt>
                <c:pt idx="3063">
                  <c:v>72098.400000000009</c:v>
                </c:pt>
                <c:pt idx="3064">
                  <c:v>26.149999999999995</c:v>
                </c:pt>
                <c:pt idx="3065">
                  <c:v>68.650000000000006</c:v>
                </c:pt>
                <c:pt idx="3066">
                  <c:v>-6799.7999999999993</c:v>
                </c:pt>
                <c:pt idx="3067">
                  <c:v>-6918.3</c:v>
                </c:pt>
                <c:pt idx="3068">
                  <c:v>1712.3000000000002</c:v>
                </c:pt>
                <c:pt idx="3069">
                  <c:v>1665.0000000000002</c:v>
                </c:pt>
                <c:pt idx="3070">
                  <c:v>-3191.7499999999995</c:v>
                </c:pt>
                <c:pt idx="3071">
                  <c:v>-3079.9</c:v>
                </c:pt>
                <c:pt idx="3072">
                  <c:v>-21053.300000000003</c:v>
                </c:pt>
                <c:pt idx="3073">
                  <c:v>5.0000000000000044E-2</c:v>
                </c:pt>
                <c:pt idx="3074">
                  <c:v>35.000000000000007</c:v>
                </c:pt>
                <c:pt idx="3075">
                  <c:v>2934.45</c:v>
                </c:pt>
                <c:pt idx="3076">
                  <c:v>-5743.5</c:v>
                </c:pt>
                <c:pt idx="3077">
                  <c:v>-5849.2000000000007</c:v>
                </c:pt>
                <c:pt idx="3078">
                  <c:v>1534.45</c:v>
                </c:pt>
                <c:pt idx="3079">
                  <c:v>1498.3999999999999</c:v>
                </c:pt>
                <c:pt idx="3080">
                  <c:v>-3003.3499999999995</c:v>
                </c:pt>
                <c:pt idx="3081">
                  <c:v>-2901.6</c:v>
                </c:pt>
                <c:pt idx="3082">
                  <c:v>44.099999999999994</c:v>
                </c:pt>
                <c:pt idx="3083">
                  <c:v>81.199999999999989</c:v>
                </c:pt>
                <c:pt idx="3084">
                  <c:v>-5618.95</c:v>
                </c:pt>
                <c:pt idx="3085">
                  <c:v>-5745.55</c:v>
                </c:pt>
                <c:pt idx="3086">
                  <c:v>-5842.15</c:v>
                </c:pt>
                <c:pt idx="3087">
                  <c:v>152057.4</c:v>
                </c:pt>
                <c:pt idx="3088">
                  <c:v>1668.6</c:v>
                </c:pt>
                <c:pt idx="3089">
                  <c:v>1639.9</c:v>
                </c:pt>
                <c:pt idx="3090">
                  <c:v>-3561.3999999999996</c:v>
                </c:pt>
                <c:pt idx="3091">
                  <c:v>-3444.7000000000003</c:v>
                </c:pt>
                <c:pt idx="3092">
                  <c:v>-9.6499999999999968</c:v>
                </c:pt>
                <c:pt idx="3093">
                  <c:v>22.900000000000006</c:v>
                </c:pt>
                <c:pt idx="3094">
                  <c:v>-6023.6</c:v>
                </c:pt>
                <c:pt idx="3095">
                  <c:v>-6139.15</c:v>
                </c:pt>
                <c:pt idx="3096">
                  <c:v>-77369.45</c:v>
                </c:pt>
                <c:pt idx="3097">
                  <c:v>2000.1999999999998</c:v>
                </c:pt>
                <c:pt idx="3098">
                  <c:v>1987.6999999999998</c:v>
                </c:pt>
                <c:pt idx="3099">
                  <c:v>-7189.8500000000013</c:v>
                </c:pt>
                <c:pt idx="3100">
                  <c:v>-4776.3</c:v>
                </c:pt>
                <c:pt idx="3101">
                  <c:v>-4631.3499999999995</c:v>
                </c:pt>
                <c:pt idx="3102">
                  <c:v>-29.749999999999996</c:v>
                </c:pt>
                <c:pt idx="3103">
                  <c:v>1.3499999999999956</c:v>
                </c:pt>
                <c:pt idx="3104">
                  <c:v>-7095.9499999999989</c:v>
                </c:pt>
                <c:pt idx="3105">
                  <c:v>-7241.9</c:v>
                </c:pt>
                <c:pt idx="3106">
                  <c:v>2003.5</c:v>
                </c:pt>
                <c:pt idx="3107">
                  <c:v>1963.7</c:v>
                </c:pt>
                <c:pt idx="3108">
                  <c:v>-14217.85</c:v>
                </c:pt>
                <c:pt idx="3109">
                  <c:v>-3777.1</c:v>
                </c:pt>
                <c:pt idx="3110">
                  <c:v>-3638.1999999999989</c:v>
                </c:pt>
                <c:pt idx="3111">
                  <c:v>-41768.350000000006</c:v>
                </c:pt>
                <c:pt idx="3112">
                  <c:v>-28.1</c:v>
                </c:pt>
                <c:pt idx="3113">
                  <c:v>0.69999999999999507</c:v>
                </c:pt>
                <c:pt idx="3114">
                  <c:v>-5900.25</c:v>
                </c:pt>
                <c:pt idx="3115">
                  <c:v>-6019.5999999999995</c:v>
                </c:pt>
                <c:pt idx="3116">
                  <c:v>1660.3499999999997</c:v>
                </c:pt>
                <c:pt idx="3117">
                  <c:v>1626.2999999999997</c:v>
                </c:pt>
                <c:pt idx="3118">
                  <c:v>-3348.5000000000005</c:v>
                </c:pt>
                <c:pt idx="3119">
                  <c:v>-3232.7</c:v>
                </c:pt>
                <c:pt idx="3120">
                  <c:v>78181.950000000012</c:v>
                </c:pt>
                <c:pt idx="3121">
                  <c:v>-26.35</c:v>
                </c:pt>
                <c:pt idx="3122">
                  <c:v>1.3500000000000012</c:v>
                </c:pt>
                <c:pt idx="3123">
                  <c:v>-1617.0499999999997</c:v>
                </c:pt>
                <c:pt idx="3124">
                  <c:v>-5409.2</c:v>
                </c:pt>
                <c:pt idx="3125">
                  <c:v>-5518.3</c:v>
                </c:pt>
                <c:pt idx="3126">
                  <c:v>1547.55</c:v>
                </c:pt>
                <c:pt idx="3127">
                  <c:v>1517.45</c:v>
                </c:pt>
                <c:pt idx="3128">
                  <c:v>-3136.15</c:v>
                </c:pt>
                <c:pt idx="3129">
                  <c:v>-3028.6499999999996</c:v>
                </c:pt>
                <c:pt idx="3130">
                  <c:v>-17.45</c:v>
                </c:pt>
                <c:pt idx="3131">
                  <c:v>14.599999999999993</c:v>
                </c:pt>
                <c:pt idx="3132">
                  <c:v>2184.8000000000002</c:v>
                </c:pt>
                <c:pt idx="3133">
                  <c:v>-5511.35</c:v>
                </c:pt>
                <c:pt idx="3134">
                  <c:v>-5616.75</c:v>
                </c:pt>
                <c:pt idx="3135">
                  <c:v>-64741.65</c:v>
                </c:pt>
                <c:pt idx="3136">
                  <c:v>1788.4500000000003</c:v>
                </c:pt>
                <c:pt idx="3137">
                  <c:v>1778.4999999999995</c:v>
                </c:pt>
                <c:pt idx="3138">
                  <c:v>-4837.9000000000005</c:v>
                </c:pt>
                <c:pt idx="3139">
                  <c:v>-4712.75</c:v>
                </c:pt>
                <c:pt idx="3140">
                  <c:v>27.499999999999989</c:v>
                </c:pt>
                <c:pt idx="3141">
                  <c:v>44.649999999999991</c:v>
                </c:pt>
                <c:pt idx="3142">
                  <c:v>-6081.3999999999987</c:v>
                </c:pt>
                <c:pt idx="3143">
                  <c:v>-6210.6500000000005</c:v>
                </c:pt>
                <c:pt idx="3144">
                  <c:v>192336.8</c:v>
                </c:pt>
                <c:pt idx="3145">
                  <c:v>2357.0499999999997</c:v>
                </c:pt>
                <c:pt idx="3146">
                  <c:v>2383.75</c:v>
                </c:pt>
                <c:pt idx="3147">
                  <c:v>-22524.199999999997</c:v>
                </c:pt>
                <c:pt idx="3148">
                  <c:v>-7470.9500000000007</c:v>
                </c:pt>
                <c:pt idx="3149">
                  <c:v>-7304.9499999999989</c:v>
                </c:pt>
                <c:pt idx="3150">
                  <c:v>103.35000000000001</c:v>
                </c:pt>
                <c:pt idx="3151">
                  <c:v>109.5</c:v>
                </c:pt>
                <c:pt idx="3152">
                  <c:v>-7797.8500000000013</c:v>
                </c:pt>
                <c:pt idx="3153">
                  <c:v>-7970.4000000000005</c:v>
                </c:pt>
                <c:pt idx="3154">
                  <c:v>2451.25</c:v>
                </c:pt>
                <c:pt idx="3155">
                  <c:v>2431.4</c:v>
                </c:pt>
                <c:pt idx="3156">
                  <c:v>-21342.999999999996</c:v>
                </c:pt>
                <c:pt idx="3157">
                  <c:v>-5763.2</c:v>
                </c:pt>
                <c:pt idx="3158">
                  <c:v>-5589.95</c:v>
                </c:pt>
                <c:pt idx="3159">
                  <c:v>222323.19999999995</c:v>
                </c:pt>
                <c:pt idx="3160">
                  <c:v>74.300000000000011</c:v>
                </c:pt>
                <c:pt idx="3161">
                  <c:v>76.200000000000017</c:v>
                </c:pt>
                <c:pt idx="3162">
                  <c:v>-5706.8499999999995</c:v>
                </c:pt>
                <c:pt idx="3163">
                  <c:v>-5836.5499999999993</c:v>
                </c:pt>
                <c:pt idx="3164">
                  <c:v>1849.5</c:v>
                </c:pt>
                <c:pt idx="3165">
                  <c:v>1838.2</c:v>
                </c:pt>
                <c:pt idx="3166">
                  <c:v>-4970.6000000000004</c:v>
                </c:pt>
                <c:pt idx="3167">
                  <c:v>-4841</c:v>
                </c:pt>
                <c:pt idx="3168">
                  <c:v>-120425.80000000002</c:v>
                </c:pt>
                <c:pt idx="3169">
                  <c:v>169.89999999999998</c:v>
                </c:pt>
                <c:pt idx="3170">
                  <c:v>148.99999999999997</c:v>
                </c:pt>
                <c:pt idx="3171">
                  <c:v>-121.44999999999992</c:v>
                </c:pt>
                <c:pt idx="3172">
                  <c:v>-3343.4999999999986</c:v>
                </c:pt>
                <c:pt idx="3173">
                  <c:v>-3426.3499999999995</c:v>
                </c:pt>
                <c:pt idx="3174">
                  <c:v>1308.75</c:v>
                </c:pt>
                <c:pt idx="3175">
                  <c:v>1325.1000000000001</c:v>
                </c:pt>
                <c:pt idx="3176">
                  <c:v>-4735.3499999999985</c:v>
                </c:pt>
                <c:pt idx="3177">
                  <c:v>-4648.75</c:v>
                </c:pt>
                <c:pt idx="3178">
                  <c:v>93.5</c:v>
                </c:pt>
                <c:pt idx="3179">
                  <c:v>80.749999999999986</c:v>
                </c:pt>
                <c:pt idx="3180">
                  <c:v>-934.5</c:v>
                </c:pt>
                <c:pt idx="3181">
                  <c:v>-3759.35</c:v>
                </c:pt>
                <c:pt idx="3182">
                  <c:v>-3854.2999999999993</c:v>
                </c:pt>
                <c:pt idx="3183">
                  <c:v>64357.30000000001</c:v>
                </c:pt>
                <c:pt idx="3184">
                  <c:v>1517.7499999999998</c:v>
                </c:pt>
                <c:pt idx="3185">
                  <c:v>1543.3999999999999</c:v>
                </c:pt>
                <c:pt idx="3186">
                  <c:v>-5894.2999999999993</c:v>
                </c:pt>
                <c:pt idx="3187">
                  <c:v>-5795.6500000000005</c:v>
                </c:pt>
                <c:pt idx="3188">
                  <c:v>155.24999999999997</c:v>
                </c:pt>
                <c:pt idx="3189">
                  <c:v>135.6</c:v>
                </c:pt>
                <c:pt idx="3190">
                  <c:v>-4254.2</c:v>
                </c:pt>
                <c:pt idx="3191">
                  <c:v>-4360.1999999999989</c:v>
                </c:pt>
                <c:pt idx="3192">
                  <c:v>-20081.300000000003</c:v>
                </c:pt>
                <c:pt idx="3193">
                  <c:v>1804.7</c:v>
                </c:pt>
                <c:pt idx="3194">
                  <c:v>1850.8000000000002</c:v>
                </c:pt>
                <c:pt idx="3195">
                  <c:v>-3516.7000000000003</c:v>
                </c:pt>
                <c:pt idx="3196">
                  <c:v>-7362.45</c:v>
                </c:pt>
                <c:pt idx="3197">
                  <c:v>-7245.9999999999991</c:v>
                </c:pt>
                <c:pt idx="3198">
                  <c:v>251.99999999999994</c:v>
                </c:pt>
                <c:pt idx="3199">
                  <c:v>228.85</c:v>
                </c:pt>
                <c:pt idx="3200">
                  <c:v>-5414.3999999999987</c:v>
                </c:pt>
                <c:pt idx="3201">
                  <c:v>-5539.4999999999991</c:v>
                </c:pt>
                <c:pt idx="3202">
                  <c:v>1921.9</c:v>
                </c:pt>
                <c:pt idx="3203">
                  <c:v>1934.0000000000002</c:v>
                </c:pt>
                <c:pt idx="3204">
                  <c:v>-17484.849999999999</c:v>
                </c:pt>
                <c:pt idx="3205">
                  <c:v>-5900.8499999999995</c:v>
                </c:pt>
                <c:pt idx="3206">
                  <c:v>-5769.6</c:v>
                </c:pt>
                <c:pt idx="3207">
                  <c:v>-116810.85</c:v>
                </c:pt>
                <c:pt idx="3208">
                  <c:v>309.34999999999997</c:v>
                </c:pt>
                <c:pt idx="3209">
                  <c:v>272.39999999999998</c:v>
                </c:pt>
                <c:pt idx="3210">
                  <c:v>-2777.1</c:v>
                </c:pt>
                <c:pt idx="3211">
                  <c:v>-2843.5499999999997</c:v>
                </c:pt>
                <c:pt idx="3212">
                  <c:v>1183.5999999999999</c:v>
                </c:pt>
                <c:pt idx="3213">
                  <c:v>1215.3</c:v>
                </c:pt>
                <c:pt idx="3214">
                  <c:v>-5360.7999999999993</c:v>
                </c:pt>
                <c:pt idx="3215">
                  <c:v>-5289.6999999999989</c:v>
                </c:pt>
                <c:pt idx="3216">
                  <c:v>207832.6</c:v>
                </c:pt>
                <c:pt idx="3217">
                  <c:v>449.75000000000006</c:v>
                </c:pt>
                <c:pt idx="3218">
                  <c:v>407.29999999999995</c:v>
                </c:pt>
                <c:pt idx="3219">
                  <c:v>-9827.4999999999982</c:v>
                </c:pt>
                <c:pt idx="3220">
                  <c:v>-2005.8500000000006</c:v>
                </c:pt>
                <c:pt idx="3221">
                  <c:v>-2040.3000000000002</c:v>
                </c:pt>
                <c:pt idx="3222">
                  <c:v>898.54999999999984</c:v>
                </c:pt>
                <c:pt idx="3223">
                  <c:v>940.60000000000025</c:v>
                </c:pt>
                <c:pt idx="3224">
                  <c:v>-5375.7499999999991</c:v>
                </c:pt>
                <c:pt idx="3225">
                  <c:v>-5335.15</c:v>
                </c:pt>
                <c:pt idx="3226">
                  <c:v>349.05000000000007</c:v>
                </c:pt>
                <c:pt idx="3227">
                  <c:v>308.64999999999998</c:v>
                </c:pt>
                <c:pt idx="3228">
                  <c:v>3147.15</c:v>
                </c:pt>
                <c:pt idx="3229">
                  <c:v>-2349.6000000000004</c:v>
                </c:pt>
                <c:pt idx="3230">
                  <c:v>-2404.5999999999995</c:v>
                </c:pt>
                <c:pt idx="3231">
                  <c:v>13817.299999999997</c:v>
                </c:pt>
                <c:pt idx="3232">
                  <c:v>1047.2499999999998</c:v>
                </c:pt>
                <c:pt idx="3233">
                  <c:v>1100.5500000000002</c:v>
                </c:pt>
                <c:pt idx="3234">
                  <c:v>-6653.7999999999993</c:v>
                </c:pt>
                <c:pt idx="3235">
                  <c:v>-6610.4999999999991</c:v>
                </c:pt>
                <c:pt idx="3236">
                  <c:v>492.89999999999992</c:v>
                </c:pt>
                <c:pt idx="3237">
                  <c:v>443.99999999999994</c:v>
                </c:pt>
                <c:pt idx="3238">
                  <c:v>-2753.8499999999995</c:v>
                </c:pt>
                <c:pt idx="3239">
                  <c:v>-2806.85</c:v>
                </c:pt>
                <c:pt idx="3240">
                  <c:v>31721.050000000003</c:v>
                </c:pt>
                <c:pt idx="3241">
                  <c:v>1240.55</c:v>
                </c:pt>
                <c:pt idx="3242">
                  <c:v>1305.1500000000001</c:v>
                </c:pt>
                <c:pt idx="3243">
                  <c:v>-20612.55</c:v>
                </c:pt>
                <c:pt idx="3244">
                  <c:v>-7295.15</c:v>
                </c:pt>
                <c:pt idx="3245">
                  <c:v>-7236.0999999999985</c:v>
                </c:pt>
                <c:pt idx="3246">
                  <c:v>506.79999999999995</c:v>
                </c:pt>
                <c:pt idx="3247">
                  <c:v>460.30000000000007</c:v>
                </c:pt>
                <c:pt idx="3248">
                  <c:v>-3556.5000000000005</c:v>
                </c:pt>
                <c:pt idx="3249">
                  <c:v>-3625.3999999999996</c:v>
                </c:pt>
                <c:pt idx="3250">
                  <c:v>1378.95</c:v>
                </c:pt>
                <c:pt idx="3251">
                  <c:v>1417.25</c:v>
                </c:pt>
                <c:pt idx="3252">
                  <c:v>-4462.8499999999985</c:v>
                </c:pt>
                <c:pt idx="3253">
                  <c:v>-6073.95</c:v>
                </c:pt>
                <c:pt idx="3254">
                  <c:v>-5993.3</c:v>
                </c:pt>
                <c:pt idx="3255">
                  <c:v>193471.99999999997</c:v>
                </c:pt>
                <c:pt idx="3256">
                  <c:v>492.6</c:v>
                </c:pt>
                <c:pt idx="3257">
                  <c:v>444.25</c:v>
                </c:pt>
                <c:pt idx="3258">
                  <c:v>-2124.6000000000004</c:v>
                </c:pt>
                <c:pt idx="3259">
                  <c:v>-2161.2000000000003</c:v>
                </c:pt>
                <c:pt idx="3260">
                  <c:v>936.65</c:v>
                </c:pt>
                <c:pt idx="3261">
                  <c:v>980.4000000000002</c:v>
                </c:pt>
                <c:pt idx="3262">
                  <c:v>-5641.05</c:v>
                </c:pt>
                <c:pt idx="3263">
                  <c:v>-5598.8</c:v>
                </c:pt>
                <c:pt idx="3264">
                  <c:v>-103052.45</c:v>
                </c:pt>
                <c:pt idx="3265">
                  <c:v>766.55</c:v>
                </c:pt>
                <c:pt idx="3266">
                  <c:v>714.94999999999993</c:v>
                </c:pt>
                <c:pt idx="3267">
                  <c:v>9221.4500000000007</c:v>
                </c:pt>
                <c:pt idx="3268">
                  <c:v>-1583.9499999999998</c:v>
                </c:pt>
                <c:pt idx="3269">
                  <c:v>-1574.3</c:v>
                </c:pt>
                <c:pt idx="3270">
                  <c:v>590.65</c:v>
                </c:pt>
                <c:pt idx="3271">
                  <c:v>646.24999999999989</c:v>
                </c:pt>
                <c:pt idx="3272">
                  <c:v>-5978.9999999999991</c:v>
                </c:pt>
                <c:pt idx="3273">
                  <c:v>-5982.0500000000011</c:v>
                </c:pt>
                <c:pt idx="3274">
                  <c:v>662.00000000000011</c:v>
                </c:pt>
                <c:pt idx="3275">
                  <c:v>605.9</c:v>
                </c:pt>
                <c:pt idx="3276">
                  <c:v>-15379.100000000002</c:v>
                </c:pt>
                <c:pt idx="3277">
                  <c:v>-1642.6999999999998</c:v>
                </c:pt>
                <c:pt idx="3278">
                  <c:v>-1653.2</c:v>
                </c:pt>
                <c:pt idx="3279">
                  <c:v>3683.3000000000006</c:v>
                </c:pt>
                <c:pt idx="3280">
                  <c:v>704.05</c:v>
                </c:pt>
                <c:pt idx="3281">
                  <c:v>764.55</c:v>
                </c:pt>
                <c:pt idx="3282">
                  <c:v>-6468.35</c:v>
                </c:pt>
                <c:pt idx="3283">
                  <c:v>-6461.6500000000015</c:v>
                </c:pt>
                <c:pt idx="3284">
                  <c:v>655.19999999999993</c:v>
                </c:pt>
                <c:pt idx="3285">
                  <c:v>596</c:v>
                </c:pt>
                <c:pt idx="3286">
                  <c:v>-1783.7500000000002</c:v>
                </c:pt>
                <c:pt idx="3287">
                  <c:v>-1800.45</c:v>
                </c:pt>
                <c:pt idx="3288">
                  <c:v>16880.150000000001</c:v>
                </c:pt>
                <c:pt idx="3289">
                  <c:v>777.25000000000011</c:v>
                </c:pt>
                <c:pt idx="3290">
                  <c:v>845.35</c:v>
                </c:pt>
                <c:pt idx="3291">
                  <c:v>827.65</c:v>
                </c:pt>
                <c:pt idx="3292">
                  <c:v>-6774.55</c:v>
                </c:pt>
                <c:pt idx="3293">
                  <c:v>-6761.2000000000007</c:v>
                </c:pt>
                <c:pt idx="3294">
                  <c:v>673.95000000000016</c:v>
                </c:pt>
                <c:pt idx="3295">
                  <c:v>615.75</c:v>
                </c:pt>
                <c:pt idx="3296">
                  <c:v>-2159.25</c:v>
                </c:pt>
                <c:pt idx="3297">
                  <c:v>-2182.1999999999994</c:v>
                </c:pt>
                <c:pt idx="3298">
                  <c:v>905.69999999999982</c:v>
                </c:pt>
                <c:pt idx="3299">
                  <c:v>958.94999999999993</c:v>
                </c:pt>
                <c:pt idx="3300">
                  <c:v>-11289.15</c:v>
                </c:pt>
                <c:pt idx="3301">
                  <c:v>-5952.1999999999989</c:v>
                </c:pt>
                <c:pt idx="3302">
                  <c:v>-5917.05</c:v>
                </c:pt>
                <c:pt idx="3303">
                  <c:v>-71285.95</c:v>
                </c:pt>
                <c:pt idx="3304">
                  <c:v>764.59999999999991</c:v>
                </c:pt>
                <c:pt idx="3305">
                  <c:v>707.15</c:v>
                </c:pt>
                <c:pt idx="3306">
                  <c:v>-1316.6</c:v>
                </c:pt>
                <c:pt idx="3307">
                  <c:v>-1303.9499999999998</c:v>
                </c:pt>
                <c:pt idx="3308">
                  <c:v>522.99999999999989</c:v>
                </c:pt>
                <c:pt idx="3309">
                  <c:v>579.40000000000009</c:v>
                </c:pt>
                <c:pt idx="3310">
                  <c:v>-5781.6</c:v>
                </c:pt>
                <c:pt idx="3311">
                  <c:v>-5788.0499999999993</c:v>
                </c:pt>
                <c:pt idx="3312">
                  <c:v>160130.65</c:v>
                </c:pt>
                <c:pt idx="3313">
                  <c:v>957.4</c:v>
                </c:pt>
                <c:pt idx="3314">
                  <c:v>902.85000000000014</c:v>
                </c:pt>
                <c:pt idx="3315">
                  <c:v>-25873.449999999997</c:v>
                </c:pt>
                <c:pt idx="3316">
                  <c:v>-1437.5</c:v>
                </c:pt>
                <c:pt idx="3317">
                  <c:v>-1400.3999999999996</c:v>
                </c:pt>
                <c:pt idx="3318">
                  <c:v>395.15</c:v>
                </c:pt>
                <c:pt idx="3319">
                  <c:v>456.05</c:v>
                </c:pt>
                <c:pt idx="3320">
                  <c:v>-6230.9</c:v>
                </c:pt>
                <c:pt idx="3321">
                  <c:v>-6261.9</c:v>
                </c:pt>
                <c:pt idx="3322">
                  <c:v>861.59999999999991</c:v>
                </c:pt>
                <c:pt idx="3323">
                  <c:v>798.8</c:v>
                </c:pt>
                <c:pt idx="3324">
                  <c:v>12247.199999999999</c:v>
                </c:pt>
                <c:pt idx="3325">
                  <c:v>-1407.8000000000002</c:v>
                </c:pt>
                <c:pt idx="3326">
                  <c:v>-1393</c:v>
                </c:pt>
                <c:pt idx="3327">
                  <c:v>13841.499999999998</c:v>
                </c:pt>
                <c:pt idx="3328">
                  <c:v>502.30000000000007</c:v>
                </c:pt>
                <c:pt idx="3329">
                  <c:v>570.25</c:v>
                </c:pt>
                <c:pt idx="3330">
                  <c:v>-6791.75</c:v>
                </c:pt>
                <c:pt idx="3331">
                  <c:v>-6813.7</c:v>
                </c:pt>
                <c:pt idx="3332">
                  <c:v>866.49999999999989</c:v>
                </c:pt>
                <c:pt idx="3333">
                  <c:v>799.00000000000011</c:v>
                </c:pt>
                <c:pt idx="3334">
                  <c:v>-1484.75</c:v>
                </c:pt>
                <c:pt idx="3335">
                  <c:v>-1472.75</c:v>
                </c:pt>
                <c:pt idx="3336">
                  <c:v>2884.1</c:v>
                </c:pt>
                <c:pt idx="3337">
                  <c:v>581.99999999999989</c:v>
                </c:pt>
                <c:pt idx="3338">
                  <c:v>652.70000000000005</c:v>
                </c:pt>
                <c:pt idx="3339">
                  <c:v>-11839.4</c:v>
                </c:pt>
                <c:pt idx="3340">
                  <c:v>-6688.2500000000018</c:v>
                </c:pt>
                <c:pt idx="3341">
                  <c:v>-6697.05</c:v>
                </c:pt>
                <c:pt idx="3342">
                  <c:v>787.65</c:v>
                </c:pt>
                <c:pt idx="3343">
                  <c:v>724.40000000000009</c:v>
                </c:pt>
                <c:pt idx="3344">
                  <c:v>-1694.5</c:v>
                </c:pt>
                <c:pt idx="3345">
                  <c:v>-1694.9499999999996</c:v>
                </c:pt>
                <c:pt idx="3346">
                  <c:v>704.9</c:v>
                </c:pt>
                <c:pt idx="3347">
                  <c:v>764.6</c:v>
                </c:pt>
                <c:pt idx="3348">
                  <c:v>431.59999999999997</c:v>
                </c:pt>
                <c:pt idx="3349">
                  <c:v>-6023.5499999999993</c:v>
                </c:pt>
                <c:pt idx="3350">
                  <c:v>-6010.5999999999995</c:v>
                </c:pt>
                <c:pt idx="3351">
                  <c:v>172923.44999999998</c:v>
                </c:pt>
                <c:pt idx="3352">
                  <c:v>903.89999999999975</c:v>
                </c:pt>
                <c:pt idx="3353">
                  <c:v>844.24999999999989</c:v>
                </c:pt>
                <c:pt idx="3354">
                  <c:v>-1243.55</c:v>
                </c:pt>
                <c:pt idx="3355">
                  <c:v>-1211.3499999999999</c:v>
                </c:pt>
                <c:pt idx="3356">
                  <c:v>387.99999999999994</c:v>
                </c:pt>
                <c:pt idx="3357">
                  <c:v>447.89999999999992</c:v>
                </c:pt>
                <c:pt idx="3358">
                  <c:v>-5959.4</c:v>
                </c:pt>
                <c:pt idx="3359">
                  <c:v>-5985.75</c:v>
                </c:pt>
                <c:pt idx="3360">
                  <c:v>-85913.1</c:v>
                </c:pt>
                <c:pt idx="3361">
                  <c:v>1388.5499999999997</c:v>
                </c:pt>
                <c:pt idx="3362">
                  <c:v>1344.8000000000002</c:v>
                </c:pt>
                <c:pt idx="3363">
                  <c:v>21246.199999999997</c:v>
                </c:pt>
                <c:pt idx="3364">
                  <c:v>-2320.9499999999998</c:v>
                </c:pt>
                <c:pt idx="3365">
                  <c:v>-2235.3000000000002</c:v>
                </c:pt>
                <c:pt idx="3366">
                  <c:v>170.95</c:v>
                </c:pt>
                <c:pt idx="3367">
                  <c:v>229.44999999999996</c:v>
                </c:pt>
                <c:pt idx="3368">
                  <c:v>-6880.8999999999978</c:v>
                </c:pt>
                <c:pt idx="3369">
                  <c:v>-6962.2000000000016</c:v>
                </c:pt>
                <c:pt idx="3370">
                  <c:v>1319.5999999999997</c:v>
                </c:pt>
                <c:pt idx="3371">
                  <c:v>1255</c:v>
                </c:pt>
                <c:pt idx="3372">
                  <c:v>-34905.999999999993</c:v>
                </c:pt>
                <c:pt idx="3373">
                  <c:v>-1786.55</c:v>
                </c:pt>
                <c:pt idx="3374">
                  <c:v>-1718.1499999999999</c:v>
                </c:pt>
                <c:pt idx="3375">
                  <c:v>19248.150000000001</c:v>
                </c:pt>
                <c:pt idx="3376">
                  <c:v>233.65</c:v>
                </c:pt>
                <c:pt idx="3377">
                  <c:v>297.85000000000002</c:v>
                </c:pt>
                <c:pt idx="3378">
                  <c:v>-6802.9</c:v>
                </c:pt>
                <c:pt idx="3379">
                  <c:v>-6867.4000000000005</c:v>
                </c:pt>
                <c:pt idx="3380">
                  <c:v>1165.6500000000001</c:v>
                </c:pt>
                <c:pt idx="3381">
                  <c:v>1097.5000000000002</c:v>
                </c:pt>
                <c:pt idx="3382">
                  <c:v>-1498.3999999999999</c:v>
                </c:pt>
                <c:pt idx="3383">
                  <c:v>-1443.4</c:v>
                </c:pt>
                <c:pt idx="3384">
                  <c:v>3928.2000000000003</c:v>
                </c:pt>
                <c:pt idx="3385">
                  <c:v>241.74999999999994</c:v>
                </c:pt>
                <c:pt idx="3386">
                  <c:v>304.95000000000005</c:v>
                </c:pt>
                <c:pt idx="3387">
                  <c:v>1102</c:v>
                </c:pt>
                <c:pt idx="3388">
                  <c:v>-6211.5499999999993</c:v>
                </c:pt>
                <c:pt idx="3389">
                  <c:v>-6262.9999999999991</c:v>
                </c:pt>
                <c:pt idx="3390">
                  <c:v>1013.5500000000001</c:v>
                </c:pt>
                <c:pt idx="3391">
                  <c:v>950.65000000000009</c:v>
                </c:pt>
                <c:pt idx="3392">
                  <c:v>-1297.4999999999998</c:v>
                </c:pt>
                <c:pt idx="3393">
                  <c:v>-1254.4000000000001</c:v>
                </c:pt>
                <c:pt idx="3394">
                  <c:v>341.04999999999995</c:v>
                </c:pt>
                <c:pt idx="3395">
                  <c:v>404.54999999999995</c:v>
                </c:pt>
                <c:pt idx="3396">
                  <c:v>-5465.05</c:v>
                </c:pt>
                <c:pt idx="3397">
                  <c:v>-6008.8499999999995</c:v>
                </c:pt>
                <c:pt idx="3398">
                  <c:v>-6041.1999999999989</c:v>
                </c:pt>
                <c:pt idx="3399">
                  <c:v>-53617.69999999999</c:v>
                </c:pt>
                <c:pt idx="3400">
                  <c:v>1274.0999999999999</c:v>
                </c:pt>
                <c:pt idx="3401">
                  <c:v>1222.3000000000002</c:v>
                </c:pt>
                <c:pt idx="3402">
                  <c:v>-1911.1500000000003</c:v>
                </c:pt>
                <c:pt idx="3403">
                  <c:v>-1832.8000000000002</c:v>
                </c:pt>
                <c:pt idx="3404">
                  <c:v>135.85</c:v>
                </c:pt>
                <c:pt idx="3405">
                  <c:v>191.95000000000002</c:v>
                </c:pt>
                <c:pt idx="3406">
                  <c:v>-6283.0499999999984</c:v>
                </c:pt>
                <c:pt idx="3407">
                  <c:v>-6357.25</c:v>
                </c:pt>
                <c:pt idx="3408">
                  <c:v>152800.99999999997</c:v>
                </c:pt>
                <c:pt idx="3409">
                  <c:v>1643.9499999999998</c:v>
                </c:pt>
                <c:pt idx="3410">
                  <c:v>1604.8500000000001</c:v>
                </c:pt>
                <c:pt idx="3411">
                  <c:v>-44260.3</c:v>
                </c:pt>
                <c:pt idx="3412">
                  <c:v>-3024.4500000000003</c:v>
                </c:pt>
                <c:pt idx="3413">
                  <c:v>-2913.6000000000004</c:v>
                </c:pt>
                <c:pt idx="3414">
                  <c:v>83.75</c:v>
                </c:pt>
                <c:pt idx="3415">
                  <c:v>139.55000000000001</c:v>
                </c:pt>
                <c:pt idx="3416">
                  <c:v>-7335.0499999999993</c:v>
                </c:pt>
                <c:pt idx="3417">
                  <c:v>-7442.8499999999995</c:v>
                </c:pt>
                <c:pt idx="3418">
                  <c:v>1588.85</c:v>
                </c:pt>
                <c:pt idx="3419">
                  <c:v>1524.8999999999999</c:v>
                </c:pt>
                <c:pt idx="3420">
                  <c:v>24923.649999999998</c:v>
                </c:pt>
                <c:pt idx="3421">
                  <c:v>-2212.1999999999998</c:v>
                </c:pt>
                <c:pt idx="3422">
                  <c:v>-2118.0500000000002</c:v>
                </c:pt>
                <c:pt idx="3423">
                  <c:v>-14626.299999999997</c:v>
                </c:pt>
                <c:pt idx="3424">
                  <c:v>113.55</c:v>
                </c:pt>
                <c:pt idx="3425">
                  <c:v>172.24999999999997</c:v>
                </c:pt>
                <c:pt idx="3426">
                  <c:v>-6771.75</c:v>
                </c:pt>
                <c:pt idx="3427">
                  <c:v>-6858.5000000000009</c:v>
                </c:pt>
                <c:pt idx="3428">
                  <c:v>1348.6499999999999</c:v>
                </c:pt>
                <c:pt idx="3429">
                  <c:v>1284.45</c:v>
                </c:pt>
                <c:pt idx="3430">
                  <c:v>-1805.95</c:v>
                </c:pt>
                <c:pt idx="3431">
                  <c:v>-1727.8000000000002</c:v>
                </c:pt>
                <c:pt idx="3432">
                  <c:v>25006.899999999998</c:v>
                </c:pt>
                <c:pt idx="3433">
                  <c:v>118.40000000000002</c:v>
                </c:pt>
                <c:pt idx="3434">
                  <c:v>173.55</c:v>
                </c:pt>
                <c:pt idx="3435">
                  <c:v>-3519.6499999999992</c:v>
                </c:pt>
                <c:pt idx="3436">
                  <c:v>-5883.0999999999995</c:v>
                </c:pt>
                <c:pt idx="3437">
                  <c:v>-5952.3000000000011</c:v>
                </c:pt>
                <c:pt idx="3438">
                  <c:v>1127.3</c:v>
                </c:pt>
                <c:pt idx="3439">
                  <c:v>1070.5</c:v>
                </c:pt>
                <c:pt idx="3440">
                  <c:v>-1466.3999999999999</c:v>
                </c:pt>
                <c:pt idx="3441">
                  <c:v>-1404.3</c:v>
                </c:pt>
                <c:pt idx="3442">
                  <c:v>199.54999999999998</c:v>
                </c:pt>
                <c:pt idx="3443">
                  <c:v>258.45</c:v>
                </c:pt>
                <c:pt idx="3444">
                  <c:v>36.199999999999967</c:v>
                </c:pt>
                <c:pt idx="3445">
                  <c:v>-5836.4000000000005</c:v>
                </c:pt>
                <c:pt idx="3446">
                  <c:v>-5889</c:v>
                </c:pt>
                <c:pt idx="3447">
                  <c:v>148426.54999999999</c:v>
                </c:pt>
                <c:pt idx="3448">
                  <c:v>1384.05</c:v>
                </c:pt>
                <c:pt idx="3449">
                  <c:v>1339.5500000000002</c:v>
                </c:pt>
                <c:pt idx="3450">
                  <c:v>-2333.8999999999996</c:v>
                </c:pt>
                <c:pt idx="3451">
                  <c:v>-2242.4500000000003</c:v>
                </c:pt>
                <c:pt idx="3452">
                  <c:v>69.050000000000011</c:v>
                </c:pt>
                <c:pt idx="3453">
                  <c:v>118.99999999999997</c:v>
                </c:pt>
                <c:pt idx="3454">
                  <c:v>-6201.8</c:v>
                </c:pt>
                <c:pt idx="3455">
                  <c:v>-6290.2</c:v>
                </c:pt>
                <c:pt idx="3456">
                  <c:v>-76716.400000000009</c:v>
                </c:pt>
                <c:pt idx="3457">
                  <c:v>2023.35</c:v>
                </c:pt>
                <c:pt idx="3458">
                  <c:v>2009.8</c:v>
                </c:pt>
                <c:pt idx="3459">
                  <c:v>28078.250000000004</c:v>
                </c:pt>
                <c:pt idx="3460">
                  <c:v>-4787.0499999999993</c:v>
                </c:pt>
                <c:pt idx="3461">
                  <c:v>-4640.1000000000004</c:v>
                </c:pt>
                <c:pt idx="3462">
                  <c:v>-7.2500000000000009</c:v>
                </c:pt>
                <c:pt idx="3463">
                  <c:v>29.95</c:v>
                </c:pt>
                <c:pt idx="3464">
                  <c:v>-7589.050000000002</c:v>
                </c:pt>
                <c:pt idx="3465">
                  <c:v>-7735.85</c:v>
                </c:pt>
                <c:pt idx="3466">
                  <c:v>2009.7</c:v>
                </c:pt>
                <c:pt idx="3467">
                  <c:v>1960.7499999999998</c:v>
                </c:pt>
                <c:pt idx="3468">
                  <c:v>-46076.800000000003</c:v>
                </c:pt>
                <c:pt idx="3469">
                  <c:v>-3638.6499999999996</c:v>
                </c:pt>
                <c:pt idx="3470">
                  <c:v>-3501.2</c:v>
                </c:pt>
                <c:pt idx="3471">
                  <c:v>79480.7</c:v>
                </c:pt>
                <c:pt idx="3472">
                  <c:v>-4.3999999999999986</c:v>
                </c:pt>
                <c:pt idx="3473">
                  <c:v>31.500000000000004</c:v>
                </c:pt>
                <c:pt idx="3474">
                  <c:v>-6326.4500000000007</c:v>
                </c:pt>
                <c:pt idx="3475">
                  <c:v>-6443.45</c:v>
                </c:pt>
                <c:pt idx="3476">
                  <c:v>1617.1000000000004</c:v>
                </c:pt>
                <c:pt idx="3477">
                  <c:v>1572.6499999999999</c:v>
                </c:pt>
                <c:pt idx="3478">
                  <c:v>-2952.1</c:v>
                </c:pt>
                <c:pt idx="3479">
                  <c:v>-2841.75</c:v>
                </c:pt>
                <c:pt idx="3480">
                  <c:v>-25085.25</c:v>
                </c:pt>
                <c:pt idx="3481">
                  <c:v>-23.650000000000002</c:v>
                </c:pt>
                <c:pt idx="3482">
                  <c:v>2.7500000000000022</c:v>
                </c:pt>
                <c:pt idx="3483">
                  <c:v>67.049999999999983</c:v>
                </c:pt>
                <c:pt idx="3484">
                  <c:v>-4842.3499999999995</c:v>
                </c:pt>
                <c:pt idx="3485">
                  <c:v>-4936.3</c:v>
                </c:pt>
                <c:pt idx="3486">
                  <c:v>1294.8999999999999</c:v>
                </c:pt>
                <c:pt idx="3487">
                  <c:v>1263.2</c:v>
                </c:pt>
                <c:pt idx="3488">
                  <c:v>-2435.1999999999998</c:v>
                </c:pt>
                <c:pt idx="3489">
                  <c:v>-2345.4499999999994</c:v>
                </c:pt>
                <c:pt idx="3490">
                  <c:v>10.4</c:v>
                </c:pt>
                <c:pt idx="3491">
                  <c:v>46.85</c:v>
                </c:pt>
                <c:pt idx="3492">
                  <c:v>-749.35</c:v>
                </c:pt>
                <c:pt idx="3493">
                  <c:v>-5106.45</c:v>
                </c:pt>
                <c:pt idx="3494">
                  <c:v>-5191.3499999999995</c:v>
                </c:pt>
                <c:pt idx="3495">
                  <c:v>-57871.44999999999</c:v>
                </c:pt>
                <c:pt idx="3496">
                  <c:v>1721.3</c:v>
                </c:pt>
                <c:pt idx="3497">
                  <c:v>1712.85</c:v>
                </c:pt>
                <c:pt idx="3498">
                  <c:v>-4511.2</c:v>
                </c:pt>
                <c:pt idx="3499">
                  <c:v>-4385.1000000000004</c:v>
                </c:pt>
                <c:pt idx="3500">
                  <c:v>-36.9</c:v>
                </c:pt>
                <c:pt idx="3501">
                  <c:v>-19.749999999999996</c:v>
                </c:pt>
                <c:pt idx="3502">
                  <c:v>-5751</c:v>
                </c:pt>
                <c:pt idx="3503">
                  <c:v>-5878.7499999999991</c:v>
                </c:pt>
                <c:pt idx="3504">
                  <c:v>163132.75</c:v>
                </c:pt>
                <c:pt idx="3505">
                  <c:v>2266.3000000000002</c:v>
                </c:pt>
                <c:pt idx="3506">
                  <c:v>2281.9499999999998</c:v>
                </c:pt>
                <c:pt idx="3507">
                  <c:v>-56630.25</c:v>
                </c:pt>
                <c:pt idx="3508">
                  <c:v>-6672.0999999999985</c:v>
                </c:pt>
                <c:pt idx="3509">
                  <c:v>-6503.9</c:v>
                </c:pt>
                <c:pt idx="3510">
                  <c:v>-32</c:v>
                </c:pt>
                <c:pt idx="3511">
                  <c:v>-22.799999999999997</c:v>
                </c:pt>
                <c:pt idx="3512">
                  <c:v>-7243.8500000000022</c:v>
                </c:pt>
                <c:pt idx="3513">
                  <c:v>-7415.85</c:v>
                </c:pt>
                <c:pt idx="3514">
                  <c:v>2299.6000000000004</c:v>
                </c:pt>
                <c:pt idx="3515">
                  <c:v>2276.0499999999997</c:v>
                </c:pt>
                <c:pt idx="3516">
                  <c:v>33540.5</c:v>
                </c:pt>
                <c:pt idx="3517">
                  <c:v>-5101.45</c:v>
                </c:pt>
                <c:pt idx="3518">
                  <c:v>-4934.95</c:v>
                </c:pt>
                <c:pt idx="3519">
                  <c:v>-59853.900000000009</c:v>
                </c:pt>
                <c:pt idx="3520">
                  <c:v>-31.8</c:v>
                </c:pt>
                <c:pt idx="3521">
                  <c:v>-27.949999999999996</c:v>
                </c:pt>
                <c:pt idx="3522">
                  <c:v>-5201.4000000000005</c:v>
                </c:pt>
                <c:pt idx="3523">
                  <c:v>-5329.4000000000005</c:v>
                </c:pt>
                <c:pt idx="3524">
                  <c:v>1714.5500000000002</c:v>
                </c:pt>
                <c:pt idx="3525">
                  <c:v>1701.1</c:v>
                </c:pt>
                <c:pt idx="3526">
                  <c:v>-4291.8500000000004</c:v>
                </c:pt>
                <c:pt idx="3527">
                  <c:v>-4166.6499999999996</c:v>
                </c:pt>
                <c:pt idx="3528">
                  <c:v>95780.3</c:v>
                </c:pt>
                <c:pt idx="3529">
                  <c:v>-18.55</c:v>
                </c:pt>
                <c:pt idx="3530">
                  <c:v>-26.7</c:v>
                </c:pt>
                <c:pt idx="3531">
                  <c:v>244.25000000000003</c:v>
                </c:pt>
                <c:pt idx="3532">
                  <c:v>-3496.3999999999996</c:v>
                </c:pt>
                <c:pt idx="3533">
                  <c:v>-3593.9000000000005</c:v>
                </c:pt>
                <c:pt idx="3534">
                  <c:v>1315.8999999999999</c:v>
                </c:pt>
                <c:pt idx="3535">
                  <c:v>1317.8</c:v>
                </c:pt>
                <c:pt idx="3536">
                  <c:v>-3760.5499999999993</c:v>
                </c:pt>
                <c:pt idx="3537">
                  <c:v>-3663.7</c:v>
                </c:pt>
                <c:pt idx="3538">
                  <c:v>-37.6</c:v>
                </c:pt>
                <c:pt idx="3539">
                  <c:v>-33.75</c:v>
                </c:pt>
                <c:pt idx="3540">
                  <c:v>17.850000000000009</c:v>
                </c:pt>
                <c:pt idx="3541">
                  <c:v>-3954.2500000000005</c:v>
                </c:pt>
                <c:pt idx="3542">
                  <c:v>-4052.6499999999996</c:v>
                </c:pt>
                <c:pt idx="3543">
                  <c:v>90905.95</c:v>
                </c:pt>
                <c:pt idx="3544">
                  <c:v>1590.8999999999999</c:v>
                </c:pt>
                <c:pt idx="3545">
                  <c:v>1603.2499999999995</c:v>
                </c:pt>
                <c:pt idx="3546">
                  <c:v>-5034.3500000000004</c:v>
                </c:pt>
                <c:pt idx="3547">
                  <c:v>-4917.45</c:v>
                </c:pt>
                <c:pt idx="3548">
                  <c:v>-24.15</c:v>
                </c:pt>
                <c:pt idx="3549">
                  <c:v>-28.400000000000002</c:v>
                </c:pt>
                <c:pt idx="3550">
                  <c:v>-4584.8999999999987</c:v>
                </c:pt>
                <c:pt idx="3551">
                  <c:v>-4705.4500000000007</c:v>
                </c:pt>
                <c:pt idx="3552">
                  <c:v>-55789.5</c:v>
                </c:pt>
                <c:pt idx="3553">
                  <c:v>2114.5999999999995</c:v>
                </c:pt>
                <c:pt idx="3554">
                  <c:v>2153.7499999999995</c:v>
                </c:pt>
                <c:pt idx="3555">
                  <c:v>46293.9</c:v>
                </c:pt>
                <c:pt idx="3556">
                  <c:v>-6969.3499999999995</c:v>
                </c:pt>
                <c:pt idx="3557">
                  <c:v>-6811.3000000000011</c:v>
                </c:pt>
                <c:pt idx="3558">
                  <c:v>-12.85</c:v>
                </c:pt>
                <c:pt idx="3559">
                  <c:v>-19.25</c:v>
                </c:pt>
                <c:pt idx="3560">
                  <c:v>-6311.95</c:v>
                </c:pt>
                <c:pt idx="3561">
                  <c:v>-6475.2</c:v>
                </c:pt>
                <c:pt idx="3562">
                  <c:v>2188.4</c:v>
                </c:pt>
                <c:pt idx="3563">
                  <c:v>2181.0499999999997</c:v>
                </c:pt>
                <c:pt idx="3564">
                  <c:v>-75781.100000000006</c:v>
                </c:pt>
                <c:pt idx="3565">
                  <c:v>-5368.05</c:v>
                </c:pt>
                <c:pt idx="3566">
                  <c:v>-5207.1499999999996</c:v>
                </c:pt>
                <c:pt idx="3567">
                  <c:v>100240.04999999999</c:v>
                </c:pt>
                <c:pt idx="3568">
                  <c:v>-26.900000000000002</c:v>
                </c:pt>
                <c:pt idx="3569">
                  <c:v>-23.25</c:v>
                </c:pt>
                <c:pt idx="3570">
                  <c:v>-5474.6</c:v>
                </c:pt>
                <c:pt idx="3571">
                  <c:v>-5608.5999999999995</c:v>
                </c:pt>
                <c:pt idx="3572">
                  <c:v>1794.5499999999995</c:v>
                </c:pt>
                <c:pt idx="3573">
                  <c:v>1780.1000000000001</c:v>
                </c:pt>
                <c:pt idx="3574">
                  <c:v>-4496.55</c:v>
                </c:pt>
                <c:pt idx="3575">
                  <c:v>-4365.5999999999995</c:v>
                </c:pt>
                <c:pt idx="3576">
                  <c:v>-39515.85</c:v>
                </c:pt>
                <c:pt idx="3577">
                  <c:v>-20.150000000000002</c:v>
                </c:pt>
                <c:pt idx="3578">
                  <c:v>-22.749999999999996</c:v>
                </c:pt>
                <c:pt idx="3579">
                  <c:v>17.799999999999994</c:v>
                </c:pt>
                <c:pt idx="3580">
                  <c:v>-4133.7999999999993</c:v>
                </c:pt>
                <c:pt idx="3581">
                  <c:v>-4241.1499999999996</c:v>
                </c:pt>
                <c:pt idx="3582">
                  <c:v>1443.4</c:v>
                </c:pt>
                <c:pt idx="3583">
                  <c:v>1438.1</c:v>
                </c:pt>
                <c:pt idx="3584">
                  <c:v>-3847.2000000000003</c:v>
                </c:pt>
                <c:pt idx="3585">
                  <c:v>-3741.25</c:v>
                </c:pt>
                <c:pt idx="3586">
                  <c:v>-35.699999999999996</c:v>
                </c:pt>
                <c:pt idx="3587">
                  <c:v>-23.549999999999997</c:v>
                </c:pt>
                <c:pt idx="3588">
                  <c:v>42.049999999999962</c:v>
                </c:pt>
                <c:pt idx="3589">
                  <c:v>-4680.1500000000005</c:v>
                </c:pt>
                <c:pt idx="3590">
                  <c:v>-4786.8499999999995</c:v>
                </c:pt>
                <c:pt idx="3591">
                  <c:v>-52737.650000000009</c:v>
                </c:pt>
                <c:pt idx="3592">
                  <c:v>2005.8999999999996</c:v>
                </c:pt>
                <c:pt idx="3593">
                  <c:v>2034.1499999999999</c:v>
                </c:pt>
                <c:pt idx="3594">
                  <c:v>-7032.7499999999982</c:v>
                </c:pt>
                <c:pt idx="3595">
                  <c:v>-6887.1</c:v>
                </c:pt>
                <c:pt idx="3596">
                  <c:v>18.149999999999995</c:v>
                </c:pt>
                <c:pt idx="3597">
                  <c:v>1.4500000000000013</c:v>
                </c:pt>
                <c:pt idx="3598">
                  <c:v>-5566.3</c:v>
                </c:pt>
                <c:pt idx="3599">
                  <c:v>-5718.2</c:v>
                </c:pt>
                <c:pt idx="3600">
                  <c:v>162492.39999999997</c:v>
                </c:pt>
                <c:pt idx="3601">
                  <c:v>2691.25</c:v>
                </c:pt>
                <c:pt idx="3602">
                  <c:v>2752.6</c:v>
                </c:pt>
                <c:pt idx="3603">
                  <c:v>-97588.499999999985</c:v>
                </c:pt>
                <c:pt idx="3604">
                  <c:v>-9685.7000000000007</c:v>
                </c:pt>
                <c:pt idx="3605">
                  <c:v>-9487.9</c:v>
                </c:pt>
                <c:pt idx="3606">
                  <c:v>45.000000000000007</c:v>
                </c:pt>
                <c:pt idx="3607">
                  <c:v>22.000000000000004</c:v>
                </c:pt>
                <c:pt idx="3608">
                  <c:v>-7672.3</c:v>
                </c:pt>
                <c:pt idx="3609">
                  <c:v>-7878.5500000000011</c:v>
                </c:pt>
                <c:pt idx="3610">
                  <c:v>2798.45</c:v>
                </c:pt>
                <c:pt idx="3611">
                  <c:v>2802.6000000000004</c:v>
                </c:pt>
                <c:pt idx="3612">
                  <c:v>59696.000000000015</c:v>
                </c:pt>
                <c:pt idx="3613">
                  <c:v>-7253.3000000000011</c:v>
                </c:pt>
                <c:pt idx="3614">
                  <c:v>-7047.2499999999991</c:v>
                </c:pt>
                <c:pt idx="3615">
                  <c:v>-81488.799999999988</c:v>
                </c:pt>
                <c:pt idx="3616">
                  <c:v>13.499999999999998</c:v>
                </c:pt>
                <c:pt idx="3617">
                  <c:v>3.8500000000000032</c:v>
                </c:pt>
                <c:pt idx="3618">
                  <c:v>-6234.85</c:v>
                </c:pt>
                <c:pt idx="3619">
                  <c:v>-6396.2499999999991</c:v>
                </c:pt>
                <c:pt idx="3620">
                  <c:v>2180.1999999999998</c:v>
                </c:pt>
                <c:pt idx="3621">
                  <c:v>2175.5500000000002</c:v>
                </c:pt>
                <c:pt idx="3622">
                  <c:v>-6080.5499999999993</c:v>
                </c:pt>
                <c:pt idx="3623">
                  <c:v>-5921.7999999999984</c:v>
                </c:pt>
                <c:pt idx="3624">
                  <c:v>118775.15000000001</c:v>
                </c:pt>
                <c:pt idx="3625">
                  <c:v>22.849999999999994</c:v>
                </c:pt>
                <c:pt idx="3626">
                  <c:v>5.4499999999999966</c:v>
                </c:pt>
                <c:pt idx="3627">
                  <c:v>-4513.6500000000005</c:v>
                </c:pt>
                <c:pt idx="3628">
                  <c:v>-4639.8999999999996</c:v>
                </c:pt>
                <c:pt idx="3629">
                  <c:v>1715.3500000000001</c:v>
                </c:pt>
                <c:pt idx="3630">
                  <c:v>1721.9999999999998</c:v>
                </c:pt>
                <c:pt idx="3631">
                  <c:v>-5199.0499999999993</c:v>
                </c:pt>
                <c:pt idx="3632">
                  <c:v>-5073.5</c:v>
                </c:pt>
                <c:pt idx="3633">
                  <c:v>-14.15</c:v>
                </c:pt>
                <c:pt idx="3634">
                  <c:v>-11.049999999999999</c:v>
                </c:pt>
                <c:pt idx="3635">
                  <c:v>-10881.249999999998</c:v>
                </c:pt>
                <c:pt idx="3636">
                  <c:v>3312.5499999999993</c:v>
                </c:pt>
                <c:pt idx="3637">
                  <c:v>-7945.2999999999984</c:v>
                </c:pt>
                <c:pt idx="3638">
                  <c:v>32.200000000000003</c:v>
                </c:pt>
                <c:pt idx="3639">
                  <c:v>-14432.199999999997</c:v>
                </c:pt>
                <c:pt idx="3640">
                  <c:v>3348.25</c:v>
                </c:pt>
                <c:pt idx="3641">
                  <c:v>-5300.4000000000005</c:v>
                </c:pt>
                <c:pt idx="3642">
                  <c:v>46.70000000000001</c:v>
                </c:pt>
                <c:pt idx="3643">
                  <c:v>111.94999999999999</c:v>
                </c:pt>
                <c:pt idx="3644">
                  <c:v>-7779.65</c:v>
                </c:pt>
                <c:pt idx="3645">
                  <c:v>-7893.4500000000016</c:v>
                </c:pt>
                <c:pt idx="3646">
                  <c:v>1641.9999999999998</c:v>
                </c:pt>
                <c:pt idx="3647">
                  <c:v>1567.3500000000001</c:v>
                </c:pt>
                <c:pt idx="3648">
                  <c:v>-2011.7000000000005</c:v>
                </c:pt>
                <c:pt idx="3649">
                  <c:v>-1906.0000000000002</c:v>
                </c:pt>
                <c:pt idx="3650">
                  <c:v>111.70000000000002</c:v>
                </c:pt>
                <c:pt idx="3651">
                  <c:v>193.85</c:v>
                </c:pt>
                <c:pt idx="3652">
                  <c:v>-8432.3999999999978</c:v>
                </c:pt>
                <c:pt idx="3653">
                  <c:v>-8534.6999999999989</c:v>
                </c:pt>
                <c:pt idx="3654">
                  <c:v>1565.2999999999997</c:v>
                </c:pt>
                <c:pt idx="3655">
                  <c:v>1474.9999999999998</c:v>
                </c:pt>
                <c:pt idx="3656">
                  <c:v>-1407.5000000000002</c:v>
                </c:pt>
                <c:pt idx="3657">
                  <c:v>-1315.0499999999997</c:v>
                </c:pt>
                <c:pt idx="3658">
                  <c:v>199.35000000000002</c:v>
                </c:pt>
                <c:pt idx="3659">
                  <c:v>295.89999999999998</c:v>
                </c:pt>
                <c:pt idx="3660">
                  <c:v>-8983.0500000000011</c:v>
                </c:pt>
                <c:pt idx="3661">
                  <c:v>-9070.5499999999993</c:v>
                </c:pt>
                <c:pt idx="3662">
                  <c:v>1467.25</c:v>
                </c:pt>
                <c:pt idx="3663">
                  <c:v>1360.0000000000002</c:v>
                </c:pt>
                <c:pt idx="3664">
                  <c:v>-907.50000000000011</c:v>
                </c:pt>
                <c:pt idx="3665">
                  <c:v>-831.55</c:v>
                </c:pt>
                <c:pt idx="3666">
                  <c:v>302.55000000000007</c:v>
                </c:pt>
                <c:pt idx="3667">
                  <c:v>409.20000000000005</c:v>
                </c:pt>
                <c:pt idx="3668">
                  <c:v>-9293.9500000000007</c:v>
                </c:pt>
                <c:pt idx="3669">
                  <c:v>-9365.1</c:v>
                </c:pt>
                <c:pt idx="3670">
                  <c:v>1363.5500000000002</c:v>
                </c:pt>
                <c:pt idx="3671">
                  <c:v>1252.55</c:v>
                </c:pt>
                <c:pt idx="3672">
                  <c:v>-605.15000000000009</c:v>
                </c:pt>
                <c:pt idx="3673">
                  <c:v>-544.54999999999995</c:v>
                </c:pt>
                <c:pt idx="3674">
                  <c:v>408.24999999999994</c:v>
                </c:pt>
                <c:pt idx="3675">
                  <c:v>521.75000000000011</c:v>
                </c:pt>
                <c:pt idx="3676">
                  <c:v>-9546.2000000000007</c:v>
                </c:pt>
                <c:pt idx="3677">
                  <c:v>-9601.1499999999978</c:v>
                </c:pt>
                <c:pt idx="3678">
                  <c:v>1252.0000000000002</c:v>
                </c:pt>
                <c:pt idx="3679">
                  <c:v>1135.5999999999999</c:v>
                </c:pt>
                <c:pt idx="3680">
                  <c:v>-404.30000000000007</c:v>
                </c:pt>
                <c:pt idx="3681">
                  <c:v>-360.80000000000007</c:v>
                </c:pt>
                <c:pt idx="3682">
                  <c:v>524.85</c:v>
                </c:pt>
                <c:pt idx="3683">
                  <c:v>642.54999999999995</c:v>
                </c:pt>
                <c:pt idx="3684">
                  <c:v>-19423.05</c:v>
                </c:pt>
                <c:pt idx="3685">
                  <c:v>2153.5500000000002</c:v>
                </c:pt>
                <c:pt idx="3686">
                  <c:v>-609.49999999999989</c:v>
                </c:pt>
                <c:pt idx="3687">
                  <c:v>1433.05</c:v>
                </c:pt>
                <c:pt idx="3688">
                  <c:v>-20133.699999999997</c:v>
                </c:pt>
                <c:pt idx="3689">
                  <c:v>1616.6000000000004</c:v>
                </c:pt>
                <c:pt idx="3690">
                  <c:v>-711.95</c:v>
                </c:pt>
                <c:pt idx="3691">
                  <c:v>921.44999999999993</c:v>
                </c:pt>
                <c:pt idx="3692">
                  <c:v>1037.6000000000001</c:v>
                </c:pt>
                <c:pt idx="3693">
                  <c:v>-9580.15</c:v>
                </c:pt>
                <c:pt idx="3694">
                  <c:v>-9559.4499999999989</c:v>
                </c:pt>
                <c:pt idx="3695">
                  <c:v>732.5</c:v>
                </c:pt>
                <c:pt idx="3696">
                  <c:v>619.25</c:v>
                </c:pt>
                <c:pt idx="3697">
                  <c:v>-601.44999999999993</c:v>
                </c:pt>
                <c:pt idx="3698">
                  <c:v>-633.94999999999993</c:v>
                </c:pt>
                <c:pt idx="3699">
                  <c:v>1048.5</c:v>
                </c:pt>
                <c:pt idx="3700">
                  <c:v>1157.3500000000001</c:v>
                </c:pt>
                <c:pt idx="3701">
                  <c:v>338730.45</c:v>
                </c:pt>
                <c:pt idx="3702">
                  <c:v>-9343.1</c:v>
                </c:pt>
                <c:pt idx="3703">
                  <c:v>-9373.2999999999993</c:v>
                </c:pt>
                <c:pt idx="3704">
                  <c:v>1033.3</c:v>
                </c:pt>
                <c:pt idx="3705">
                  <c:v>916.5999999999998</c:v>
                </c:pt>
                <c:pt idx="3706">
                  <c:v>-157.75</c:v>
                </c:pt>
                <c:pt idx="3707">
                  <c:v>-139.35000000000005</c:v>
                </c:pt>
                <c:pt idx="3708">
                  <c:v>655.55</c:v>
                </c:pt>
                <c:pt idx="3709">
                  <c:v>772.15000000000009</c:v>
                </c:pt>
                <c:pt idx="3710">
                  <c:v>-208427.9</c:v>
                </c:pt>
                <c:pt idx="3711">
                  <c:v>-9473.4</c:v>
                </c:pt>
                <c:pt idx="3712">
                  <c:v>-9571.2499999999982</c:v>
                </c:pt>
                <c:pt idx="3713">
                  <c:v>20420.349999999999</c:v>
                </c:pt>
                <c:pt idx="3714">
                  <c:v>1592.6</c:v>
                </c:pt>
                <c:pt idx="3715">
                  <c:v>1472.15</c:v>
                </c:pt>
                <c:pt idx="3716">
                  <c:v>-899.25</c:v>
                </c:pt>
                <c:pt idx="3717">
                  <c:v>-822.80000000000018</c:v>
                </c:pt>
                <c:pt idx="3718">
                  <c:v>417.3</c:v>
                </c:pt>
                <c:pt idx="3719">
                  <c:v>542.45000000000005</c:v>
                </c:pt>
                <c:pt idx="3720">
                  <c:v>-10740.699999999999</c:v>
                </c:pt>
                <c:pt idx="3721">
                  <c:v>-10810.85</c:v>
                </c:pt>
                <c:pt idx="3722">
                  <c:v>-41152.69999999999</c:v>
                </c:pt>
                <c:pt idx="3723">
                  <c:v>1451.6499999999999</c:v>
                </c:pt>
                <c:pt idx="3724">
                  <c:v>1309.5999999999999</c:v>
                </c:pt>
                <c:pt idx="3725">
                  <c:v>1813.1999999999998</c:v>
                </c:pt>
                <c:pt idx="3726">
                  <c:v>-386.7000000000001</c:v>
                </c:pt>
                <c:pt idx="3727">
                  <c:v>-340.25</c:v>
                </c:pt>
                <c:pt idx="3728">
                  <c:v>590.30000000000007</c:v>
                </c:pt>
                <c:pt idx="3729">
                  <c:v>721.84999999999991</c:v>
                </c:pt>
                <c:pt idx="3730">
                  <c:v>-10778.449999999999</c:v>
                </c:pt>
                <c:pt idx="3731">
                  <c:v>-10817.75</c:v>
                </c:pt>
                <c:pt idx="3732">
                  <c:v>1225.9999999999998</c:v>
                </c:pt>
                <c:pt idx="3733">
                  <c:v>1092.0000000000002</c:v>
                </c:pt>
                <c:pt idx="3734">
                  <c:v>3027.45</c:v>
                </c:pt>
                <c:pt idx="3735">
                  <c:v>-223.74999999999997</c:v>
                </c:pt>
                <c:pt idx="3736">
                  <c:v>-194.35000000000011</c:v>
                </c:pt>
                <c:pt idx="3737">
                  <c:v>-15870.4</c:v>
                </c:pt>
                <c:pt idx="3738">
                  <c:v>673.55</c:v>
                </c:pt>
                <c:pt idx="3739">
                  <c:v>798.15</c:v>
                </c:pt>
                <c:pt idx="3740">
                  <c:v>-10045.050000000001</c:v>
                </c:pt>
                <c:pt idx="3741">
                  <c:v>-10062.199999999999</c:v>
                </c:pt>
                <c:pt idx="3742">
                  <c:v>1009.2499999999999</c:v>
                </c:pt>
                <c:pt idx="3743">
                  <c:v>884.5</c:v>
                </c:pt>
                <c:pt idx="3744">
                  <c:v>-210.50000000000003</c:v>
                </c:pt>
                <c:pt idx="3745">
                  <c:v>-205.75</c:v>
                </c:pt>
                <c:pt idx="3746">
                  <c:v>10750.999999999998</c:v>
                </c:pt>
                <c:pt idx="3747">
                  <c:v>798.05</c:v>
                </c:pt>
                <c:pt idx="3748">
                  <c:v>912.95</c:v>
                </c:pt>
                <c:pt idx="3749">
                  <c:v>-229503.24999999997</c:v>
                </c:pt>
                <c:pt idx="3750">
                  <c:v>-9434.4499999999989</c:v>
                </c:pt>
                <c:pt idx="3751">
                  <c:v>-9525.1999999999971</c:v>
                </c:pt>
                <c:pt idx="3752">
                  <c:v>1535.7</c:v>
                </c:pt>
                <c:pt idx="3753">
                  <c:v>1426.8500000000001</c:v>
                </c:pt>
                <c:pt idx="3754">
                  <c:v>-948.29999999999984</c:v>
                </c:pt>
                <c:pt idx="3755">
                  <c:v>-868.65000000000009</c:v>
                </c:pt>
                <c:pt idx="3756">
                  <c:v>325.70000000000005</c:v>
                </c:pt>
                <c:pt idx="3757">
                  <c:v>439.19999999999993</c:v>
                </c:pt>
                <c:pt idx="3758">
                  <c:v>407014.19999999995</c:v>
                </c:pt>
                <c:pt idx="3759">
                  <c:v>-9956.1</c:v>
                </c:pt>
                <c:pt idx="3760">
                  <c:v>-10118.1</c:v>
                </c:pt>
                <c:pt idx="3761">
                  <c:v>-68588.45</c:v>
                </c:pt>
                <c:pt idx="3762">
                  <c:v>2266.5499999999993</c:v>
                </c:pt>
                <c:pt idx="3763">
                  <c:v>2160.9499999999998</c:v>
                </c:pt>
                <c:pt idx="3764">
                  <c:v>-2771.9499999999994</c:v>
                </c:pt>
                <c:pt idx="3765">
                  <c:v>-2628.6499999999996</c:v>
                </c:pt>
                <c:pt idx="3766">
                  <c:v>186.95</c:v>
                </c:pt>
                <c:pt idx="3767">
                  <c:v>302.64999999999998</c:v>
                </c:pt>
                <c:pt idx="3768">
                  <c:v>-11798.049999999997</c:v>
                </c:pt>
                <c:pt idx="3769">
                  <c:v>-11937.150000000001</c:v>
                </c:pt>
                <c:pt idx="3770">
                  <c:v>24930.6</c:v>
                </c:pt>
                <c:pt idx="3771">
                  <c:v>2139.4500000000003</c:v>
                </c:pt>
                <c:pt idx="3772">
                  <c:v>1992.05</c:v>
                </c:pt>
                <c:pt idx="3773">
                  <c:v>6136.35</c:v>
                </c:pt>
                <c:pt idx="3774">
                  <c:v>-1451.35</c:v>
                </c:pt>
                <c:pt idx="3775">
                  <c:v>-1345.65</c:v>
                </c:pt>
                <c:pt idx="3776">
                  <c:v>322.15000000000003</c:v>
                </c:pt>
                <c:pt idx="3777">
                  <c:v>450.90000000000003</c:v>
                </c:pt>
                <c:pt idx="3778">
                  <c:v>-11563.499999999998</c:v>
                </c:pt>
                <c:pt idx="3779">
                  <c:v>-11663.45</c:v>
                </c:pt>
                <c:pt idx="3780">
                  <c:v>1777.0500000000002</c:v>
                </c:pt>
                <c:pt idx="3781">
                  <c:v>1640.6499999999994</c:v>
                </c:pt>
                <c:pt idx="3782">
                  <c:v>4658.4000000000005</c:v>
                </c:pt>
                <c:pt idx="3783">
                  <c:v>-901.2</c:v>
                </c:pt>
                <c:pt idx="3784">
                  <c:v>-819.65</c:v>
                </c:pt>
                <c:pt idx="3785">
                  <c:v>3959.1000000000008</c:v>
                </c:pt>
                <c:pt idx="3786">
                  <c:v>354.75</c:v>
                </c:pt>
                <c:pt idx="3787">
                  <c:v>472.40000000000003</c:v>
                </c:pt>
                <c:pt idx="3788">
                  <c:v>-10046.199999999999</c:v>
                </c:pt>
                <c:pt idx="3789">
                  <c:v>-10116.25</c:v>
                </c:pt>
                <c:pt idx="3790">
                  <c:v>1399.7</c:v>
                </c:pt>
                <c:pt idx="3791">
                  <c:v>1277.2</c:v>
                </c:pt>
                <c:pt idx="3792">
                  <c:v>-439.75</c:v>
                </c:pt>
                <c:pt idx="3793">
                  <c:v>-381.9</c:v>
                </c:pt>
                <c:pt idx="3794">
                  <c:v>-11461.350000000002</c:v>
                </c:pt>
                <c:pt idx="3795">
                  <c:v>471.44999999999993</c:v>
                </c:pt>
                <c:pt idx="3796">
                  <c:v>592.25</c:v>
                </c:pt>
                <c:pt idx="3797">
                  <c:v>377381.29999999993</c:v>
                </c:pt>
                <c:pt idx="3798">
                  <c:v>-9975.5</c:v>
                </c:pt>
                <c:pt idx="3799">
                  <c:v>-10105.4</c:v>
                </c:pt>
                <c:pt idx="3800">
                  <c:v>1945.5000000000002</c:v>
                </c:pt>
                <c:pt idx="3801">
                  <c:v>1842.95</c:v>
                </c:pt>
                <c:pt idx="3802">
                  <c:v>-2033.2000000000005</c:v>
                </c:pt>
                <c:pt idx="3803">
                  <c:v>-1914.3499999999995</c:v>
                </c:pt>
                <c:pt idx="3804">
                  <c:v>206.95000000000002</c:v>
                </c:pt>
                <c:pt idx="3805">
                  <c:v>317.65000000000003</c:v>
                </c:pt>
                <c:pt idx="3806">
                  <c:v>-240974.90000000002</c:v>
                </c:pt>
                <c:pt idx="3807">
                  <c:v>-10807.599999999999</c:v>
                </c:pt>
                <c:pt idx="3808">
                  <c:v>-11032.449999999999</c:v>
                </c:pt>
                <c:pt idx="3809">
                  <c:v>43537.099999999991</c:v>
                </c:pt>
                <c:pt idx="3810">
                  <c:v>3025.85</c:v>
                </c:pt>
                <c:pt idx="3811">
                  <c:v>2937.2999999999997</c:v>
                </c:pt>
                <c:pt idx="3812">
                  <c:v>-5359.9</c:v>
                </c:pt>
                <c:pt idx="3813">
                  <c:v>-5152.8999999999996</c:v>
                </c:pt>
                <c:pt idx="3814">
                  <c:v>88.2</c:v>
                </c:pt>
                <c:pt idx="3815">
                  <c:v>192.35</c:v>
                </c:pt>
                <c:pt idx="3816">
                  <c:v>-13406.900000000001</c:v>
                </c:pt>
                <c:pt idx="3817">
                  <c:v>-13611.9</c:v>
                </c:pt>
                <c:pt idx="3818">
                  <c:v>-86043.6</c:v>
                </c:pt>
                <c:pt idx="3819">
                  <c:v>2911.6</c:v>
                </c:pt>
                <c:pt idx="3820">
                  <c:v>2763.95</c:v>
                </c:pt>
                <c:pt idx="3821">
                  <c:v>30507.550000000003</c:v>
                </c:pt>
                <c:pt idx="3822">
                  <c:v>-3291.7999999999997</c:v>
                </c:pt>
                <c:pt idx="3823">
                  <c:v>-3135.7000000000003</c:v>
                </c:pt>
                <c:pt idx="3824">
                  <c:v>152.1</c:v>
                </c:pt>
                <c:pt idx="3825">
                  <c:v>263.14999999999998</c:v>
                </c:pt>
                <c:pt idx="3826">
                  <c:v>-11943.949999999999</c:v>
                </c:pt>
                <c:pt idx="3827">
                  <c:v>-12096.399999999998</c:v>
                </c:pt>
                <c:pt idx="3828">
                  <c:v>2299.0500000000002</c:v>
                </c:pt>
                <c:pt idx="3829">
                  <c:v>2175.5499999999997</c:v>
                </c:pt>
                <c:pt idx="3830">
                  <c:v>9048.75</c:v>
                </c:pt>
                <c:pt idx="3831">
                  <c:v>-2381.5500000000002</c:v>
                </c:pt>
                <c:pt idx="3832">
                  <c:v>-2258.6</c:v>
                </c:pt>
                <c:pt idx="3833">
                  <c:v>-2333.5499999999997</c:v>
                </c:pt>
                <c:pt idx="3834">
                  <c:v>139.9</c:v>
                </c:pt>
                <c:pt idx="3835">
                  <c:v>234.45</c:v>
                </c:pt>
                <c:pt idx="3836">
                  <c:v>-9675</c:v>
                </c:pt>
                <c:pt idx="3837">
                  <c:v>-9791.25</c:v>
                </c:pt>
                <c:pt idx="3838">
                  <c:v>1787.9999999999995</c:v>
                </c:pt>
                <c:pt idx="3839">
                  <c:v>1684.1000000000001</c:v>
                </c:pt>
                <c:pt idx="3840">
                  <c:v>-1606.0000000000002</c:v>
                </c:pt>
                <c:pt idx="3841">
                  <c:v>-1500.8500000000001</c:v>
                </c:pt>
                <c:pt idx="3842">
                  <c:v>2486.15</c:v>
                </c:pt>
                <c:pt idx="3843">
                  <c:v>232.25000000000003</c:v>
                </c:pt>
                <c:pt idx="3844">
                  <c:v>340.35</c:v>
                </c:pt>
                <c:pt idx="3845">
                  <c:v>-220227.69999999995</c:v>
                </c:pt>
                <c:pt idx="3846">
                  <c:v>-10071.200000000001</c:v>
                </c:pt>
                <c:pt idx="3847">
                  <c:v>-10273.85</c:v>
                </c:pt>
                <c:pt idx="3848">
                  <c:v>2762.65</c:v>
                </c:pt>
                <c:pt idx="3849">
                  <c:v>2703.3999999999996</c:v>
                </c:pt>
                <c:pt idx="3850">
                  <c:v>-5639.9</c:v>
                </c:pt>
                <c:pt idx="3851">
                  <c:v>-5445.9999999999991</c:v>
                </c:pt>
                <c:pt idx="3852">
                  <c:v>33.35</c:v>
                </c:pt>
                <c:pt idx="3853">
                  <c:v>107.44999999999997</c:v>
                </c:pt>
                <c:pt idx="3854">
                  <c:v>437285.04999999993</c:v>
                </c:pt>
                <c:pt idx="3855">
                  <c:v>-11421.949999999999</c:v>
                </c:pt>
                <c:pt idx="3856">
                  <c:v>-11718.8</c:v>
                </c:pt>
                <c:pt idx="3857">
                  <c:v>-119957.89999999997</c:v>
                </c:pt>
                <c:pt idx="3858">
                  <c:v>3977.6499999999996</c:v>
                </c:pt>
                <c:pt idx="3859">
                  <c:v>3935.5000000000005</c:v>
                </c:pt>
                <c:pt idx="3860">
                  <c:v>-9805.5499999999993</c:v>
                </c:pt>
                <c:pt idx="3861">
                  <c:v>-9521.3499999999985</c:v>
                </c:pt>
                <c:pt idx="3862">
                  <c:v>19.100000000000001</c:v>
                </c:pt>
                <c:pt idx="3863">
                  <c:v>83.249999999999986</c:v>
                </c:pt>
                <c:pt idx="3864">
                  <c:v>-14618.35</c:v>
                </c:pt>
                <c:pt idx="3865">
                  <c:v>-14905.599999999999</c:v>
                </c:pt>
                <c:pt idx="3866">
                  <c:v>52575.8</c:v>
                </c:pt>
                <c:pt idx="3867">
                  <c:v>3902.0000000000005</c:v>
                </c:pt>
                <c:pt idx="3868">
                  <c:v>3774.05</c:v>
                </c:pt>
                <c:pt idx="3869">
                  <c:v>4054.2000000000003</c:v>
                </c:pt>
                <c:pt idx="3870">
                  <c:v>-6560.4999999999991</c:v>
                </c:pt>
                <c:pt idx="3871">
                  <c:v>-6327.85</c:v>
                </c:pt>
                <c:pt idx="3872">
                  <c:v>72.449999999999989</c:v>
                </c:pt>
                <c:pt idx="3873">
                  <c:v>171.64999999999998</c:v>
                </c:pt>
                <c:pt idx="3874">
                  <c:v>-14191.599999999999</c:v>
                </c:pt>
                <c:pt idx="3875">
                  <c:v>-14423.199999999997</c:v>
                </c:pt>
                <c:pt idx="3876">
                  <c:v>3272.9999999999995</c:v>
                </c:pt>
                <c:pt idx="3877">
                  <c:v>3154.1000000000004</c:v>
                </c:pt>
                <c:pt idx="3878">
                  <c:v>30853.150000000005</c:v>
                </c:pt>
                <c:pt idx="3879">
                  <c:v>-5106.8500000000004</c:v>
                </c:pt>
                <c:pt idx="3880">
                  <c:v>-4912.8999999999987</c:v>
                </c:pt>
                <c:pt idx="3881">
                  <c:v>599.69999999999993</c:v>
                </c:pt>
                <c:pt idx="3882">
                  <c:v>79.8</c:v>
                </c:pt>
                <c:pt idx="3883">
                  <c:v>174.1</c:v>
                </c:pt>
                <c:pt idx="3884">
                  <c:v>-12300.65</c:v>
                </c:pt>
                <c:pt idx="3885">
                  <c:v>-12489.999999999998</c:v>
                </c:pt>
                <c:pt idx="3886">
                  <c:v>2708.2999999999997</c:v>
                </c:pt>
                <c:pt idx="3887">
                  <c:v>2597.85</c:v>
                </c:pt>
                <c:pt idx="3888">
                  <c:v>-3810.7999999999997</c:v>
                </c:pt>
                <c:pt idx="3889">
                  <c:v>-3634.4500000000003</c:v>
                </c:pt>
                <c:pt idx="3890">
                  <c:v>-2540.2000000000003</c:v>
                </c:pt>
                <c:pt idx="3891">
                  <c:v>173.70000000000002</c:v>
                </c:pt>
                <c:pt idx="3892">
                  <c:v>295.70000000000005</c:v>
                </c:pt>
                <c:pt idx="3893">
                  <c:v>425077.55</c:v>
                </c:pt>
                <c:pt idx="3894">
                  <c:v>-13298.500000000002</c:v>
                </c:pt>
                <c:pt idx="3895">
                  <c:v>-13572.15</c:v>
                </c:pt>
                <c:pt idx="3896">
                  <c:v>3733.2500000000005</c:v>
                </c:pt>
                <c:pt idx="3897">
                  <c:v>3661.8</c:v>
                </c:pt>
                <c:pt idx="3898">
                  <c:v>-7997.35</c:v>
                </c:pt>
                <c:pt idx="3899">
                  <c:v>-7735.1000000000013</c:v>
                </c:pt>
                <c:pt idx="3900">
                  <c:v>54.099999999999994</c:v>
                </c:pt>
                <c:pt idx="3901">
                  <c:v>146.20000000000002</c:v>
                </c:pt>
                <c:pt idx="3902">
                  <c:v>-277684.75</c:v>
                </c:pt>
                <c:pt idx="3903">
                  <c:v>-15180.899999999996</c:v>
                </c:pt>
                <c:pt idx="3904">
                  <c:v>-15587.65</c:v>
                </c:pt>
                <c:pt idx="3905">
                  <c:v>72353.64999999998</c:v>
                </c:pt>
                <c:pt idx="3906">
                  <c:v>5467.25</c:v>
                </c:pt>
                <c:pt idx="3907">
                  <c:v>5426.5000000000009</c:v>
                </c:pt>
                <c:pt idx="3908">
                  <c:v>-14197.250000000002</c:v>
                </c:pt>
                <c:pt idx="3909">
                  <c:v>-13805.75</c:v>
                </c:pt>
                <c:pt idx="3910">
                  <c:v>35.599999999999987</c:v>
                </c:pt>
                <c:pt idx="3911">
                  <c:v>107.50000000000001</c:v>
                </c:pt>
                <c:pt idx="3912">
                  <c:v>-19520</c:v>
                </c:pt>
                <c:pt idx="3913">
                  <c:v>-19916.55</c:v>
                </c:pt>
                <c:pt idx="3914">
                  <c:v>-137360.25</c:v>
                </c:pt>
                <c:pt idx="3915">
                  <c:v>5388.7</c:v>
                </c:pt>
                <c:pt idx="3916">
                  <c:v>5240.5500000000011</c:v>
                </c:pt>
                <c:pt idx="3917">
                  <c:v>98443.4</c:v>
                </c:pt>
                <c:pt idx="3918">
                  <c:v>-10101.15</c:v>
                </c:pt>
                <c:pt idx="3919">
                  <c:v>-9793.4499999999989</c:v>
                </c:pt>
                <c:pt idx="3920">
                  <c:v>46.449999999999989</c:v>
                </c:pt>
                <c:pt idx="3921">
                  <c:v>133.25</c:v>
                </c:pt>
                <c:pt idx="3922">
                  <c:v>-16678.099999999999</c:v>
                </c:pt>
                <c:pt idx="3923">
                  <c:v>-16987.5</c:v>
                </c:pt>
                <c:pt idx="3924">
                  <c:v>4279.0999999999995</c:v>
                </c:pt>
                <c:pt idx="3925">
                  <c:v>4165.4000000000005</c:v>
                </c:pt>
                <c:pt idx="3926">
                  <c:v>9379.4</c:v>
                </c:pt>
                <c:pt idx="3927">
                  <c:v>-8128.1</c:v>
                </c:pt>
                <c:pt idx="3928">
                  <c:v>-7883.5999999999995</c:v>
                </c:pt>
                <c:pt idx="3929">
                  <c:v>-37.900000000000041</c:v>
                </c:pt>
                <c:pt idx="3930">
                  <c:v>22.099999999999987</c:v>
                </c:pt>
                <c:pt idx="3931">
                  <c:v>86.55</c:v>
                </c:pt>
                <c:pt idx="3932">
                  <c:v>-12984.899999999996</c:v>
                </c:pt>
                <c:pt idx="3933">
                  <c:v>-13230.999999999996</c:v>
                </c:pt>
                <c:pt idx="3934">
                  <c:v>3386.8499999999995</c:v>
                </c:pt>
                <c:pt idx="3935">
                  <c:v>3300.9</c:v>
                </c:pt>
                <c:pt idx="3936">
                  <c:v>-6503.3499999999985</c:v>
                </c:pt>
                <c:pt idx="3937">
                  <c:v>-6269.4999999999991</c:v>
                </c:pt>
                <c:pt idx="3938">
                  <c:v>482.0499999999999</c:v>
                </c:pt>
                <c:pt idx="3939">
                  <c:v>86.800000000000011</c:v>
                </c:pt>
                <c:pt idx="3940">
                  <c:v>190.54999999999998</c:v>
                </c:pt>
                <c:pt idx="3941">
                  <c:v>-214192.4</c:v>
                </c:pt>
                <c:pt idx="3942">
                  <c:v>-14526.500000000002</c:v>
                </c:pt>
                <c:pt idx="3943">
                  <c:v>-14870.700000000003</c:v>
                </c:pt>
                <c:pt idx="3944">
                  <c:v>4659.05</c:v>
                </c:pt>
                <c:pt idx="3945">
                  <c:v>4620.8500000000004</c:v>
                </c:pt>
                <c:pt idx="3946">
                  <c:v>-11959.3</c:v>
                </c:pt>
                <c:pt idx="3947">
                  <c:v>-11625.6</c:v>
                </c:pt>
                <c:pt idx="3948">
                  <c:v>29.799999999999994</c:v>
                </c:pt>
                <c:pt idx="3949">
                  <c:v>94.75</c:v>
                </c:pt>
                <c:pt idx="3950">
                  <c:v>448172.1999999999</c:v>
                </c:pt>
                <c:pt idx="3951">
                  <c:v>-16898.949999999997</c:v>
                </c:pt>
                <c:pt idx="3952">
                  <c:v>-17349.55</c:v>
                </c:pt>
                <c:pt idx="3953">
                  <c:v>-159733.35</c:v>
                </c:pt>
                <c:pt idx="3954">
                  <c:v>6065.2499999999991</c:v>
                </c:pt>
                <c:pt idx="3955">
                  <c:v>6025.4500000000007</c:v>
                </c:pt>
                <c:pt idx="3956">
                  <c:v>-15997.499999999996</c:v>
                </c:pt>
                <c:pt idx="3957">
                  <c:v>-15563.250000000002</c:v>
                </c:pt>
                <c:pt idx="3958">
                  <c:v>48.8</c:v>
                </c:pt>
                <c:pt idx="3959">
                  <c:v>123.8</c:v>
                </c:pt>
                <c:pt idx="3960">
                  <c:v>-21519.05</c:v>
                </c:pt>
                <c:pt idx="3961">
                  <c:v>-21959.200000000001</c:v>
                </c:pt>
                <c:pt idx="3962">
                  <c:v>76668.600000000006</c:v>
                </c:pt>
                <c:pt idx="3963">
                  <c:v>5976.95</c:v>
                </c:pt>
                <c:pt idx="3964">
                  <c:v>5811.9000000000005</c:v>
                </c:pt>
                <c:pt idx="3965">
                  <c:v>-7824.0999999999985</c:v>
                </c:pt>
                <c:pt idx="3966">
                  <c:v>-11228.85</c:v>
                </c:pt>
                <c:pt idx="3967">
                  <c:v>-10902.800000000001</c:v>
                </c:pt>
                <c:pt idx="3968">
                  <c:v>37.849999999999994</c:v>
                </c:pt>
                <c:pt idx="3969">
                  <c:v>114.5</c:v>
                </c:pt>
                <c:pt idx="3970">
                  <c:v>-16991.2</c:v>
                </c:pt>
                <c:pt idx="3971">
                  <c:v>-17320</c:v>
                </c:pt>
                <c:pt idx="3972">
                  <c:v>4519.8999999999996</c:v>
                </c:pt>
                <c:pt idx="3973">
                  <c:v>4414.1000000000004</c:v>
                </c:pt>
                <c:pt idx="3974">
                  <c:v>101396.54999999997</c:v>
                </c:pt>
                <c:pt idx="3975">
                  <c:v>-9114</c:v>
                </c:pt>
                <c:pt idx="3976">
                  <c:v>-8866.4500000000007</c:v>
                </c:pt>
                <c:pt idx="3977">
                  <c:v>175.15</c:v>
                </c:pt>
                <c:pt idx="3978">
                  <c:v>7.1499999999999924</c:v>
                </c:pt>
                <c:pt idx="3979">
                  <c:v>47.70000000000001</c:v>
                </c:pt>
                <c:pt idx="3980">
                  <c:v>-12119</c:v>
                </c:pt>
                <c:pt idx="3981">
                  <c:v>-12371.45</c:v>
                </c:pt>
                <c:pt idx="3982">
                  <c:v>3435.2000000000012</c:v>
                </c:pt>
                <c:pt idx="3983">
                  <c:v>3372.35</c:v>
                </c:pt>
                <c:pt idx="3984">
                  <c:v>-7472</c:v>
                </c:pt>
                <c:pt idx="3985">
                  <c:v>-7230.0500000000011</c:v>
                </c:pt>
                <c:pt idx="3986">
                  <c:v>-228.65</c:v>
                </c:pt>
                <c:pt idx="3987">
                  <c:v>48.299999999999983</c:v>
                </c:pt>
                <c:pt idx="3988">
                  <c:v>130.74999999999997</c:v>
                </c:pt>
                <c:pt idx="3989">
                  <c:v>395630.85</c:v>
                </c:pt>
                <c:pt idx="3990">
                  <c:v>-13810.249999999998</c:v>
                </c:pt>
                <c:pt idx="3991">
                  <c:v>-14149.9</c:v>
                </c:pt>
                <c:pt idx="3992">
                  <c:v>4591.1500000000005</c:v>
                </c:pt>
                <c:pt idx="3993">
                  <c:v>4566.4000000000005</c:v>
                </c:pt>
                <c:pt idx="3994">
                  <c:v>-12294.550000000001</c:v>
                </c:pt>
                <c:pt idx="3995">
                  <c:v>-11964.300000000001</c:v>
                </c:pt>
                <c:pt idx="3996">
                  <c:v>23.25</c:v>
                </c:pt>
                <c:pt idx="3997">
                  <c:v>74.95</c:v>
                </c:pt>
                <c:pt idx="3998">
                  <c:v>-273474.89999999997</c:v>
                </c:pt>
                <c:pt idx="3999">
                  <c:v>-16214.6</c:v>
                </c:pt>
                <c:pt idx="4000">
                  <c:v>-16689.349999999995</c:v>
                </c:pt>
                <c:pt idx="4001">
                  <c:v>95883.15</c:v>
                </c:pt>
                <c:pt idx="4002">
                  <c:v>6416.2000000000007</c:v>
                </c:pt>
                <c:pt idx="4003">
                  <c:v>6412.9500000000007</c:v>
                </c:pt>
                <c:pt idx="4004">
                  <c:v>-18508.999999999996</c:v>
                </c:pt>
                <c:pt idx="4005">
                  <c:v>-18046.55</c:v>
                </c:pt>
                <c:pt idx="4006">
                  <c:v>47.499999999999986</c:v>
                </c:pt>
                <c:pt idx="4007">
                  <c:v>88.749999999999986</c:v>
                </c:pt>
                <c:pt idx="4008">
                  <c:v>-21335.499999999996</c:v>
                </c:pt>
                <c:pt idx="4009">
                  <c:v>-21806.95</c:v>
                </c:pt>
                <c:pt idx="4010">
                  <c:v>-171000.7</c:v>
                </c:pt>
                <c:pt idx="4011">
                  <c:v>6368.1000000000013</c:v>
                </c:pt>
                <c:pt idx="4012">
                  <c:v>6235.7999999999993</c:v>
                </c:pt>
                <c:pt idx="4013">
                  <c:v>194308.15000000002</c:v>
                </c:pt>
                <c:pt idx="4014">
                  <c:v>-13521.449999999999</c:v>
                </c:pt>
                <c:pt idx="4015">
                  <c:v>-13180.599999999999</c:v>
                </c:pt>
                <c:pt idx="4016">
                  <c:v>25.349999999999994</c:v>
                </c:pt>
                <c:pt idx="4017">
                  <c:v>57.399999999999984</c:v>
                </c:pt>
                <c:pt idx="4018">
                  <c:v>-15738.949999999997</c:v>
                </c:pt>
                <c:pt idx="4019">
                  <c:v>-16086.349999999999</c:v>
                </c:pt>
                <c:pt idx="4020">
                  <c:v>4717.1499999999996</c:v>
                </c:pt>
                <c:pt idx="4021">
                  <c:v>4653.6499999999996</c:v>
                </c:pt>
                <c:pt idx="4022">
                  <c:v>-6385.7499999999991</c:v>
                </c:pt>
                <c:pt idx="4023">
                  <c:v>-11267.4</c:v>
                </c:pt>
                <c:pt idx="4024">
                  <c:v>-11019.949999999999</c:v>
                </c:pt>
                <c:pt idx="4025">
                  <c:v>-1321.35</c:v>
                </c:pt>
                <c:pt idx="4026">
                  <c:v>21.200000000000003</c:v>
                </c:pt>
                <c:pt idx="4027">
                  <c:v>8.2499999999999982</c:v>
                </c:pt>
                <c:pt idx="4028">
                  <c:v>-10145.4</c:v>
                </c:pt>
                <c:pt idx="4029">
                  <c:v>-10404.6</c:v>
                </c:pt>
                <c:pt idx="4030">
                  <c:v>3491.0499999999997</c:v>
                </c:pt>
                <c:pt idx="4031">
                  <c:v>3480.7000000000007</c:v>
                </c:pt>
                <c:pt idx="4032">
                  <c:v>-9663.5000000000018</c:v>
                </c:pt>
                <c:pt idx="4033">
                  <c:v>-9410.9000000000015</c:v>
                </c:pt>
                <c:pt idx="4034">
                  <c:v>189.9</c:v>
                </c:pt>
                <c:pt idx="4035">
                  <c:v>6.2499999999999973</c:v>
                </c:pt>
                <c:pt idx="4036">
                  <c:v>38.1</c:v>
                </c:pt>
                <c:pt idx="4037">
                  <c:v>-202481.3</c:v>
                </c:pt>
                <c:pt idx="4038">
                  <c:v>-12101.249999999998</c:v>
                </c:pt>
                <c:pt idx="4039">
                  <c:v>-12464.949999999999</c:v>
                </c:pt>
                <c:pt idx="4040">
                  <c:v>4953.3500000000004</c:v>
                </c:pt>
                <c:pt idx="4041">
                  <c:v>5002.2000000000007</c:v>
                </c:pt>
                <c:pt idx="4042">
                  <c:v>-16457</c:v>
                </c:pt>
                <c:pt idx="4043">
                  <c:v>-16097.7</c:v>
                </c:pt>
                <c:pt idx="4044">
                  <c:v>51.749999999999993</c:v>
                </c:pt>
                <c:pt idx="4045">
                  <c:v>32.699999999999996</c:v>
                </c:pt>
                <c:pt idx="4046">
                  <c:v>430443.55000000005</c:v>
                </c:pt>
                <c:pt idx="4047">
                  <c:v>-14711.95</c:v>
                </c:pt>
                <c:pt idx="4048">
                  <c:v>-15189.450000000003</c:v>
                </c:pt>
                <c:pt idx="4049">
                  <c:v>-162194.10000000003</c:v>
                </c:pt>
                <c:pt idx="4050">
                  <c:v>6526.7</c:v>
                </c:pt>
                <c:pt idx="4051">
                  <c:v>6586.35</c:v>
                </c:pt>
                <c:pt idx="4052">
                  <c:v>-21512.35</c:v>
                </c:pt>
                <c:pt idx="4053">
                  <c:v>-21039.8</c:v>
                </c:pt>
                <c:pt idx="4054">
                  <c:v>77.8</c:v>
                </c:pt>
                <c:pt idx="4055">
                  <c:v>57.550000000000011</c:v>
                </c:pt>
                <c:pt idx="4056">
                  <c:v>-19456.099999999999</c:v>
                </c:pt>
                <c:pt idx="4057">
                  <c:v>-19942.849999999999</c:v>
                </c:pt>
                <c:pt idx="4058">
                  <c:v>85417.4</c:v>
                </c:pt>
                <c:pt idx="4059">
                  <c:v>6543.5</c:v>
                </c:pt>
                <c:pt idx="4060">
                  <c:v>6467.8000000000011</c:v>
                </c:pt>
                <c:pt idx="4061">
                  <c:v>-28898.499999999996</c:v>
                </c:pt>
                <c:pt idx="4062">
                  <c:v>-16156.65</c:v>
                </c:pt>
                <c:pt idx="4063">
                  <c:v>-15820.599999999999</c:v>
                </c:pt>
                <c:pt idx="4064">
                  <c:v>60.749999999999993</c:v>
                </c:pt>
                <c:pt idx="4065">
                  <c:v>25.29999999999999</c:v>
                </c:pt>
                <c:pt idx="4066">
                  <c:v>-13025.250000000002</c:v>
                </c:pt>
                <c:pt idx="4067">
                  <c:v>-13373.099999999999</c:v>
                </c:pt>
                <c:pt idx="4068">
                  <c:v>4699.7999999999993</c:v>
                </c:pt>
                <c:pt idx="4069">
                  <c:v>4703.4500000000007</c:v>
                </c:pt>
                <c:pt idx="4070">
                  <c:v>177859.95</c:v>
                </c:pt>
                <c:pt idx="4071">
                  <c:v>-13893.9</c:v>
                </c:pt>
                <c:pt idx="4072">
                  <c:v>-13662.249999999996</c:v>
                </c:pt>
                <c:pt idx="4073">
                  <c:v>1687.35</c:v>
                </c:pt>
                <c:pt idx="4074">
                  <c:v>137.55000000000001</c:v>
                </c:pt>
                <c:pt idx="4075">
                  <c:v>56.949999999999989</c:v>
                </c:pt>
                <c:pt idx="4076">
                  <c:v>-7623.8</c:v>
                </c:pt>
                <c:pt idx="4077">
                  <c:v>-7876.75</c:v>
                </c:pt>
                <c:pt idx="4078">
                  <c:v>3462.8500000000004</c:v>
                </c:pt>
                <c:pt idx="4079">
                  <c:v>3520.1499999999996</c:v>
                </c:pt>
                <c:pt idx="4080">
                  <c:v>-12504.4</c:v>
                </c:pt>
                <c:pt idx="4081">
                  <c:v>-12252.7</c:v>
                </c:pt>
                <c:pt idx="4082">
                  <c:v>-2504.0500000000002</c:v>
                </c:pt>
                <c:pt idx="4083">
                  <c:v>48.70000000000001</c:v>
                </c:pt>
                <c:pt idx="4084">
                  <c:v>13.049999999999997</c:v>
                </c:pt>
                <c:pt idx="4085">
                  <c:v>306298.39999999997</c:v>
                </c:pt>
                <c:pt idx="4086">
                  <c:v>-9693.9999999999982</c:v>
                </c:pt>
                <c:pt idx="4087">
                  <c:v>-10036.200000000003</c:v>
                </c:pt>
                <c:pt idx="4088">
                  <c:v>4744</c:v>
                </c:pt>
                <c:pt idx="4089">
                  <c:v>4846.7500000000009</c:v>
                </c:pt>
                <c:pt idx="4090">
                  <c:v>-18291.499999999996</c:v>
                </c:pt>
                <c:pt idx="4091">
                  <c:v>-17949.2</c:v>
                </c:pt>
                <c:pt idx="4092">
                  <c:v>121.9</c:v>
                </c:pt>
                <c:pt idx="4093">
                  <c:v>48.099999999999994</c:v>
                </c:pt>
                <c:pt idx="4094">
                  <c:v>-235641.84999999992</c:v>
                </c:pt>
                <c:pt idx="4095">
                  <c:v>-12221.55</c:v>
                </c:pt>
                <c:pt idx="4096">
                  <c:v>-12694.999999999998</c:v>
                </c:pt>
                <c:pt idx="4097">
                  <c:v>119590.2</c:v>
                </c:pt>
                <c:pt idx="4098">
                  <c:v>6631</c:v>
                </c:pt>
                <c:pt idx="4099">
                  <c:v>6753.8499999999995</c:v>
                </c:pt>
                <c:pt idx="4100">
                  <c:v>-24654.6</c:v>
                </c:pt>
                <c:pt idx="4101">
                  <c:v>-24176.000000000004</c:v>
                </c:pt>
                <c:pt idx="4102">
                  <c:v>153.95000000000002</c:v>
                </c:pt>
                <c:pt idx="4103">
                  <c:v>71.600000000000023</c:v>
                </c:pt>
                <c:pt idx="4104">
                  <c:v>-17663.599999999999</c:v>
                </c:pt>
                <c:pt idx="4105">
                  <c:v>-18161.900000000001</c:v>
                </c:pt>
                <c:pt idx="4106">
                  <c:v>-212256.05</c:v>
                </c:pt>
                <c:pt idx="4107">
                  <c:v>6707.4499999999989</c:v>
                </c:pt>
                <c:pt idx="4108">
                  <c:v>6682.5</c:v>
                </c:pt>
                <c:pt idx="4109">
                  <c:v>316891.25</c:v>
                </c:pt>
                <c:pt idx="4110">
                  <c:v>-18670.2</c:v>
                </c:pt>
                <c:pt idx="4111">
                  <c:v>-18345.850000000002</c:v>
                </c:pt>
                <c:pt idx="4112">
                  <c:v>170.65</c:v>
                </c:pt>
                <c:pt idx="4113">
                  <c:v>74.500000000000014</c:v>
                </c:pt>
                <c:pt idx="4114">
                  <c:v>-10743.85</c:v>
                </c:pt>
                <c:pt idx="4115">
                  <c:v>-11084.9</c:v>
                </c:pt>
                <c:pt idx="4116">
                  <c:v>4662.3499999999995</c:v>
                </c:pt>
                <c:pt idx="4117">
                  <c:v>4726.8500000000013</c:v>
                </c:pt>
                <c:pt idx="4118">
                  <c:v>-27362.500000000004</c:v>
                </c:pt>
                <c:pt idx="4119">
                  <c:v>-16459.449999999997</c:v>
                </c:pt>
                <c:pt idx="4120">
                  <c:v>-16265.95</c:v>
                </c:pt>
                <c:pt idx="4121">
                  <c:v>-9186.4500000000007</c:v>
                </c:pt>
                <c:pt idx="4122">
                  <c:v>391.45</c:v>
                </c:pt>
                <c:pt idx="4123">
                  <c:v>240.49999999999997</c:v>
                </c:pt>
                <c:pt idx="4124">
                  <c:v>-4783.3500000000004</c:v>
                </c:pt>
                <c:pt idx="4125">
                  <c:v>-5005.7000000000007</c:v>
                </c:pt>
                <c:pt idx="4126">
                  <c:v>3239.7999999999988</c:v>
                </c:pt>
                <c:pt idx="4127">
                  <c:v>3370.0499999999997</c:v>
                </c:pt>
                <c:pt idx="4128">
                  <c:v>-15405.299999999997</c:v>
                </c:pt>
                <c:pt idx="4129">
                  <c:v>-15178.349999999997</c:v>
                </c:pt>
                <c:pt idx="4130">
                  <c:v>2288.4499999999998</c:v>
                </c:pt>
                <c:pt idx="4131">
                  <c:v>223.59999999999997</c:v>
                </c:pt>
                <c:pt idx="4132">
                  <c:v>111.85000000000001</c:v>
                </c:pt>
                <c:pt idx="4133">
                  <c:v>-107423.29999999999</c:v>
                </c:pt>
                <c:pt idx="4134">
                  <c:v>-6800.2999999999984</c:v>
                </c:pt>
                <c:pt idx="4135">
                  <c:v>-7112.2499999999991</c:v>
                </c:pt>
                <c:pt idx="4136">
                  <c:v>4563.3499999999985</c:v>
                </c:pt>
                <c:pt idx="4137">
                  <c:v>4746.3</c:v>
                </c:pt>
                <c:pt idx="4138">
                  <c:v>-21727.45</c:v>
                </c:pt>
                <c:pt idx="4139">
                  <c:v>-21408.799999999999</c:v>
                </c:pt>
                <c:pt idx="4140">
                  <c:v>333.15</c:v>
                </c:pt>
                <c:pt idx="4141">
                  <c:v>177.25</c:v>
                </c:pt>
                <c:pt idx="4142">
                  <c:v>253388.24999999997</c:v>
                </c:pt>
                <c:pt idx="4143">
                  <c:v>-9139.5</c:v>
                </c:pt>
                <c:pt idx="4144">
                  <c:v>-9547.4500000000025</c:v>
                </c:pt>
                <c:pt idx="4145">
                  <c:v>-166242.79999999996</c:v>
                </c:pt>
                <c:pt idx="4146">
                  <c:v>5896.4500000000007</c:v>
                </c:pt>
                <c:pt idx="4147">
                  <c:v>6076.85</c:v>
                </c:pt>
                <c:pt idx="4148">
                  <c:v>-25281.399999999998</c:v>
                </c:pt>
                <c:pt idx="4149">
                  <c:v>-24861.499999999996</c:v>
                </c:pt>
                <c:pt idx="4150">
                  <c:v>274.2</c:v>
                </c:pt>
                <c:pt idx="4151">
                  <c:v>129.84999999999997</c:v>
                </c:pt>
                <c:pt idx="4152">
                  <c:v>-13432.449999999997</c:v>
                </c:pt>
                <c:pt idx="4153">
                  <c:v>-13876.050000000003</c:v>
                </c:pt>
                <c:pt idx="4154">
                  <c:v>90313.8</c:v>
                </c:pt>
                <c:pt idx="4155">
                  <c:v>6041.75</c:v>
                </c:pt>
                <c:pt idx="4156">
                  <c:v>6087.4</c:v>
                </c:pt>
                <c:pt idx="4157">
                  <c:v>-64675.85</c:v>
                </c:pt>
                <c:pt idx="4158">
                  <c:v>-19661.749999999996</c:v>
                </c:pt>
                <c:pt idx="4159">
                  <c:v>-19386.449999999997</c:v>
                </c:pt>
                <c:pt idx="4160">
                  <c:v>332.05</c:v>
                </c:pt>
                <c:pt idx="4161">
                  <c:v>181.44999999999996</c:v>
                </c:pt>
                <c:pt idx="4162">
                  <c:v>-7461.1500000000005</c:v>
                </c:pt>
                <c:pt idx="4163">
                  <c:v>-7757.0999999999995</c:v>
                </c:pt>
                <c:pt idx="4164">
                  <c:v>4166.8499999999995</c:v>
                </c:pt>
                <c:pt idx="4165">
                  <c:v>4289.8</c:v>
                </c:pt>
                <c:pt idx="4166">
                  <c:v>257221.20000000004</c:v>
                </c:pt>
                <c:pt idx="4167">
                  <c:v>-17751.349999999999</c:v>
                </c:pt>
                <c:pt idx="4168">
                  <c:v>-17595.95</c:v>
                </c:pt>
                <c:pt idx="4169">
                  <c:v>3352.95</c:v>
                </c:pt>
                <c:pt idx="4170">
                  <c:v>627.94999999999982</c:v>
                </c:pt>
                <c:pt idx="4171">
                  <c:v>436.65000000000003</c:v>
                </c:pt>
                <c:pt idx="4172">
                  <c:v>-3111.0999999999995</c:v>
                </c:pt>
                <c:pt idx="4173">
                  <c:v>-3301.7499999999995</c:v>
                </c:pt>
                <c:pt idx="4174">
                  <c:v>3011.7</c:v>
                </c:pt>
                <c:pt idx="4175">
                  <c:v>3184.85</c:v>
                </c:pt>
                <c:pt idx="4176">
                  <c:v>-17106.899999999998</c:v>
                </c:pt>
                <c:pt idx="4177">
                  <c:v>-16908</c:v>
                </c:pt>
                <c:pt idx="4178">
                  <c:v>-10349.450000000001</c:v>
                </c:pt>
                <c:pt idx="4179">
                  <c:v>412.20000000000005</c:v>
                </c:pt>
                <c:pt idx="4180">
                  <c:v>254.04999999999998</c:v>
                </c:pt>
                <c:pt idx="4181">
                  <c:v>135327.75</c:v>
                </c:pt>
                <c:pt idx="4182">
                  <c:v>-4908.5</c:v>
                </c:pt>
                <c:pt idx="4183">
                  <c:v>-5176.05</c:v>
                </c:pt>
                <c:pt idx="4184">
                  <c:v>4095.4499999999994</c:v>
                </c:pt>
                <c:pt idx="4185">
                  <c:v>4304.4500000000007</c:v>
                </c:pt>
                <c:pt idx="4186">
                  <c:v>-21846</c:v>
                </c:pt>
                <c:pt idx="4187">
                  <c:v>-21569.200000000001</c:v>
                </c:pt>
                <c:pt idx="4188">
                  <c:v>458.74999999999994</c:v>
                </c:pt>
                <c:pt idx="4189">
                  <c:v>273.34999999999991</c:v>
                </c:pt>
                <c:pt idx="4190">
                  <c:v>-113343.34999999999</c:v>
                </c:pt>
                <c:pt idx="4191">
                  <c:v>-6963.4500000000016</c:v>
                </c:pt>
                <c:pt idx="4192">
                  <c:v>-7328.7500000000009</c:v>
                </c:pt>
                <c:pt idx="4193">
                  <c:v>85437.25</c:v>
                </c:pt>
                <c:pt idx="4194">
                  <c:v>5506.35</c:v>
                </c:pt>
                <c:pt idx="4195">
                  <c:v>5724.8499999999995</c:v>
                </c:pt>
                <c:pt idx="4196">
                  <c:v>-26110.699999999997</c:v>
                </c:pt>
                <c:pt idx="4197">
                  <c:v>-25725.75</c:v>
                </c:pt>
                <c:pt idx="4198">
                  <c:v>395.55</c:v>
                </c:pt>
                <c:pt idx="4199">
                  <c:v>210.20000000000002</c:v>
                </c:pt>
                <c:pt idx="4200">
                  <c:v>-11058.65</c:v>
                </c:pt>
                <c:pt idx="4201">
                  <c:v>-11470.35</c:v>
                </c:pt>
                <c:pt idx="4202">
                  <c:v>-158566.9</c:v>
                </c:pt>
                <c:pt idx="4203">
                  <c:v>5703.8</c:v>
                </c:pt>
                <c:pt idx="4204">
                  <c:v>5801.15</c:v>
                </c:pt>
                <c:pt idx="4205">
                  <c:v>348839.05</c:v>
                </c:pt>
                <c:pt idx="4206">
                  <c:v>-20974.300000000003</c:v>
                </c:pt>
                <c:pt idx="4207">
                  <c:v>-20733.499999999996</c:v>
                </c:pt>
                <c:pt idx="4208">
                  <c:v>524.75</c:v>
                </c:pt>
                <c:pt idx="4209">
                  <c:v>332.14999999999992</c:v>
                </c:pt>
                <c:pt idx="4210">
                  <c:v>-5484.4</c:v>
                </c:pt>
                <c:pt idx="4211">
                  <c:v>-5749.0999999999995</c:v>
                </c:pt>
                <c:pt idx="4212">
                  <c:v>3901.2</c:v>
                </c:pt>
                <c:pt idx="4213">
                  <c:v>4068.65</c:v>
                </c:pt>
                <c:pt idx="4214">
                  <c:v>-41218.399999999994</c:v>
                </c:pt>
                <c:pt idx="4215">
                  <c:v>-19288.05</c:v>
                </c:pt>
                <c:pt idx="4216">
                  <c:v>-19182.75</c:v>
                </c:pt>
                <c:pt idx="4217">
                  <c:v>-20045.999999999996</c:v>
                </c:pt>
                <c:pt idx="4218">
                  <c:v>984.14999999999975</c:v>
                </c:pt>
                <c:pt idx="4219">
                  <c:v>750.55000000000007</c:v>
                </c:pt>
                <c:pt idx="4220">
                  <c:v>-1535.6499999999999</c:v>
                </c:pt>
                <c:pt idx="4221">
                  <c:v>-1682.05</c:v>
                </c:pt>
                <c:pt idx="4222">
                  <c:v>2730.1</c:v>
                </c:pt>
                <c:pt idx="4223">
                  <c:v>2949.4500000000003</c:v>
                </c:pt>
                <c:pt idx="4224">
                  <c:v>-19143.8</c:v>
                </c:pt>
                <c:pt idx="4225">
                  <c:v>-18985.400000000005</c:v>
                </c:pt>
                <c:pt idx="4226">
                  <c:v>5288.35</c:v>
                </c:pt>
                <c:pt idx="4227">
                  <c:v>714.75000000000011</c:v>
                </c:pt>
                <c:pt idx="4228">
                  <c:v>503.64999999999992</c:v>
                </c:pt>
                <c:pt idx="4229">
                  <c:v>-45181.250000000007</c:v>
                </c:pt>
                <c:pt idx="4230">
                  <c:v>-3109.8999999999992</c:v>
                </c:pt>
                <c:pt idx="4231">
                  <c:v>-3336</c:v>
                </c:pt>
                <c:pt idx="4232">
                  <c:v>3825.6</c:v>
                </c:pt>
                <c:pt idx="4233">
                  <c:v>4085.15</c:v>
                </c:pt>
                <c:pt idx="4234">
                  <c:v>-24012.450000000004</c:v>
                </c:pt>
                <c:pt idx="4235">
                  <c:v>-23772.7</c:v>
                </c:pt>
                <c:pt idx="4236">
                  <c:v>735.55000000000007</c:v>
                </c:pt>
                <c:pt idx="4237">
                  <c:v>496.5</c:v>
                </c:pt>
                <c:pt idx="4238">
                  <c:v>124229.39999999998</c:v>
                </c:pt>
                <c:pt idx="4239">
                  <c:v>-4883.6499999999996</c:v>
                </c:pt>
                <c:pt idx="4240">
                  <c:v>-5188.1500000000005</c:v>
                </c:pt>
                <c:pt idx="4241">
                  <c:v>-138067.54999999999</c:v>
                </c:pt>
                <c:pt idx="4242">
                  <c:v>4847.1499999999996</c:v>
                </c:pt>
                <c:pt idx="4243">
                  <c:v>5095.3500000000004</c:v>
                </c:pt>
                <c:pt idx="4244">
                  <c:v>-25908.400000000001</c:v>
                </c:pt>
                <c:pt idx="4245">
                  <c:v>-25580.600000000002</c:v>
                </c:pt>
                <c:pt idx="4246">
                  <c:v>544.84999999999991</c:v>
                </c:pt>
                <c:pt idx="4247">
                  <c:v>324.95</c:v>
                </c:pt>
                <c:pt idx="4248">
                  <c:v>-8176.1500000000015</c:v>
                </c:pt>
                <c:pt idx="4249">
                  <c:v>-8532.75</c:v>
                </c:pt>
                <c:pt idx="4250">
                  <c:v>77764.849999999991</c:v>
                </c:pt>
                <c:pt idx="4251">
                  <c:v>5080.25</c:v>
                </c:pt>
                <c:pt idx="4252">
                  <c:v>5215.1000000000013</c:v>
                </c:pt>
                <c:pt idx="4253">
                  <c:v>-97961.9</c:v>
                </c:pt>
                <c:pt idx="4254">
                  <c:v>-20936</c:v>
                </c:pt>
                <c:pt idx="4255">
                  <c:v>-20752.850000000002</c:v>
                </c:pt>
                <c:pt idx="4256">
                  <c:v>744.85</c:v>
                </c:pt>
                <c:pt idx="4257">
                  <c:v>523.9</c:v>
                </c:pt>
                <c:pt idx="4258">
                  <c:v>-3263.2</c:v>
                </c:pt>
                <c:pt idx="4259">
                  <c:v>-3472.2999999999997</c:v>
                </c:pt>
                <c:pt idx="4260">
                  <c:v>3347.4999999999986</c:v>
                </c:pt>
                <c:pt idx="4261">
                  <c:v>3548.3</c:v>
                </c:pt>
                <c:pt idx="4262">
                  <c:v>316232.25</c:v>
                </c:pt>
                <c:pt idx="4263">
                  <c:v>-19642.050000000003</c:v>
                </c:pt>
                <c:pt idx="4264">
                  <c:v>-19587.599999999999</c:v>
                </c:pt>
                <c:pt idx="4265">
                  <c:v>4270.8999999999996</c:v>
                </c:pt>
                <c:pt idx="4266">
                  <c:v>1295.25</c:v>
                </c:pt>
                <c:pt idx="4267">
                  <c:v>1040.9999999999998</c:v>
                </c:pt>
                <c:pt idx="4268">
                  <c:v>-581.80000000000007</c:v>
                </c:pt>
                <c:pt idx="4269">
                  <c:v>-682.25</c:v>
                </c:pt>
                <c:pt idx="4270">
                  <c:v>2401.9</c:v>
                </c:pt>
                <c:pt idx="4271">
                  <c:v>2646.0499999999997</c:v>
                </c:pt>
                <c:pt idx="4272">
                  <c:v>-20095.850000000002</c:v>
                </c:pt>
                <c:pt idx="4273">
                  <c:v>-19981.000000000004</c:v>
                </c:pt>
                <c:pt idx="4274">
                  <c:v>-22584.05</c:v>
                </c:pt>
                <c:pt idx="4275">
                  <c:v>996.10000000000014</c:v>
                </c:pt>
                <c:pt idx="4276">
                  <c:v>754.15000000000009</c:v>
                </c:pt>
                <c:pt idx="4277">
                  <c:v>-1744.3999999999994</c:v>
                </c:pt>
                <c:pt idx="4278">
                  <c:v>-1902.9499999999998</c:v>
                </c:pt>
                <c:pt idx="4279">
                  <c:v>2898.2</c:v>
                </c:pt>
                <c:pt idx="4280">
                  <c:v>3124.6500000000005</c:v>
                </c:pt>
                <c:pt idx="4281">
                  <c:v>-19931.8</c:v>
                </c:pt>
                <c:pt idx="4282">
                  <c:v>-19760.650000000001</c:v>
                </c:pt>
                <c:pt idx="4283">
                  <c:v>720.35</c:v>
                </c:pt>
                <c:pt idx="4284">
                  <c:v>507.74999999999994</c:v>
                </c:pt>
                <c:pt idx="4285">
                  <c:v>-6218.2</c:v>
                </c:pt>
                <c:pt idx="4286">
                  <c:v>6384.5499999999993</c:v>
                </c:pt>
                <c:pt idx="4287">
                  <c:v>-36481.550000000003</c:v>
                </c:pt>
                <c:pt idx="4288">
                  <c:v>507.45000000000005</c:v>
                </c:pt>
                <c:pt idx="4289">
                  <c:v>-12672.749999999998</c:v>
                </c:pt>
                <c:pt idx="4290">
                  <c:v>7267.9999999999991</c:v>
                </c:pt>
                <c:pt idx="4291">
                  <c:v>-30436.399999999998</c:v>
                </c:pt>
                <c:pt idx="4292">
                  <c:v>145.94999999999999</c:v>
                </c:pt>
                <c:pt idx="4293">
                  <c:v>53.899999999999991</c:v>
                </c:pt>
                <c:pt idx="4294">
                  <c:v>-7810.4499999999989</c:v>
                </c:pt>
                <c:pt idx="4295">
                  <c:v>-8079.0999999999995</c:v>
                </c:pt>
                <c:pt idx="4296">
                  <c:v>3678.9500000000003</c:v>
                </c:pt>
                <c:pt idx="4297">
                  <c:v>3747.2000000000003</c:v>
                </c:pt>
                <c:pt idx="4298">
                  <c:v>-13578.05</c:v>
                </c:pt>
                <c:pt idx="4299">
                  <c:v>-13310.699999999997</c:v>
                </c:pt>
                <c:pt idx="4300">
                  <c:v>53.050000000000004</c:v>
                </c:pt>
                <c:pt idx="4301">
                  <c:v>6.3499999999999917</c:v>
                </c:pt>
                <c:pt idx="4302">
                  <c:v>-9618.4499999999989</c:v>
                </c:pt>
                <c:pt idx="4303">
                  <c:v>-9896.2499999999982</c:v>
                </c:pt>
                <c:pt idx="4304">
                  <c:v>3747.2000000000007</c:v>
                </c:pt>
                <c:pt idx="4305">
                  <c:v>3769.35</c:v>
                </c:pt>
                <c:pt idx="4306">
                  <c:v>-11742.7</c:v>
                </c:pt>
                <c:pt idx="4307">
                  <c:v>-11470</c:v>
                </c:pt>
                <c:pt idx="4308">
                  <c:v>9.85</c:v>
                </c:pt>
                <c:pt idx="4309">
                  <c:v>9.7499999999999947</c:v>
                </c:pt>
                <c:pt idx="4310">
                  <c:v>-11468.65</c:v>
                </c:pt>
                <c:pt idx="4311">
                  <c:v>-11748.05</c:v>
                </c:pt>
                <c:pt idx="4312">
                  <c:v>3765.0000000000005</c:v>
                </c:pt>
                <c:pt idx="4313">
                  <c:v>3740.3999999999996</c:v>
                </c:pt>
                <c:pt idx="4314">
                  <c:v>-9890.2999999999993</c:v>
                </c:pt>
                <c:pt idx="4315">
                  <c:v>-9619.65</c:v>
                </c:pt>
                <c:pt idx="4316">
                  <c:v>17.600000000000001</c:v>
                </c:pt>
                <c:pt idx="4317">
                  <c:v>64.099999999999994</c:v>
                </c:pt>
                <c:pt idx="4318">
                  <c:v>-13310.799999999997</c:v>
                </c:pt>
                <c:pt idx="4319">
                  <c:v>-13584.4</c:v>
                </c:pt>
                <c:pt idx="4320">
                  <c:v>3731.8500000000008</c:v>
                </c:pt>
                <c:pt idx="4321">
                  <c:v>3661.0999999999995</c:v>
                </c:pt>
                <c:pt idx="4322">
                  <c:v>-8070.9000000000005</c:v>
                </c:pt>
                <c:pt idx="4323">
                  <c:v>-7809.8000000000011</c:v>
                </c:pt>
                <c:pt idx="4324">
                  <c:v>76</c:v>
                </c:pt>
                <c:pt idx="4325">
                  <c:v>167.79999999999998</c:v>
                </c:pt>
                <c:pt idx="4326">
                  <c:v>-15094.999999999998</c:v>
                </c:pt>
                <c:pt idx="4327">
                  <c:v>-15355.399999999998</c:v>
                </c:pt>
                <c:pt idx="4328">
                  <c:v>3648.6000000000013</c:v>
                </c:pt>
                <c:pt idx="4329">
                  <c:v>3533.5499999999997</c:v>
                </c:pt>
                <c:pt idx="4330">
                  <c:v>-6334</c:v>
                </c:pt>
                <c:pt idx="4331">
                  <c:v>-6089.6</c:v>
                </c:pt>
                <c:pt idx="4332">
                  <c:v>183.49999999999997</c:v>
                </c:pt>
                <c:pt idx="4333">
                  <c:v>318.20000000000005</c:v>
                </c:pt>
                <c:pt idx="4334">
                  <c:v>-16772.849999999995</c:v>
                </c:pt>
                <c:pt idx="4335">
                  <c:v>-17013.149999999998</c:v>
                </c:pt>
                <c:pt idx="4336">
                  <c:v>3517.5000000000005</c:v>
                </c:pt>
                <c:pt idx="4337">
                  <c:v>3361.3499999999995</c:v>
                </c:pt>
                <c:pt idx="4338">
                  <c:v>-4726.55</c:v>
                </c:pt>
                <c:pt idx="4339">
                  <c:v>-4505.55</c:v>
                </c:pt>
                <c:pt idx="4340">
                  <c:v>337.25000000000006</c:v>
                </c:pt>
                <c:pt idx="4341">
                  <c:v>511.14999999999992</c:v>
                </c:pt>
                <c:pt idx="4342">
                  <c:v>-36803.9</c:v>
                </c:pt>
                <c:pt idx="4343">
                  <c:v>6522.2499999999991</c:v>
                </c:pt>
                <c:pt idx="4344">
                  <c:v>-6535.3000000000011</c:v>
                </c:pt>
                <c:pt idx="4345">
                  <c:v>1350.9</c:v>
                </c:pt>
                <c:pt idx="4346">
                  <c:v>-41833.850000000006</c:v>
                </c:pt>
                <c:pt idx="4347">
                  <c:v>5399.75</c:v>
                </c:pt>
                <c:pt idx="4348">
                  <c:v>-2016.3500000000001</c:v>
                </c:pt>
                <c:pt idx="4349">
                  <c:v>1052.95</c:v>
                </c:pt>
                <c:pt idx="4350">
                  <c:v>1311.3</c:v>
                </c:pt>
                <c:pt idx="4351">
                  <c:v>-21552.300000000003</c:v>
                </c:pt>
                <c:pt idx="4352">
                  <c:v>-21653.45</c:v>
                </c:pt>
                <c:pt idx="4353">
                  <c:v>2601.1999999999998</c:v>
                </c:pt>
                <c:pt idx="4354">
                  <c:v>2332.1</c:v>
                </c:pt>
                <c:pt idx="4355">
                  <c:v>-416.15000000000003</c:v>
                </c:pt>
                <c:pt idx="4356">
                  <c:v>-341.85</c:v>
                </c:pt>
                <c:pt idx="4357">
                  <c:v>1319.25</c:v>
                </c:pt>
                <c:pt idx="4358">
                  <c:v>1593.2500000000002</c:v>
                </c:pt>
                <c:pt idx="4359">
                  <c:v>-67834.749999999985</c:v>
                </c:pt>
                <c:pt idx="4360">
                  <c:v>-21186.550000000003</c:v>
                </c:pt>
                <c:pt idx="4361">
                  <c:v>-21232.3</c:v>
                </c:pt>
                <c:pt idx="4362">
                  <c:v>2137.8499999999995</c:v>
                </c:pt>
                <c:pt idx="4363">
                  <c:v>1868.1999999999998</c:v>
                </c:pt>
                <c:pt idx="4364">
                  <c:v>63.350000000000016</c:v>
                </c:pt>
                <c:pt idx="4365">
                  <c:v>82.44999999999996</c:v>
                </c:pt>
                <c:pt idx="4366">
                  <c:v>1610.2</c:v>
                </c:pt>
                <c:pt idx="4367">
                  <c:v>1880.4499999999996</c:v>
                </c:pt>
                <c:pt idx="4368">
                  <c:v>50537.95</c:v>
                </c:pt>
                <c:pt idx="4369">
                  <c:v>-20082.349999999999</c:v>
                </c:pt>
                <c:pt idx="4370">
                  <c:v>-20068.3</c:v>
                </c:pt>
                <c:pt idx="4371">
                  <c:v>-417060.14999999985</c:v>
                </c:pt>
                <c:pt idx="4372">
                  <c:v>2993.9</c:v>
                </c:pt>
                <c:pt idx="4373">
                  <c:v>2763.75</c:v>
                </c:pt>
                <c:pt idx="4374">
                  <c:v>-1731.6499999999996</c:v>
                </c:pt>
                <c:pt idx="4375">
                  <c:v>-1591.8999999999999</c:v>
                </c:pt>
                <c:pt idx="4376">
                  <c:v>854.79999999999984</c:v>
                </c:pt>
                <c:pt idx="4377">
                  <c:v>1095.4499999999998</c:v>
                </c:pt>
                <c:pt idx="4378">
                  <c:v>-20674.149999999998</c:v>
                </c:pt>
                <c:pt idx="4379">
                  <c:v>-20802.5</c:v>
                </c:pt>
                <c:pt idx="4380">
                  <c:v>685731.99999999988</c:v>
                </c:pt>
                <c:pt idx="4381">
                  <c:v>3984.8999999999996</c:v>
                </c:pt>
                <c:pt idx="4382">
                  <c:v>3783.3000000000006</c:v>
                </c:pt>
                <c:pt idx="4383">
                  <c:v>-66842.249999999985</c:v>
                </c:pt>
                <c:pt idx="4384">
                  <c:v>-4185.2999999999993</c:v>
                </c:pt>
                <c:pt idx="4385">
                  <c:v>-3956.7</c:v>
                </c:pt>
                <c:pt idx="4386">
                  <c:v>681.89999999999986</c:v>
                </c:pt>
                <c:pt idx="4387">
                  <c:v>930.29999999999973</c:v>
                </c:pt>
                <c:pt idx="4388">
                  <c:v>-23646.100000000002</c:v>
                </c:pt>
                <c:pt idx="4389">
                  <c:v>-23864.2</c:v>
                </c:pt>
                <c:pt idx="4390">
                  <c:v>3801.9999999999995</c:v>
                </c:pt>
                <c:pt idx="4391">
                  <c:v>3534.35</c:v>
                </c:pt>
                <c:pt idx="4392">
                  <c:v>9210.25</c:v>
                </c:pt>
                <c:pt idx="4393">
                  <c:v>-2244.6</c:v>
                </c:pt>
                <c:pt idx="4394">
                  <c:v>-2067.75</c:v>
                </c:pt>
                <c:pt idx="4395">
                  <c:v>34869.549999999996</c:v>
                </c:pt>
                <c:pt idx="4396">
                  <c:v>921.3499999999998</c:v>
                </c:pt>
                <c:pt idx="4397">
                  <c:v>1188.3</c:v>
                </c:pt>
                <c:pt idx="4398">
                  <c:v>-23224.399999999998</c:v>
                </c:pt>
                <c:pt idx="4399">
                  <c:v>-23377.500000000004</c:v>
                </c:pt>
                <c:pt idx="4400">
                  <c:v>3177.9500000000007</c:v>
                </c:pt>
                <c:pt idx="4401">
                  <c:v>2897.2499999999995</c:v>
                </c:pt>
                <c:pt idx="4402">
                  <c:v>-1229.9999999999998</c:v>
                </c:pt>
                <c:pt idx="4403">
                  <c:v>-1105.6499999999999</c:v>
                </c:pt>
                <c:pt idx="4404">
                  <c:v>-8191.5499999999975</c:v>
                </c:pt>
                <c:pt idx="4405">
                  <c:v>1009.7500000000002</c:v>
                </c:pt>
                <c:pt idx="4406">
                  <c:v>1263.4499999999998</c:v>
                </c:pt>
                <c:pt idx="4407">
                  <c:v>32932.1</c:v>
                </c:pt>
                <c:pt idx="4408">
                  <c:v>-20182.5</c:v>
                </c:pt>
                <c:pt idx="4409">
                  <c:v>-20269.300000000003</c:v>
                </c:pt>
                <c:pt idx="4410">
                  <c:v>2371.8999999999996</c:v>
                </c:pt>
                <c:pt idx="4411">
                  <c:v>2119.3500000000004</c:v>
                </c:pt>
                <c:pt idx="4412">
                  <c:v>-333.40000000000003</c:v>
                </c:pt>
                <c:pt idx="4413">
                  <c:v>-272.24999999999994</c:v>
                </c:pt>
                <c:pt idx="4414">
                  <c:v>1287.3000000000002</c:v>
                </c:pt>
                <c:pt idx="4415">
                  <c:v>1543.9499999999998</c:v>
                </c:pt>
                <c:pt idx="4416">
                  <c:v>-63767.45</c:v>
                </c:pt>
                <c:pt idx="4417">
                  <c:v>-19811.650000000001</c:v>
                </c:pt>
                <c:pt idx="4418">
                  <c:v>-19845.95</c:v>
                </c:pt>
                <c:pt idx="4419">
                  <c:v>682401.75000000012</c:v>
                </c:pt>
                <c:pt idx="4420">
                  <c:v>2968.2499999999995</c:v>
                </c:pt>
                <c:pt idx="4421">
                  <c:v>2740.4999999999995</c:v>
                </c:pt>
                <c:pt idx="4422">
                  <c:v>-1750.3000000000004</c:v>
                </c:pt>
                <c:pt idx="4423">
                  <c:v>-1612.05</c:v>
                </c:pt>
                <c:pt idx="4424">
                  <c:v>853.90000000000009</c:v>
                </c:pt>
                <c:pt idx="4425">
                  <c:v>1092.0999999999999</c:v>
                </c:pt>
                <c:pt idx="4426">
                  <c:v>-20502.95</c:v>
                </c:pt>
                <c:pt idx="4427">
                  <c:v>-20629.45</c:v>
                </c:pt>
                <c:pt idx="4428">
                  <c:v>-422348.29999999993</c:v>
                </c:pt>
                <c:pt idx="4429">
                  <c:v>4508.0999999999995</c:v>
                </c:pt>
                <c:pt idx="4430">
                  <c:v>4338.3500000000004</c:v>
                </c:pt>
                <c:pt idx="4431">
                  <c:v>23780.3</c:v>
                </c:pt>
                <c:pt idx="4432">
                  <c:v>-6155.9</c:v>
                </c:pt>
                <c:pt idx="4433">
                  <c:v>-5875.0999999999995</c:v>
                </c:pt>
                <c:pt idx="4434">
                  <c:v>528.24999999999989</c:v>
                </c:pt>
                <c:pt idx="4435">
                  <c:v>759.6</c:v>
                </c:pt>
                <c:pt idx="4436">
                  <c:v>-24218.2</c:v>
                </c:pt>
                <c:pt idx="4437">
                  <c:v>-24490.100000000002</c:v>
                </c:pt>
                <c:pt idx="4438">
                  <c:v>4361.1499999999996</c:v>
                </c:pt>
                <c:pt idx="4439">
                  <c:v>4105.8499999999995</c:v>
                </c:pt>
                <c:pt idx="4440">
                  <c:v>-64334.950000000004</c:v>
                </c:pt>
                <c:pt idx="4441">
                  <c:v>-3764</c:v>
                </c:pt>
                <c:pt idx="4442">
                  <c:v>-3531.2000000000003</c:v>
                </c:pt>
                <c:pt idx="4443">
                  <c:v>-21746.949999999997</c:v>
                </c:pt>
                <c:pt idx="4444">
                  <c:v>643.65</c:v>
                </c:pt>
                <c:pt idx="4445">
                  <c:v>875.84999999999991</c:v>
                </c:pt>
                <c:pt idx="4446">
                  <c:v>-21916.449999999997</c:v>
                </c:pt>
                <c:pt idx="4447">
                  <c:v>-22114</c:v>
                </c:pt>
                <c:pt idx="4448">
                  <c:v>3476.35</c:v>
                </c:pt>
                <c:pt idx="4449">
                  <c:v>3226.6000000000004</c:v>
                </c:pt>
                <c:pt idx="4450">
                  <c:v>-2428.9499999999998</c:v>
                </c:pt>
                <c:pt idx="4451">
                  <c:v>-2258.1</c:v>
                </c:pt>
                <c:pt idx="4452">
                  <c:v>43085.45</c:v>
                </c:pt>
                <c:pt idx="4453">
                  <c:v>665.7</c:v>
                </c:pt>
                <c:pt idx="4454">
                  <c:v>880.45</c:v>
                </c:pt>
                <c:pt idx="4455">
                  <c:v>-34829.65</c:v>
                </c:pt>
                <c:pt idx="4456">
                  <c:v>-18683.299999999996</c:v>
                </c:pt>
                <c:pt idx="4457">
                  <c:v>-18819.800000000003</c:v>
                </c:pt>
                <c:pt idx="4458">
                  <c:v>2669.3999999999996</c:v>
                </c:pt>
                <c:pt idx="4459">
                  <c:v>2446.8499999999995</c:v>
                </c:pt>
                <c:pt idx="4460">
                  <c:v>-1256.95</c:v>
                </c:pt>
                <c:pt idx="4461">
                  <c:v>-1144</c:v>
                </c:pt>
                <c:pt idx="4462">
                  <c:v>904.3499999999998</c:v>
                </c:pt>
                <c:pt idx="4463">
                  <c:v>1135.2000000000003</c:v>
                </c:pt>
                <c:pt idx="4464">
                  <c:v>27758.400000000001</c:v>
                </c:pt>
                <c:pt idx="4465">
                  <c:v>-18562.750000000004</c:v>
                </c:pt>
                <c:pt idx="4466">
                  <c:v>-18647.75</c:v>
                </c:pt>
                <c:pt idx="4467">
                  <c:v>-378099.35</c:v>
                </c:pt>
                <c:pt idx="4468">
                  <c:v>3737.5499999999993</c:v>
                </c:pt>
                <c:pt idx="4469">
                  <c:v>3565.1500000000005</c:v>
                </c:pt>
                <c:pt idx="4470">
                  <c:v>-4915.3999999999996</c:v>
                </c:pt>
                <c:pt idx="4471">
                  <c:v>-4685.55</c:v>
                </c:pt>
                <c:pt idx="4472">
                  <c:v>415.75000000000006</c:v>
                </c:pt>
                <c:pt idx="4473">
                  <c:v>606</c:v>
                </c:pt>
                <c:pt idx="4474">
                  <c:v>-19761.499999999996</c:v>
                </c:pt>
                <c:pt idx="4475">
                  <c:v>-19983.549999999996</c:v>
                </c:pt>
                <c:pt idx="4476">
                  <c:v>642898.75</c:v>
                </c:pt>
                <c:pt idx="4477">
                  <c:v>4916.55</c:v>
                </c:pt>
                <c:pt idx="4478">
                  <c:v>4782.3499999999995</c:v>
                </c:pt>
                <c:pt idx="4479">
                  <c:v>-83608.349999999991</c:v>
                </c:pt>
                <c:pt idx="4480">
                  <c:v>-8372.25</c:v>
                </c:pt>
                <c:pt idx="4481">
                  <c:v>-8046.2999999999993</c:v>
                </c:pt>
                <c:pt idx="4482">
                  <c:v>344.79999999999995</c:v>
                </c:pt>
                <c:pt idx="4483">
                  <c:v>540.70000000000005</c:v>
                </c:pt>
                <c:pt idx="4484">
                  <c:v>-23574.6</c:v>
                </c:pt>
                <c:pt idx="4485">
                  <c:v>-23894.35</c:v>
                </c:pt>
                <c:pt idx="4486">
                  <c:v>4797.8999999999987</c:v>
                </c:pt>
                <c:pt idx="4487">
                  <c:v>4573.9499999999989</c:v>
                </c:pt>
                <c:pt idx="4488">
                  <c:v>11515.399999999998</c:v>
                </c:pt>
                <c:pt idx="4489">
                  <c:v>-5398.8</c:v>
                </c:pt>
                <c:pt idx="4490">
                  <c:v>-5116.5999999999995</c:v>
                </c:pt>
                <c:pt idx="4491">
                  <c:v>91071.3</c:v>
                </c:pt>
                <c:pt idx="4492">
                  <c:v>458.94999999999993</c:v>
                </c:pt>
                <c:pt idx="4493">
                  <c:v>667.8</c:v>
                </c:pt>
                <c:pt idx="4494">
                  <c:v>-21651.199999999997</c:v>
                </c:pt>
                <c:pt idx="4495">
                  <c:v>-21893.1</c:v>
                </c:pt>
                <c:pt idx="4496">
                  <c:v>3874.8500000000008</c:v>
                </c:pt>
                <c:pt idx="4497">
                  <c:v>3644.8499999999995</c:v>
                </c:pt>
                <c:pt idx="4498">
                  <c:v>-3775.05</c:v>
                </c:pt>
                <c:pt idx="4499">
                  <c:v>-3559.2499999999995</c:v>
                </c:pt>
                <c:pt idx="4500">
                  <c:v>-26267.399999999998</c:v>
                </c:pt>
                <c:pt idx="4501">
                  <c:v>430.79999999999995</c:v>
                </c:pt>
                <c:pt idx="4502">
                  <c:v>611.80000000000007</c:v>
                </c:pt>
                <c:pt idx="4503">
                  <c:v>16015.149999999996</c:v>
                </c:pt>
                <c:pt idx="4504">
                  <c:v>-17218.849999999999</c:v>
                </c:pt>
                <c:pt idx="4505">
                  <c:v>-17388.450000000004</c:v>
                </c:pt>
                <c:pt idx="4506">
                  <c:v>2858.4499999999994</c:v>
                </c:pt>
                <c:pt idx="4507">
                  <c:v>2666.45</c:v>
                </c:pt>
                <c:pt idx="4508">
                  <c:v>-2257.7999999999997</c:v>
                </c:pt>
                <c:pt idx="4509">
                  <c:v>-2109.5999999999995</c:v>
                </c:pt>
                <c:pt idx="4510">
                  <c:v>639.1</c:v>
                </c:pt>
                <c:pt idx="4511">
                  <c:v>842.10000000000014</c:v>
                </c:pt>
                <c:pt idx="4512">
                  <c:v>-34177.65</c:v>
                </c:pt>
                <c:pt idx="4513">
                  <c:v>-17632.200000000004</c:v>
                </c:pt>
                <c:pt idx="4514">
                  <c:v>-17758.949999999997</c:v>
                </c:pt>
                <c:pt idx="4515">
                  <c:v>622805.69999999984</c:v>
                </c:pt>
                <c:pt idx="4516">
                  <c:v>3693.0999999999995</c:v>
                </c:pt>
                <c:pt idx="4517">
                  <c:v>3534.85</c:v>
                </c:pt>
                <c:pt idx="4518">
                  <c:v>-5188.3499999999995</c:v>
                </c:pt>
                <c:pt idx="4519">
                  <c:v>-4956.3500000000004</c:v>
                </c:pt>
                <c:pt idx="4520">
                  <c:v>355.4</c:v>
                </c:pt>
                <c:pt idx="4521">
                  <c:v>531.55000000000007</c:v>
                </c:pt>
                <c:pt idx="4522">
                  <c:v>-18927</c:v>
                </c:pt>
                <c:pt idx="4523">
                  <c:v>-19151.699999999997</c:v>
                </c:pt>
                <c:pt idx="4524">
                  <c:v>-391573.99999999994</c:v>
                </c:pt>
                <c:pt idx="4525">
                  <c:v>5558.8499999999995</c:v>
                </c:pt>
                <c:pt idx="4526">
                  <c:v>5485.55</c:v>
                </c:pt>
                <c:pt idx="4527">
                  <c:v>25605.65</c:v>
                </c:pt>
                <c:pt idx="4528">
                  <c:v>-11633.7</c:v>
                </c:pt>
                <c:pt idx="4529">
                  <c:v>-11245.5</c:v>
                </c:pt>
                <c:pt idx="4530">
                  <c:v>204.64999999999995</c:v>
                </c:pt>
                <c:pt idx="4531">
                  <c:v>363.69999999999993</c:v>
                </c:pt>
                <c:pt idx="4532">
                  <c:v>-23854.999999999996</c:v>
                </c:pt>
                <c:pt idx="4533">
                  <c:v>-24240.699999999997</c:v>
                </c:pt>
                <c:pt idx="4534">
                  <c:v>5516.7</c:v>
                </c:pt>
                <c:pt idx="4535">
                  <c:v>5323.9500000000007</c:v>
                </c:pt>
                <c:pt idx="4536">
                  <c:v>-85808.4</c:v>
                </c:pt>
                <c:pt idx="4537">
                  <c:v>-7958.8000000000011</c:v>
                </c:pt>
                <c:pt idx="4538">
                  <c:v>-7607.75</c:v>
                </c:pt>
                <c:pt idx="4539">
                  <c:v>-53350.349999999991</c:v>
                </c:pt>
                <c:pt idx="4540">
                  <c:v>221.25</c:v>
                </c:pt>
                <c:pt idx="4541">
                  <c:v>373.05</c:v>
                </c:pt>
                <c:pt idx="4542">
                  <c:v>-19584.75</c:v>
                </c:pt>
                <c:pt idx="4543">
                  <c:v>-19870.8</c:v>
                </c:pt>
                <c:pt idx="4544">
                  <c:v>4189.4499999999989</c:v>
                </c:pt>
                <c:pt idx="4545">
                  <c:v>4013</c:v>
                </c:pt>
                <c:pt idx="4546">
                  <c:v>-5989.7500000000009</c:v>
                </c:pt>
                <c:pt idx="4547">
                  <c:v>-5726.0999999999995</c:v>
                </c:pt>
                <c:pt idx="4548">
                  <c:v>120507.85</c:v>
                </c:pt>
                <c:pt idx="4549">
                  <c:v>162</c:v>
                </c:pt>
                <c:pt idx="4550">
                  <c:v>282.3</c:v>
                </c:pt>
                <c:pt idx="4551">
                  <c:v>-14623.050000000001</c:v>
                </c:pt>
                <c:pt idx="4552">
                  <c:v>-14847.399999999998</c:v>
                </c:pt>
                <c:pt idx="4553">
                  <c:v>-15059.949999999997</c:v>
                </c:pt>
                <c:pt idx="4554">
                  <c:v>3124.2</c:v>
                </c:pt>
                <c:pt idx="4555">
                  <c:v>2987.0499999999997</c:v>
                </c:pt>
                <c:pt idx="4556">
                  <c:v>-4269.0999999999995</c:v>
                </c:pt>
                <c:pt idx="4557">
                  <c:v>-4073.7999999999997</c:v>
                </c:pt>
                <c:pt idx="4558">
                  <c:v>306.95</c:v>
                </c:pt>
                <c:pt idx="4559">
                  <c:v>458.8</c:v>
                </c:pt>
                <c:pt idx="4560">
                  <c:v>13634.650000000001</c:v>
                </c:pt>
                <c:pt idx="4561">
                  <c:v>-15500.500000000002</c:v>
                </c:pt>
                <c:pt idx="4562">
                  <c:v>-15675.850000000002</c:v>
                </c:pt>
                <c:pt idx="4563">
                  <c:v>-304761</c:v>
                </c:pt>
                <c:pt idx="4564">
                  <c:v>4295.1500000000005</c:v>
                </c:pt>
                <c:pt idx="4565">
                  <c:v>4216.2000000000007</c:v>
                </c:pt>
                <c:pt idx="4566">
                  <c:v>-9388.25</c:v>
                </c:pt>
                <c:pt idx="4567">
                  <c:v>-9088.1499999999978</c:v>
                </c:pt>
                <c:pt idx="4568">
                  <c:v>89.05</c:v>
                </c:pt>
                <c:pt idx="4569">
                  <c:v>191.25</c:v>
                </c:pt>
                <c:pt idx="4570">
                  <c:v>-17200.649999999998</c:v>
                </c:pt>
                <c:pt idx="4571">
                  <c:v>-17499.899999999998</c:v>
                </c:pt>
                <c:pt idx="4572">
                  <c:v>545110.9</c:v>
                </c:pt>
                <c:pt idx="4573">
                  <c:v>5594</c:v>
                </c:pt>
                <c:pt idx="4574">
                  <c:v>5560.1</c:v>
                </c:pt>
                <c:pt idx="4575">
                  <c:v>-83748.25</c:v>
                </c:pt>
                <c:pt idx="4576">
                  <c:v>-13656.700000000003</c:v>
                </c:pt>
                <c:pt idx="4577">
                  <c:v>-13255.600000000004</c:v>
                </c:pt>
                <c:pt idx="4578">
                  <c:v>76.65000000000002</c:v>
                </c:pt>
                <c:pt idx="4579">
                  <c:v>178.45000000000005</c:v>
                </c:pt>
                <c:pt idx="4580">
                  <c:v>-21331.5</c:v>
                </c:pt>
                <c:pt idx="4581">
                  <c:v>-21734.199999999997</c:v>
                </c:pt>
                <c:pt idx="4582">
                  <c:v>5576.25</c:v>
                </c:pt>
                <c:pt idx="4583">
                  <c:v>5439.3</c:v>
                </c:pt>
                <c:pt idx="4584">
                  <c:v>10529.9</c:v>
                </c:pt>
                <c:pt idx="4585">
                  <c:v>-9880.8999999999978</c:v>
                </c:pt>
                <c:pt idx="4586">
                  <c:v>-9504.5999999999985</c:v>
                </c:pt>
                <c:pt idx="4587">
                  <c:v>178493.55</c:v>
                </c:pt>
                <c:pt idx="4588">
                  <c:v>82.15</c:v>
                </c:pt>
                <c:pt idx="4589">
                  <c:v>185.4</c:v>
                </c:pt>
                <c:pt idx="4590">
                  <c:v>-17638.55</c:v>
                </c:pt>
                <c:pt idx="4591">
                  <c:v>-17948.2</c:v>
                </c:pt>
                <c:pt idx="4592">
                  <c:v>4334</c:v>
                </c:pt>
                <c:pt idx="4593">
                  <c:v>4204.1499999999987</c:v>
                </c:pt>
                <c:pt idx="4594">
                  <c:v>-7758.7</c:v>
                </c:pt>
                <c:pt idx="4595">
                  <c:v>-7467.7500000000009</c:v>
                </c:pt>
                <c:pt idx="4596">
                  <c:v>-60043.150000000016</c:v>
                </c:pt>
                <c:pt idx="4597">
                  <c:v>26.500000000000011</c:v>
                </c:pt>
                <c:pt idx="4598">
                  <c:v>90.949999999999989</c:v>
                </c:pt>
                <c:pt idx="4599">
                  <c:v>4841.5</c:v>
                </c:pt>
                <c:pt idx="4600">
                  <c:v>-12189.899999999998</c:v>
                </c:pt>
                <c:pt idx="4601">
                  <c:v>-12415.55</c:v>
                </c:pt>
                <c:pt idx="4602">
                  <c:v>3122.35</c:v>
                </c:pt>
                <c:pt idx="4603">
                  <c:v>3039.15</c:v>
                </c:pt>
                <c:pt idx="4604">
                  <c:v>-5892.5499999999993</c:v>
                </c:pt>
                <c:pt idx="4605">
                  <c:v>-5679.65</c:v>
                </c:pt>
                <c:pt idx="4606">
                  <c:v>110.89999999999999</c:v>
                </c:pt>
                <c:pt idx="4607">
                  <c:v>210.3</c:v>
                </c:pt>
                <c:pt idx="4608">
                  <c:v>-12924.55</c:v>
                </c:pt>
                <c:pt idx="4609">
                  <c:v>-13222.25</c:v>
                </c:pt>
                <c:pt idx="4610">
                  <c:v>-13424.150000000003</c:v>
                </c:pt>
                <c:pt idx="4611">
                  <c:v>441186.65000000008</c:v>
                </c:pt>
                <c:pt idx="4612">
                  <c:v>3894.7000000000003</c:v>
                </c:pt>
                <c:pt idx="4613">
                  <c:v>3839.7999999999997</c:v>
                </c:pt>
                <c:pt idx="4614">
                  <c:v>-9086.3500000000022</c:v>
                </c:pt>
                <c:pt idx="4615">
                  <c:v>-8810.4500000000007</c:v>
                </c:pt>
                <c:pt idx="4616">
                  <c:v>41.649999999999984</c:v>
                </c:pt>
                <c:pt idx="4617">
                  <c:v>117.99999999999999</c:v>
                </c:pt>
                <c:pt idx="4618">
                  <c:v>-14867.949999999999</c:v>
                </c:pt>
                <c:pt idx="4619">
                  <c:v>-15144.250000000002</c:v>
                </c:pt>
                <c:pt idx="4620">
                  <c:v>-299354.2</c:v>
                </c:pt>
                <c:pt idx="4621">
                  <c:v>5520.1</c:v>
                </c:pt>
                <c:pt idx="4622">
                  <c:v>5541.2</c:v>
                </c:pt>
                <c:pt idx="4623">
                  <c:v>33380.5</c:v>
                </c:pt>
                <c:pt idx="4624">
                  <c:v>-15116.899999999998</c:v>
                </c:pt>
                <c:pt idx="4625">
                  <c:v>-14712.800000000001</c:v>
                </c:pt>
                <c:pt idx="4626">
                  <c:v>21.949999999999996</c:v>
                </c:pt>
                <c:pt idx="4627">
                  <c:v>81.550000000000011</c:v>
                </c:pt>
                <c:pt idx="4628">
                  <c:v>-19440.45</c:v>
                </c:pt>
                <c:pt idx="4629">
                  <c:v>-19849.600000000002</c:v>
                </c:pt>
                <c:pt idx="4630">
                  <c:v>5572.6500000000005</c:v>
                </c:pt>
                <c:pt idx="4631">
                  <c:v>5477.45</c:v>
                </c:pt>
                <c:pt idx="4632">
                  <c:v>-87395.349999999991</c:v>
                </c:pt>
                <c:pt idx="4633">
                  <c:v>-11231.149999999998</c:v>
                </c:pt>
                <c:pt idx="4634">
                  <c:v>-10842.95</c:v>
                </c:pt>
                <c:pt idx="4635">
                  <c:v>-61955.900000000009</c:v>
                </c:pt>
                <c:pt idx="4636">
                  <c:v>6.1000000000000023</c:v>
                </c:pt>
                <c:pt idx="4637">
                  <c:v>55.150000000000006</c:v>
                </c:pt>
                <c:pt idx="4638">
                  <c:v>-14656.05</c:v>
                </c:pt>
                <c:pt idx="4639">
                  <c:v>-14961.4</c:v>
                </c:pt>
                <c:pt idx="4640">
                  <c:v>4156.5499999999993</c:v>
                </c:pt>
                <c:pt idx="4641">
                  <c:v>4081.15</c:v>
                </c:pt>
                <c:pt idx="4642">
                  <c:v>-9090.9999999999982</c:v>
                </c:pt>
                <c:pt idx="4643">
                  <c:v>-8799.5999999999985</c:v>
                </c:pt>
                <c:pt idx="4644">
                  <c:v>169700.4</c:v>
                </c:pt>
                <c:pt idx="4645">
                  <c:v>-19.900000000000002</c:v>
                </c:pt>
                <c:pt idx="4646">
                  <c:v>-0.4500000000000004</c:v>
                </c:pt>
                <c:pt idx="4647">
                  <c:v>-2912.5499999999997</c:v>
                </c:pt>
                <c:pt idx="4648">
                  <c:v>-10122.85</c:v>
                </c:pt>
                <c:pt idx="4649">
                  <c:v>-10352.25</c:v>
                </c:pt>
                <c:pt idx="4650">
                  <c:v>3091.95</c:v>
                </c:pt>
                <c:pt idx="4651">
                  <c:v>3052.95</c:v>
                </c:pt>
                <c:pt idx="4652">
                  <c:v>-7340.699999999998</c:v>
                </c:pt>
                <c:pt idx="4653">
                  <c:v>-7120.15</c:v>
                </c:pt>
                <c:pt idx="4654">
                  <c:v>13.250000000000004</c:v>
                </c:pt>
                <c:pt idx="4655">
                  <c:v>68.95</c:v>
                </c:pt>
                <c:pt idx="4656">
                  <c:v>4849.1500000000005</c:v>
                </c:pt>
                <c:pt idx="4657">
                  <c:v>-11203</c:v>
                </c:pt>
                <c:pt idx="4658">
                  <c:v>-11415.599999999999</c:v>
                </c:pt>
                <c:pt idx="4659">
                  <c:v>-246169.74999999997</c:v>
                </c:pt>
                <c:pt idx="4660">
                  <c:v>4137.45</c:v>
                </c:pt>
                <c:pt idx="4661">
                  <c:v>4149.8499999999995</c:v>
                </c:pt>
                <c:pt idx="4662">
                  <c:v>-12405</c:v>
                </c:pt>
                <c:pt idx="4663">
                  <c:v>-12103.3</c:v>
                </c:pt>
                <c:pt idx="4664">
                  <c:v>-13.1</c:v>
                </c:pt>
                <c:pt idx="4665">
                  <c:v>-1.9500000000000017</c:v>
                </c:pt>
                <c:pt idx="4666">
                  <c:v>-13001.950000000003</c:v>
                </c:pt>
                <c:pt idx="4667">
                  <c:v>-13309.950000000003</c:v>
                </c:pt>
                <c:pt idx="4668">
                  <c:v>433604.35</c:v>
                </c:pt>
                <c:pt idx="4669">
                  <c:v>5231.95</c:v>
                </c:pt>
                <c:pt idx="4670">
                  <c:v>5278.1</c:v>
                </c:pt>
                <c:pt idx="4671">
                  <c:v>-117522.6</c:v>
                </c:pt>
                <c:pt idx="4672">
                  <c:v>-15621.700000000004</c:v>
                </c:pt>
                <c:pt idx="4673">
                  <c:v>-15235.749999999998</c:v>
                </c:pt>
                <c:pt idx="4674">
                  <c:v>-5.8999999999999995</c:v>
                </c:pt>
                <c:pt idx="4675">
                  <c:v>16.75</c:v>
                </c:pt>
                <c:pt idx="4676">
                  <c:v>-17043.5</c:v>
                </c:pt>
                <c:pt idx="4677">
                  <c:v>-17436.949999999997</c:v>
                </c:pt>
                <c:pt idx="4678">
                  <c:v>5305.7</c:v>
                </c:pt>
                <c:pt idx="4679">
                  <c:v>5248.6</c:v>
                </c:pt>
                <c:pt idx="4680">
                  <c:v>37478.200000000004</c:v>
                </c:pt>
                <c:pt idx="4681">
                  <c:v>-11578.25</c:v>
                </c:pt>
                <c:pt idx="4682">
                  <c:v>-11200.699999999999</c:v>
                </c:pt>
                <c:pt idx="4683">
                  <c:v>161381.95000000001</c:v>
                </c:pt>
                <c:pt idx="4684">
                  <c:v>-13.850000000000001</c:v>
                </c:pt>
                <c:pt idx="4685">
                  <c:v>19.600000000000001</c:v>
                </c:pt>
                <c:pt idx="4686">
                  <c:v>-13778.549999999997</c:v>
                </c:pt>
                <c:pt idx="4687">
                  <c:v>-14081.899999999998</c:v>
                </c:pt>
                <c:pt idx="4688">
                  <c:v>4096.95</c:v>
                </c:pt>
                <c:pt idx="4689">
                  <c:v>4037.3999999999996</c:v>
                </c:pt>
                <c:pt idx="4690">
                  <c:v>-9461.65</c:v>
                </c:pt>
                <c:pt idx="4691">
                  <c:v>-9170.7999999999993</c:v>
                </c:pt>
                <c:pt idx="4692">
                  <c:v>-41967.95</c:v>
                </c:pt>
                <c:pt idx="4693">
                  <c:v>-24.15</c:v>
                </c:pt>
                <c:pt idx="4694">
                  <c:v>-22.4</c:v>
                </c:pt>
                <c:pt idx="4695">
                  <c:v>1255.4499999999998</c:v>
                </c:pt>
                <c:pt idx="4696">
                  <c:v>-9123.9000000000015</c:v>
                </c:pt>
                <c:pt idx="4697">
                  <c:v>-9348.2000000000007</c:v>
                </c:pt>
                <c:pt idx="4698">
                  <c:v>3003.8</c:v>
                </c:pt>
                <c:pt idx="4699">
                  <c:v>2982.7</c:v>
                </c:pt>
                <c:pt idx="4700">
                  <c:v>-7751.1000000000013</c:v>
                </c:pt>
                <c:pt idx="4701">
                  <c:v>-7533.9</c:v>
                </c:pt>
                <c:pt idx="4702">
                  <c:v>-12.7</c:v>
                </c:pt>
                <c:pt idx="4703">
                  <c:v>24.950000000000003</c:v>
                </c:pt>
                <c:pt idx="4704">
                  <c:v>-4244.1999999999989</c:v>
                </c:pt>
                <c:pt idx="4705">
                  <c:v>-10339.800000000001</c:v>
                </c:pt>
                <c:pt idx="4706">
                  <c:v>-10553.9</c:v>
                </c:pt>
                <c:pt idx="4707">
                  <c:v>302362.24999999994</c:v>
                </c:pt>
                <c:pt idx="4708">
                  <c:v>3571.25</c:v>
                </c:pt>
                <c:pt idx="4709">
                  <c:v>3562.45</c:v>
                </c:pt>
                <c:pt idx="4710">
                  <c:v>-9877.8499999999985</c:v>
                </c:pt>
                <c:pt idx="4711">
                  <c:v>-9618.1499999999978</c:v>
                </c:pt>
                <c:pt idx="4712">
                  <c:v>-17.849999999999998</c:v>
                </c:pt>
                <c:pt idx="4713">
                  <c:v>11.350000000000001</c:v>
                </c:pt>
                <c:pt idx="4714">
                  <c:v>-11946.300000000001</c:v>
                </c:pt>
                <c:pt idx="4715">
                  <c:v>-12209.6</c:v>
                </c:pt>
                <c:pt idx="4716">
                  <c:v>-225677.30000000005</c:v>
                </c:pt>
                <c:pt idx="4717">
                  <c:v>4711.25</c:v>
                </c:pt>
                <c:pt idx="4718">
                  <c:v>4746.55</c:v>
                </c:pt>
                <c:pt idx="4719">
                  <c:v>56621.749999999993</c:v>
                </c:pt>
                <c:pt idx="4720">
                  <c:v>-13435.1</c:v>
                </c:pt>
                <c:pt idx="4721">
                  <c:v>-13086.599999999999</c:v>
                </c:pt>
                <c:pt idx="4722">
                  <c:v>-11.749999999999998</c:v>
                </c:pt>
                <c:pt idx="4723">
                  <c:v>25.100000000000012</c:v>
                </c:pt>
                <c:pt idx="4724">
                  <c:v>-16025.2</c:v>
                </c:pt>
                <c:pt idx="4725">
                  <c:v>-16379.049999999997</c:v>
                </c:pt>
                <c:pt idx="4726">
                  <c:v>4778.7</c:v>
                </c:pt>
                <c:pt idx="4727">
                  <c:v>4710.7000000000007</c:v>
                </c:pt>
                <c:pt idx="4728">
                  <c:v>-104125.40000000001</c:v>
                </c:pt>
                <c:pt idx="4729">
                  <c:v>-10026.15</c:v>
                </c:pt>
                <c:pt idx="4730">
                  <c:v>-9688.35</c:v>
                </c:pt>
                <c:pt idx="4731">
                  <c:v>-10699.25</c:v>
                </c:pt>
                <c:pt idx="4732">
                  <c:v>-25.25</c:v>
                </c:pt>
                <c:pt idx="4733">
                  <c:v>-6.25</c:v>
                </c:pt>
                <c:pt idx="4734">
                  <c:v>-11113.150000000001</c:v>
                </c:pt>
                <c:pt idx="4735">
                  <c:v>-11368.150000000001</c:v>
                </c:pt>
                <c:pt idx="4736">
                  <c:v>3427.0500000000006</c:v>
                </c:pt>
                <c:pt idx="4737">
                  <c:v>3386.3499999999995</c:v>
                </c:pt>
                <c:pt idx="4738">
                  <c:v>-8217.75</c:v>
                </c:pt>
                <c:pt idx="4739">
                  <c:v>-7972.3000000000011</c:v>
                </c:pt>
                <c:pt idx="4740">
                  <c:v>134240.40000000002</c:v>
                </c:pt>
                <c:pt idx="4741">
                  <c:v>-20.700000000000003</c:v>
                </c:pt>
                <c:pt idx="4742">
                  <c:v>-35.050000000000004</c:v>
                </c:pt>
                <c:pt idx="4743">
                  <c:v>-221.74999999999994</c:v>
                </c:pt>
                <c:pt idx="4744">
                  <c:v>-6720.5000000000009</c:v>
                </c:pt>
                <c:pt idx="4745">
                  <c:v>-6903.1000000000022</c:v>
                </c:pt>
                <c:pt idx="4746">
                  <c:v>2439.35</c:v>
                </c:pt>
                <c:pt idx="4747">
                  <c:v>2438.7999999999997</c:v>
                </c:pt>
                <c:pt idx="4748">
                  <c:v>-6914.2</c:v>
                </c:pt>
                <c:pt idx="4749">
                  <c:v>-6735.5999999999976</c:v>
                </c:pt>
                <c:pt idx="4750">
                  <c:v>-31.5</c:v>
                </c:pt>
                <c:pt idx="4751">
                  <c:v>-17.799999999999997</c:v>
                </c:pt>
                <c:pt idx="4752">
                  <c:v>1740.1499999999999</c:v>
                </c:pt>
                <c:pt idx="4753">
                  <c:v>-7672.5500000000011</c:v>
                </c:pt>
                <c:pt idx="4754">
                  <c:v>-7849.7000000000016</c:v>
                </c:pt>
                <c:pt idx="4755">
                  <c:v>-117156.60000000002</c:v>
                </c:pt>
                <c:pt idx="4756">
                  <c:v>2914.75</c:v>
                </c:pt>
                <c:pt idx="4757">
                  <c:v>2926.6</c:v>
                </c:pt>
                <c:pt idx="4758">
                  <c:v>-8807.15</c:v>
                </c:pt>
                <c:pt idx="4759">
                  <c:v>-8593.2499999999982</c:v>
                </c:pt>
                <c:pt idx="4760">
                  <c:v>-29.349999999999998</c:v>
                </c:pt>
                <c:pt idx="4761">
                  <c:v>-24.8</c:v>
                </c:pt>
                <c:pt idx="4762">
                  <c:v>-8968.7000000000007</c:v>
                </c:pt>
                <c:pt idx="4763">
                  <c:v>-9187.1500000000033</c:v>
                </c:pt>
                <c:pt idx="4764">
                  <c:v>203375.19999999998</c:v>
                </c:pt>
                <c:pt idx="4765">
                  <c:v>3374.5499999999997</c:v>
                </c:pt>
                <c:pt idx="4766">
                  <c:v>3385.8000000000011</c:v>
                </c:pt>
                <c:pt idx="4767">
                  <c:v>-116180.94999999998</c:v>
                </c:pt>
                <c:pt idx="4768">
                  <c:v>-9126.1500000000015</c:v>
                </c:pt>
                <c:pt idx="4769">
                  <c:v>-8877.0499999999993</c:v>
                </c:pt>
                <c:pt idx="4770">
                  <c:v>-20.450000000000003</c:v>
                </c:pt>
                <c:pt idx="4771">
                  <c:v>16.349999999999991</c:v>
                </c:pt>
                <c:pt idx="4772">
                  <c:v>-11798.949999999999</c:v>
                </c:pt>
                <c:pt idx="4773">
                  <c:v>-12050.8</c:v>
                </c:pt>
                <c:pt idx="4774">
                  <c:v>3403.3500000000008</c:v>
                </c:pt>
                <c:pt idx="4775">
                  <c:v>3344.8999999999996</c:v>
                </c:pt>
                <c:pt idx="4776">
                  <c:v>54281.399999999994</c:v>
                </c:pt>
                <c:pt idx="4777">
                  <c:v>-6423.9000000000005</c:v>
                </c:pt>
                <c:pt idx="4778">
                  <c:v>-6186.3999999999987</c:v>
                </c:pt>
                <c:pt idx="4779">
                  <c:v>57628.850000000013</c:v>
                </c:pt>
                <c:pt idx="4780">
                  <c:v>-29.45</c:v>
                </c:pt>
                <c:pt idx="4781">
                  <c:v>-2.550000000000002</c:v>
                </c:pt>
                <c:pt idx="4782">
                  <c:v>-8265.4999999999982</c:v>
                </c:pt>
                <c:pt idx="4783">
                  <c:v>-8443.0499999999993</c:v>
                </c:pt>
                <c:pt idx="4784">
                  <c:v>2395.6499999999996</c:v>
                </c:pt>
                <c:pt idx="4785">
                  <c:v>2354.4500000000003</c:v>
                </c:pt>
                <c:pt idx="4786">
                  <c:v>-5227.2999999999993</c:v>
                </c:pt>
                <c:pt idx="4787">
                  <c:v>-5057.3</c:v>
                </c:pt>
                <c:pt idx="4788">
                  <c:v>22566.55</c:v>
                </c:pt>
                <c:pt idx="4789">
                  <c:v>-35.9</c:v>
                </c:pt>
                <c:pt idx="4790">
                  <c:v>-36.9</c:v>
                </c:pt>
                <c:pt idx="4791">
                  <c:v>588.94999999999993</c:v>
                </c:pt>
                <c:pt idx="4792">
                  <c:v>-4899.6499999999996</c:v>
                </c:pt>
                <c:pt idx="4793">
                  <c:v>-5025.95</c:v>
                </c:pt>
                <c:pt idx="4794">
                  <c:v>1692.0000000000002</c:v>
                </c:pt>
                <c:pt idx="4795">
                  <c:v>1684.1999999999998</c:v>
                </c:pt>
                <c:pt idx="4796">
                  <c:v>-4434.1500000000005</c:v>
                </c:pt>
                <c:pt idx="4797">
                  <c:v>-4310.5</c:v>
                </c:pt>
                <c:pt idx="4798">
                  <c:v>-37.700000000000003</c:v>
                </c:pt>
                <c:pt idx="4799">
                  <c:v>-22.150000000000002</c:v>
                </c:pt>
                <c:pt idx="4800">
                  <c:v>-1408.65</c:v>
                </c:pt>
                <c:pt idx="4801">
                  <c:v>-5457.5999999999995</c:v>
                </c:pt>
                <c:pt idx="4802">
                  <c:v>-5580</c:v>
                </c:pt>
                <c:pt idx="4803">
                  <c:v>181710.39999999997</c:v>
                </c:pt>
                <c:pt idx="4804">
                  <c:v>2002.1000000000001</c:v>
                </c:pt>
                <c:pt idx="4805">
                  <c:v>2003.9499999999996</c:v>
                </c:pt>
                <c:pt idx="4806">
                  <c:v>-5742.2</c:v>
                </c:pt>
                <c:pt idx="4807">
                  <c:v>-5595.1</c:v>
                </c:pt>
                <c:pt idx="4808">
                  <c:v>-37.85</c:v>
                </c:pt>
                <c:pt idx="4809">
                  <c:v>-29.45</c:v>
                </c:pt>
                <c:pt idx="4810">
                  <c:v>-6261.8499999999995</c:v>
                </c:pt>
                <c:pt idx="4811">
                  <c:v>-6411.6499999999987</c:v>
                </c:pt>
                <c:pt idx="4812">
                  <c:v>-138998.44999999998</c:v>
                </c:pt>
                <c:pt idx="4813">
                  <c:v>2674.2</c:v>
                </c:pt>
                <c:pt idx="4814">
                  <c:v>2707.9</c:v>
                </c:pt>
                <c:pt idx="4815">
                  <c:v>60833.750000000007</c:v>
                </c:pt>
                <c:pt idx="4816">
                  <c:v>-7924.45</c:v>
                </c:pt>
                <c:pt idx="4817">
                  <c:v>-7723.9500000000007</c:v>
                </c:pt>
                <c:pt idx="4818">
                  <c:v>-34.75</c:v>
                </c:pt>
                <c:pt idx="4819">
                  <c:v>-22.349999999999998</c:v>
                </c:pt>
                <c:pt idx="4820">
                  <c:v>-8704.5</c:v>
                </c:pt>
                <c:pt idx="4821">
                  <c:v>-8909.1500000000015</c:v>
                </c:pt>
                <c:pt idx="4822">
                  <c:v>2740.65</c:v>
                </c:pt>
                <c:pt idx="4823">
                  <c:v>2711.2</c:v>
                </c:pt>
                <c:pt idx="4824">
                  <c:v>-96292.39999999998</c:v>
                </c:pt>
                <c:pt idx="4825">
                  <c:v>-5917.7999999999993</c:v>
                </c:pt>
                <c:pt idx="4826">
                  <c:v>-5720.4</c:v>
                </c:pt>
                <c:pt idx="4827">
                  <c:v>69773.05</c:v>
                </c:pt>
                <c:pt idx="4828">
                  <c:v>-35.699999999999996</c:v>
                </c:pt>
                <c:pt idx="4829">
                  <c:v>-30.349999999999998</c:v>
                </c:pt>
                <c:pt idx="4830">
                  <c:v>-6102.95</c:v>
                </c:pt>
                <c:pt idx="4831">
                  <c:v>-6251.9000000000005</c:v>
                </c:pt>
                <c:pt idx="4832">
                  <c:v>1995.3500000000006</c:v>
                </c:pt>
                <c:pt idx="4833">
                  <c:v>1978.6000000000001</c:v>
                </c:pt>
                <c:pt idx="4834">
                  <c:v>-4966.9500000000007</c:v>
                </c:pt>
                <c:pt idx="4835">
                  <c:v>-4821.8</c:v>
                </c:pt>
                <c:pt idx="4836">
                  <c:v>25618.999999999993</c:v>
                </c:pt>
                <c:pt idx="4837">
                  <c:v>-0.75000000000000067</c:v>
                </c:pt>
                <c:pt idx="4838">
                  <c:v>-16.899999999999999</c:v>
                </c:pt>
                <c:pt idx="4839">
                  <c:v>138.30000000000001</c:v>
                </c:pt>
                <c:pt idx="4840">
                  <c:v>-3539.7000000000003</c:v>
                </c:pt>
                <c:pt idx="4841">
                  <c:v>-3644.5499999999993</c:v>
                </c:pt>
                <c:pt idx="4842">
                  <c:v>1433.1000000000001</c:v>
                </c:pt>
                <c:pt idx="4843">
                  <c:v>1442.9499999999998</c:v>
                </c:pt>
                <c:pt idx="4844">
                  <c:v>-4442.6000000000004</c:v>
                </c:pt>
                <c:pt idx="4845">
                  <c:v>-4337.55</c:v>
                </c:pt>
                <c:pt idx="4846">
                  <c:v>-31.75</c:v>
                </c:pt>
                <c:pt idx="4847">
                  <c:v>-35.85</c:v>
                </c:pt>
                <c:pt idx="4848">
                  <c:v>356.49999999999994</c:v>
                </c:pt>
                <c:pt idx="4849">
                  <c:v>-4016.6499999999996</c:v>
                </c:pt>
                <c:pt idx="4850">
                  <c:v>-4124.3999999999996</c:v>
                </c:pt>
                <c:pt idx="4851">
                  <c:v>-61528.099999999991</c:v>
                </c:pt>
                <c:pt idx="4852">
                  <c:v>1741.4500000000003</c:v>
                </c:pt>
                <c:pt idx="4853">
                  <c:v>1764.6000000000001</c:v>
                </c:pt>
                <c:pt idx="4854">
                  <c:v>-5976.4000000000005</c:v>
                </c:pt>
                <c:pt idx="4855">
                  <c:v>-5849.5</c:v>
                </c:pt>
                <c:pt idx="4856">
                  <c:v>-6.3</c:v>
                </c:pt>
                <c:pt idx="4857">
                  <c:v>-21.05</c:v>
                </c:pt>
                <c:pt idx="4858">
                  <c:v>-4683.4000000000005</c:v>
                </c:pt>
                <c:pt idx="4859">
                  <c:v>-4815.3499999999995</c:v>
                </c:pt>
                <c:pt idx="4860">
                  <c:v>127327.10000000002</c:v>
                </c:pt>
                <c:pt idx="4861">
                  <c:v>2062.4</c:v>
                </c:pt>
                <c:pt idx="4862">
                  <c:v>2092.8999999999996</c:v>
                </c:pt>
                <c:pt idx="4863">
                  <c:v>-87527.7</c:v>
                </c:pt>
                <c:pt idx="4864">
                  <c:v>-6587.9999999999991</c:v>
                </c:pt>
                <c:pt idx="4865">
                  <c:v>-6434.5</c:v>
                </c:pt>
                <c:pt idx="4866">
                  <c:v>-20.85</c:v>
                </c:pt>
                <c:pt idx="4867">
                  <c:v>-23.9</c:v>
                </c:pt>
                <c:pt idx="4868">
                  <c:v>-6194.9</c:v>
                </c:pt>
                <c:pt idx="4869">
                  <c:v>-6353.1500000000005</c:v>
                </c:pt>
                <c:pt idx="4870">
                  <c:v>2124</c:v>
                </c:pt>
                <c:pt idx="4871">
                  <c:v>2114.4000000000005</c:v>
                </c:pt>
                <c:pt idx="4872">
                  <c:v>48924.9</c:v>
                </c:pt>
                <c:pt idx="4873">
                  <c:v>-4858.3</c:v>
                </c:pt>
                <c:pt idx="4874">
                  <c:v>-4702.45</c:v>
                </c:pt>
                <c:pt idx="4875">
                  <c:v>-18470.299999999996</c:v>
                </c:pt>
                <c:pt idx="4876">
                  <c:v>-12.800000000000006</c:v>
                </c:pt>
                <c:pt idx="4877">
                  <c:v>-22.2</c:v>
                </c:pt>
                <c:pt idx="4878">
                  <c:v>-3913.0499999999997</c:v>
                </c:pt>
                <c:pt idx="4879">
                  <c:v>-4021.4000000000005</c:v>
                </c:pt>
                <c:pt idx="4880">
                  <c:v>1467.35</c:v>
                </c:pt>
                <c:pt idx="4881">
                  <c:v>1469.45</c:v>
                </c:pt>
                <c:pt idx="4882">
                  <c:v>-4217.05</c:v>
                </c:pt>
                <c:pt idx="4883">
                  <c:v>-4109.2000000000007</c:v>
                </c:pt>
                <c:pt idx="4884">
                  <c:v>72857.5</c:v>
                </c:pt>
                <c:pt idx="4885">
                  <c:v>51.550000000000004</c:v>
                </c:pt>
                <c:pt idx="4886">
                  <c:v>32.950000000000003</c:v>
                </c:pt>
                <c:pt idx="4887">
                  <c:v>-40.600000000000058</c:v>
                </c:pt>
                <c:pt idx="4888">
                  <c:v>-2703.3499999999995</c:v>
                </c:pt>
                <c:pt idx="4889">
                  <c:v>-2783.7999999999993</c:v>
                </c:pt>
                <c:pt idx="4890">
                  <c:v>1168.3</c:v>
                </c:pt>
                <c:pt idx="4891">
                  <c:v>1184</c:v>
                </c:pt>
                <c:pt idx="4892">
                  <c:v>-4029.6000000000004</c:v>
                </c:pt>
                <c:pt idx="4893">
                  <c:v>-3946.75</c:v>
                </c:pt>
                <c:pt idx="4894">
                  <c:v>4.049999999999998</c:v>
                </c:pt>
                <c:pt idx="4895">
                  <c:v>-8.6000000000000014</c:v>
                </c:pt>
                <c:pt idx="4896">
                  <c:v>40.049999999999983</c:v>
                </c:pt>
                <c:pt idx="4897">
                  <c:v>-2999.2500000000005</c:v>
                </c:pt>
                <c:pt idx="4898">
                  <c:v>-3086.9</c:v>
                </c:pt>
                <c:pt idx="4899">
                  <c:v>70541.05</c:v>
                </c:pt>
                <c:pt idx="4900">
                  <c:v>1318.65</c:v>
                </c:pt>
                <c:pt idx="4901">
                  <c:v>1340.15</c:v>
                </c:pt>
                <c:pt idx="4902">
                  <c:v>-4803.25</c:v>
                </c:pt>
                <c:pt idx="4903">
                  <c:v>-4710.45</c:v>
                </c:pt>
                <c:pt idx="4904">
                  <c:v>31.999999999999993</c:v>
                </c:pt>
                <c:pt idx="4905">
                  <c:v>15.500000000000005</c:v>
                </c:pt>
                <c:pt idx="4906">
                  <c:v>-3411.1500000000005</c:v>
                </c:pt>
                <c:pt idx="4907">
                  <c:v>-3509.0000000000005</c:v>
                </c:pt>
                <c:pt idx="4908">
                  <c:v>-43814.35</c:v>
                </c:pt>
                <c:pt idx="4909">
                  <c:v>1622.0000000000002</c:v>
                </c:pt>
                <c:pt idx="4910">
                  <c:v>1661.6999999999996</c:v>
                </c:pt>
                <c:pt idx="4911">
                  <c:v>42205.149999999994</c:v>
                </c:pt>
                <c:pt idx="4912">
                  <c:v>-5870.4</c:v>
                </c:pt>
                <c:pt idx="4913">
                  <c:v>-5752.9000000000005</c:v>
                </c:pt>
                <c:pt idx="4914">
                  <c:v>42.55</c:v>
                </c:pt>
                <c:pt idx="4915">
                  <c:v>28.249999999999996</c:v>
                </c:pt>
                <c:pt idx="4916">
                  <c:v>-4619.2999999999993</c:v>
                </c:pt>
                <c:pt idx="4917">
                  <c:v>-4742.8499999999995</c:v>
                </c:pt>
                <c:pt idx="4918">
                  <c:v>1712.7499999999998</c:v>
                </c:pt>
                <c:pt idx="4919">
                  <c:v>1717.55</c:v>
                </c:pt>
                <c:pt idx="4920">
                  <c:v>-67381.25</c:v>
                </c:pt>
                <c:pt idx="4921">
                  <c:v>-4663.8999999999996</c:v>
                </c:pt>
                <c:pt idx="4922">
                  <c:v>-4537.9500000000007</c:v>
                </c:pt>
                <c:pt idx="4923">
                  <c:v>97856.6</c:v>
                </c:pt>
                <c:pt idx="4924">
                  <c:v>44.7</c:v>
                </c:pt>
                <c:pt idx="4925">
                  <c:v>31.65</c:v>
                </c:pt>
                <c:pt idx="4926">
                  <c:v>-3474.2500000000005</c:v>
                </c:pt>
                <c:pt idx="4927">
                  <c:v>-3568.3000000000006</c:v>
                </c:pt>
                <c:pt idx="4928">
                  <c:v>1330.6499999999999</c:v>
                </c:pt>
                <c:pt idx="4929">
                  <c:v>1337.6000000000001</c:v>
                </c:pt>
                <c:pt idx="4930">
                  <c:v>-4136.7000000000007</c:v>
                </c:pt>
                <c:pt idx="4931">
                  <c:v>-4041.2</c:v>
                </c:pt>
                <c:pt idx="4932">
                  <c:v>-23277.300000000003</c:v>
                </c:pt>
                <c:pt idx="4933">
                  <c:v>130.6</c:v>
                </c:pt>
                <c:pt idx="4934">
                  <c:v>108.60000000000002</c:v>
                </c:pt>
                <c:pt idx="4935">
                  <c:v>-2262.8999999999996</c:v>
                </c:pt>
                <c:pt idx="4936">
                  <c:v>-2325.15</c:v>
                </c:pt>
                <c:pt idx="4937">
                  <c:v>991.60000000000025</c:v>
                </c:pt>
                <c:pt idx="4938">
                  <c:v>1011.35</c:v>
                </c:pt>
                <c:pt idx="4939">
                  <c:v>-3893.9999999999995</c:v>
                </c:pt>
                <c:pt idx="4940">
                  <c:v>-3828.2000000000003</c:v>
                </c:pt>
                <c:pt idx="4941">
                  <c:v>67.499999999999986</c:v>
                </c:pt>
                <c:pt idx="4942">
                  <c:v>50.000000000000021</c:v>
                </c:pt>
                <c:pt idx="4943">
                  <c:v>-5006.2</c:v>
                </c:pt>
                <c:pt idx="4944">
                  <c:v>2035.3999999999999</c:v>
                </c:pt>
                <c:pt idx="4945">
                  <c:v>-6979.1000000000013</c:v>
                </c:pt>
                <c:pt idx="4946">
                  <c:v>11.849999999999982</c:v>
                </c:pt>
                <c:pt idx="4947">
                  <c:v>-6609.8</c:v>
                </c:pt>
                <c:pt idx="4948">
                  <c:v>2207.4000000000005</c:v>
                </c:pt>
                <c:pt idx="4949">
                  <c:v>-5735.0999999999995</c:v>
                </c:pt>
                <c:pt idx="4950">
                  <c:v>-24.450000000000003</c:v>
                </c:pt>
                <c:pt idx="4951">
                  <c:v>-16.499999999999996</c:v>
                </c:pt>
                <c:pt idx="4952">
                  <c:v>-3468.6499999999996</c:v>
                </c:pt>
                <c:pt idx="4953">
                  <c:v>-3549.95</c:v>
                </c:pt>
                <c:pt idx="4954">
                  <c:v>1122.8499999999999</c:v>
                </c:pt>
                <c:pt idx="4955">
                  <c:v>1111.3500000000001</c:v>
                </c:pt>
                <c:pt idx="4956">
                  <c:v>-2651.55</c:v>
                </c:pt>
                <c:pt idx="4957">
                  <c:v>-2570.3000000000002</c:v>
                </c:pt>
                <c:pt idx="4958">
                  <c:v>-37.9</c:v>
                </c:pt>
                <c:pt idx="4959">
                  <c:v>-23.500000000000004</c:v>
                </c:pt>
                <c:pt idx="4960">
                  <c:v>-3720.7999999999997</c:v>
                </c:pt>
                <c:pt idx="4961">
                  <c:v>-3802.85</c:v>
                </c:pt>
                <c:pt idx="4962">
                  <c:v>1128.2499999999998</c:v>
                </c:pt>
                <c:pt idx="4963">
                  <c:v>1110.45</c:v>
                </c:pt>
                <c:pt idx="4964">
                  <c:v>-2405.5499999999997</c:v>
                </c:pt>
                <c:pt idx="4965">
                  <c:v>-2324.6000000000004</c:v>
                </c:pt>
                <c:pt idx="4966">
                  <c:v>-35.25</c:v>
                </c:pt>
                <c:pt idx="4967">
                  <c:v>-14.700000000000001</c:v>
                </c:pt>
                <c:pt idx="4968">
                  <c:v>-3958.2499999999995</c:v>
                </c:pt>
                <c:pt idx="4969">
                  <c:v>-4038.9999999999991</c:v>
                </c:pt>
                <c:pt idx="4970">
                  <c:v>1117.55</c:v>
                </c:pt>
                <c:pt idx="4971">
                  <c:v>1090.8000000000002</c:v>
                </c:pt>
                <c:pt idx="4972">
                  <c:v>-2165.8500000000004</c:v>
                </c:pt>
                <c:pt idx="4973">
                  <c:v>-2088.1</c:v>
                </c:pt>
                <c:pt idx="4974">
                  <c:v>-18.549999999999994</c:v>
                </c:pt>
                <c:pt idx="4975">
                  <c:v>6.5499999999999972</c:v>
                </c:pt>
                <c:pt idx="4976">
                  <c:v>-4074.900000000001</c:v>
                </c:pt>
                <c:pt idx="4977">
                  <c:v>-4151.7</c:v>
                </c:pt>
                <c:pt idx="4978">
                  <c:v>1091.4000000000001</c:v>
                </c:pt>
                <c:pt idx="4979">
                  <c:v>1064.6999999999998</c:v>
                </c:pt>
                <c:pt idx="4980">
                  <c:v>-2040.1499999999999</c:v>
                </c:pt>
                <c:pt idx="4981">
                  <c:v>-1966.1999999999998</c:v>
                </c:pt>
                <c:pt idx="4982">
                  <c:v>11.249999999999993</c:v>
                </c:pt>
                <c:pt idx="4983">
                  <c:v>39.29999999999999</c:v>
                </c:pt>
                <c:pt idx="4984">
                  <c:v>-4189.4999999999991</c:v>
                </c:pt>
                <c:pt idx="4985">
                  <c:v>-4261.4999999999991</c:v>
                </c:pt>
                <c:pt idx="4986">
                  <c:v>1054.9499999999998</c:v>
                </c:pt>
                <c:pt idx="4987">
                  <c:v>1025.5500000000002</c:v>
                </c:pt>
                <c:pt idx="4988">
                  <c:v>-1937.05</c:v>
                </c:pt>
                <c:pt idx="4989">
                  <c:v>-1868.8500000000001</c:v>
                </c:pt>
                <c:pt idx="4990">
                  <c:v>54.150000000000006</c:v>
                </c:pt>
                <c:pt idx="4991">
                  <c:v>84.55</c:v>
                </c:pt>
                <c:pt idx="4992">
                  <c:v>-8625.3499999999967</c:v>
                </c:pt>
                <c:pt idx="4993">
                  <c:v>1989.3500000000004</c:v>
                </c:pt>
                <c:pt idx="4994">
                  <c:v>-3722.8</c:v>
                </c:pt>
                <c:pt idx="4995">
                  <c:v>260.75</c:v>
                </c:pt>
                <c:pt idx="4996">
                  <c:v>-9388</c:v>
                </c:pt>
                <c:pt idx="4997">
                  <c:v>1726.1</c:v>
                </c:pt>
                <c:pt idx="4998">
                  <c:v>-2910.5999999999995</c:v>
                </c:pt>
                <c:pt idx="4999">
                  <c:v>215.10000000000002</c:v>
                </c:pt>
                <c:pt idx="5000">
                  <c:v>256.39999999999998</c:v>
                </c:pt>
                <c:pt idx="5001">
                  <c:v>-4691.0999999999995</c:v>
                </c:pt>
                <c:pt idx="5002">
                  <c:v>-4731.75</c:v>
                </c:pt>
                <c:pt idx="5003">
                  <c:v>834.3</c:v>
                </c:pt>
                <c:pt idx="5004">
                  <c:v>793.50000000000011</c:v>
                </c:pt>
                <c:pt idx="5005">
                  <c:v>-1511.2499999999998</c:v>
                </c:pt>
                <c:pt idx="5006">
                  <c:v>-1476.5</c:v>
                </c:pt>
                <c:pt idx="5007">
                  <c:v>290.25</c:v>
                </c:pt>
                <c:pt idx="5008">
                  <c:v>330</c:v>
                </c:pt>
                <c:pt idx="5009">
                  <c:v>-58334.7</c:v>
                </c:pt>
                <c:pt idx="5010">
                  <c:v>-4656.7999999999993</c:v>
                </c:pt>
                <c:pt idx="5011">
                  <c:v>-4715.0000000000009</c:v>
                </c:pt>
                <c:pt idx="5012">
                  <c:v>954.24999999999989</c:v>
                </c:pt>
                <c:pt idx="5013">
                  <c:v>914.34999999999991</c:v>
                </c:pt>
                <c:pt idx="5014">
                  <c:v>-1566.35</c:v>
                </c:pt>
                <c:pt idx="5015">
                  <c:v>-1514</c:v>
                </c:pt>
                <c:pt idx="5016">
                  <c:v>175.84999999999997</c:v>
                </c:pt>
                <c:pt idx="5017">
                  <c:v>217.05</c:v>
                </c:pt>
                <c:pt idx="5018">
                  <c:v>106844.6</c:v>
                </c:pt>
                <c:pt idx="5019">
                  <c:v>-4794.6499999999996</c:v>
                </c:pt>
                <c:pt idx="5020">
                  <c:v>-4863.95</c:v>
                </c:pt>
                <c:pt idx="5021">
                  <c:v>-14489.65</c:v>
                </c:pt>
                <c:pt idx="5022">
                  <c:v>1055.0999999999999</c:v>
                </c:pt>
                <c:pt idx="5023">
                  <c:v>1011.3</c:v>
                </c:pt>
                <c:pt idx="5024">
                  <c:v>-1733.3999999999999</c:v>
                </c:pt>
                <c:pt idx="5025">
                  <c:v>-1674.4500000000003</c:v>
                </c:pt>
                <c:pt idx="5026">
                  <c:v>188.29999999999998</c:v>
                </c:pt>
                <c:pt idx="5027">
                  <c:v>234.49999999999991</c:v>
                </c:pt>
                <c:pt idx="5028">
                  <c:v>-5326.5000000000009</c:v>
                </c:pt>
                <c:pt idx="5029">
                  <c:v>-5381.1999999999989</c:v>
                </c:pt>
                <c:pt idx="5030">
                  <c:v>-2319.6999999999998</c:v>
                </c:pt>
                <c:pt idx="5031">
                  <c:v>973.49999999999989</c:v>
                </c:pt>
                <c:pt idx="5032">
                  <c:v>920.75000000000011</c:v>
                </c:pt>
                <c:pt idx="5033">
                  <c:v>18178.099999999999</c:v>
                </c:pt>
                <c:pt idx="5034">
                  <c:v>-1563</c:v>
                </c:pt>
                <c:pt idx="5035">
                  <c:v>-1507.7</c:v>
                </c:pt>
                <c:pt idx="5036">
                  <c:v>215.54999999999998</c:v>
                </c:pt>
                <c:pt idx="5037">
                  <c:v>265.85000000000002</c:v>
                </c:pt>
                <c:pt idx="5038">
                  <c:v>-5492.6999999999989</c:v>
                </c:pt>
                <c:pt idx="5039">
                  <c:v>-5543.45</c:v>
                </c:pt>
                <c:pt idx="5040">
                  <c:v>978.80000000000018</c:v>
                </c:pt>
                <c:pt idx="5041">
                  <c:v>928.30000000000007</c:v>
                </c:pt>
                <c:pt idx="5042">
                  <c:v>8944.35</c:v>
                </c:pt>
                <c:pt idx="5043">
                  <c:v>-1544.65</c:v>
                </c:pt>
                <c:pt idx="5044">
                  <c:v>-1486.75</c:v>
                </c:pt>
                <c:pt idx="5045">
                  <c:v>3095</c:v>
                </c:pt>
                <c:pt idx="5046">
                  <c:v>206.4</c:v>
                </c:pt>
                <c:pt idx="5047">
                  <c:v>256.7</c:v>
                </c:pt>
                <c:pt idx="5048">
                  <c:v>-5425.0999999999995</c:v>
                </c:pt>
                <c:pt idx="5049">
                  <c:v>-5476.15</c:v>
                </c:pt>
                <c:pt idx="5050">
                  <c:v>1002.2000000000002</c:v>
                </c:pt>
                <c:pt idx="5051">
                  <c:v>953.99999999999989</c:v>
                </c:pt>
                <c:pt idx="5052">
                  <c:v>-1656.3500000000001</c:v>
                </c:pt>
                <c:pt idx="5053">
                  <c:v>-1610.3999999999999</c:v>
                </c:pt>
                <c:pt idx="5054">
                  <c:v>-6338.9500000000007</c:v>
                </c:pt>
                <c:pt idx="5055">
                  <c:v>273.14999999999998</c:v>
                </c:pt>
                <c:pt idx="5056">
                  <c:v>317.35000000000002</c:v>
                </c:pt>
                <c:pt idx="5057">
                  <c:v>91894.95</c:v>
                </c:pt>
                <c:pt idx="5058">
                  <c:v>-5092.45</c:v>
                </c:pt>
                <c:pt idx="5059">
                  <c:v>-5146.45</c:v>
                </c:pt>
                <c:pt idx="5060">
                  <c:v>966.9</c:v>
                </c:pt>
                <c:pt idx="5061">
                  <c:v>919.84999999999991</c:v>
                </c:pt>
                <c:pt idx="5062">
                  <c:v>-1425.45</c:v>
                </c:pt>
                <c:pt idx="5063">
                  <c:v>-1376.5999999999997</c:v>
                </c:pt>
                <c:pt idx="5064">
                  <c:v>209.95</c:v>
                </c:pt>
                <c:pt idx="5065">
                  <c:v>256</c:v>
                </c:pt>
                <c:pt idx="5066">
                  <c:v>-44652.099999999991</c:v>
                </c:pt>
                <c:pt idx="5067">
                  <c:v>-5046.3999999999996</c:v>
                </c:pt>
                <c:pt idx="5068">
                  <c:v>-5114.55</c:v>
                </c:pt>
                <c:pt idx="5069">
                  <c:v>-3484.25</c:v>
                </c:pt>
                <c:pt idx="5070">
                  <c:v>1053.4000000000003</c:v>
                </c:pt>
                <c:pt idx="5071">
                  <c:v>1004.3000000000001</c:v>
                </c:pt>
                <c:pt idx="5072">
                  <c:v>-1472.1999999999998</c:v>
                </c:pt>
                <c:pt idx="5073">
                  <c:v>-1413.3499999999997</c:v>
                </c:pt>
                <c:pt idx="5074">
                  <c:v>167.40000000000003</c:v>
                </c:pt>
                <c:pt idx="5075">
                  <c:v>217.35000000000005</c:v>
                </c:pt>
                <c:pt idx="5076">
                  <c:v>-5373.2499999999991</c:v>
                </c:pt>
                <c:pt idx="5077">
                  <c:v>-5428.1</c:v>
                </c:pt>
                <c:pt idx="5078">
                  <c:v>-9466.35</c:v>
                </c:pt>
                <c:pt idx="5079">
                  <c:v>979.00000000000023</c:v>
                </c:pt>
                <c:pt idx="5080">
                  <c:v>924.89999999999986</c:v>
                </c:pt>
                <c:pt idx="5081">
                  <c:v>8199.35</c:v>
                </c:pt>
                <c:pt idx="5082">
                  <c:v>-1430.15</c:v>
                </c:pt>
                <c:pt idx="5083">
                  <c:v>-1376.2</c:v>
                </c:pt>
                <c:pt idx="5084">
                  <c:v>224.8</c:v>
                </c:pt>
                <c:pt idx="5085">
                  <c:v>278.7</c:v>
                </c:pt>
                <c:pt idx="5086">
                  <c:v>-5646.25</c:v>
                </c:pt>
                <c:pt idx="5087">
                  <c:v>-5695.8499999999995</c:v>
                </c:pt>
                <c:pt idx="5088">
                  <c:v>990.9000000000002</c:v>
                </c:pt>
                <c:pt idx="5089">
                  <c:v>938.14999999999986</c:v>
                </c:pt>
                <c:pt idx="5090">
                  <c:v>12855.55</c:v>
                </c:pt>
                <c:pt idx="5091">
                  <c:v>-1506.55</c:v>
                </c:pt>
                <c:pt idx="5092">
                  <c:v>-1448.75</c:v>
                </c:pt>
                <c:pt idx="5093">
                  <c:v>-6996.3999999999987</c:v>
                </c:pt>
                <c:pt idx="5094">
                  <c:v>254.15</c:v>
                </c:pt>
                <c:pt idx="5095">
                  <c:v>312.75000000000006</c:v>
                </c:pt>
                <c:pt idx="5096">
                  <c:v>-6073.55</c:v>
                </c:pt>
                <c:pt idx="5097">
                  <c:v>-6125.3</c:v>
                </c:pt>
                <c:pt idx="5098">
                  <c:v>1081.3500000000001</c:v>
                </c:pt>
                <c:pt idx="5099">
                  <c:v>1025.9499999999998</c:v>
                </c:pt>
                <c:pt idx="5100">
                  <c:v>-1733.8499999999997</c:v>
                </c:pt>
                <c:pt idx="5101">
                  <c:v>-1686.8499999999997</c:v>
                </c:pt>
                <c:pt idx="5102">
                  <c:v>5370.5</c:v>
                </c:pt>
                <c:pt idx="5103">
                  <c:v>316.84999999999997</c:v>
                </c:pt>
                <c:pt idx="5104">
                  <c:v>365.14999999999992</c:v>
                </c:pt>
                <c:pt idx="5105">
                  <c:v>-53004.69999999999</c:v>
                </c:pt>
                <c:pt idx="5106">
                  <c:v>-5502.5999999999995</c:v>
                </c:pt>
                <c:pt idx="5107">
                  <c:v>-5565.8499999999995</c:v>
                </c:pt>
                <c:pt idx="5108">
                  <c:v>1044</c:v>
                </c:pt>
                <c:pt idx="5109">
                  <c:v>987.0999999999998</c:v>
                </c:pt>
                <c:pt idx="5110">
                  <c:v>-1065.1500000000001</c:v>
                </c:pt>
                <c:pt idx="5111">
                  <c:v>-1005.9000000000001</c:v>
                </c:pt>
                <c:pt idx="5112">
                  <c:v>135.85000000000002</c:v>
                </c:pt>
                <c:pt idx="5113">
                  <c:v>192.74999999999997</c:v>
                </c:pt>
                <c:pt idx="5114">
                  <c:v>129363.05000000002</c:v>
                </c:pt>
                <c:pt idx="5115">
                  <c:v>-5537.9</c:v>
                </c:pt>
                <c:pt idx="5116">
                  <c:v>-5615.55</c:v>
                </c:pt>
                <c:pt idx="5117">
                  <c:v>-9712</c:v>
                </c:pt>
                <c:pt idx="5118">
                  <c:v>1159.8500000000001</c:v>
                </c:pt>
                <c:pt idx="5119">
                  <c:v>1102.1000000000001</c:v>
                </c:pt>
                <c:pt idx="5120">
                  <c:v>-1245.5999999999999</c:v>
                </c:pt>
                <c:pt idx="5121">
                  <c:v>-1174.0999999999999</c:v>
                </c:pt>
                <c:pt idx="5122">
                  <c:v>91.699999999999974</c:v>
                </c:pt>
                <c:pt idx="5123">
                  <c:v>151.44999999999999</c:v>
                </c:pt>
                <c:pt idx="5124">
                  <c:v>-5915.9999999999991</c:v>
                </c:pt>
                <c:pt idx="5125">
                  <c:v>-5985.05</c:v>
                </c:pt>
                <c:pt idx="5126">
                  <c:v>-3835.3499999999995</c:v>
                </c:pt>
                <c:pt idx="5127">
                  <c:v>1108.95</c:v>
                </c:pt>
                <c:pt idx="5128">
                  <c:v>1044.7</c:v>
                </c:pt>
                <c:pt idx="5129">
                  <c:v>14918</c:v>
                </c:pt>
                <c:pt idx="5130">
                  <c:v>-1084</c:v>
                </c:pt>
                <c:pt idx="5131">
                  <c:v>-1018.0499999999998</c:v>
                </c:pt>
                <c:pt idx="5132">
                  <c:v>131.45000000000002</c:v>
                </c:pt>
                <c:pt idx="5133">
                  <c:v>194.79999999999998</c:v>
                </c:pt>
                <c:pt idx="5134">
                  <c:v>-6044.7</c:v>
                </c:pt>
                <c:pt idx="5135">
                  <c:v>-6108</c:v>
                </c:pt>
                <c:pt idx="5136">
                  <c:v>1098.45</c:v>
                </c:pt>
                <c:pt idx="5137">
                  <c:v>1034.9499999999998</c:v>
                </c:pt>
                <c:pt idx="5138">
                  <c:v>4448.1499999999996</c:v>
                </c:pt>
                <c:pt idx="5139">
                  <c:v>-1080</c:v>
                </c:pt>
                <c:pt idx="5140">
                  <c:v>-1013.9499999999999</c:v>
                </c:pt>
                <c:pt idx="5141">
                  <c:v>2356.2500000000005</c:v>
                </c:pt>
                <c:pt idx="5142">
                  <c:v>143.75000000000003</c:v>
                </c:pt>
                <c:pt idx="5143">
                  <c:v>207.45000000000005</c:v>
                </c:pt>
                <c:pt idx="5144">
                  <c:v>-6058.5</c:v>
                </c:pt>
                <c:pt idx="5145">
                  <c:v>-6121.25</c:v>
                </c:pt>
                <c:pt idx="5146">
                  <c:v>1128.3</c:v>
                </c:pt>
                <c:pt idx="5147">
                  <c:v>1066.5999999999999</c:v>
                </c:pt>
                <c:pt idx="5148">
                  <c:v>-1226.3500000000001</c:v>
                </c:pt>
                <c:pt idx="5149">
                  <c:v>-1166.1500000000001</c:v>
                </c:pt>
                <c:pt idx="5150">
                  <c:v>-4670.1499999999996</c:v>
                </c:pt>
                <c:pt idx="5151">
                  <c:v>176.45000000000005</c:v>
                </c:pt>
                <c:pt idx="5152">
                  <c:v>234.35000000000002</c:v>
                </c:pt>
                <c:pt idx="5153">
                  <c:v>102895.30000000002</c:v>
                </c:pt>
                <c:pt idx="5154">
                  <c:v>-5759.9000000000005</c:v>
                </c:pt>
                <c:pt idx="5155">
                  <c:v>-5825.3499999999985</c:v>
                </c:pt>
                <c:pt idx="5156">
                  <c:v>1090.3499999999997</c:v>
                </c:pt>
                <c:pt idx="5157">
                  <c:v>1029.2</c:v>
                </c:pt>
                <c:pt idx="5158">
                  <c:v>-979.35</c:v>
                </c:pt>
                <c:pt idx="5159">
                  <c:v>-916.3</c:v>
                </c:pt>
                <c:pt idx="5160">
                  <c:v>117.70000000000003</c:v>
                </c:pt>
                <c:pt idx="5161">
                  <c:v>178.45000000000002</c:v>
                </c:pt>
                <c:pt idx="5162">
                  <c:v>-34717.049999999996</c:v>
                </c:pt>
                <c:pt idx="5163">
                  <c:v>-5753.2499999999991</c:v>
                </c:pt>
                <c:pt idx="5164">
                  <c:v>-5829.75</c:v>
                </c:pt>
                <c:pt idx="5165">
                  <c:v>-3161.15</c:v>
                </c:pt>
                <c:pt idx="5166">
                  <c:v>1180.1000000000001</c:v>
                </c:pt>
                <c:pt idx="5167">
                  <c:v>1119.9499999999998</c:v>
                </c:pt>
                <c:pt idx="5168">
                  <c:v>-1189.8999999999999</c:v>
                </c:pt>
                <c:pt idx="5169">
                  <c:v>-1116.3999999999999</c:v>
                </c:pt>
                <c:pt idx="5170">
                  <c:v>83.649999999999991</c:v>
                </c:pt>
                <c:pt idx="5171">
                  <c:v>146.55000000000001</c:v>
                </c:pt>
                <c:pt idx="5172">
                  <c:v>-6112.0999999999995</c:v>
                </c:pt>
                <c:pt idx="5173">
                  <c:v>-6184.65</c:v>
                </c:pt>
                <c:pt idx="5174">
                  <c:v>-7271.4500000000016</c:v>
                </c:pt>
                <c:pt idx="5175">
                  <c:v>1153.8499999999999</c:v>
                </c:pt>
                <c:pt idx="5176">
                  <c:v>1084.8499999999999</c:v>
                </c:pt>
                <c:pt idx="5177">
                  <c:v>-2340.8000000000002</c:v>
                </c:pt>
                <c:pt idx="5178">
                  <c:v>-909.55000000000007</c:v>
                </c:pt>
                <c:pt idx="5179">
                  <c:v>-845.05000000000018</c:v>
                </c:pt>
                <c:pt idx="5180">
                  <c:v>92.09999999999998</c:v>
                </c:pt>
                <c:pt idx="5181">
                  <c:v>153.35</c:v>
                </c:pt>
                <c:pt idx="5182">
                  <c:v>-5697.5</c:v>
                </c:pt>
                <c:pt idx="5183">
                  <c:v>-5761.3999999999987</c:v>
                </c:pt>
                <c:pt idx="5184">
                  <c:v>1063.2</c:v>
                </c:pt>
                <c:pt idx="5185">
                  <c:v>1001.3499999999999</c:v>
                </c:pt>
                <c:pt idx="5186">
                  <c:v>15619.050000000001</c:v>
                </c:pt>
                <c:pt idx="5187">
                  <c:v>-857.15</c:v>
                </c:pt>
                <c:pt idx="5188">
                  <c:v>-792.09999999999991</c:v>
                </c:pt>
                <c:pt idx="5189">
                  <c:v>-1627.5000000000002</c:v>
                </c:pt>
                <c:pt idx="5190">
                  <c:v>114.25</c:v>
                </c:pt>
                <c:pt idx="5191">
                  <c:v>180.05000000000004</c:v>
                </c:pt>
                <c:pt idx="5192">
                  <c:v>-6023.85</c:v>
                </c:pt>
                <c:pt idx="5193">
                  <c:v>-6088.7999999999993</c:v>
                </c:pt>
                <c:pt idx="5194">
                  <c:v>1133.1500000000001</c:v>
                </c:pt>
                <c:pt idx="5195">
                  <c:v>1068.5999999999999</c:v>
                </c:pt>
                <c:pt idx="5196">
                  <c:v>-958.29999999999984</c:v>
                </c:pt>
                <c:pt idx="5197">
                  <c:v>-893.3</c:v>
                </c:pt>
                <c:pt idx="5198">
                  <c:v>1691.8</c:v>
                </c:pt>
                <c:pt idx="5199">
                  <c:v>116.00000000000001</c:v>
                </c:pt>
                <c:pt idx="5200">
                  <c:v>178.2</c:v>
                </c:pt>
                <c:pt idx="5201">
                  <c:v>-11449.2</c:v>
                </c:pt>
                <c:pt idx="5202">
                  <c:v>-5829.0499999999993</c:v>
                </c:pt>
                <c:pt idx="5203">
                  <c:v>-5890.0499999999993</c:v>
                </c:pt>
                <c:pt idx="5204">
                  <c:v>1064.75</c:v>
                </c:pt>
                <c:pt idx="5205">
                  <c:v>1001.0999999999999</c:v>
                </c:pt>
                <c:pt idx="5206">
                  <c:v>-840.49999999999977</c:v>
                </c:pt>
                <c:pt idx="5207">
                  <c:v>-779.15000000000009</c:v>
                </c:pt>
                <c:pt idx="5208">
                  <c:v>128.44999999999999</c:v>
                </c:pt>
                <c:pt idx="5209">
                  <c:v>193.75000000000003</c:v>
                </c:pt>
                <c:pt idx="5210">
                  <c:v>85950</c:v>
                </c:pt>
                <c:pt idx="5211">
                  <c:v>-5959.8999999999987</c:v>
                </c:pt>
                <c:pt idx="5212">
                  <c:v>-6024.3499999999995</c:v>
                </c:pt>
                <c:pt idx="5213">
                  <c:v>-9933.15</c:v>
                </c:pt>
                <c:pt idx="5214">
                  <c:v>1124.9499999999998</c:v>
                </c:pt>
                <c:pt idx="5215">
                  <c:v>1061</c:v>
                </c:pt>
                <c:pt idx="5216">
                  <c:v>-1087.6499999999999</c:v>
                </c:pt>
                <c:pt idx="5217">
                  <c:v>-1023.2499999999998</c:v>
                </c:pt>
                <c:pt idx="5218">
                  <c:v>159.94999999999999</c:v>
                </c:pt>
                <c:pt idx="5219">
                  <c:v>227.35</c:v>
                </c:pt>
                <c:pt idx="5220">
                  <c:v>-6372.6</c:v>
                </c:pt>
                <c:pt idx="5221">
                  <c:v>-6437.7500000000009</c:v>
                </c:pt>
                <c:pt idx="5222">
                  <c:v>-6136.05</c:v>
                </c:pt>
                <c:pt idx="5223">
                  <c:v>1129.05</c:v>
                </c:pt>
                <c:pt idx="5224">
                  <c:v>1056.1500000000001</c:v>
                </c:pt>
                <c:pt idx="5225">
                  <c:v>15453.450000000003</c:v>
                </c:pt>
                <c:pt idx="5226">
                  <c:v>-748.05000000000007</c:v>
                </c:pt>
                <c:pt idx="5227">
                  <c:v>-688.35000000000014</c:v>
                </c:pt>
                <c:pt idx="5228">
                  <c:v>148</c:v>
                </c:pt>
                <c:pt idx="5229">
                  <c:v>216.79999999999995</c:v>
                </c:pt>
                <c:pt idx="5230">
                  <c:v>-6154.8</c:v>
                </c:pt>
                <c:pt idx="5231">
                  <c:v>-6214.7999999999993</c:v>
                </c:pt>
                <c:pt idx="5232">
                  <c:v>1069.7500000000002</c:v>
                </c:pt>
                <c:pt idx="5233">
                  <c:v>999.5999999999998</c:v>
                </c:pt>
                <c:pt idx="5234">
                  <c:v>-3029.6499999999992</c:v>
                </c:pt>
                <c:pt idx="5235">
                  <c:v>-653.20000000000005</c:v>
                </c:pt>
                <c:pt idx="5236">
                  <c:v>-596.00000000000011</c:v>
                </c:pt>
                <c:pt idx="5237">
                  <c:v>4.2499999999999538</c:v>
                </c:pt>
                <c:pt idx="5238">
                  <c:v>141.85</c:v>
                </c:pt>
                <c:pt idx="5239">
                  <c:v>209.74999999999997</c:v>
                </c:pt>
                <c:pt idx="5240">
                  <c:v>-5997.6</c:v>
                </c:pt>
                <c:pt idx="5241">
                  <c:v>-6056.6</c:v>
                </c:pt>
                <c:pt idx="5242">
                  <c:v>1071.1500000000001</c:v>
                </c:pt>
                <c:pt idx="5243">
                  <c:v>1003.8499999999999</c:v>
                </c:pt>
                <c:pt idx="5244">
                  <c:v>-706.25</c:v>
                </c:pt>
                <c:pt idx="5245">
                  <c:v>-646.25</c:v>
                </c:pt>
                <c:pt idx="5246">
                  <c:v>-1612.9500000000003</c:v>
                </c:pt>
                <c:pt idx="5247">
                  <c:v>127.95</c:v>
                </c:pt>
                <c:pt idx="5248">
                  <c:v>194.45</c:v>
                </c:pt>
                <c:pt idx="5249">
                  <c:v>61694.35</c:v>
                </c:pt>
                <c:pt idx="5250">
                  <c:v>-5927.7999999999993</c:v>
                </c:pt>
                <c:pt idx="5251">
                  <c:v>-5984.8</c:v>
                </c:pt>
                <c:pt idx="5252">
                  <c:v>1042.1999999999998</c:v>
                </c:pt>
                <c:pt idx="5253">
                  <c:v>975.45</c:v>
                </c:pt>
                <c:pt idx="5254">
                  <c:v>-682.55000000000018</c:v>
                </c:pt>
                <c:pt idx="5255">
                  <c:v>-624.50000000000011</c:v>
                </c:pt>
                <c:pt idx="5256">
                  <c:v>140.54999999999998</c:v>
                </c:pt>
                <c:pt idx="5257">
                  <c:v>208.04999999999998</c:v>
                </c:pt>
                <c:pt idx="5258">
                  <c:v>-3399.6999999999985</c:v>
                </c:pt>
                <c:pt idx="5259">
                  <c:v>-5969.9</c:v>
                </c:pt>
                <c:pt idx="5260">
                  <c:v>-6024.4</c:v>
                </c:pt>
                <c:pt idx="5261">
                  <c:v>-4884.7000000000007</c:v>
                </c:pt>
                <c:pt idx="5262">
                  <c:v>1043.75</c:v>
                </c:pt>
                <c:pt idx="5263">
                  <c:v>978.40000000000009</c:v>
                </c:pt>
                <c:pt idx="5264">
                  <c:v>-863.39999999999964</c:v>
                </c:pt>
                <c:pt idx="5265">
                  <c:v>-806.69999999999959</c:v>
                </c:pt>
                <c:pt idx="5266">
                  <c:v>184.34999999999997</c:v>
                </c:pt>
                <c:pt idx="5267">
                  <c:v>252.70000000000002</c:v>
                </c:pt>
                <c:pt idx="5268">
                  <c:v>-6231.05</c:v>
                </c:pt>
                <c:pt idx="5269">
                  <c:v>-6288.6000000000013</c:v>
                </c:pt>
                <c:pt idx="5270">
                  <c:v>-7245.6500000000015</c:v>
                </c:pt>
                <c:pt idx="5271">
                  <c:v>1053.1000000000001</c:v>
                </c:pt>
                <c:pt idx="5272">
                  <c:v>979.30000000000007</c:v>
                </c:pt>
                <c:pt idx="5273">
                  <c:v>-5269.2</c:v>
                </c:pt>
                <c:pt idx="5274">
                  <c:v>-561.30000000000007</c:v>
                </c:pt>
                <c:pt idx="5275">
                  <c:v>-510.64999999999986</c:v>
                </c:pt>
                <c:pt idx="5276">
                  <c:v>164.04999999999998</c:v>
                </c:pt>
                <c:pt idx="5277">
                  <c:v>230.19999999999996</c:v>
                </c:pt>
                <c:pt idx="5278">
                  <c:v>-5754.25</c:v>
                </c:pt>
                <c:pt idx="5279">
                  <c:v>-5805.85</c:v>
                </c:pt>
                <c:pt idx="5280">
                  <c:v>973.65</c:v>
                </c:pt>
                <c:pt idx="5281">
                  <c:v>907</c:v>
                </c:pt>
                <c:pt idx="5282">
                  <c:v>13454.699999999999</c:v>
                </c:pt>
                <c:pt idx="5283">
                  <c:v>-514.65000000000009</c:v>
                </c:pt>
                <c:pt idx="5284">
                  <c:v>-462.55000000000007</c:v>
                </c:pt>
                <c:pt idx="5285">
                  <c:v>-792.9</c:v>
                </c:pt>
                <c:pt idx="5286">
                  <c:v>177.64999999999998</c:v>
                </c:pt>
                <c:pt idx="5287">
                  <c:v>249.14999999999998</c:v>
                </c:pt>
                <c:pt idx="5288">
                  <c:v>-6151.95</c:v>
                </c:pt>
                <c:pt idx="5289">
                  <c:v>-6207.0000000000009</c:v>
                </c:pt>
                <c:pt idx="5290">
                  <c:v>1066.5</c:v>
                </c:pt>
                <c:pt idx="5291">
                  <c:v>996.3</c:v>
                </c:pt>
                <c:pt idx="5292">
                  <c:v>-619.95000000000005</c:v>
                </c:pt>
                <c:pt idx="5293">
                  <c:v>-561.99999999999989</c:v>
                </c:pt>
                <c:pt idx="5294">
                  <c:v>92.199999999999974</c:v>
                </c:pt>
                <c:pt idx="5295">
                  <c:v>144.9</c:v>
                </c:pt>
                <c:pt idx="5296">
                  <c:v>214.49999999999994</c:v>
                </c:pt>
                <c:pt idx="5297">
                  <c:v>16390.75</c:v>
                </c:pt>
                <c:pt idx="5298">
                  <c:v>-6091.85</c:v>
                </c:pt>
                <c:pt idx="5299">
                  <c:v>-6131.35</c:v>
                </c:pt>
                <c:pt idx="5300">
                  <c:v>931.7</c:v>
                </c:pt>
                <c:pt idx="5301">
                  <c:v>861.35</c:v>
                </c:pt>
                <c:pt idx="5302">
                  <c:v>-537.29999999999995</c:v>
                </c:pt>
                <c:pt idx="5303">
                  <c:v>-494.55</c:v>
                </c:pt>
                <c:pt idx="5304">
                  <c:v>257.8</c:v>
                </c:pt>
                <c:pt idx="5305">
                  <c:v>329.95000000000005</c:v>
                </c:pt>
                <c:pt idx="5306">
                  <c:v>59800.7</c:v>
                </c:pt>
                <c:pt idx="5307">
                  <c:v>-6208.4000000000005</c:v>
                </c:pt>
                <c:pt idx="5308">
                  <c:v>-6242.9</c:v>
                </c:pt>
                <c:pt idx="5309">
                  <c:v>-9303.1500000000015</c:v>
                </c:pt>
                <c:pt idx="5310">
                  <c:v>932.2</c:v>
                </c:pt>
                <c:pt idx="5311">
                  <c:v>862.79999999999984</c:v>
                </c:pt>
                <c:pt idx="5312">
                  <c:v>-758</c:v>
                </c:pt>
                <c:pt idx="5313">
                  <c:v>-718.74999999999977</c:v>
                </c:pt>
                <c:pt idx="5314">
                  <c:v>325.55</c:v>
                </c:pt>
                <c:pt idx="5315">
                  <c:v>398.4</c:v>
                </c:pt>
                <c:pt idx="5316">
                  <c:v>-6498.2</c:v>
                </c:pt>
                <c:pt idx="5317">
                  <c:v>-6539.4999999999991</c:v>
                </c:pt>
                <c:pt idx="5318">
                  <c:v>-7081.7499999999991</c:v>
                </c:pt>
                <c:pt idx="5319">
                  <c:v>970.20000000000016</c:v>
                </c:pt>
                <c:pt idx="5320">
                  <c:v>893.79999999999984</c:v>
                </c:pt>
                <c:pt idx="5321">
                  <c:v>10650.95</c:v>
                </c:pt>
                <c:pt idx="5322">
                  <c:v>-415.35</c:v>
                </c:pt>
                <c:pt idx="5323">
                  <c:v>-374.65000000000003</c:v>
                </c:pt>
                <c:pt idx="5324">
                  <c:v>251.95</c:v>
                </c:pt>
                <c:pt idx="5325">
                  <c:v>324.40000000000003</c:v>
                </c:pt>
                <c:pt idx="5326">
                  <c:v>-6120.1</c:v>
                </c:pt>
                <c:pt idx="5327">
                  <c:v>-6162.6</c:v>
                </c:pt>
                <c:pt idx="5328">
                  <c:v>934.6</c:v>
                </c:pt>
                <c:pt idx="5329">
                  <c:v>861.3</c:v>
                </c:pt>
                <c:pt idx="5330">
                  <c:v>-3290.6999999999994</c:v>
                </c:pt>
                <c:pt idx="5331">
                  <c:v>-334.79999999999995</c:v>
                </c:pt>
                <c:pt idx="5332">
                  <c:v>-293.10000000000008</c:v>
                </c:pt>
                <c:pt idx="5333">
                  <c:v>-1738.9000000000003</c:v>
                </c:pt>
                <c:pt idx="5334">
                  <c:v>231.44999999999996</c:v>
                </c:pt>
                <c:pt idx="5335">
                  <c:v>305.45</c:v>
                </c:pt>
                <c:pt idx="5336">
                  <c:v>-6191.8999999999987</c:v>
                </c:pt>
                <c:pt idx="5337">
                  <c:v>-6238.1999999999989</c:v>
                </c:pt>
                <c:pt idx="5338">
                  <c:v>992.75000000000023</c:v>
                </c:pt>
                <c:pt idx="5339">
                  <c:v>919.49999999999989</c:v>
                </c:pt>
                <c:pt idx="5340">
                  <c:v>-407.65000000000009</c:v>
                </c:pt>
                <c:pt idx="5341">
                  <c:v>-357.75</c:v>
                </c:pt>
                <c:pt idx="5342">
                  <c:v>-965.05000000000007</c:v>
                </c:pt>
                <c:pt idx="5343">
                  <c:v>188.79999999999998</c:v>
                </c:pt>
                <c:pt idx="5344">
                  <c:v>262.09999999999997</c:v>
                </c:pt>
                <c:pt idx="5345">
                  <c:v>52738.549999999996</c:v>
                </c:pt>
                <c:pt idx="5346">
                  <c:v>-6182.4999999999991</c:v>
                </c:pt>
                <c:pt idx="5347">
                  <c:v>-6220.15</c:v>
                </c:pt>
                <c:pt idx="5348">
                  <c:v>923.25000000000011</c:v>
                </c:pt>
                <c:pt idx="5349">
                  <c:v>850.0999999999998</c:v>
                </c:pt>
                <c:pt idx="5350">
                  <c:v>-397.74999999999989</c:v>
                </c:pt>
                <c:pt idx="5351">
                  <c:v>-356.25</c:v>
                </c:pt>
                <c:pt idx="5352">
                  <c:v>257.14999999999998</c:v>
                </c:pt>
                <c:pt idx="5353">
                  <c:v>331.29999999999995</c:v>
                </c:pt>
                <c:pt idx="5354">
                  <c:v>20919.100000000002</c:v>
                </c:pt>
                <c:pt idx="5355">
                  <c:v>-6222.5999999999995</c:v>
                </c:pt>
                <c:pt idx="5356">
                  <c:v>-6243.7</c:v>
                </c:pt>
                <c:pt idx="5357">
                  <c:v>-3525.9999999999995</c:v>
                </c:pt>
                <c:pt idx="5358">
                  <c:v>844.35</c:v>
                </c:pt>
                <c:pt idx="5359">
                  <c:v>776.30000000000018</c:v>
                </c:pt>
                <c:pt idx="5360">
                  <c:v>-777.09999999999991</c:v>
                </c:pt>
                <c:pt idx="5361">
                  <c:v>-749.14999999999986</c:v>
                </c:pt>
                <c:pt idx="5362">
                  <c:v>407.85000000000008</c:v>
                </c:pt>
                <c:pt idx="5363">
                  <c:v>479.89999999999992</c:v>
                </c:pt>
                <c:pt idx="5364">
                  <c:v>-6460.800000000002</c:v>
                </c:pt>
                <c:pt idx="5365">
                  <c:v>-6490.9500000000007</c:v>
                </c:pt>
                <c:pt idx="5366">
                  <c:v>-7645.7999999999993</c:v>
                </c:pt>
                <c:pt idx="5367">
                  <c:v>887.60000000000014</c:v>
                </c:pt>
                <c:pt idx="5368">
                  <c:v>810.1</c:v>
                </c:pt>
                <c:pt idx="5369">
                  <c:v>-5515.9999999999991</c:v>
                </c:pt>
                <c:pt idx="5370">
                  <c:v>-371.04999999999995</c:v>
                </c:pt>
                <c:pt idx="5371">
                  <c:v>-344.5</c:v>
                </c:pt>
                <c:pt idx="5372">
                  <c:v>313.59999999999997</c:v>
                </c:pt>
                <c:pt idx="5373">
                  <c:v>380.54999999999995</c:v>
                </c:pt>
                <c:pt idx="5374">
                  <c:v>-5655.5999999999995</c:v>
                </c:pt>
                <c:pt idx="5375">
                  <c:v>-5684.4</c:v>
                </c:pt>
                <c:pt idx="5376">
                  <c:v>790.80000000000007</c:v>
                </c:pt>
                <c:pt idx="5377">
                  <c:v>722.45</c:v>
                </c:pt>
                <c:pt idx="5378">
                  <c:v>9379.35</c:v>
                </c:pt>
                <c:pt idx="5379">
                  <c:v>-249.89999999999995</c:v>
                </c:pt>
                <c:pt idx="5380">
                  <c:v>-222.05000000000004</c:v>
                </c:pt>
                <c:pt idx="5381">
                  <c:v>-159.75</c:v>
                </c:pt>
                <c:pt idx="5382">
                  <c:v>280.60000000000002</c:v>
                </c:pt>
                <c:pt idx="5383">
                  <c:v>348.95000000000005</c:v>
                </c:pt>
                <c:pt idx="5384">
                  <c:v>-5662.9999999999991</c:v>
                </c:pt>
                <c:pt idx="5385">
                  <c:v>-5695.5999999999995</c:v>
                </c:pt>
                <c:pt idx="5386">
                  <c:v>832.54999999999984</c:v>
                </c:pt>
                <c:pt idx="5387">
                  <c:v>764.1</c:v>
                </c:pt>
                <c:pt idx="5388">
                  <c:v>-246.99999999999997</c:v>
                </c:pt>
                <c:pt idx="5389">
                  <c:v>-210.00000000000006</c:v>
                </c:pt>
                <c:pt idx="5390">
                  <c:v>-2243.4</c:v>
                </c:pt>
                <c:pt idx="5391">
                  <c:v>229.05</c:v>
                </c:pt>
                <c:pt idx="5392">
                  <c:v>300.3</c:v>
                </c:pt>
                <c:pt idx="5393">
                  <c:v>32293.350000000009</c:v>
                </c:pt>
                <c:pt idx="5394">
                  <c:v>-5862.15</c:v>
                </c:pt>
                <c:pt idx="5395">
                  <c:v>-5869.8</c:v>
                </c:pt>
                <c:pt idx="5396">
                  <c:v>697.7</c:v>
                </c:pt>
                <c:pt idx="5397">
                  <c:v>631.99999999999989</c:v>
                </c:pt>
                <c:pt idx="5398">
                  <c:v>-642.75</c:v>
                </c:pt>
                <c:pt idx="5399">
                  <c:v>-630.25</c:v>
                </c:pt>
                <c:pt idx="5400">
                  <c:v>481.7</c:v>
                </c:pt>
                <c:pt idx="5401">
                  <c:v>550.9</c:v>
                </c:pt>
                <c:pt idx="5402">
                  <c:v>54648.850000000006</c:v>
                </c:pt>
                <c:pt idx="5403">
                  <c:v>-6102.6500000000005</c:v>
                </c:pt>
                <c:pt idx="5404">
                  <c:v>-6097.7500000000009</c:v>
                </c:pt>
                <c:pt idx="5405">
                  <c:v>-9815.4999999999982</c:v>
                </c:pt>
                <c:pt idx="5406">
                  <c:v>694.15</c:v>
                </c:pt>
                <c:pt idx="5407">
                  <c:v>633.6</c:v>
                </c:pt>
                <c:pt idx="5408">
                  <c:v>-1263.6000000000001</c:v>
                </c:pt>
                <c:pt idx="5409">
                  <c:v>-1260.9000000000001</c:v>
                </c:pt>
                <c:pt idx="5410">
                  <c:v>646.50000000000011</c:v>
                </c:pt>
                <c:pt idx="5411">
                  <c:v>712.75</c:v>
                </c:pt>
                <c:pt idx="5412">
                  <c:v>-6512.45</c:v>
                </c:pt>
                <c:pt idx="5413">
                  <c:v>-6518.0499999999993</c:v>
                </c:pt>
                <c:pt idx="5414">
                  <c:v>-3165.8500000000008</c:v>
                </c:pt>
                <c:pt idx="5415">
                  <c:v>752.15</c:v>
                </c:pt>
                <c:pt idx="5416">
                  <c:v>679.05</c:v>
                </c:pt>
                <c:pt idx="5417">
                  <c:v>13872.649999999998</c:v>
                </c:pt>
                <c:pt idx="5418">
                  <c:v>-633.80000000000007</c:v>
                </c:pt>
                <c:pt idx="5419">
                  <c:v>-627.70000000000005</c:v>
                </c:pt>
                <c:pt idx="5420">
                  <c:v>451.40000000000003</c:v>
                </c:pt>
                <c:pt idx="5421">
                  <c:v>509.39999999999992</c:v>
                </c:pt>
                <c:pt idx="5422">
                  <c:v>-5218.5999999999995</c:v>
                </c:pt>
                <c:pt idx="5423">
                  <c:v>-5227.3499999999995</c:v>
                </c:pt>
                <c:pt idx="5424">
                  <c:v>616.80000000000007</c:v>
                </c:pt>
                <c:pt idx="5425">
                  <c:v>556</c:v>
                </c:pt>
                <c:pt idx="5426">
                  <c:v>-4690.2499999999991</c:v>
                </c:pt>
                <c:pt idx="5427">
                  <c:v>-397.84999999999997</c:v>
                </c:pt>
                <c:pt idx="5428">
                  <c:v>-392.65000000000009</c:v>
                </c:pt>
                <c:pt idx="5429">
                  <c:v>-4508.4000000000005</c:v>
                </c:pt>
                <c:pt idx="5430">
                  <c:v>365.59999999999997</c:v>
                </c:pt>
                <c:pt idx="5431">
                  <c:v>419.85</c:v>
                </c:pt>
                <c:pt idx="5432">
                  <c:v>-4681.3</c:v>
                </c:pt>
                <c:pt idx="5433">
                  <c:v>-4692.7999999999993</c:v>
                </c:pt>
                <c:pt idx="5434">
                  <c:v>585.54999999999995</c:v>
                </c:pt>
                <c:pt idx="5435">
                  <c:v>530.00000000000011</c:v>
                </c:pt>
                <c:pt idx="5436">
                  <c:v>-268.49999999999994</c:v>
                </c:pt>
                <c:pt idx="5437">
                  <c:v>-252.35000000000002</c:v>
                </c:pt>
                <c:pt idx="5438">
                  <c:v>12.599999999999989</c:v>
                </c:pt>
                <c:pt idx="5439">
                  <c:v>307.85000000000002</c:v>
                </c:pt>
                <c:pt idx="5440">
                  <c:v>367.14999999999992</c:v>
                </c:pt>
                <c:pt idx="5441">
                  <c:v>34658.25</c:v>
                </c:pt>
                <c:pt idx="5442">
                  <c:v>-4935.5</c:v>
                </c:pt>
                <c:pt idx="5443">
                  <c:v>-4935.3999999999996</c:v>
                </c:pt>
                <c:pt idx="5444">
                  <c:v>551.80000000000007</c:v>
                </c:pt>
                <c:pt idx="5445">
                  <c:v>497.59999999999991</c:v>
                </c:pt>
                <c:pt idx="5446">
                  <c:v>-619.19999999999982</c:v>
                </c:pt>
                <c:pt idx="5447">
                  <c:v>-614.44999999999993</c:v>
                </c:pt>
                <c:pt idx="5448">
                  <c:v>455.84999999999997</c:v>
                </c:pt>
                <c:pt idx="5449">
                  <c:v>513.29999999999995</c:v>
                </c:pt>
                <c:pt idx="5450">
                  <c:v>33225.049999999996</c:v>
                </c:pt>
                <c:pt idx="5451">
                  <c:v>-5130.1000000000004</c:v>
                </c:pt>
                <c:pt idx="5452">
                  <c:v>-5105.95</c:v>
                </c:pt>
                <c:pt idx="5453">
                  <c:v>-18.650000000000144</c:v>
                </c:pt>
                <c:pt idx="5454">
                  <c:v>495.59999999999997</c:v>
                </c:pt>
                <c:pt idx="5455">
                  <c:v>452.55000000000007</c:v>
                </c:pt>
                <c:pt idx="5456">
                  <c:v>-1619.1499999999996</c:v>
                </c:pt>
                <c:pt idx="5457">
                  <c:v>-1634.8</c:v>
                </c:pt>
                <c:pt idx="5458">
                  <c:v>736.35</c:v>
                </c:pt>
                <c:pt idx="5459">
                  <c:v>785.5</c:v>
                </c:pt>
                <c:pt idx="5460">
                  <c:v>-5527.05</c:v>
                </c:pt>
                <c:pt idx="5461">
                  <c:v>-5513.9000000000005</c:v>
                </c:pt>
                <c:pt idx="5462">
                  <c:v>-8096.3000000000011</c:v>
                </c:pt>
                <c:pt idx="5463">
                  <c:v>550.4</c:v>
                </c:pt>
                <c:pt idx="5464">
                  <c:v>493.35</c:v>
                </c:pt>
                <c:pt idx="5465">
                  <c:v>2564.0000000000009</c:v>
                </c:pt>
                <c:pt idx="5466">
                  <c:v>-954.60000000000014</c:v>
                </c:pt>
                <c:pt idx="5467">
                  <c:v>-965.9499999999997</c:v>
                </c:pt>
                <c:pt idx="5468">
                  <c:v>498.29999999999995</c:v>
                </c:pt>
                <c:pt idx="5469">
                  <c:v>534.75000000000011</c:v>
                </c:pt>
                <c:pt idx="5470">
                  <c:v>-3850.9500000000003</c:v>
                </c:pt>
                <c:pt idx="5471">
                  <c:v>-3841.8499999999995</c:v>
                </c:pt>
                <c:pt idx="5472">
                  <c:v>378.54999999999995</c:v>
                </c:pt>
                <c:pt idx="5473">
                  <c:v>338.8</c:v>
                </c:pt>
                <c:pt idx="5474">
                  <c:v>12384.300000000001</c:v>
                </c:pt>
                <c:pt idx="5475">
                  <c:v>-683.55000000000007</c:v>
                </c:pt>
                <c:pt idx="5476">
                  <c:v>-693.94999999999993</c:v>
                </c:pt>
                <c:pt idx="5477">
                  <c:v>-442.10000000000008</c:v>
                </c:pt>
                <c:pt idx="5478">
                  <c:v>390.7</c:v>
                </c:pt>
                <c:pt idx="5479">
                  <c:v>421.89999999999992</c:v>
                </c:pt>
                <c:pt idx="5480">
                  <c:v>-3148.7500000000005</c:v>
                </c:pt>
                <c:pt idx="5481">
                  <c:v>-3142.25</c:v>
                </c:pt>
                <c:pt idx="5482">
                  <c:v>317.45</c:v>
                </c:pt>
                <c:pt idx="5483">
                  <c:v>284.19999999999993</c:v>
                </c:pt>
                <c:pt idx="5484">
                  <c:v>-487.24999999999994</c:v>
                </c:pt>
                <c:pt idx="5485">
                  <c:v>-489.89999999999992</c:v>
                </c:pt>
                <c:pt idx="5486">
                  <c:v>-4709.3999999999996</c:v>
                </c:pt>
                <c:pt idx="5487">
                  <c:v>346.7</c:v>
                </c:pt>
                <c:pt idx="5488">
                  <c:v>386.85</c:v>
                </c:pt>
                <c:pt idx="5489">
                  <c:v>37644.049999999996</c:v>
                </c:pt>
                <c:pt idx="5490">
                  <c:v>-3615.3999999999996</c:v>
                </c:pt>
                <c:pt idx="5491">
                  <c:v>-3579.35</c:v>
                </c:pt>
                <c:pt idx="5492">
                  <c:v>284.45</c:v>
                </c:pt>
                <c:pt idx="5493">
                  <c:v>266.59999999999997</c:v>
                </c:pt>
                <c:pt idx="5494">
                  <c:v>-2162.8000000000002</c:v>
                </c:pt>
                <c:pt idx="5495">
                  <c:v>-2195.15</c:v>
                </c:pt>
                <c:pt idx="5496">
                  <c:v>789.49999999999989</c:v>
                </c:pt>
                <c:pt idx="5497">
                  <c:v>812.99999999999989</c:v>
                </c:pt>
                <c:pt idx="5498">
                  <c:v>39960.050000000003</c:v>
                </c:pt>
                <c:pt idx="5499">
                  <c:v>-4023.45</c:v>
                </c:pt>
                <c:pt idx="5500">
                  <c:v>-3966.8499999999995</c:v>
                </c:pt>
                <c:pt idx="5501">
                  <c:v>-5036.2</c:v>
                </c:pt>
                <c:pt idx="5502">
                  <c:v>341.3</c:v>
                </c:pt>
                <c:pt idx="5503">
                  <c:v>341.75</c:v>
                </c:pt>
                <c:pt idx="5504">
                  <c:v>-4026.6</c:v>
                </c:pt>
                <c:pt idx="5505">
                  <c:v>-4078.1999999999994</c:v>
                </c:pt>
                <c:pt idx="5506">
                  <c:v>1175.6499999999999</c:v>
                </c:pt>
                <c:pt idx="5507">
                  <c:v>1183.7500000000002</c:v>
                </c:pt>
                <c:pt idx="5508">
                  <c:v>-4700.8999999999996</c:v>
                </c:pt>
                <c:pt idx="5509">
                  <c:v>-4650.1499999999996</c:v>
                </c:pt>
                <c:pt idx="5510">
                  <c:v>383.2</c:v>
                </c:pt>
                <c:pt idx="5511">
                  <c:v>378.79999999999995</c:v>
                </c:pt>
                <c:pt idx="5512">
                  <c:v>359.80000000000007</c:v>
                </c:pt>
                <c:pt idx="5513">
                  <c:v>22746.5</c:v>
                </c:pt>
                <c:pt idx="5514">
                  <c:v>-3147.2999999999997</c:v>
                </c:pt>
                <c:pt idx="5515">
                  <c:v>-3188.4</c:v>
                </c:pt>
                <c:pt idx="5516">
                  <c:v>879.4</c:v>
                </c:pt>
                <c:pt idx="5517">
                  <c:v>879.15000000000009</c:v>
                </c:pt>
                <c:pt idx="5518">
                  <c:v>-3151.4999999999995</c:v>
                </c:pt>
                <c:pt idx="5519">
                  <c:v>-3111.15</c:v>
                </c:pt>
                <c:pt idx="5520">
                  <c:v>245.7</c:v>
                </c:pt>
                <c:pt idx="5521">
                  <c:v>240.19999999999996</c:v>
                </c:pt>
                <c:pt idx="5522">
                  <c:v>14260.300000000001</c:v>
                </c:pt>
                <c:pt idx="5523">
                  <c:v>-2668.6499999999996</c:v>
                </c:pt>
                <c:pt idx="5524">
                  <c:v>-2702.7000000000003</c:v>
                </c:pt>
                <c:pt idx="5525">
                  <c:v>-7183.7999999999993</c:v>
                </c:pt>
                <c:pt idx="5526">
                  <c:v>665.19999999999993</c:v>
                </c:pt>
                <c:pt idx="5527">
                  <c:v>659.5</c:v>
                </c:pt>
                <c:pt idx="5528">
                  <c:v>-2079.6000000000008</c:v>
                </c:pt>
                <c:pt idx="5529">
                  <c:v>-2047.2</c:v>
                </c:pt>
                <c:pt idx="5530">
                  <c:v>159.49999999999997</c:v>
                </c:pt>
                <c:pt idx="5531">
                  <c:v>161.34999999999997</c:v>
                </c:pt>
                <c:pt idx="5532">
                  <c:v>-2190.8500000000004</c:v>
                </c:pt>
                <c:pt idx="5533">
                  <c:v>-2220.65</c:v>
                </c:pt>
                <c:pt idx="5534">
                  <c:v>-1661.25</c:v>
                </c:pt>
                <c:pt idx="5535">
                  <c:v>636.90000000000009</c:v>
                </c:pt>
                <c:pt idx="5536">
                  <c:v>642.64999999999986</c:v>
                </c:pt>
                <c:pt idx="5537">
                  <c:v>18715.499999999996</c:v>
                </c:pt>
                <c:pt idx="5538">
                  <c:v>-2593.9</c:v>
                </c:pt>
                <c:pt idx="5539">
                  <c:v>-2552.35</c:v>
                </c:pt>
                <c:pt idx="5540">
                  <c:v>217.49999999999994</c:v>
                </c:pt>
                <c:pt idx="5541">
                  <c:v>224.35</c:v>
                </c:pt>
                <c:pt idx="5542">
                  <c:v>-3094.7499999999995</c:v>
                </c:pt>
                <c:pt idx="5543">
                  <c:v>-3133.6999999999994</c:v>
                </c:pt>
                <c:pt idx="5544">
                  <c:v>844.79999999999961</c:v>
                </c:pt>
                <c:pt idx="5545">
                  <c:v>843.80000000000007</c:v>
                </c:pt>
                <c:pt idx="5546">
                  <c:v>22616.5</c:v>
                </c:pt>
                <c:pt idx="5547">
                  <c:v>-3014.1000000000004</c:v>
                </c:pt>
                <c:pt idx="5548">
                  <c:v>-2953.75</c:v>
                </c:pt>
                <c:pt idx="5549">
                  <c:v>1385.6</c:v>
                </c:pt>
                <c:pt idx="5550">
                  <c:v>300.95</c:v>
                </c:pt>
                <c:pt idx="5551">
                  <c:v>327.45</c:v>
                </c:pt>
                <c:pt idx="5552">
                  <c:v>-5114.6000000000004</c:v>
                </c:pt>
                <c:pt idx="5553">
                  <c:v>-5171.8500000000004</c:v>
                </c:pt>
                <c:pt idx="5554">
                  <c:v>1244.1499999999999</c:v>
                </c:pt>
                <c:pt idx="5555">
                  <c:v>1226.0999999999999</c:v>
                </c:pt>
                <c:pt idx="5556">
                  <c:v>-3712.599999999999</c:v>
                </c:pt>
                <c:pt idx="5557">
                  <c:v>-3655.0999999999995</c:v>
                </c:pt>
                <c:pt idx="5558">
                  <c:v>-4311.3500000000004</c:v>
                </c:pt>
                <c:pt idx="5559">
                  <c:v>320.10000000000002</c:v>
                </c:pt>
                <c:pt idx="5560">
                  <c:v>327.39999999999998</c:v>
                </c:pt>
                <c:pt idx="5561">
                  <c:v>33211.899999999994</c:v>
                </c:pt>
                <c:pt idx="5562">
                  <c:v>-4269.6499999999996</c:v>
                </c:pt>
                <c:pt idx="5563">
                  <c:v>-4310.8499999999995</c:v>
                </c:pt>
                <c:pt idx="5564">
                  <c:v>875.8000000000003</c:v>
                </c:pt>
                <c:pt idx="5565">
                  <c:v>843.85000000000014</c:v>
                </c:pt>
                <c:pt idx="5566">
                  <c:v>-1756.2999999999995</c:v>
                </c:pt>
                <c:pt idx="5567">
                  <c:v>-1714.5</c:v>
                </c:pt>
                <c:pt idx="5568">
                  <c:v>192.59999999999997</c:v>
                </c:pt>
                <c:pt idx="5569">
                  <c:v>219.49999999999997</c:v>
                </c:pt>
                <c:pt idx="5570">
                  <c:v>27809.649999999998</c:v>
                </c:pt>
                <c:pt idx="5571">
                  <c:v>-3843.2999999999993</c:v>
                </c:pt>
                <c:pt idx="5572">
                  <c:v>-3876.7999999999993</c:v>
                </c:pt>
                <c:pt idx="5573">
                  <c:v>-3612.6</c:v>
                </c:pt>
                <c:pt idx="5574">
                  <c:v>695.84999999999991</c:v>
                </c:pt>
                <c:pt idx="5575">
                  <c:v>659.9</c:v>
                </c:pt>
                <c:pt idx="5576">
                  <c:v>-929.9</c:v>
                </c:pt>
                <c:pt idx="5577">
                  <c:v>-895.85</c:v>
                </c:pt>
                <c:pt idx="5578">
                  <c:v>137.44999999999999</c:v>
                </c:pt>
                <c:pt idx="5579">
                  <c:v>170.14999999999998</c:v>
                </c:pt>
                <c:pt idx="5580">
                  <c:v>-3487.400000000001</c:v>
                </c:pt>
                <c:pt idx="5581">
                  <c:v>-3520.4999999999995</c:v>
                </c:pt>
                <c:pt idx="5582">
                  <c:v>-6856.6</c:v>
                </c:pt>
                <c:pt idx="5583">
                  <c:v>693.6</c:v>
                </c:pt>
                <c:pt idx="5584">
                  <c:v>670.44999999999982</c:v>
                </c:pt>
                <c:pt idx="5585">
                  <c:v>-1500.9499999999998</c:v>
                </c:pt>
                <c:pt idx="5586">
                  <c:v>-1468.2000000000003</c:v>
                </c:pt>
                <c:pt idx="5587">
                  <c:v>163.65000000000003</c:v>
                </c:pt>
                <c:pt idx="5588">
                  <c:v>182.84999999999997</c:v>
                </c:pt>
                <c:pt idx="5589">
                  <c:v>-2996</c:v>
                </c:pt>
                <c:pt idx="5590">
                  <c:v>-3026.8999999999996</c:v>
                </c:pt>
                <c:pt idx="5591">
                  <c:v>672.55000000000007</c:v>
                </c:pt>
                <c:pt idx="5592">
                  <c:v>656.4</c:v>
                </c:pt>
                <c:pt idx="5593">
                  <c:v>-3661.6499999999996</c:v>
                </c:pt>
                <c:pt idx="5594">
                  <c:v>377.59999999999997</c:v>
                </c:pt>
                <c:pt idx="5595">
                  <c:v>-5604.85</c:v>
                </c:pt>
                <c:pt idx="5596">
                  <c:v>1228.25</c:v>
                </c:pt>
                <c:pt idx="5597">
                  <c:v>-4077.8999999999996</c:v>
                </c:pt>
                <c:pt idx="5598">
                  <c:v>442</c:v>
                </c:pt>
                <c:pt idx="5599">
                  <c:v>-4855.2499999999991</c:v>
                </c:pt>
                <c:pt idx="5600">
                  <c:v>620.1</c:v>
                </c:pt>
                <c:pt idx="5601">
                  <c:v>619.94999999999993</c:v>
                </c:pt>
                <c:pt idx="5602">
                  <c:v>-2420.85</c:v>
                </c:pt>
                <c:pt idx="5603">
                  <c:v>-2397.5</c:v>
                </c:pt>
                <c:pt idx="5604">
                  <c:v>239.1</c:v>
                </c:pt>
                <c:pt idx="5605">
                  <c:v>234.35000000000005</c:v>
                </c:pt>
                <c:pt idx="5606">
                  <c:v>-2022.4499999999998</c:v>
                </c:pt>
                <c:pt idx="5607">
                  <c:v>-2044.05</c:v>
                </c:pt>
                <c:pt idx="5608">
                  <c:v>596.09999999999991</c:v>
                </c:pt>
                <c:pt idx="5609">
                  <c:v>605.9</c:v>
                </c:pt>
                <c:pt idx="5610">
                  <c:v>-2811.75</c:v>
                </c:pt>
                <c:pt idx="5611">
                  <c:v>-2791.15</c:v>
                </c:pt>
                <c:pt idx="5612">
                  <c:v>265.29999999999995</c:v>
                </c:pt>
                <c:pt idx="5613">
                  <c:v>250.75000000000003</c:v>
                </c:pt>
                <c:pt idx="5614">
                  <c:v>-1635.9</c:v>
                </c:pt>
                <c:pt idx="5615">
                  <c:v>-1654.6</c:v>
                </c:pt>
                <c:pt idx="5616">
                  <c:v>567.69999999999982</c:v>
                </c:pt>
                <c:pt idx="5617">
                  <c:v>587.19999999999993</c:v>
                </c:pt>
                <c:pt idx="5618">
                  <c:v>-3191.3999999999996</c:v>
                </c:pt>
                <c:pt idx="5619">
                  <c:v>-3174</c:v>
                </c:pt>
                <c:pt idx="5620">
                  <c:v>295.59999999999997</c:v>
                </c:pt>
                <c:pt idx="5621">
                  <c:v>271.5</c:v>
                </c:pt>
                <c:pt idx="5622">
                  <c:v>-1265.55</c:v>
                </c:pt>
                <c:pt idx="5623">
                  <c:v>-1280.75</c:v>
                </c:pt>
                <c:pt idx="5624">
                  <c:v>535.65000000000009</c:v>
                </c:pt>
                <c:pt idx="5625">
                  <c:v>394</c:v>
                </c:pt>
                <c:pt idx="5626">
                  <c:v>-3224.5999999999995</c:v>
                </c:pt>
                <c:pt idx="5627">
                  <c:v>-3237.4</c:v>
                </c:pt>
                <c:pt idx="5628">
                  <c:v>546.45000000000005</c:v>
                </c:pt>
                <c:pt idx="5629">
                  <c:v>525.75</c:v>
                </c:pt>
                <c:pt idx="5630">
                  <c:v>-1046.7</c:v>
                </c:pt>
                <c:pt idx="5631">
                  <c:v>-1032.6499999999999</c:v>
                </c:pt>
                <c:pt idx="5632">
                  <c:v>250.85000000000002</c:v>
                </c:pt>
                <c:pt idx="5633">
                  <c:v>271.25</c:v>
                </c:pt>
                <c:pt idx="5634">
                  <c:v>-3208.2</c:v>
                </c:pt>
                <c:pt idx="5635">
                  <c:v>-3227.3999999999992</c:v>
                </c:pt>
                <c:pt idx="5636">
                  <c:v>663.34999999999991</c:v>
                </c:pt>
                <c:pt idx="5637">
                  <c:v>644.65</c:v>
                </c:pt>
                <c:pt idx="5638">
                  <c:v>-1227.75</c:v>
                </c:pt>
                <c:pt idx="5639">
                  <c:v>-1203.55</c:v>
                </c:pt>
                <c:pt idx="5640">
                  <c:v>137.35</c:v>
                </c:pt>
                <c:pt idx="5641">
                  <c:v>153.15</c:v>
                </c:pt>
                <c:pt idx="5642">
                  <c:v>-2888.95</c:v>
                </c:pt>
                <c:pt idx="5643">
                  <c:v>-2917.9</c:v>
                </c:pt>
                <c:pt idx="5644">
                  <c:v>766.44999999999982</c:v>
                </c:pt>
                <c:pt idx="5645">
                  <c:v>754.8</c:v>
                </c:pt>
                <c:pt idx="5646">
                  <c:v>-1676.4499999999998</c:v>
                </c:pt>
                <c:pt idx="5647">
                  <c:v>-1643.5000000000002</c:v>
                </c:pt>
                <c:pt idx="5648">
                  <c:v>51.300000000000011</c:v>
                </c:pt>
                <c:pt idx="5649">
                  <c:v>57.65</c:v>
                </c:pt>
                <c:pt idx="5650">
                  <c:v>-3718.2499999999991</c:v>
                </c:pt>
                <c:pt idx="5651">
                  <c:v>3212.7500000000005</c:v>
                </c:pt>
                <c:pt idx="5652">
                  <c:v>-15817.849999999999</c:v>
                </c:pt>
                <c:pt idx="5653">
                  <c:v>74.34999999999998</c:v>
                </c:pt>
                <c:pt idx="5654">
                  <c:v>-5394.5999999999995</c:v>
                </c:pt>
                <c:pt idx="5655">
                  <c:v>-5464.25</c:v>
                </c:pt>
                <c:pt idx="5656">
                  <c:v>534.4</c:v>
                </c:pt>
                <c:pt idx="5657">
                  <c:v>487.2999999999999</c:v>
                </c:pt>
                <c:pt idx="5658">
                  <c:v>-223.89999999999995</c:v>
                </c:pt>
                <c:pt idx="5659">
                  <c:v>723.25</c:v>
                </c:pt>
                <c:pt idx="5660">
                  <c:v>-13279.950000000003</c:v>
                </c:pt>
                <c:pt idx="5661">
                  <c:v>1802.25</c:v>
                </c:pt>
                <c:pt idx="5662">
                  <c:v>-394.39999999999992</c:v>
                </c:pt>
                <c:pt idx="5663">
                  <c:v>691.64999999999986</c:v>
                </c:pt>
                <c:pt idx="5664">
                  <c:v>-12735.199999999999</c:v>
                </c:pt>
                <c:pt idx="5665">
                  <c:v>2998.7000000000003</c:v>
                </c:pt>
                <c:pt idx="5666">
                  <c:v>-3913.0499999999997</c:v>
                </c:pt>
                <c:pt idx="5667">
                  <c:v>33.599999999999994</c:v>
                </c:pt>
                <c:pt idx="5668">
                  <c:v>-7814.6500000000005</c:v>
                </c:pt>
                <c:pt idx="5669">
                  <c:v>344.35</c:v>
                </c:pt>
                <c:pt idx="5670">
                  <c:v>300.95</c:v>
                </c:pt>
                <c:pt idx="5671">
                  <c:v>-217.39999999999995</c:v>
                </c:pt>
                <c:pt idx="5672">
                  <c:v>-223.80000000000013</c:v>
                </c:pt>
                <c:pt idx="5673">
                  <c:v>370</c:v>
                </c:pt>
                <c:pt idx="5674">
                  <c:v>410.65000000000003</c:v>
                </c:pt>
                <c:pt idx="5675">
                  <c:v>-3686.5</c:v>
                </c:pt>
                <c:pt idx="5676">
                  <c:v>-3679.7</c:v>
                </c:pt>
                <c:pt idx="5677">
                  <c:v>334.15000000000003</c:v>
                </c:pt>
                <c:pt idx="5678">
                  <c:v>296.40000000000003</c:v>
                </c:pt>
                <c:pt idx="5679">
                  <c:v>0</c:v>
                </c:pt>
                <c:pt idx="5680">
                  <c:v>-466.34999999999991</c:v>
                </c:pt>
                <c:pt idx="5681">
                  <c:v>-474.00000000000011</c:v>
                </c:pt>
                <c:pt idx="5682">
                  <c:v>379.75</c:v>
                </c:pt>
                <c:pt idx="5683">
                  <c:v>414.25</c:v>
                </c:pt>
                <c:pt idx="5684">
                  <c:v>-3417.3</c:v>
                </c:pt>
                <c:pt idx="5685">
                  <c:v>-3409.2999999999997</c:v>
                </c:pt>
                <c:pt idx="5686">
                  <c:v>324.90000000000003</c:v>
                </c:pt>
                <c:pt idx="5687">
                  <c:v>293.70000000000005</c:v>
                </c:pt>
                <c:pt idx="5688">
                  <c:v>0</c:v>
                </c:pt>
                <c:pt idx="5689">
                  <c:v>-754.1</c:v>
                </c:pt>
                <c:pt idx="5690">
                  <c:v>-762.75000000000011</c:v>
                </c:pt>
                <c:pt idx="5691">
                  <c:v>0</c:v>
                </c:pt>
                <c:pt idx="5692">
                  <c:v>388.4</c:v>
                </c:pt>
                <c:pt idx="5693">
                  <c:v>415.95000000000005</c:v>
                </c:pt>
                <c:pt idx="5694">
                  <c:v>-3112.8999999999996</c:v>
                </c:pt>
                <c:pt idx="5695">
                  <c:v>-3103.9999999999995</c:v>
                </c:pt>
                <c:pt idx="5696">
                  <c:v>316.90000000000003</c:v>
                </c:pt>
                <c:pt idx="5697">
                  <c:v>293.05</c:v>
                </c:pt>
                <c:pt idx="5698">
                  <c:v>-1073.1500000000001</c:v>
                </c:pt>
                <c:pt idx="5699">
                  <c:v>-1082.6000000000001</c:v>
                </c:pt>
                <c:pt idx="5700">
                  <c:v>0</c:v>
                </c:pt>
                <c:pt idx="5701">
                  <c:v>395.69999999999993</c:v>
                </c:pt>
                <c:pt idx="5702">
                  <c:v>415.55</c:v>
                </c:pt>
                <c:pt idx="5703">
                  <c:v>-2781.2</c:v>
                </c:pt>
                <c:pt idx="5704">
                  <c:v>-2771.75</c:v>
                </c:pt>
                <c:pt idx="5705">
                  <c:v>310.39999999999998</c:v>
                </c:pt>
                <c:pt idx="5706">
                  <c:v>294.55</c:v>
                </c:pt>
                <c:pt idx="5707">
                  <c:v>-1415.25</c:v>
                </c:pt>
                <c:pt idx="5708">
                  <c:v>-1425.1999999999998</c:v>
                </c:pt>
                <c:pt idx="5709">
                  <c:v>401.34999999999985</c:v>
                </c:pt>
                <c:pt idx="5710">
                  <c:v>0</c:v>
                </c:pt>
                <c:pt idx="5711">
                  <c:v>0</c:v>
                </c:pt>
                <c:pt idx="5712">
                  <c:v>2376.8000000000002</c:v>
                </c:pt>
                <c:pt idx="5713">
                  <c:v>-7874.1000000000013</c:v>
                </c:pt>
                <c:pt idx="5714">
                  <c:v>38.349999999999994</c:v>
                </c:pt>
                <c:pt idx="5715">
                  <c:v>-19782.350000000002</c:v>
                </c:pt>
                <c:pt idx="5716">
                  <c:v>3148.3999999999996</c:v>
                </c:pt>
                <c:pt idx="5717">
                  <c:v>3140.3</c:v>
                </c:pt>
                <c:pt idx="5718">
                  <c:v>184446.85</c:v>
                </c:pt>
                <c:pt idx="5719">
                  <c:v>-21283.3</c:v>
                </c:pt>
                <c:pt idx="5720">
                  <c:v>-13418.349999999999</c:v>
                </c:pt>
                <c:pt idx="5721">
                  <c:v>314.3</c:v>
                </c:pt>
                <c:pt idx="5722">
                  <c:v>-28218.249999999993</c:v>
                </c:pt>
                <c:pt idx="5723">
                  <c:v>3094.7500000000009</c:v>
                </c:pt>
                <c:pt idx="5724">
                  <c:v>3040.3000000000006</c:v>
                </c:pt>
                <c:pt idx="5725">
                  <c:v>-237387.44999999998</c:v>
                </c:pt>
                <c:pt idx="5726">
                  <c:v>27114.400000000005</c:v>
                </c:pt>
                <c:pt idx="5727">
                  <c:v>-9779.9</c:v>
                </c:pt>
                <c:pt idx="5728">
                  <c:v>123.85</c:v>
                </c:pt>
                <c:pt idx="5729">
                  <c:v>-10295.499999999998</c:v>
                </c:pt>
                <c:pt idx="5730">
                  <c:v>137.09999999999997</c:v>
                </c:pt>
                <c:pt idx="5731">
                  <c:v>-336.25</c:v>
                </c:pt>
                <c:pt idx="5732">
                  <c:v>21249.699999999997</c:v>
                </c:pt>
                <c:pt idx="5733">
                  <c:v>-112347.84999999996</c:v>
                </c:pt>
                <c:pt idx="5734">
                  <c:v>-112240.60000000002</c:v>
                </c:pt>
                <c:pt idx="5735">
                  <c:v>10414677.25</c:v>
                </c:pt>
                <c:pt idx="5736">
                  <c:v>-1119639.8999999999</c:v>
                </c:pt>
                <c:pt idx="5737">
                  <c:v>26070.799999999996</c:v>
                </c:pt>
                <c:pt idx="5738">
                  <c:v>-5516.05</c:v>
                </c:pt>
                <c:pt idx="5739">
                  <c:v>13792.350000000002</c:v>
                </c:pt>
                <c:pt idx="5740">
                  <c:v>-114777.7</c:v>
                </c:pt>
                <c:pt idx="5741">
                  <c:v>-114955.10000000002</c:v>
                </c:pt>
                <c:pt idx="5742">
                  <c:v>-9805349.9999999981</c:v>
                </c:pt>
                <c:pt idx="5743">
                  <c:v>1067045.25</c:v>
                </c:pt>
                <c:pt idx="5744">
                  <c:v>85807.25</c:v>
                </c:pt>
                <c:pt idx="5745">
                  <c:v>-64394.1</c:v>
                </c:pt>
                <c:pt idx="5746">
                  <c:v>7041954.75</c:v>
                </c:pt>
                <c:pt idx="5747">
                  <c:v>-64451.60000000002</c:v>
                </c:pt>
                <c:pt idx="5748">
                  <c:v>137107.9</c:v>
                </c:pt>
                <c:pt idx="5749">
                  <c:v>139660.04999999999</c:v>
                </c:pt>
                <c:pt idx="5750">
                  <c:v>-200014.25</c:v>
                </c:pt>
                <c:pt idx="5751">
                  <c:v>-201891.3</c:v>
                </c:pt>
                <c:pt idx="5752">
                  <c:v>588789.19999999995</c:v>
                </c:pt>
                <c:pt idx="5753">
                  <c:v>748745.50000000012</c:v>
                </c:pt>
                <c:pt idx="5754">
                  <c:v>-2887831.1</c:v>
                </c:pt>
                <c:pt idx="5755">
                  <c:v>-2436335.8999999994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178744"/>
        <c:axId val="506182664"/>
      </c:lineChart>
      <c:catAx>
        <c:axId val="506178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6182664"/>
        <c:crosses val="autoZero"/>
        <c:auto val="1"/>
        <c:lblAlgn val="ctr"/>
        <c:lblOffset val="100"/>
        <c:noMultiLvlLbl val="0"/>
      </c:catAx>
      <c:valAx>
        <c:axId val="506182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617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>
                <a:solidFill>
                  <a:srgbClr val="0070C0"/>
                </a:solidFill>
              </a:rPr>
              <a:t>Y chromaticity of all Q,S</a:t>
            </a:r>
            <a:endParaRPr lang="zh-CN" altLang="en-US" sz="1600">
              <a:solidFill>
                <a:srgbClr val="0070C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Sheet1!$C$1:$C$5757</c:f>
              <c:numCache>
                <c:formatCode>General</c:formatCode>
                <c:ptCount val="5757"/>
                <c:pt idx="0">
                  <c:v>-1469.75</c:v>
                </c:pt>
                <c:pt idx="1">
                  <c:v>-1760.884</c:v>
                </c:pt>
                <c:pt idx="2">
                  <c:v>474.983</c:v>
                </c:pt>
                <c:pt idx="3">
                  <c:v>383.80599999999998</c:v>
                </c:pt>
                <c:pt idx="4">
                  <c:v>-1.258</c:v>
                </c:pt>
                <c:pt idx="5">
                  <c:v>-1.1160000000000001</c:v>
                </c:pt>
                <c:pt idx="6">
                  <c:v>0.254</c:v>
                </c:pt>
                <c:pt idx="7">
                  <c:v>0.191</c:v>
                </c:pt>
                <c:pt idx="8">
                  <c:v>-2.5000000000000001E-2</c:v>
                </c:pt>
                <c:pt idx="9">
                  <c:v>0.109</c:v>
                </c:pt>
                <c:pt idx="10">
                  <c:v>-2.8000000000000001E-2</c:v>
                </c:pt>
                <c:pt idx="11">
                  <c:v>21.501999999999999</c:v>
                </c:pt>
                <c:pt idx="12">
                  <c:v>-141.36199999999999</c:v>
                </c:pt>
                <c:pt idx="13">
                  <c:v>1505.145</c:v>
                </c:pt>
                <c:pt idx="14">
                  <c:v>-121.943</c:v>
                </c:pt>
                <c:pt idx="15">
                  <c:v>-121.93899999999999</c:v>
                </c:pt>
                <c:pt idx="16">
                  <c:v>21.233000000000001</c:v>
                </c:pt>
                <c:pt idx="17">
                  <c:v>-0.10100000000000001</c:v>
                </c:pt>
                <c:pt idx="18">
                  <c:v>21.446000000000002</c:v>
                </c:pt>
                <c:pt idx="19">
                  <c:v>-171.42400000000001</c:v>
                </c:pt>
                <c:pt idx="20">
                  <c:v>1719.78</c:v>
                </c:pt>
                <c:pt idx="21">
                  <c:v>-121.941</c:v>
                </c:pt>
                <c:pt idx="22">
                  <c:v>-121.93600000000001</c:v>
                </c:pt>
                <c:pt idx="23">
                  <c:v>21.175999999999998</c:v>
                </c:pt>
                <c:pt idx="24">
                  <c:v>-0.05</c:v>
                </c:pt>
                <c:pt idx="25">
                  <c:v>2.5000000000000001E-2</c:v>
                </c:pt>
                <c:pt idx="26">
                  <c:v>-8.5999999999999993E-2</c:v>
                </c:pt>
                <c:pt idx="27">
                  <c:v>2.7E-2</c:v>
                </c:pt>
                <c:pt idx="28">
                  <c:v>-22.265000000000001</c:v>
                </c:pt>
                <c:pt idx="29">
                  <c:v>3.6869999999999998</c:v>
                </c:pt>
                <c:pt idx="30">
                  <c:v>-31.783000000000001</c:v>
                </c:pt>
                <c:pt idx="31">
                  <c:v>3.6909999999999998</c:v>
                </c:pt>
                <c:pt idx="32">
                  <c:v>3.6859999999999999</c:v>
                </c:pt>
                <c:pt idx="33">
                  <c:v>-20.509</c:v>
                </c:pt>
                <c:pt idx="34">
                  <c:v>0.10299999999999999</c:v>
                </c:pt>
                <c:pt idx="35">
                  <c:v>-22.254999999999999</c:v>
                </c:pt>
                <c:pt idx="36">
                  <c:v>3.2040000000000002</c:v>
                </c:pt>
                <c:pt idx="37">
                  <c:v>-27.547000000000001</c:v>
                </c:pt>
                <c:pt idx="38">
                  <c:v>3.6909999999999998</c:v>
                </c:pt>
                <c:pt idx="39">
                  <c:v>3.6859999999999999</c:v>
                </c:pt>
                <c:pt idx="40">
                  <c:v>-20.498999999999999</c:v>
                </c:pt>
                <c:pt idx="41">
                  <c:v>5.0999999999999997E-2</c:v>
                </c:pt>
                <c:pt idx="42">
                  <c:v>-8.6750000000000007</c:v>
                </c:pt>
                <c:pt idx="43">
                  <c:v>2.649</c:v>
                </c:pt>
                <c:pt idx="44">
                  <c:v>0</c:v>
                </c:pt>
                <c:pt idx="45">
                  <c:v>0</c:v>
                </c:pt>
                <c:pt idx="46">
                  <c:v>0.45</c:v>
                </c:pt>
                <c:pt idx="47">
                  <c:v>-2.0070000000000001</c:v>
                </c:pt>
                <c:pt idx="48">
                  <c:v>-2.0049999999999999</c:v>
                </c:pt>
                <c:pt idx="49">
                  <c:v>0.42399999999999999</c:v>
                </c:pt>
                <c:pt idx="50">
                  <c:v>0.435</c:v>
                </c:pt>
                <c:pt idx="51">
                  <c:v>-2.9540000000000002</c:v>
                </c:pt>
                <c:pt idx="52">
                  <c:v>-2.956</c:v>
                </c:pt>
                <c:pt idx="53">
                  <c:v>0.46100000000000002</c:v>
                </c:pt>
                <c:pt idx="54">
                  <c:v>0.45</c:v>
                </c:pt>
                <c:pt idx="55">
                  <c:v>0</c:v>
                </c:pt>
                <c:pt idx="56">
                  <c:v>-2.0070000000000001</c:v>
                </c:pt>
                <c:pt idx="57">
                  <c:v>-2.0049999999999999</c:v>
                </c:pt>
                <c:pt idx="58">
                  <c:v>0.42399999999999999</c:v>
                </c:pt>
                <c:pt idx="59">
                  <c:v>0.435</c:v>
                </c:pt>
                <c:pt idx="60">
                  <c:v>-2.9540000000000002</c:v>
                </c:pt>
                <c:pt idx="61">
                  <c:v>-2.956</c:v>
                </c:pt>
                <c:pt idx="62">
                  <c:v>0.46100000000000002</c:v>
                </c:pt>
                <c:pt idx="63">
                  <c:v>0.45</c:v>
                </c:pt>
                <c:pt idx="64">
                  <c:v>0</c:v>
                </c:pt>
                <c:pt idx="65">
                  <c:v>-2.0070000000000001</c:v>
                </c:pt>
                <c:pt idx="66">
                  <c:v>-2.0049999999999999</c:v>
                </c:pt>
                <c:pt idx="67">
                  <c:v>0</c:v>
                </c:pt>
                <c:pt idx="68">
                  <c:v>0.42399999999999999</c:v>
                </c:pt>
                <c:pt idx="69">
                  <c:v>0.435</c:v>
                </c:pt>
                <c:pt idx="70">
                  <c:v>-2.9540000000000002</c:v>
                </c:pt>
                <c:pt idx="71">
                  <c:v>-2.956</c:v>
                </c:pt>
                <c:pt idx="72">
                  <c:v>0.46100000000000002</c:v>
                </c:pt>
                <c:pt idx="73">
                  <c:v>0.45</c:v>
                </c:pt>
                <c:pt idx="74">
                  <c:v>-2.0070000000000001</c:v>
                </c:pt>
                <c:pt idx="75">
                  <c:v>-2.0049999999999999</c:v>
                </c:pt>
                <c:pt idx="76">
                  <c:v>0</c:v>
                </c:pt>
                <c:pt idx="77">
                  <c:v>0.42399999999999999</c:v>
                </c:pt>
                <c:pt idx="78">
                  <c:v>0.435</c:v>
                </c:pt>
                <c:pt idx="79">
                  <c:v>-2.9540000000000002</c:v>
                </c:pt>
                <c:pt idx="80">
                  <c:v>-2.956</c:v>
                </c:pt>
                <c:pt idx="81">
                  <c:v>0.46100000000000002</c:v>
                </c:pt>
                <c:pt idx="82">
                  <c:v>0.45</c:v>
                </c:pt>
                <c:pt idx="83">
                  <c:v>-2.0070000000000001</c:v>
                </c:pt>
                <c:pt idx="84">
                  <c:v>-2.0049999999999999</c:v>
                </c:pt>
                <c:pt idx="85">
                  <c:v>0.42399999999999999</c:v>
                </c:pt>
                <c:pt idx="86">
                  <c:v>0.435</c:v>
                </c:pt>
                <c:pt idx="87">
                  <c:v>-5.9740000000000002</c:v>
                </c:pt>
                <c:pt idx="88">
                  <c:v>0.44400000000000001</c:v>
                </c:pt>
                <c:pt idx="89">
                  <c:v>-8.3059999999999992</c:v>
                </c:pt>
                <c:pt idx="90">
                  <c:v>3.343</c:v>
                </c:pt>
                <c:pt idx="91">
                  <c:v>-10.622</c:v>
                </c:pt>
                <c:pt idx="92">
                  <c:v>0.56100000000000005</c:v>
                </c:pt>
                <c:pt idx="93">
                  <c:v>-4.12</c:v>
                </c:pt>
                <c:pt idx="94">
                  <c:v>1.9690000000000001</c:v>
                </c:pt>
                <c:pt idx="95">
                  <c:v>-10.233000000000001</c:v>
                </c:pt>
                <c:pt idx="96">
                  <c:v>0.61699999999999999</c:v>
                </c:pt>
                <c:pt idx="97">
                  <c:v>-4.1360000000000001</c:v>
                </c:pt>
                <c:pt idx="98">
                  <c:v>0.46899999999999997</c:v>
                </c:pt>
                <c:pt idx="99">
                  <c:v>0.48</c:v>
                </c:pt>
                <c:pt idx="100">
                  <c:v>-4.1559999999999997</c:v>
                </c:pt>
                <c:pt idx="101">
                  <c:v>-4.117</c:v>
                </c:pt>
                <c:pt idx="102">
                  <c:v>0.33300000000000002</c:v>
                </c:pt>
                <c:pt idx="103">
                  <c:v>-12.954000000000001</c:v>
                </c:pt>
                <c:pt idx="104">
                  <c:v>2.3250000000000002</c:v>
                </c:pt>
                <c:pt idx="105">
                  <c:v>-2.927</c:v>
                </c:pt>
                <c:pt idx="106">
                  <c:v>0.31900000000000001</c:v>
                </c:pt>
                <c:pt idx="107">
                  <c:v>0.33100000000000002</c:v>
                </c:pt>
                <c:pt idx="108">
                  <c:v>-3.077</c:v>
                </c:pt>
                <c:pt idx="109">
                  <c:v>-3.0950000000000002</c:v>
                </c:pt>
                <c:pt idx="110">
                  <c:v>0.70699999999999996</c:v>
                </c:pt>
                <c:pt idx="111">
                  <c:v>0.69799999999999995</c:v>
                </c:pt>
                <c:pt idx="112">
                  <c:v>-2.177</c:v>
                </c:pt>
                <c:pt idx="113">
                  <c:v>-2.1579999999999999</c:v>
                </c:pt>
                <c:pt idx="114">
                  <c:v>0.29199999999999998</c:v>
                </c:pt>
                <c:pt idx="115">
                  <c:v>0.29699999999999999</c:v>
                </c:pt>
                <c:pt idx="116">
                  <c:v>-2.7290000000000001</c:v>
                </c:pt>
                <c:pt idx="117">
                  <c:v>-2.7490000000000001</c:v>
                </c:pt>
                <c:pt idx="118">
                  <c:v>0.72299999999999998</c:v>
                </c:pt>
                <c:pt idx="119">
                  <c:v>0.72099999999999997</c:v>
                </c:pt>
                <c:pt idx="120">
                  <c:v>-2.5409999999999999</c:v>
                </c:pt>
                <c:pt idx="121">
                  <c:v>-2.5209999999999999</c:v>
                </c:pt>
                <c:pt idx="122">
                  <c:v>0.28799999999999998</c:v>
                </c:pt>
                <c:pt idx="123">
                  <c:v>0.28699999999999998</c:v>
                </c:pt>
                <c:pt idx="124">
                  <c:v>-2.359</c:v>
                </c:pt>
                <c:pt idx="125">
                  <c:v>-2.379</c:v>
                </c:pt>
                <c:pt idx="126">
                  <c:v>0.71399999999999997</c:v>
                </c:pt>
                <c:pt idx="127">
                  <c:v>0.71899999999999997</c:v>
                </c:pt>
                <c:pt idx="128">
                  <c:v>-2.89</c:v>
                </c:pt>
                <c:pt idx="129">
                  <c:v>-2.8620000000000001</c:v>
                </c:pt>
                <c:pt idx="130">
                  <c:v>0.316</c:v>
                </c:pt>
                <c:pt idx="131">
                  <c:v>0.44</c:v>
                </c:pt>
                <c:pt idx="132">
                  <c:v>-2.0019999999999998</c:v>
                </c:pt>
                <c:pt idx="133">
                  <c:v>-2.0019999999999998</c:v>
                </c:pt>
                <c:pt idx="134">
                  <c:v>0.436</c:v>
                </c:pt>
                <c:pt idx="135">
                  <c:v>0.44800000000000001</c:v>
                </c:pt>
                <c:pt idx="136">
                  <c:v>-2.9630000000000001</c:v>
                </c:pt>
                <c:pt idx="137">
                  <c:v>-2.9630000000000001</c:v>
                </c:pt>
                <c:pt idx="138">
                  <c:v>0.45200000000000001</c:v>
                </c:pt>
                <c:pt idx="139">
                  <c:v>0.44</c:v>
                </c:pt>
                <c:pt idx="140">
                  <c:v>-2.0019999999999998</c:v>
                </c:pt>
                <c:pt idx="141">
                  <c:v>-2.0019999999999998</c:v>
                </c:pt>
                <c:pt idx="142">
                  <c:v>0.436</c:v>
                </c:pt>
                <c:pt idx="143">
                  <c:v>0.44800000000000001</c:v>
                </c:pt>
                <c:pt idx="144">
                  <c:v>-2.9630000000000001</c:v>
                </c:pt>
                <c:pt idx="145">
                  <c:v>-2.9630000000000001</c:v>
                </c:pt>
                <c:pt idx="146">
                  <c:v>0.45200000000000001</c:v>
                </c:pt>
                <c:pt idx="147">
                  <c:v>0.44</c:v>
                </c:pt>
                <c:pt idx="148">
                  <c:v>-2.0019999999999998</c:v>
                </c:pt>
                <c:pt idx="149">
                  <c:v>-2.0019999999999998</c:v>
                </c:pt>
                <c:pt idx="150">
                  <c:v>0.436</c:v>
                </c:pt>
                <c:pt idx="151">
                  <c:v>0.44800000000000001</c:v>
                </c:pt>
                <c:pt idx="152">
                  <c:v>-2.9630000000000001</c:v>
                </c:pt>
                <c:pt idx="153">
                  <c:v>-2.9630000000000001</c:v>
                </c:pt>
                <c:pt idx="154">
                  <c:v>0.45200000000000001</c:v>
                </c:pt>
                <c:pt idx="155">
                  <c:v>0.44</c:v>
                </c:pt>
                <c:pt idx="156">
                  <c:v>-4.0030000000000001</c:v>
                </c:pt>
                <c:pt idx="157">
                  <c:v>0.88700000000000001</c:v>
                </c:pt>
                <c:pt idx="158">
                  <c:v>-6.0039999999999996</c:v>
                </c:pt>
                <c:pt idx="159">
                  <c:v>0.85199999999999998</c:v>
                </c:pt>
                <c:pt idx="160">
                  <c:v>-4.1070000000000002</c:v>
                </c:pt>
                <c:pt idx="161">
                  <c:v>0.86899999999999999</c:v>
                </c:pt>
                <c:pt idx="162">
                  <c:v>-5.97</c:v>
                </c:pt>
                <c:pt idx="163">
                  <c:v>0.437</c:v>
                </c:pt>
                <c:pt idx="164">
                  <c:v>0.42499999999999999</c:v>
                </c:pt>
                <c:pt idx="165">
                  <c:v>-2.0019999999999998</c:v>
                </c:pt>
                <c:pt idx="166">
                  <c:v>-2.004</c:v>
                </c:pt>
                <c:pt idx="167">
                  <c:v>0.45200000000000001</c:v>
                </c:pt>
                <c:pt idx="168">
                  <c:v>0.46400000000000002</c:v>
                </c:pt>
                <c:pt idx="169">
                  <c:v>-2.9540000000000002</c:v>
                </c:pt>
                <c:pt idx="170">
                  <c:v>-2.952</c:v>
                </c:pt>
                <c:pt idx="171">
                  <c:v>0.438</c:v>
                </c:pt>
                <c:pt idx="172">
                  <c:v>0.42599999999999999</c:v>
                </c:pt>
                <c:pt idx="173">
                  <c:v>-3.056</c:v>
                </c:pt>
                <c:pt idx="174">
                  <c:v>-2.0099999999999998</c:v>
                </c:pt>
                <c:pt idx="175">
                  <c:v>-2.012</c:v>
                </c:pt>
                <c:pt idx="176">
                  <c:v>0.45100000000000001</c:v>
                </c:pt>
                <c:pt idx="177">
                  <c:v>0.46300000000000002</c:v>
                </c:pt>
                <c:pt idx="178">
                  <c:v>-2.9409999999999998</c:v>
                </c:pt>
                <c:pt idx="179">
                  <c:v>-2.9390000000000001</c:v>
                </c:pt>
                <c:pt idx="180">
                  <c:v>0.438</c:v>
                </c:pt>
                <c:pt idx="181">
                  <c:v>0.42599999999999999</c:v>
                </c:pt>
                <c:pt idx="182">
                  <c:v>-2.6960000000000002</c:v>
                </c:pt>
                <c:pt idx="183">
                  <c:v>-2.0169999999999999</c:v>
                </c:pt>
                <c:pt idx="184">
                  <c:v>-2.0179999999999998</c:v>
                </c:pt>
                <c:pt idx="185">
                  <c:v>13.369</c:v>
                </c:pt>
                <c:pt idx="186">
                  <c:v>0.442</c:v>
                </c:pt>
                <c:pt idx="187">
                  <c:v>0.45400000000000001</c:v>
                </c:pt>
                <c:pt idx="188">
                  <c:v>-2.927</c:v>
                </c:pt>
                <c:pt idx="189">
                  <c:v>-2.9260000000000002</c:v>
                </c:pt>
                <c:pt idx="190">
                  <c:v>0.44600000000000001</c:v>
                </c:pt>
                <c:pt idx="191">
                  <c:v>0.435</c:v>
                </c:pt>
                <c:pt idx="192">
                  <c:v>-2.0190000000000001</c:v>
                </c:pt>
                <c:pt idx="193">
                  <c:v>-2.0190000000000001</c:v>
                </c:pt>
                <c:pt idx="194">
                  <c:v>14.93</c:v>
                </c:pt>
                <c:pt idx="195">
                  <c:v>0.432</c:v>
                </c:pt>
                <c:pt idx="196">
                  <c:v>0.44400000000000001</c:v>
                </c:pt>
                <c:pt idx="197">
                  <c:v>-2.6869999999999998</c:v>
                </c:pt>
                <c:pt idx="198">
                  <c:v>-2.9329999999999998</c:v>
                </c:pt>
                <c:pt idx="199">
                  <c:v>-2.9340000000000002</c:v>
                </c:pt>
                <c:pt idx="200">
                  <c:v>0.45700000000000002</c:v>
                </c:pt>
                <c:pt idx="201">
                  <c:v>0.44500000000000001</c:v>
                </c:pt>
                <c:pt idx="202">
                  <c:v>-2.0150000000000001</c:v>
                </c:pt>
                <c:pt idx="203">
                  <c:v>-2.0139999999999998</c:v>
                </c:pt>
                <c:pt idx="204">
                  <c:v>0.43099999999999999</c:v>
                </c:pt>
                <c:pt idx="205">
                  <c:v>0.443</c:v>
                </c:pt>
                <c:pt idx="206">
                  <c:v>-2.5169999999999999</c:v>
                </c:pt>
                <c:pt idx="207">
                  <c:v>-2.9420000000000002</c:v>
                </c:pt>
                <c:pt idx="208">
                  <c:v>-2.9430000000000001</c:v>
                </c:pt>
                <c:pt idx="209">
                  <c:v>20.914000000000001</c:v>
                </c:pt>
                <c:pt idx="210">
                  <c:v>0.44600000000000001</c:v>
                </c:pt>
                <c:pt idx="211">
                  <c:v>0.434</c:v>
                </c:pt>
                <c:pt idx="212">
                  <c:v>-2.0070000000000001</c:v>
                </c:pt>
                <c:pt idx="213">
                  <c:v>-2.0070000000000001</c:v>
                </c:pt>
                <c:pt idx="214">
                  <c:v>0.442</c:v>
                </c:pt>
                <c:pt idx="215">
                  <c:v>0.45400000000000001</c:v>
                </c:pt>
                <c:pt idx="216">
                  <c:v>-2.9449999999999998</c:v>
                </c:pt>
                <c:pt idx="217">
                  <c:v>-2.9449999999999998</c:v>
                </c:pt>
                <c:pt idx="218">
                  <c:v>19.931000000000001</c:v>
                </c:pt>
                <c:pt idx="219">
                  <c:v>0.438</c:v>
                </c:pt>
                <c:pt idx="220">
                  <c:v>0.42599999999999999</c:v>
                </c:pt>
                <c:pt idx="221">
                  <c:v>-2.7410000000000001</c:v>
                </c:pt>
                <c:pt idx="222">
                  <c:v>-2.012</c:v>
                </c:pt>
                <c:pt idx="223">
                  <c:v>-2.0139999999999998</c:v>
                </c:pt>
                <c:pt idx="224">
                  <c:v>0.45100000000000001</c:v>
                </c:pt>
                <c:pt idx="225">
                  <c:v>0.46300000000000002</c:v>
                </c:pt>
                <c:pt idx="226">
                  <c:v>-2.94</c:v>
                </c:pt>
                <c:pt idx="227">
                  <c:v>-2.9380000000000002</c:v>
                </c:pt>
                <c:pt idx="228">
                  <c:v>0.438</c:v>
                </c:pt>
                <c:pt idx="229">
                  <c:v>0.42599999999999999</c:v>
                </c:pt>
                <c:pt idx="230">
                  <c:v>-3.1230000000000002</c:v>
                </c:pt>
                <c:pt idx="231">
                  <c:v>-2.0190000000000001</c:v>
                </c:pt>
                <c:pt idx="232">
                  <c:v>-2.0209999999999999</c:v>
                </c:pt>
                <c:pt idx="233">
                  <c:v>14.818</c:v>
                </c:pt>
                <c:pt idx="234">
                  <c:v>0.442</c:v>
                </c:pt>
                <c:pt idx="235">
                  <c:v>0.45400000000000001</c:v>
                </c:pt>
                <c:pt idx="236">
                  <c:v>-2.9249999999999998</c:v>
                </c:pt>
                <c:pt idx="237">
                  <c:v>-2.9239999999999999</c:v>
                </c:pt>
                <c:pt idx="238">
                  <c:v>0.44500000000000001</c:v>
                </c:pt>
                <c:pt idx="239">
                  <c:v>0.434</c:v>
                </c:pt>
                <c:pt idx="240">
                  <c:v>-2.0209999999999999</c:v>
                </c:pt>
                <c:pt idx="241">
                  <c:v>-2.0219999999999998</c:v>
                </c:pt>
                <c:pt idx="242">
                  <c:v>13.249000000000001</c:v>
                </c:pt>
                <c:pt idx="243">
                  <c:v>0.436</c:v>
                </c:pt>
                <c:pt idx="244">
                  <c:v>0.44700000000000001</c:v>
                </c:pt>
                <c:pt idx="245">
                  <c:v>-2.597</c:v>
                </c:pt>
                <c:pt idx="246">
                  <c:v>-2.93</c:v>
                </c:pt>
                <c:pt idx="247">
                  <c:v>-2.931</c:v>
                </c:pt>
                <c:pt idx="248">
                  <c:v>0.45300000000000001</c:v>
                </c:pt>
                <c:pt idx="249">
                  <c:v>0.441</c:v>
                </c:pt>
                <c:pt idx="250">
                  <c:v>-2.0179999999999998</c:v>
                </c:pt>
                <c:pt idx="251">
                  <c:v>-2.0179999999999998</c:v>
                </c:pt>
                <c:pt idx="252">
                  <c:v>0.434</c:v>
                </c:pt>
                <c:pt idx="253">
                  <c:v>0.44600000000000001</c:v>
                </c:pt>
                <c:pt idx="254">
                  <c:v>-2.762</c:v>
                </c:pt>
                <c:pt idx="255">
                  <c:v>-2.9380000000000002</c:v>
                </c:pt>
                <c:pt idx="256">
                  <c:v>-2.9380000000000002</c:v>
                </c:pt>
                <c:pt idx="257">
                  <c:v>27.483000000000001</c:v>
                </c:pt>
                <c:pt idx="258">
                  <c:v>0.443</c:v>
                </c:pt>
                <c:pt idx="259">
                  <c:v>0.43099999999999999</c:v>
                </c:pt>
                <c:pt idx="260">
                  <c:v>-2.0110000000000001</c:v>
                </c:pt>
                <c:pt idx="261">
                  <c:v>-2.012</c:v>
                </c:pt>
                <c:pt idx="262">
                  <c:v>0.44500000000000001</c:v>
                </c:pt>
                <c:pt idx="263">
                  <c:v>0.45600000000000002</c:v>
                </c:pt>
                <c:pt idx="264">
                  <c:v>-2.9409999999999998</c:v>
                </c:pt>
                <c:pt idx="265">
                  <c:v>-2.94</c:v>
                </c:pt>
                <c:pt idx="266">
                  <c:v>28.814</c:v>
                </c:pt>
                <c:pt idx="267">
                  <c:v>0.43099999999999999</c:v>
                </c:pt>
                <c:pt idx="268">
                  <c:v>0.41899999999999998</c:v>
                </c:pt>
                <c:pt idx="269">
                  <c:v>-3.4649999999999999</c:v>
                </c:pt>
                <c:pt idx="270">
                  <c:v>-2.0190000000000001</c:v>
                </c:pt>
                <c:pt idx="271">
                  <c:v>-2.0219999999999998</c:v>
                </c:pt>
                <c:pt idx="272">
                  <c:v>0.45700000000000002</c:v>
                </c:pt>
                <c:pt idx="273">
                  <c:v>0.46899999999999997</c:v>
                </c:pt>
                <c:pt idx="274">
                  <c:v>-2.9350000000000001</c:v>
                </c:pt>
                <c:pt idx="275">
                  <c:v>-2.9329999999999998</c:v>
                </c:pt>
                <c:pt idx="276">
                  <c:v>0.43099999999999999</c:v>
                </c:pt>
                <c:pt idx="277">
                  <c:v>0.42</c:v>
                </c:pt>
                <c:pt idx="278">
                  <c:v>-3.0539999999999998</c:v>
                </c:pt>
                <c:pt idx="279">
                  <c:v>-2.0230000000000001</c:v>
                </c:pt>
                <c:pt idx="280">
                  <c:v>-2.0259999999999998</c:v>
                </c:pt>
                <c:pt idx="281">
                  <c:v>17.282</c:v>
                </c:pt>
                <c:pt idx="282">
                  <c:v>0.45</c:v>
                </c:pt>
                <c:pt idx="283">
                  <c:v>0.46100000000000002</c:v>
                </c:pt>
                <c:pt idx="284">
                  <c:v>-2.923</c:v>
                </c:pt>
                <c:pt idx="285">
                  <c:v>-2.9220000000000002</c:v>
                </c:pt>
                <c:pt idx="286">
                  <c:v>0.437</c:v>
                </c:pt>
                <c:pt idx="287">
                  <c:v>0.42599999999999999</c:v>
                </c:pt>
                <c:pt idx="288">
                  <c:v>-2.0249999999999999</c:v>
                </c:pt>
                <c:pt idx="289">
                  <c:v>-2.0259999999999998</c:v>
                </c:pt>
                <c:pt idx="290">
                  <c:v>19.241</c:v>
                </c:pt>
                <c:pt idx="291">
                  <c:v>0.442</c:v>
                </c:pt>
                <c:pt idx="292">
                  <c:v>0.45300000000000001</c:v>
                </c:pt>
                <c:pt idx="293">
                  <c:v>-3.907</c:v>
                </c:pt>
                <c:pt idx="294">
                  <c:v>-2.9279999999999999</c:v>
                </c:pt>
                <c:pt idx="295">
                  <c:v>-2.927</c:v>
                </c:pt>
                <c:pt idx="296">
                  <c:v>0.44600000000000001</c:v>
                </c:pt>
                <c:pt idx="297">
                  <c:v>0.435</c:v>
                </c:pt>
                <c:pt idx="298">
                  <c:v>-2.0209999999999999</c:v>
                </c:pt>
                <c:pt idx="299">
                  <c:v>-2.0209999999999999</c:v>
                </c:pt>
                <c:pt idx="300">
                  <c:v>0.441</c:v>
                </c:pt>
                <c:pt idx="301">
                  <c:v>0.45200000000000001</c:v>
                </c:pt>
                <c:pt idx="302">
                  <c:v>-3.681</c:v>
                </c:pt>
                <c:pt idx="303">
                  <c:v>-2.9359999999999999</c:v>
                </c:pt>
                <c:pt idx="304">
                  <c:v>-2.9359999999999999</c:v>
                </c:pt>
                <c:pt idx="305">
                  <c:v>19.652999999999999</c:v>
                </c:pt>
                <c:pt idx="306">
                  <c:v>0.44</c:v>
                </c:pt>
                <c:pt idx="307">
                  <c:v>0.42799999999999999</c:v>
                </c:pt>
                <c:pt idx="308">
                  <c:v>-2.0150000000000001</c:v>
                </c:pt>
                <c:pt idx="309">
                  <c:v>-2.016</c:v>
                </c:pt>
                <c:pt idx="310">
                  <c:v>0.44700000000000001</c:v>
                </c:pt>
                <c:pt idx="311">
                  <c:v>0.45900000000000002</c:v>
                </c:pt>
                <c:pt idx="312">
                  <c:v>-2.9390000000000001</c:v>
                </c:pt>
                <c:pt idx="313">
                  <c:v>-2.9369999999999998</c:v>
                </c:pt>
                <c:pt idx="314">
                  <c:v>18.663</c:v>
                </c:pt>
                <c:pt idx="315">
                  <c:v>0.436</c:v>
                </c:pt>
                <c:pt idx="316">
                  <c:v>0.42399999999999999</c:v>
                </c:pt>
                <c:pt idx="317">
                  <c:v>-2.7839999999999998</c:v>
                </c:pt>
                <c:pt idx="318">
                  <c:v>-2.0179999999999998</c:v>
                </c:pt>
                <c:pt idx="319">
                  <c:v>-2.02</c:v>
                </c:pt>
                <c:pt idx="320">
                  <c:v>0.45200000000000001</c:v>
                </c:pt>
                <c:pt idx="321">
                  <c:v>0.46400000000000002</c:v>
                </c:pt>
                <c:pt idx="322">
                  <c:v>-2.9359999999999999</c:v>
                </c:pt>
                <c:pt idx="323">
                  <c:v>-2.9340000000000002</c:v>
                </c:pt>
                <c:pt idx="324">
                  <c:v>0.436</c:v>
                </c:pt>
                <c:pt idx="325">
                  <c:v>0.42399999999999999</c:v>
                </c:pt>
                <c:pt idx="326">
                  <c:v>-3.173</c:v>
                </c:pt>
                <c:pt idx="327">
                  <c:v>-2.0230000000000001</c:v>
                </c:pt>
                <c:pt idx="328">
                  <c:v>-2.0249999999999999</c:v>
                </c:pt>
                <c:pt idx="329">
                  <c:v>19.556000000000001</c:v>
                </c:pt>
                <c:pt idx="330">
                  <c:v>0.44500000000000001</c:v>
                </c:pt>
                <c:pt idx="331">
                  <c:v>0.45700000000000002</c:v>
                </c:pt>
                <c:pt idx="332">
                  <c:v>-2.9249999999999998</c:v>
                </c:pt>
                <c:pt idx="333">
                  <c:v>-2.9239999999999999</c:v>
                </c:pt>
                <c:pt idx="334">
                  <c:v>0.442</c:v>
                </c:pt>
                <c:pt idx="335">
                  <c:v>0.43</c:v>
                </c:pt>
                <c:pt idx="336">
                  <c:v>-2.024</c:v>
                </c:pt>
                <c:pt idx="337">
                  <c:v>-2.0249999999999999</c:v>
                </c:pt>
                <c:pt idx="338">
                  <c:v>17.527000000000001</c:v>
                </c:pt>
                <c:pt idx="339">
                  <c:v>0.441</c:v>
                </c:pt>
                <c:pt idx="340">
                  <c:v>0.45200000000000001</c:v>
                </c:pt>
                <c:pt idx="341">
                  <c:v>-3.42</c:v>
                </c:pt>
                <c:pt idx="342">
                  <c:v>-2.9289999999999998</c:v>
                </c:pt>
                <c:pt idx="343">
                  <c:v>-2.9279999999999999</c:v>
                </c:pt>
                <c:pt idx="344">
                  <c:v>0.44700000000000001</c:v>
                </c:pt>
                <c:pt idx="345">
                  <c:v>0.435</c:v>
                </c:pt>
                <c:pt idx="346">
                  <c:v>-2.0219999999999998</c:v>
                </c:pt>
                <c:pt idx="347">
                  <c:v>-2.0219999999999998</c:v>
                </c:pt>
                <c:pt idx="348">
                  <c:v>0.44</c:v>
                </c:pt>
                <c:pt idx="349">
                  <c:v>0.45100000000000001</c:v>
                </c:pt>
                <c:pt idx="350">
                  <c:v>-3.6230000000000002</c:v>
                </c:pt>
                <c:pt idx="351">
                  <c:v>-2.9340000000000002</c:v>
                </c:pt>
                <c:pt idx="352">
                  <c:v>-2.9340000000000002</c:v>
                </c:pt>
                <c:pt idx="353">
                  <c:v>19.667999999999999</c:v>
                </c:pt>
                <c:pt idx="354">
                  <c:v>0.44400000000000001</c:v>
                </c:pt>
                <c:pt idx="355">
                  <c:v>0.432</c:v>
                </c:pt>
                <c:pt idx="356">
                  <c:v>-2.0169999999999999</c:v>
                </c:pt>
                <c:pt idx="357">
                  <c:v>-2.0179999999999998</c:v>
                </c:pt>
                <c:pt idx="358">
                  <c:v>0.443</c:v>
                </c:pt>
                <c:pt idx="359">
                  <c:v>0.45500000000000002</c:v>
                </c:pt>
                <c:pt idx="360">
                  <c:v>-2.9359999999999999</c:v>
                </c:pt>
                <c:pt idx="361">
                  <c:v>-2.9350000000000001</c:v>
                </c:pt>
                <c:pt idx="362">
                  <c:v>20.681000000000001</c:v>
                </c:pt>
                <c:pt idx="363">
                  <c:v>0.439</c:v>
                </c:pt>
                <c:pt idx="364">
                  <c:v>0.42699999999999999</c:v>
                </c:pt>
                <c:pt idx="365">
                  <c:v>-3.5070000000000001</c:v>
                </c:pt>
                <c:pt idx="366">
                  <c:v>-2.0219999999999998</c:v>
                </c:pt>
                <c:pt idx="367">
                  <c:v>-2.0230000000000001</c:v>
                </c:pt>
                <c:pt idx="368">
                  <c:v>0.44800000000000001</c:v>
                </c:pt>
                <c:pt idx="369">
                  <c:v>0.46</c:v>
                </c:pt>
                <c:pt idx="370">
                  <c:v>-2.931</c:v>
                </c:pt>
                <c:pt idx="371">
                  <c:v>-2.93</c:v>
                </c:pt>
                <c:pt idx="372">
                  <c:v>0.439</c:v>
                </c:pt>
                <c:pt idx="373">
                  <c:v>0.42699999999999999</c:v>
                </c:pt>
                <c:pt idx="374">
                  <c:v>-3.089</c:v>
                </c:pt>
                <c:pt idx="375">
                  <c:v>-2.0230000000000001</c:v>
                </c:pt>
                <c:pt idx="376">
                  <c:v>-2.0249999999999999</c:v>
                </c:pt>
                <c:pt idx="377">
                  <c:v>16.631</c:v>
                </c:pt>
                <c:pt idx="378">
                  <c:v>0.44500000000000001</c:v>
                </c:pt>
                <c:pt idx="379">
                  <c:v>0.45700000000000002</c:v>
                </c:pt>
                <c:pt idx="380">
                  <c:v>-2.927</c:v>
                </c:pt>
                <c:pt idx="381">
                  <c:v>-2.9260000000000002</c:v>
                </c:pt>
                <c:pt idx="382">
                  <c:v>0.441</c:v>
                </c:pt>
                <c:pt idx="383">
                  <c:v>0.43</c:v>
                </c:pt>
                <c:pt idx="384">
                  <c:v>-2.024</c:v>
                </c:pt>
                <c:pt idx="385">
                  <c:v>-2.0249999999999999</c:v>
                </c:pt>
                <c:pt idx="386">
                  <c:v>18.472999999999999</c:v>
                </c:pt>
                <c:pt idx="387">
                  <c:v>0.441</c:v>
                </c:pt>
                <c:pt idx="388">
                  <c:v>0.45300000000000001</c:v>
                </c:pt>
                <c:pt idx="389">
                  <c:v>-3.3239999999999998</c:v>
                </c:pt>
                <c:pt idx="390">
                  <c:v>-2.9289999999999998</c:v>
                </c:pt>
                <c:pt idx="391">
                  <c:v>-2.9279999999999999</c:v>
                </c:pt>
                <c:pt idx="392">
                  <c:v>0.44500000000000001</c:v>
                </c:pt>
                <c:pt idx="393">
                  <c:v>0.434</c:v>
                </c:pt>
                <c:pt idx="394">
                  <c:v>-2.0230000000000001</c:v>
                </c:pt>
                <c:pt idx="395">
                  <c:v>-2.0230000000000001</c:v>
                </c:pt>
                <c:pt idx="396">
                  <c:v>0.441</c:v>
                </c:pt>
                <c:pt idx="397">
                  <c:v>0.45200000000000001</c:v>
                </c:pt>
                <c:pt idx="398">
                  <c:v>-3.1480000000000001</c:v>
                </c:pt>
                <c:pt idx="399">
                  <c:v>-2.9319999999999999</c:v>
                </c:pt>
                <c:pt idx="400">
                  <c:v>-2.931</c:v>
                </c:pt>
                <c:pt idx="401">
                  <c:v>17.934999999999999</c:v>
                </c:pt>
                <c:pt idx="402">
                  <c:v>0.443</c:v>
                </c:pt>
                <c:pt idx="403">
                  <c:v>0.43099999999999999</c:v>
                </c:pt>
                <c:pt idx="404">
                  <c:v>-2.0209999999999999</c:v>
                </c:pt>
                <c:pt idx="405">
                  <c:v>-2.0219999999999998</c:v>
                </c:pt>
                <c:pt idx="406">
                  <c:v>0.44400000000000001</c:v>
                </c:pt>
                <c:pt idx="407">
                  <c:v>0.45500000000000002</c:v>
                </c:pt>
                <c:pt idx="408">
                  <c:v>-2.9329999999999998</c:v>
                </c:pt>
                <c:pt idx="409">
                  <c:v>-2.9319999999999999</c:v>
                </c:pt>
                <c:pt idx="410">
                  <c:v>16.989999999999998</c:v>
                </c:pt>
                <c:pt idx="411">
                  <c:v>0.442</c:v>
                </c:pt>
                <c:pt idx="412">
                  <c:v>0.43</c:v>
                </c:pt>
                <c:pt idx="413">
                  <c:v>-2.6869999999999998</c:v>
                </c:pt>
                <c:pt idx="414">
                  <c:v>-2.0209999999999999</c:v>
                </c:pt>
                <c:pt idx="415">
                  <c:v>-2.0219999999999998</c:v>
                </c:pt>
                <c:pt idx="416">
                  <c:v>0.44500000000000001</c:v>
                </c:pt>
                <c:pt idx="417">
                  <c:v>0.45600000000000002</c:v>
                </c:pt>
                <c:pt idx="418">
                  <c:v>-2.9329999999999998</c:v>
                </c:pt>
                <c:pt idx="419">
                  <c:v>-2.9319999999999999</c:v>
                </c:pt>
                <c:pt idx="420">
                  <c:v>0.442</c:v>
                </c:pt>
                <c:pt idx="421">
                  <c:v>0.43099999999999999</c:v>
                </c:pt>
                <c:pt idx="422">
                  <c:v>-3.0569999999999999</c:v>
                </c:pt>
                <c:pt idx="423">
                  <c:v>-2.0230000000000001</c:v>
                </c:pt>
                <c:pt idx="424">
                  <c:v>-2.024</c:v>
                </c:pt>
                <c:pt idx="425">
                  <c:v>15.481999999999999</c:v>
                </c:pt>
                <c:pt idx="426">
                  <c:v>0.443</c:v>
                </c:pt>
                <c:pt idx="427">
                  <c:v>0.45400000000000001</c:v>
                </c:pt>
                <c:pt idx="428">
                  <c:v>-2.9289999999999998</c:v>
                </c:pt>
                <c:pt idx="429">
                  <c:v>-2.9279999999999999</c:v>
                </c:pt>
                <c:pt idx="430">
                  <c:v>0.44400000000000001</c:v>
                </c:pt>
                <c:pt idx="431">
                  <c:v>0.432</c:v>
                </c:pt>
                <c:pt idx="432">
                  <c:v>-2.024</c:v>
                </c:pt>
                <c:pt idx="433">
                  <c:v>-2.0249999999999999</c:v>
                </c:pt>
                <c:pt idx="434">
                  <c:v>13.913</c:v>
                </c:pt>
                <c:pt idx="435">
                  <c:v>0.442</c:v>
                </c:pt>
                <c:pt idx="436">
                  <c:v>0.45400000000000001</c:v>
                </c:pt>
                <c:pt idx="437">
                  <c:v>-3.3340000000000001</c:v>
                </c:pt>
                <c:pt idx="438">
                  <c:v>-2.93</c:v>
                </c:pt>
                <c:pt idx="439">
                  <c:v>-2.93</c:v>
                </c:pt>
                <c:pt idx="440">
                  <c:v>0.44400000000000001</c:v>
                </c:pt>
                <c:pt idx="441">
                  <c:v>0.433</c:v>
                </c:pt>
                <c:pt idx="442">
                  <c:v>-2.0230000000000001</c:v>
                </c:pt>
                <c:pt idx="443">
                  <c:v>-2.024</c:v>
                </c:pt>
                <c:pt idx="444">
                  <c:v>0.442</c:v>
                </c:pt>
                <c:pt idx="445">
                  <c:v>0.45400000000000001</c:v>
                </c:pt>
                <c:pt idx="446">
                  <c:v>-3.5190000000000001</c:v>
                </c:pt>
                <c:pt idx="447">
                  <c:v>-2.931</c:v>
                </c:pt>
                <c:pt idx="448">
                  <c:v>-2.931</c:v>
                </c:pt>
                <c:pt idx="449">
                  <c:v>16.728999999999999</c:v>
                </c:pt>
                <c:pt idx="450">
                  <c:v>0.44400000000000001</c:v>
                </c:pt>
                <c:pt idx="451">
                  <c:v>0.433</c:v>
                </c:pt>
                <c:pt idx="452">
                  <c:v>-2.0230000000000001</c:v>
                </c:pt>
                <c:pt idx="453">
                  <c:v>-2.024</c:v>
                </c:pt>
                <c:pt idx="454">
                  <c:v>0.442</c:v>
                </c:pt>
                <c:pt idx="455">
                  <c:v>0.45300000000000001</c:v>
                </c:pt>
                <c:pt idx="456">
                  <c:v>-2.931</c:v>
                </c:pt>
                <c:pt idx="457">
                  <c:v>-2.931</c:v>
                </c:pt>
                <c:pt idx="458">
                  <c:v>17.631</c:v>
                </c:pt>
                <c:pt idx="459">
                  <c:v>0.44400000000000001</c:v>
                </c:pt>
                <c:pt idx="460">
                  <c:v>0.432</c:v>
                </c:pt>
                <c:pt idx="461">
                  <c:v>-3.0760000000000001</c:v>
                </c:pt>
                <c:pt idx="462">
                  <c:v>-2.024</c:v>
                </c:pt>
                <c:pt idx="463">
                  <c:v>-2.0249999999999999</c:v>
                </c:pt>
                <c:pt idx="464">
                  <c:v>0.443</c:v>
                </c:pt>
                <c:pt idx="465">
                  <c:v>0.45400000000000001</c:v>
                </c:pt>
                <c:pt idx="466">
                  <c:v>-2.93</c:v>
                </c:pt>
                <c:pt idx="467">
                  <c:v>-2.93</c:v>
                </c:pt>
                <c:pt idx="468">
                  <c:v>0.443</c:v>
                </c:pt>
                <c:pt idx="469">
                  <c:v>0.432</c:v>
                </c:pt>
                <c:pt idx="470">
                  <c:v>-2.7080000000000002</c:v>
                </c:pt>
                <c:pt idx="471">
                  <c:v>-2.0230000000000001</c:v>
                </c:pt>
                <c:pt idx="472">
                  <c:v>-2.024</c:v>
                </c:pt>
                <c:pt idx="473">
                  <c:v>17.184999999999999</c:v>
                </c:pt>
                <c:pt idx="474">
                  <c:v>0.44400000000000001</c:v>
                </c:pt>
                <c:pt idx="475">
                  <c:v>0.45500000000000002</c:v>
                </c:pt>
                <c:pt idx="476">
                  <c:v>-2.9329999999999998</c:v>
                </c:pt>
                <c:pt idx="477">
                  <c:v>-2.9319999999999999</c:v>
                </c:pt>
                <c:pt idx="478">
                  <c:v>0.442</c:v>
                </c:pt>
                <c:pt idx="479">
                  <c:v>0.43099999999999999</c:v>
                </c:pt>
                <c:pt idx="480">
                  <c:v>-2.0230000000000001</c:v>
                </c:pt>
                <c:pt idx="481">
                  <c:v>-2.024</c:v>
                </c:pt>
                <c:pt idx="482">
                  <c:v>19.065999999999999</c:v>
                </c:pt>
                <c:pt idx="483">
                  <c:v>0.44400000000000001</c:v>
                </c:pt>
                <c:pt idx="484">
                  <c:v>0.45500000000000002</c:v>
                </c:pt>
                <c:pt idx="485">
                  <c:v>-3.0750000000000002</c:v>
                </c:pt>
                <c:pt idx="486">
                  <c:v>-2.9319999999999999</c:v>
                </c:pt>
                <c:pt idx="487">
                  <c:v>-2.931</c:v>
                </c:pt>
                <c:pt idx="488">
                  <c:v>0.442</c:v>
                </c:pt>
                <c:pt idx="489">
                  <c:v>0.43099999999999999</c:v>
                </c:pt>
                <c:pt idx="490">
                  <c:v>-2.0230000000000001</c:v>
                </c:pt>
                <c:pt idx="491">
                  <c:v>-2.024</c:v>
                </c:pt>
                <c:pt idx="492">
                  <c:v>0.44400000000000001</c:v>
                </c:pt>
                <c:pt idx="493">
                  <c:v>0.45500000000000002</c:v>
                </c:pt>
                <c:pt idx="494">
                  <c:v>-2.9209999999999998</c:v>
                </c:pt>
                <c:pt idx="495">
                  <c:v>-2.931</c:v>
                </c:pt>
                <c:pt idx="496">
                  <c:v>-2.93</c:v>
                </c:pt>
                <c:pt idx="497">
                  <c:v>15.375</c:v>
                </c:pt>
                <c:pt idx="498">
                  <c:v>0.442</c:v>
                </c:pt>
                <c:pt idx="499">
                  <c:v>0.43099999999999999</c:v>
                </c:pt>
                <c:pt idx="500">
                  <c:v>-2.0249999999999999</c:v>
                </c:pt>
                <c:pt idx="501">
                  <c:v>-2.0259999999999998</c:v>
                </c:pt>
                <c:pt idx="502">
                  <c:v>0.44400000000000001</c:v>
                </c:pt>
                <c:pt idx="503">
                  <c:v>0.45500000000000002</c:v>
                </c:pt>
                <c:pt idx="504">
                  <c:v>-2.931</c:v>
                </c:pt>
                <c:pt idx="505">
                  <c:v>-2.93</c:v>
                </c:pt>
                <c:pt idx="506">
                  <c:v>14.548999999999999</c:v>
                </c:pt>
                <c:pt idx="507">
                  <c:v>0.44400000000000001</c:v>
                </c:pt>
                <c:pt idx="508">
                  <c:v>0.433</c:v>
                </c:pt>
                <c:pt idx="509">
                  <c:v>-2.3279999999999998</c:v>
                </c:pt>
                <c:pt idx="510">
                  <c:v>-2.0230000000000001</c:v>
                </c:pt>
                <c:pt idx="511">
                  <c:v>-2.024</c:v>
                </c:pt>
                <c:pt idx="512">
                  <c:v>0.442</c:v>
                </c:pt>
                <c:pt idx="513">
                  <c:v>0.45300000000000001</c:v>
                </c:pt>
                <c:pt idx="514">
                  <c:v>-2.9340000000000002</c:v>
                </c:pt>
                <c:pt idx="515">
                  <c:v>-2.9329999999999998</c:v>
                </c:pt>
                <c:pt idx="516">
                  <c:v>0.44400000000000001</c:v>
                </c:pt>
                <c:pt idx="517">
                  <c:v>0.433</c:v>
                </c:pt>
                <c:pt idx="518">
                  <c:v>-2.6459999999999999</c:v>
                </c:pt>
                <c:pt idx="519">
                  <c:v>-2.0230000000000001</c:v>
                </c:pt>
                <c:pt idx="520">
                  <c:v>-2.0230000000000001</c:v>
                </c:pt>
                <c:pt idx="521">
                  <c:v>14.821</c:v>
                </c:pt>
                <c:pt idx="522">
                  <c:v>0.443</c:v>
                </c:pt>
                <c:pt idx="523">
                  <c:v>0.45400000000000001</c:v>
                </c:pt>
                <c:pt idx="524">
                  <c:v>-2.9350000000000001</c:v>
                </c:pt>
                <c:pt idx="525">
                  <c:v>-2.9340000000000002</c:v>
                </c:pt>
                <c:pt idx="526">
                  <c:v>0.443</c:v>
                </c:pt>
                <c:pt idx="527">
                  <c:v>0.43099999999999999</c:v>
                </c:pt>
                <c:pt idx="528">
                  <c:v>-2.0230000000000001</c:v>
                </c:pt>
                <c:pt idx="529">
                  <c:v>-2.0230000000000001</c:v>
                </c:pt>
                <c:pt idx="530">
                  <c:v>13.33</c:v>
                </c:pt>
                <c:pt idx="531">
                  <c:v>0.44600000000000001</c:v>
                </c:pt>
                <c:pt idx="532">
                  <c:v>0.45700000000000002</c:v>
                </c:pt>
                <c:pt idx="533">
                  <c:v>-2.8050000000000002</c:v>
                </c:pt>
                <c:pt idx="534">
                  <c:v>-2.9340000000000002</c:v>
                </c:pt>
                <c:pt idx="535">
                  <c:v>-2.9329999999999998</c:v>
                </c:pt>
                <c:pt idx="536">
                  <c:v>0.44</c:v>
                </c:pt>
                <c:pt idx="537">
                  <c:v>0.42799999999999999</c:v>
                </c:pt>
                <c:pt idx="538">
                  <c:v>-2.024</c:v>
                </c:pt>
                <c:pt idx="539">
                  <c:v>-2.0249999999999999</c:v>
                </c:pt>
                <c:pt idx="540">
                  <c:v>0.44600000000000001</c:v>
                </c:pt>
                <c:pt idx="541">
                  <c:v>0.45800000000000002</c:v>
                </c:pt>
                <c:pt idx="542">
                  <c:v>-2.9590000000000001</c:v>
                </c:pt>
                <c:pt idx="543">
                  <c:v>-2.931</c:v>
                </c:pt>
                <c:pt idx="544">
                  <c:v>-2.93</c:v>
                </c:pt>
                <c:pt idx="545">
                  <c:v>17.154</c:v>
                </c:pt>
                <c:pt idx="546">
                  <c:v>0.443</c:v>
                </c:pt>
                <c:pt idx="547">
                  <c:v>0.432</c:v>
                </c:pt>
                <c:pt idx="548">
                  <c:v>-2.0270000000000001</c:v>
                </c:pt>
                <c:pt idx="549">
                  <c:v>-2.0270000000000001</c:v>
                </c:pt>
                <c:pt idx="550">
                  <c:v>0.443</c:v>
                </c:pt>
                <c:pt idx="551">
                  <c:v>0.45400000000000001</c:v>
                </c:pt>
                <c:pt idx="552">
                  <c:v>-2.93</c:v>
                </c:pt>
                <c:pt idx="553">
                  <c:v>-2.9289999999999998</c:v>
                </c:pt>
                <c:pt idx="554">
                  <c:v>18.085999999999999</c:v>
                </c:pt>
                <c:pt idx="555">
                  <c:v>0.44500000000000001</c:v>
                </c:pt>
                <c:pt idx="556">
                  <c:v>0.434</c:v>
                </c:pt>
                <c:pt idx="557">
                  <c:v>-2.8359999999999999</c:v>
                </c:pt>
                <c:pt idx="558">
                  <c:v>-2.0249999999999999</c:v>
                </c:pt>
                <c:pt idx="559">
                  <c:v>-2.0259999999999998</c:v>
                </c:pt>
                <c:pt idx="560">
                  <c:v>0.44</c:v>
                </c:pt>
                <c:pt idx="561">
                  <c:v>0.45200000000000001</c:v>
                </c:pt>
                <c:pt idx="562">
                  <c:v>-2.9319999999999999</c:v>
                </c:pt>
                <c:pt idx="563">
                  <c:v>-2.931</c:v>
                </c:pt>
                <c:pt idx="564">
                  <c:v>0.44500000000000001</c:v>
                </c:pt>
                <c:pt idx="565">
                  <c:v>0.434</c:v>
                </c:pt>
                <c:pt idx="566">
                  <c:v>-2.4969999999999999</c:v>
                </c:pt>
                <c:pt idx="567">
                  <c:v>-2.0219999999999998</c:v>
                </c:pt>
                <c:pt idx="568">
                  <c:v>-2.0219999999999998</c:v>
                </c:pt>
                <c:pt idx="569">
                  <c:v>15.212</c:v>
                </c:pt>
                <c:pt idx="570">
                  <c:v>0.44500000000000001</c:v>
                </c:pt>
                <c:pt idx="571">
                  <c:v>0.45700000000000002</c:v>
                </c:pt>
                <c:pt idx="572">
                  <c:v>-2.94</c:v>
                </c:pt>
                <c:pt idx="573">
                  <c:v>-2.9390000000000001</c:v>
                </c:pt>
                <c:pt idx="574">
                  <c:v>0.441</c:v>
                </c:pt>
                <c:pt idx="575">
                  <c:v>0.42899999999999999</c:v>
                </c:pt>
                <c:pt idx="576">
                  <c:v>-2.0209999999999999</c:v>
                </c:pt>
                <c:pt idx="577">
                  <c:v>-2.0219999999999998</c:v>
                </c:pt>
                <c:pt idx="578">
                  <c:v>16.879000000000001</c:v>
                </c:pt>
                <c:pt idx="579">
                  <c:v>0.44900000000000001</c:v>
                </c:pt>
                <c:pt idx="580">
                  <c:v>0.46</c:v>
                </c:pt>
                <c:pt idx="581">
                  <c:v>-2.4470000000000001</c:v>
                </c:pt>
                <c:pt idx="582">
                  <c:v>-2.9380000000000002</c:v>
                </c:pt>
                <c:pt idx="583">
                  <c:v>-2.9369999999999998</c:v>
                </c:pt>
                <c:pt idx="584">
                  <c:v>0.437</c:v>
                </c:pt>
                <c:pt idx="585">
                  <c:v>0.42499999999999999</c:v>
                </c:pt>
                <c:pt idx="586">
                  <c:v>-2.0230000000000001</c:v>
                </c:pt>
                <c:pt idx="587">
                  <c:v>-2.0249999999999999</c:v>
                </c:pt>
                <c:pt idx="588">
                  <c:v>0.44900000000000001</c:v>
                </c:pt>
                <c:pt idx="589">
                  <c:v>0.46100000000000002</c:v>
                </c:pt>
                <c:pt idx="590">
                  <c:v>-2.327</c:v>
                </c:pt>
                <c:pt idx="591">
                  <c:v>-2.9340000000000002</c:v>
                </c:pt>
                <c:pt idx="592">
                  <c:v>-2.9319999999999999</c:v>
                </c:pt>
                <c:pt idx="593">
                  <c:v>18.972999999999999</c:v>
                </c:pt>
                <c:pt idx="594">
                  <c:v>0.44</c:v>
                </c:pt>
                <c:pt idx="595">
                  <c:v>0.42899999999999999</c:v>
                </c:pt>
                <c:pt idx="596">
                  <c:v>-2.0259999999999998</c:v>
                </c:pt>
                <c:pt idx="597">
                  <c:v>-2.028</c:v>
                </c:pt>
                <c:pt idx="598">
                  <c:v>0.44500000000000001</c:v>
                </c:pt>
                <c:pt idx="599">
                  <c:v>0.45700000000000002</c:v>
                </c:pt>
                <c:pt idx="600">
                  <c:v>-2.9329999999999998</c:v>
                </c:pt>
                <c:pt idx="601">
                  <c:v>-2.9319999999999999</c:v>
                </c:pt>
                <c:pt idx="602">
                  <c:v>17.954000000000001</c:v>
                </c:pt>
                <c:pt idx="603">
                  <c:v>0.44600000000000001</c:v>
                </c:pt>
                <c:pt idx="604">
                  <c:v>0.435</c:v>
                </c:pt>
                <c:pt idx="605">
                  <c:v>-2.3780000000000001</c:v>
                </c:pt>
                <c:pt idx="606">
                  <c:v>-2.0230000000000001</c:v>
                </c:pt>
                <c:pt idx="607">
                  <c:v>-2.0230000000000001</c:v>
                </c:pt>
                <c:pt idx="608">
                  <c:v>0.439</c:v>
                </c:pt>
                <c:pt idx="609">
                  <c:v>0.45100000000000001</c:v>
                </c:pt>
                <c:pt idx="610">
                  <c:v>-2.9380000000000002</c:v>
                </c:pt>
                <c:pt idx="611">
                  <c:v>-2.9369999999999998</c:v>
                </c:pt>
                <c:pt idx="612">
                  <c:v>0.44600000000000001</c:v>
                </c:pt>
                <c:pt idx="613">
                  <c:v>0.434</c:v>
                </c:pt>
                <c:pt idx="614">
                  <c:v>-2.6989999999999998</c:v>
                </c:pt>
                <c:pt idx="615">
                  <c:v>-2.02</c:v>
                </c:pt>
                <c:pt idx="616">
                  <c:v>-2.02</c:v>
                </c:pt>
                <c:pt idx="617">
                  <c:v>15.964</c:v>
                </c:pt>
                <c:pt idx="618">
                  <c:v>0.44400000000000001</c:v>
                </c:pt>
                <c:pt idx="619">
                  <c:v>0.45600000000000002</c:v>
                </c:pt>
                <c:pt idx="620">
                  <c:v>-2.944</c:v>
                </c:pt>
                <c:pt idx="621">
                  <c:v>-2.9430000000000001</c:v>
                </c:pt>
                <c:pt idx="622">
                  <c:v>0.441</c:v>
                </c:pt>
                <c:pt idx="623">
                  <c:v>0.42899999999999999</c:v>
                </c:pt>
                <c:pt idx="624">
                  <c:v>-2.0190000000000001</c:v>
                </c:pt>
                <c:pt idx="625">
                  <c:v>-2.02</c:v>
                </c:pt>
                <c:pt idx="626">
                  <c:v>14.358000000000001</c:v>
                </c:pt>
                <c:pt idx="627">
                  <c:v>0.45100000000000001</c:v>
                </c:pt>
                <c:pt idx="628">
                  <c:v>0.46300000000000002</c:v>
                </c:pt>
                <c:pt idx="629">
                  <c:v>-2.379</c:v>
                </c:pt>
                <c:pt idx="630">
                  <c:v>-2.9430000000000001</c:v>
                </c:pt>
                <c:pt idx="631">
                  <c:v>-2.9409999999999998</c:v>
                </c:pt>
                <c:pt idx="632">
                  <c:v>0.434</c:v>
                </c:pt>
                <c:pt idx="633">
                  <c:v>0.42299999999999999</c:v>
                </c:pt>
                <c:pt idx="634">
                  <c:v>-2.0219999999999998</c:v>
                </c:pt>
                <c:pt idx="635">
                  <c:v>-2.024</c:v>
                </c:pt>
                <c:pt idx="636">
                  <c:v>0.45200000000000001</c:v>
                </c:pt>
                <c:pt idx="637">
                  <c:v>0.46300000000000002</c:v>
                </c:pt>
                <c:pt idx="638">
                  <c:v>-2.5110000000000001</c:v>
                </c:pt>
                <c:pt idx="639">
                  <c:v>-2.9369999999999998</c:v>
                </c:pt>
                <c:pt idx="640">
                  <c:v>-2.9350000000000001</c:v>
                </c:pt>
                <c:pt idx="641">
                  <c:v>19.675999999999998</c:v>
                </c:pt>
                <c:pt idx="642">
                  <c:v>0.442</c:v>
                </c:pt>
                <c:pt idx="643">
                  <c:v>0.43</c:v>
                </c:pt>
                <c:pt idx="644">
                  <c:v>-2.0259999999999998</c:v>
                </c:pt>
                <c:pt idx="645">
                  <c:v>-2.0270000000000001</c:v>
                </c:pt>
                <c:pt idx="646">
                  <c:v>0.44400000000000001</c:v>
                </c:pt>
                <c:pt idx="647">
                  <c:v>0.45500000000000002</c:v>
                </c:pt>
                <c:pt idx="648">
                  <c:v>-2.9340000000000002</c:v>
                </c:pt>
                <c:pt idx="649">
                  <c:v>-2.9329999999999998</c:v>
                </c:pt>
                <c:pt idx="650">
                  <c:v>20.745999999999999</c:v>
                </c:pt>
                <c:pt idx="651">
                  <c:v>0.44800000000000001</c:v>
                </c:pt>
                <c:pt idx="652">
                  <c:v>0.437</c:v>
                </c:pt>
                <c:pt idx="653">
                  <c:v>-2.93</c:v>
                </c:pt>
                <c:pt idx="654">
                  <c:v>-2.0230000000000001</c:v>
                </c:pt>
                <c:pt idx="655">
                  <c:v>-2.0230000000000001</c:v>
                </c:pt>
                <c:pt idx="656">
                  <c:v>0.437</c:v>
                </c:pt>
                <c:pt idx="657">
                  <c:v>0.44900000000000001</c:v>
                </c:pt>
                <c:pt idx="658">
                  <c:v>-2.9390000000000001</c:v>
                </c:pt>
                <c:pt idx="659">
                  <c:v>-2.9390000000000001</c:v>
                </c:pt>
                <c:pt idx="660">
                  <c:v>0.44800000000000001</c:v>
                </c:pt>
                <c:pt idx="661">
                  <c:v>0.436</c:v>
                </c:pt>
                <c:pt idx="662">
                  <c:v>-2.577</c:v>
                </c:pt>
                <c:pt idx="663">
                  <c:v>-2.0169999999999999</c:v>
                </c:pt>
                <c:pt idx="664">
                  <c:v>-2.0169999999999999</c:v>
                </c:pt>
                <c:pt idx="665">
                  <c:v>12.138999999999999</c:v>
                </c:pt>
                <c:pt idx="666">
                  <c:v>0.44400000000000001</c:v>
                </c:pt>
                <c:pt idx="667">
                  <c:v>0.45600000000000002</c:v>
                </c:pt>
                <c:pt idx="668">
                  <c:v>-2.9510000000000001</c:v>
                </c:pt>
                <c:pt idx="669">
                  <c:v>-2.95</c:v>
                </c:pt>
                <c:pt idx="670">
                  <c:v>0.441</c:v>
                </c:pt>
                <c:pt idx="671">
                  <c:v>0.43</c:v>
                </c:pt>
                <c:pt idx="672">
                  <c:v>-2.016</c:v>
                </c:pt>
                <c:pt idx="673">
                  <c:v>-2.0169999999999999</c:v>
                </c:pt>
                <c:pt idx="674">
                  <c:v>13.475</c:v>
                </c:pt>
                <c:pt idx="675">
                  <c:v>0.45</c:v>
                </c:pt>
                <c:pt idx="676">
                  <c:v>0.46200000000000002</c:v>
                </c:pt>
                <c:pt idx="677">
                  <c:v>-3.5089999999999999</c:v>
                </c:pt>
                <c:pt idx="678">
                  <c:v>-2.9449999999999998</c:v>
                </c:pt>
                <c:pt idx="679">
                  <c:v>-2.9430000000000001</c:v>
                </c:pt>
                <c:pt idx="680">
                  <c:v>0.435</c:v>
                </c:pt>
                <c:pt idx="681">
                  <c:v>0.42299999999999999</c:v>
                </c:pt>
                <c:pt idx="682">
                  <c:v>-2.0219999999999998</c:v>
                </c:pt>
                <c:pt idx="683">
                  <c:v>-2.024</c:v>
                </c:pt>
                <c:pt idx="684">
                  <c:v>0.45100000000000001</c:v>
                </c:pt>
                <c:pt idx="685">
                  <c:v>0.46300000000000002</c:v>
                </c:pt>
                <c:pt idx="686">
                  <c:v>-3.339</c:v>
                </c:pt>
                <c:pt idx="687">
                  <c:v>-2.9340000000000002</c:v>
                </c:pt>
                <c:pt idx="688">
                  <c:v>-2.9319999999999999</c:v>
                </c:pt>
                <c:pt idx="689">
                  <c:v>14.935</c:v>
                </c:pt>
                <c:pt idx="690">
                  <c:v>0.439</c:v>
                </c:pt>
                <c:pt idx="691">
                  <c:v>0.42799999999999999</c:v>
                </c:pt>
                <c:pt idx="692">
                  <c:v>-2.0289999999999999</c:v>
                </c:pt>
                <c:pt idx="693">
                  <c:v>-2.0310000000000001</c:v>
                </c:pt>
                <c:pt idx="694">
                  <c:v>0.44600000000000001</c:v>
                </c:pt>
                <c:pt idx="695">
                  <c:v>0.45700000000000002</c:v>
                </c:pt>
                <c:pt idx="696">
                  <c:v>-2.9319999999999999</c:v>
                </c:pt>
                <c:pt idx="697">
                  <c:v>-2.931</c:v>
                </c:pt>
                <c:pt idx="698">
                  <c:v>14.125</c:v>
                </c:pt>
                <c:pt idx="699">
                  <c:v>0.44600000000000001</c:v>
                </c:pt>
                <c:pt idx="700">
                  <c:v>0.435</c:v>
                </c:pt>
                <c:pt idx="701">
                  <c:v>-2.165</c:v>
                </c:pt>
                <c:pt idx="702">
                  <c:v>-2.024</c:v>
                </c:pt>
                <c:pt idx="703">
                  <c:v>-2.024</c:v>
                </c:pt>
                <c:pt idx="704">
                  <c:v>0.438</c:v>
                </c:pt>
                <c:pt idx="705">
                  <c:v>0.45</c:v>
                </c:pt>
                <c:pt idx="706">
                  <c:v>-2.9390000000000001</c:v>
                </c:pt>
                <c:pt idx="707">
                  <c:v>-2.9390000000000001</c:v>
                </c:pt>
                <c:pt idx="708">
                  <c:v>0.44600000000000001</c:v>
                </c:pt>
                <c:pt idx="709">
                  <c:v>0.434</c:v>
                </c:pt>
                <c:pt idx="710">
                  <c:v>-2.456</c:v>
                </c:pt>
                <c:pt idx="711">
                  <c:v>-2.0190000000000001</c:v>
                </c:pt>
                <c:pt idx="712">
                  <c:v>-2.02</c:v>
                </c:pt>
                <c:pt idx="713">
                  <c:v>16.524000000000001</c:v>
                </c:pt>
                <c:pt idx="714">
                  <c:v>0.44700000000000001</c:v>
                </c:pt>
                <c:pt idx="715">
                  <c:v>0.45900000000000002</c:v>
                </c:pt>
                <c:pt idx="716">
                  <c:v>-2.9510000000000001</c:v>
                </c:pt>
                <c:pt idx="717">
                  <c:v>-2.95</c:v>
                </c:pt>
                <c:pt idx="718">
                  <c:v>0.438</c:v>
                </c:pt>
                <c:pt idx="719">
                  <c:v>0.42599999999999999</c:v>
                </c:pt>
                <c:pt idx="720">
                  <c:v>-2.0179999999999998</c:v>
                </c:pt>
                <c:pt idx="721">
                  <c:v>-2.0190000000000001</c:v>
                </c:pt>
                <c:pt idx="722">
                  <c:v>14.86</c:v>
                </c:pt>
                <c:pt idx="723">
                  <c:v>0.45800000000000002</c:v>
                </c:pt>
                <c:pt idx="724">
                  <c:v>0.47</c:v>
                </c:pt>
                <c:pt idx="725">
                  <c:v>-3.359</c:v>
                </c:pt>
                <c:pt idx="726">
                  <c:v>-2.9460000000000002</c:v>
                </c:pt>
                <c:pt idx="727">
                  <c:v>-2.9430000000000001</c:v>
                </c:pt>
                <c:pt idx="728">
                  <c:v>0.42699999999999999</c:v>
                </c:pt>
                <c:pt idx="729">
                  <c:v>0.41499999999999998</c:v>
                </c:pt>
                <c:pt idx="730">
                  <c:v>-2.0249999999999999</c:v>
                </c:pt>
                <c:pt idx="731">
                  <c:v>-2.028</c:v>
                </c:pt>
                <c:pt idx="732">
                  <c:v>0.45900000000000002</c:v>
                </c:pt>
                <c:pt idx="733">
                  <c:v>0.47099999999999997</c:v>
                </c:pt>
                <c:pt idx="734">
                  <c:v>-3.5459999999999998</c:v>
                </c:pt>
                <c:pt idx="735">
                  <c:v>-2.9329999999999998</c:v>
                </c:pt>
                <c:pt idx="736">
                  <c:v>-2.93</c:v>
                </c:pt>
                <c:pt idx="737">
                  <c:v>14.669</c:v>
                </c:pt>
                <c:pt idx="738">
                  <c:v>0.434</c:v>
                </c:pt>
                <c:pt idx="739">
                  <c:v>0.42299999999999999</c:v>
                </c:pt>
                <c:pt idx="740">
                  <c:v>-2.0339999999999998</c:v>
                </c:pt>
                <c:pt idx="741">
                  <c:v>-2.036</c:v>
                </c:pt>
                <c:pt idx="742">
                  <c:v>0.45100000000000001</c:v>
                </c:pt>
                <c:pt idx="743">
                  <c:v>0.46200000000000002</c:v>
                </c:pt>
                <c:pt idx="744">
                  <c:v>-2.93</c:v>
                </c:pt>
                <c:pt idx="745">
                  <c:v>-2.9279999999999999</c:v>
                </c:pt>
                <c:pt idx="746">
                  <c:v>15.461</c:v>
                </c:pt>
                <c:pt idx="747">
                  <c:v>0.441</c:v>
                </c:pt>
                <c:pt idx="748">
                  <c:v>0.43</c:v>
                </c:pt>
                <c:pt idx="749">
                  <c:v>-2.0339999999999998</c:v>
                </c:pt>
                <c:pt idx="750">
                  <c:v>-2.0350000000000001</c:v>
                </c:pt>
                <c:pt idx="751">
                  <c:v>0.443</c:v>
                </c:pt>
                <c:pt idx="752">
                  <c:v>0.45400000000000001</c:v>
                </c:pt>
                <c:pt idx="753">
                  <c:v>-2.927</c:v>
                </c:pt>
                <c:pt idx="754">
                  <c:v>-2.9260000000000002</c:v>
                </c:pt>
                <c:pt idx="755">
                  <c:v>0.44</c:v>
                </c:pt>
                <c:pt idx="756">
                  <c:v>0.42899999999999999</c:v>
                </c:pt>
                <c:pt idx="757">
                  <c:v>-4.1079999999999997</c:v>
                </c:pt>
                <c:pt idx="758">
                  <c:v>0.871</c:v>
                </c:pt>
                <c:pt idx="759">
                  <c:v>-5.9930000000000003</c:v>
                </c:pt>
                <c:pt idx="760">
                  <c:v>0.81499999999999995</c:v>
                </c:pt>
                <c:pt idx="761">
                  <c:v>-4.1559999999999997</c:v>
                </c:pt>
                <c:pt idx="762">
                  <c:v>0.93200000000000005</c:v>
                </c:pt>
                <c:pt idx="763">
                  <c:v>-5.8209999999999997</c:v>
                </c:pt>
                <c:pt idx="764">
                  <c:v>0.42499999999999999</c:v>
                </c:pt>
                <c:pt idx="765">
                  <c:v>0.41399999999999998</c:v>
                </c:pt>
                <c:pt idx="766">
                  <c:v>-2.0499999999999998</c:v>
                </c:pt>
                <c:pt idx="767">
                  <c:v>-2.0539999999999998</c:v>
                </c:pt>
                <c:pt idx="768">
                  <c:v>0.45900000000000002</c:v>
                </c:pt>
                <c:pt idx="769">
                  <c:v>0.47</c:v>
                </c:pt>
                <c:pt idx="770">
                  <c:v>-2.911</c:v>
                </c:pt>
                <c:pt idx="771">
                  <c:v>-2.907</c:v>
                </c:pt>
                <c:pt idx="772">
                  <c:v>0.42399999999999999</c:v>
                </c:pt>
                <c:pt idx="773">
                  <c:v>0.41299999999999998</c:v>
                </c:pt>
                <c:pt idx="774">
                  <c:v>-2.052</c:v>
                </c:pt>
                <c:pt idx="775">
                  <c:v>-2.0550000000000002</c:v>
                </c:pt>
                <c:pt idx="776">
                  <c:v>0.46</c:v>
                </c:pt>
                <c:pt idx="777">
                  <c:v>0.47099999999999997</c:v>
                </c:pt>
                <c:pt idx="778">
                  <c:v>-2.9089999999999998</c:v>
                </c:pt>
                <c:pt idx="779">
                  <c:v>-2.9060000000000001</c:v>
                </c:pt>
                <c:pt idx="780">
                  <c:v>0.42299999999999999</c:v>
                </c:pt>
                <c:pt idx="781">
                  <c:v>0.41199999999999998</c:v>
                </c:pt>
                <c:pt idx="782">
                  <c:v>-2.0529999999999999</c:v>
                </c:pt>
                <c:pt idx="783">
                  <c:v>-2.0569999999999999</c:v>
                </c:pt>
                <c:pt idx="784">
                  <c:v>0.46100000000000002</c:v>
                </c:pt>
                <c:pt idx="785">
                  <c:v>0.47099999999999997</c:v>
                </c:pt>
                <c:pt idx="786">
                  <c:v>-2.895</c:v>
                </c:pt>
                <c:pt idx="787">
                  <c:v>-2.8919999999999999</c:v>
                </c:pt>
                <c:pt idx="788">
                  <c:v>0.42799999999999999</c:v>
                </c:pt>
                <c:pt idx="789">
                  <c:v>0.41699999999999998</c:v>
                </c:pt>
                <c:pt idx="790">
                  <c:v>-2.044</c:v>
                </c:pt>
                <c:pt idx="791">
                  <c:v>-2.0470000000000002</c:v>
                </c:pt>
                <c:pt idx="792">
                  <c:v>0.45900000000000002</c:v>
                </c:pt>
                <c:pt idx="793">
                  <c:v>0.47</c:v>
                </c:pt>
                <c:pt idx="794">
                  <c:v>-2.8969999999999998</c:v>
                </c:pt>
                <c:pt idx="795">
                  <c:v>-2.8940000000000001</c:v>
                </c:pt>
                <c:pt idx="796">
                  <c:v>0.42899999999999999</c:v>
                </c:pt>
                <c:pt idx="797">
                  <c:v>0.41799999999999998</c:v>
                </c:pt>
                <c:pt idx="798">
                  <c:v>-2.0419999999999998</c:v>
                </c:pt>
                <c:pt idx="799">
                  <c:v>-2.0449999999999999</c:v>
                </c:pt>
                <c:pt idx="800">
                  <c:v>0.45800000000000002</c:v>
                </c:pt>
                <c:pt idx="801">
                  <c:v>0.46899999999999997</c:v>
                </c:pt>
                <c:pt idx="802">
                  <c:v>-2.8980000000000001</c:v>
                </c:pt>
                <c:pt idx="803">
                  <c:v>-2.895</c:v>
                </c:pt>
                <c:pt idx="804">
                  <c:v>0.43</c:v>
                </c:pt>
                <c:pt idx="805">
                  <c:v>0.41899999999999998</c:v>
                </c:pt>
                <c:pt idx="806">
                  <c:v>-4.085</c:v>
                </c:pt>
                <c:pt idx="807">
                  <c:v>0.92900000000000005</c:v>
                </c:pt>
                <c:pt idx="808">
                  <c:v>-5.8730000000000002</c:v>
                </c:pt>
                <c:pt idx="809">
                  <c:v>0.81200000000000006</c:v>
                </c:pt>
                <c:pt idx="810">
                  <c:v>-4.2069999999999999</c:v>
                </c:pt>
                <c:pt idx="811">
                  <c:v>0.90500000000000003</c:v>
                </c:pt>
                <c:pt idx="812">
                  <c:v>-5.8040000000000003</c:v>
                </c:pt>
                <c:pt idx="813">
                  <c:v>0.41799999999999998</c:v>
                </c:pt>
                <c:pt idx="814">
                  <c:v>0.40799999999999997</c:v>
                </c:pt>
                <c:pt idx="815">
                  <c:v>-2.0609999999999999</c:v>
                </c:pt>
                <c:pt idx="816">
                  <c:v>-2.0649999999999999</c:v>
                </c:pt>
                <c:pt idx="817">
                  <c:v>0.46800000000000003</c:v>
                </c:pt>
                <c:pt idx="818">
                  <c:v>0.47899999999999998</c:v>
                </c:pt>
                <c:pt idx="819">
                  <c:v>-2.88</c:v>
                </c:pt>
                <c:pt idx="820">
                  <c:v>-2.8759999999999999</c:v>
                </c:pt>
                <c:pt idx="821">
                  <c:v>0.41899999999999998</c:v>
                </c:pt>
                <c:pt idx="822">
                  <c:v>0.40899999999999997</c:v>
                </c:pt>
                <c:pt idx="823">
                  <c:v>14.659000000000001</c:v>
                </c:pt>
                <c:pt idx="824">
                  <c:v>-2.0579999999999998</c:v>
                </c:pt>
                <c:pt idx="825">
                  <c:v>-2.0609999999999999</c:v>
                </c:pt>
                <c:pt idx="826">
                  <c:v>0.45800000000000002</c:v>
                </c:pt>
                <c:pt idx="827">
                  <c:v>0.46899999999999997</c:v>
                </c:pt>
                <c:pt idx="828">
                  <c:v>-2.8769999999999998</c:v>
                </c:pt>
                <c:pt idx="829">
                  <c:v>-2.8740000000000001</c:v>
                </c:pt>
                <c:pt idx="830">
                  <c:v>0.42799999999999999</c:v>
                </c:pt>
                <c:pt idx="831">
                  <c:v>0.41799999999999998</c:v>
                </c:pt>
                <c:pt idx="832">
                  <c:v>16.335999999999999</c:v>
                </c:pt>
                <c:pt idx="833">
                  <c:v>-2.0550000000000002</c:v>
                </c:pt>
                <c:pt idx="834">
                  <c:v>-2.0569999999999999</c:v>
                </c:pt>
                <c:pt idx="835">
                  <c:v>-3.7309999999999999</c:v>
                </c:pt>
                <c:pt idx="836">
                  <c:v>0.44700000000000001</c:v>
                </c:pt>
                <c:pt idx="837">
                  <c:v>0.45800000000000002</c:v>
                </c:pt>
                <c:pt idx="838">
                  <c:v>-2.89</c:v>
                </c:pt>
                <c:pt idx="839">
                  <c:v>-2.8889999999999998</c:v>
                </c:pt>
                <c:pt idx="840">
                  <c:v>0.439</c:v>
                </c:pt>
                <c:pt idx="841">
                  <c:v>0.42799999999999999</c:v>
                </c:pt>
                <c:pt idx="842">
                  <c:v>-2.0449999999999999</c:v>
                </c:pt>
                <c:pt idx="843">
                  <c:v>-2.0459999999999998</c:v>
                </c:pt>
                <c:pt idx="844">
                  <c:v>-3.5379999999999998</c:v>
                </c:pt>
                <c:pt idx="845">
                  <c:v>0.44700000000000001</c:v>
                </c:pt>
                <c:pt idx="846">
                  <c:v>0.45800000000000002</c:v>
                </c:pt>
                <c:pt idx="847">
                  <c:v>18.893999999999998</c:v>
                </c:pt>
                <c:pt idx="848">
                  <c:v>-2.903</c:v>
                </c:pt>
                <c:pt idx="849">
                  <c:v>-2.9</c:v>
                </c:pt>
                <c:pt idx="850">
                  <c:v>0.42899999999999999</c:v>
                </c:pt>
                <c:pt idx="851">
                  <c:v>0.41799999999999998</c:v>
                </c:pt>
                <c:pt idx="852">
                  <c:v>-2.0390000000000001</c:v>
                </c:pt>
                <c:pt idx="853">
                  <c:v>-2.0419999999999998</c:v>
                </c:pt>
                <c:pt idx="854">
                  <c:v>0.45700000000000002</c:v>
                </c:pt>
                <c:pt idx="855">
                  <c:v>0.46800000000000003</c:v>
                </c:pt>
                <c:pt idx="856">
                  <c:v>18.234999999999999</c:v>
                </c:pt>
                <c:pt idx="857">
                  <c:v>-2.903</c:v>
                </c:pt>
                <c:pt idx="858">
                  <c:v>-2.899</c:v>
                </c:pt>
                <c:pt idx="859">
                  <c:v>-2.9540000000000002</c:v>
                </c:pt>
                <c:pt idx="860">
                  <c:v>0.42099999999999999</c:v>
                </c:pt>
                <c:pt idx="861">
                  <c:v>0.41099999999999998</c:v>
                </c:pt>
                <c:pt idx="862">
                  <c:v>-2.0499999999999998</c:v>
                </c:pt>
                <c:pt idx="863">
                  <c:v>-2.0529999999999999</c:v>
                </c:pt>
                <c:pt idx="864">
                  <c:v>0.46600000000000003</c:v>
                </c:pt>
                <c:pt idx="865">
                  <c:v>0.47599999999999998</c:v>
                </c:pt>
                <c:pt idx="866">
                  <c:v>-2.895</c:v>
                </c:pt>
                <c:pt idx="867">
                  <c:v>-2.891</c:v>
                </c:pt>
                <c:pt idx="868">
                  <c:v>-3.363</c:v>
                </c:pt>
                <c:pt idx="869">
                  <c:v>0.42199999999999999</c:v>
                </c:pt>
                <c:pt idx="870">
                  <c:v>0.41199999999999998</c:v>
                </c:pt>
                <c:pt idx="871">
                  <c:v>19.212</c:v>
                </c:pt>
                <c:pt idx="872">
                  <c:v>-2.0550000000000002</c:v>
                </c:pt>
                <c:pt idx="873">
                  <c:v>-2.0569999999999999</c:v>
                </c:pt>
                <c:pt idx="874">
                  <c:v>0.45300000000000001</c:v>
                </c:pt>
                <c:pt idx="875">
                  <c:v>0.46400000000000002</c:v>
                </c:pt>
                <c:pt idx="876">
                  <c:v>-2.88</c:v>
                </c:pt>
                <c:pt idx="877">
                  <c:v>-2.8780000000000001</c:v>
                </c:pt>
                <c:pt idx="878">
                  <c:v>0.433</c:v>
                </c:pt>
                <c:pt idx="879">
                  <c:v>0.42199999999999999</c:v>
                </c:pt>
                <c:pt idx="880">
                  <c:v>17.193999999999999</c:v>
                </c:pt>
                <c:pt idx="881">
                  <c:v>-2.0529999999999999</c:v>
                </c:pt>
                <c:pt idx="882">
                  <c:v>-2.0539999999999998</c:v>
                </c:pt>
                <c:pt idx="883">
                  <c:v>-3.6280000000000001</c:v>
                </c:pt>
                <c:pt idx="884">
                  <c:v>0.44400000000000001</c:v>
                </c:pt>
                <c:pt idx="885">
                  <c:v>0.45500000000000002</c:v>
                </c:pt>
                <c:pt idx="886">
                  <c:v>-2.8919999999999999</c:v>
                </c:pt>
                <c:pt idx="887">
                  <c:v>-2.891</c:v>
                </c:pt>
                <c:pt idx="888">
                  <c:v>0.442</c:v>
                </c:pt>
                <c:pt idx="889">
                  <c:v>0.43099999999999999</c:v>
                </c:pt>
                <c:pt idx="890">
                  <c:v>-2.044</c:v>
                </c:pt>
                <c:pt idx="891">
                  <c:v>-2.0449999999999999</c:v>
                </c:pt>
                <c:pt idx="892">
                  <c:v>-3.8119999999999998</c:v>
                </c:pt>
                <c:pt idx="893">
                  <c:v>0.44400000000000001</c:v>
                </c:pt>
                <c:pt idx="894">
                  <c:v>0.45500000000000002</c:v>
                </c:pt>
                <c:pt idx="895">
                  <c:v>14.895</c:v>
                </c:pt>
                <c:pt idx="896">
                  <c:v>-2.903</c:v>
                </c:pt>
                <c:pt idx="897">
                  <c:v>-2.9020000000000001</c:v>
                </c:pt>
                <c:pt idx="898">
                  <c:v>0.436</c:v>
                </c:pt>
                <c:pt idx="899">
                  <c:v>0.42499999999999999</c:v>
                </c:pt>
                <c:pt idx="900">
                  <c:v>-2.0379999999999998</c:v>
                </c:pt>
                <c:pt idx="901">
                  <c:v>-2.0390000000000001</c:v>
                </c:pt>
                <c:pt idx="902">
                  <c:v>0.45</c:v>
                </c:pt>
                <c:pt idx="903">
                  <c:v>0.46100000000000002</c:v>
                </c:pt>
                <c:pt idx="904">
                  <c:v>15.423999999999999</c:v>
                </c:pt>
                <c:pt idx="905">
                  <c:v>-2.903</c:v>
                </c:pt>
                <c:pt idx="906">
                  <c:v>-2.9</c:v>
                </c:pt>
                <c:pt idx="907">
                  <c:v>-3.7280000000000002</c:v>
                </c:pt>
                <c:pt idx="908">
                  <c:v>0.43</c:v>
                </c:pt>
                <c:pt idx="909">
                  <c:v>0.41899999999999998</c:v>
                </c:pt>
                <c:pt idx="910">
                  <c:v>-2.048</c:v>
                </c:pt>
                <c:pt idx="911">
                  <c:v>-2.0499999999999998</c:v>
                </c:pt>
                <c:pt idx="912">
                  <c:v>0.45600000000000002</c:v>
                </c:pt>
                <c:pt idx="913">
                  <c:v>0.46600000000000003</c:v>
                </c:pt>
                <c:pt idx="914">
                  <c:v>-2.8929999999999998</c:v>
                </c:pt>
                <c:pt idx="915">
                  <c:v>-2.89</c:v>
                </c:pt>
                <c:pt idx="916">
                  <c:v>-3.2930000000000001</c:v>
                </c:pt>
                <c:pt idx="917">
                  <c:v>0.43099999999999999</c:v>
                </c:pt>
                <c:pt idx="918">
                  <c:v>0.42</c:v>
                </c:pt>
                <c:pt idx="919">
                  <c:v>16.306999999999999</c:v>
                </c:pt>
                <c:pt idx="920">
                  <c:v>-2.052</c:v>
                </c:pt>
                <c:pt idx="921">
                  <c:v>-2.0529999999999999</c:v>
                </c:pt>
                <c:pt idx="922">
                  <c:v>0.44800000000000001</c:v>
                </c:pt>
                <c:pt idx="923">
                  <c:v>0.45900000000000002</c:v>
                </c:pt>
                <c:pt idx="924">
                  <c:v>-2.8849999999999998</c:v>
                </c:pt>
                <c:pt idx="925">
                  <c:v>-2.883</c:v>
                </c:pt>
                <c:pt idx="926">
                  <c:v>0.437</c:v>
                </c:pt>
                <c:pt idx="927">
                  <c:v>0.42699999999999999</c:v>
                </c:pt>
                <c:pt idx="928">
                  <c:v>18.131</c:v>
                </c:pt>
                <c:pt idx="929">
                  <c:v>-2.0499999999999998</c:v>
                </c:pt>
                <c:pt idx="930">
                  <c:v>-2.0510000000000002</c:v>
                </c:pt>
                <c:pt idx="931">
                  <c:v>-3.6920000000000002</c:v>
                </c:pt>
                <c:pt idx="932">
                  <c:v>0.44</c:v>
                </c:pt>
                <c:pt idx="933">
                  <c:v>0.45100000000000001</c:v>
                </c:pt>
                <c:pt idx="934">
                  <c:v>-2.895</c:v>
                </c:pt>
                <c:pt idx="935">
                  <c:v>-2.8940000000000001</c:v>
                </c:pt>
                <c:pt idx="936">
                  <c:v>0.44600000000000001</c:v>
                </c:pt>
                <c:pt idx="937">
                  <c:v>0.435</c:v>
                </c:pt>
                <c:pt idx="938">
                  <c:v>-2.044</c:v>
                </c:pt>
                <c:pt idx="939">
                  <c:v>-2.044</c:v>
                </c:pt>
                <c:pt idx="940">
                  <c:v>-3.524</c:v>
                </c:pt>
                <c:pt idx="941">
                  <c:v>0.44</c:v>
                </c:pt>
                <c:pt idx="942">
                  <c:v>0.45100000000000001</c:v>
                </c:pt>
                <c:pt idx="943">
                  <c:v>17.617000000000001</c:v>
                </c:pt>
                <c:pt idx="944">
                  <c:v>-2.903</c:v>
                </c:pt>
                <c:pt idx="945">
                  <c:v>-2.9009999999999998</c:v>
                </c:pt>
                <c:pt idx="946">
                  <c:v>0.439</c:v>
                </c:pt>
                <c:pt idx="947">
                  <c:v>0.42899999999999999</c:v>
                </c:pt>
                <c:pt idx="948">
                  <c:v>-2.0390000000000001</c:v>
                </c:pt>
                <c:pt idx="949">
                  <c:v>-2.04</c:v>
                </c:pt>
                <c:pt idx="950">
                  <c:v>0.44600000000000001</c:v>
                </c:pt>
                <c:pt idx="951">
                  <c:v>0.45700000000000002</c:v>
                </c:pt>
                <c:pt idx="952">
                  <c:v>16.931999999999999</c:v>
                </c:pt>
                <c:pt idx="953">
                  <c:v>-2.9020000000000001</c:v>
                </c:pt>
                <c:pt idx="954">
                  <c:v>-2.9</c:v>
                </c:pt>
                <c:pt idx="955">
                  <c:v>-3.33</c:v>
                </c:pt>
                <c:pt idx="956">
                  <c:v>0.435</c:v>
                </c:pt>
                <c:pt idx="957">
                  <c:v>0.42399999999999999</c:v>
                </c:pt>
                <c:pt idx="958">
                  <c:v>-2.044</c:v>
                </c:pt>
                <c:pt idx="959">
                  <c:v>-2.0459999999999998</c:v>
                </c:pt>
                <c:pt idx="960">
                  <c:v>0.45</c:v>
                </c:pt>
                <c:pt idx="961">
                  <c:v>0.46100000000000002</c:v>
                </c:pt>
                <c:pt idx="962">
                  <c:v>-2.8969999999999998</c:v>
                </c:pt>
                <c:pt idx="963">
                  <c:v>-2.895</c:v>
                </c:pt>
                <c:pt idx="964">
                  <c:v>-3.7869999999999999</c:v>
                </c:pt>
                <c:pt idx="965">
                  <c:v>0.436</c:v>
                </c:pt>
                <c:pt idx="966">
                  <c:v>0.42499999999999999</c:v>
                </c:pt>
                <c:pt idx="967">
                  <c:v>18.899999999999999</c:v>
                </c:pt>
                <c:pt idx="968">
                  <c:v>-2.0489999999999999</c:v>
                </c:pt>
                <c:pt idx="969">
                  <c:v>-2.0499999999999998</c:v>
                </c:pt>
                <c:pt idx="970">
                  <c:v>0.443</c:v>
                </c:pt>
                <c:pt idx="971">
                  <c:v>0.45300000000000001</c:v>
                </c:pt>
                <c:pt idx="972">
                  <c:v>-2.8889999999999998</c:v>
                </c:pt>
                <c:pt idx="973">
                  <c:v>-2.8879999999999999</c:v>
                </c:pt>
                <c:pt idx="974">
                  <c:v>0.442</c:v>
                </c:pt>
                <c:pt idx="975">
                  <c:v>0.432</c:v>
                </c:pt>
                <c:pt idx="976">
                  <c:v>16.977</c:v>
                </c:pt>
                <c:pt idx="977">
                  <c:v>-2.0489999999999999</c:v>
                </c:pt>
                <c:pt idx="978">
                  <c:v>-2.0489999999999999</c:v>
                </c:pt>
                <c:pt idx="979">
                  <c:v>-3.3919999999999999</c:v>
                </c:pt>
                <c:pt idx="980">
                  <c:v>0.438</c:v>
                </c:pt>
                <c:pt idx="981">
                  <c:v>0.44900000000000001</c:v>
                </c:pt>
                <c:pt idx="982">
                  <c:v>-2.8959999999999999</c:v>
                </c:pt>
                <c:pt idx="983">
                  <c:v>-2.8959999999999999</c:v>
                </c:pt>
                <c:pt idx="984">
                  <c:v>0.44700000000000001</c:v>
                </c:pt>
                <c:pt idx="985">
                  <c:v>0.436</c:v>
                </c:pt>
                <c:pt idx="986">
                  <c:v>-2.044</c:v>
                </c:pt>
                <c:pt idx="987">
                  <c:v>-2.044</c:v>
                </c:pt>
                <c:pt idx="988">
                  <c:v>-3.5419999999999998</c:v>
                </c:pt>
                <c:pt idx="989">
                  <c:v>0.438</c:v>
                </c:pt>
                <c:pt idx="990">
                  <c:v>0.44900000000000001</c:v>
                </c:pt>
                <c:pt idx="991">
                  <c:v>10.834</c:v>
                </c:pt>
                <c:pt idx="992">
                  <c:v>-2.9020000000000001</c:v>
                </c:pt>
                <c:pt idx="993">
                  <c:v>-2.9009999999999998</c:v>
                </c:pt>
                <c:pt idx="994">
                  <c:v>0.44500000000000001</c:v>
                </c:pt>
                <c:pt idx="995">
                  <c:v>0.434</c:v>
                </c:pt>
                <c:pt idx="996">
                  <c:v>-2.04</c:v>
                </c:pt>
                <c:pt idx="997">
                  <c:v>-2.0409999999999999</c:v>
                </c:pt>
                <c:pt idx="998">
                  <c:v>0.44</c:v>
                </c:pt>
                <c:pt idx="999">
                  <c:v>0.45100000000000001</c:v>
                </c:pt>
                <c:pt idx="1000">
                  <c:v>11.266</c:v>
                </c:pt>
                <c:pt idx="1001">
                  <c:v>-2.9020000000000001</c:v>
                </c:pt>
                <c:pt idx="1002">
                  <c:v>-2.9009999999999998</c:v>
                </c:pt>
                <c:pt idx="1003">
                  <c:v>-3.85</c:v>
                </c:pt>
                <c:pt idx="1004">
                  <c:v>0.443</c:v>
                </c:pt>
                <c:pt idx="1005">
                  <c:v>0.432</c:v>
                </c:pt>
                <c:pt idx="1006">
                  <c:v>-2.0459999999999998</c:v>
                </c:pt>
                <c:pt idx="1007">
                  <c:v>-2.0459999999999998</c:v>
                </c:pt>
                <c:pt idx="1008">
                  <c:v>0.442</c:v>
                </c:pt>
                <c:pt idx="1009">
                  <c:v>0.45300000000000001</c:v>
                </c:pt>
                <c:pt idx="1010">
                  <c:v>-2.895</c:v>
                </c:pt>
                <c:pt idx="1011">
                  <c:v>-2.8940000000000001</c:v>
                </c:pt>
                <c:pt idx="1012">
                  <c:v>-3.4</c:v>
                </c:pt>
                <c:pt idx="1013">
                  <c:v>0.443</c:v>
                </c:pt>
                <c:pt idx="1014">
                  <c:v>0.432</c:v>
                </c:pt>
                <c:pt idx="1015">
                  <c:v>14.722</c:v>
                </c:pt>
                <c:pt idx="1016">
                  <c:v>-2.048</c:v>
                </c:pt>
                <c:pt idx="1017">
                  <c:v>-2.048</c:v>
                </c:pt>
                <c:pt idx="1018">
                  <c:v>0.439</c:v>
                </c:pt>
                <c:pt idx="1019">
                  <c:v>0.45</c:v>
                </c:pt>
                <c:pt idx="1020">
                  <c:v>-2.8929999999999998</c:v>
                </c:pt>
                <c:pt idx="1021">
                  <c:v>-2.8919999999999999</c:v>
                </c:pt>
                <c:pt idx="1022">
                  <c:v>0.44600000000000001</c:v>
                </c:pt>
                <c:pt idx="1023">
                  <c:v>0.435</c:v>
                </c:pt>
                <c:pt idx="1024">
                  <c:v>16.312999999999999</c:v>
                </c:pt>
                <c:pt idx="1025">
                  <c:v>-2.0470000000000002</c:v>
                </c:pt>
                <c:pt idx="1026">
                  <c:v>-2.0470000000000002</c:v>
                </c:pt>
                <c:pt idx="1027">
                  <c:v>-2.9449999999999998</c:v>
                </c:pt>
                <c:pt idx="1028">
                  <c:v>0.435</c:v>
                </c:pt>
                <c:pt idx="1029">
                  <c:v>0.44600000000000001</c:v>
                </c:pt>
                <c:pt idx="1030">
                  <c:v>-2.8969999999999998</c:v>
                </c:pt>
                <c:pt idx="1031">
                  <c:v>-2.8969999999999998</c:v>
                </c:pt>
                <c:pt idx="1032">
                  <c:v>0.45</c:v>
                </c:pt>
                <c:pt idx="1033">
                  <c:v>0.439</c:v>
                </c:pt>
                <c:pt idx="1034">
                  <c:v>-2.0449999999999999</c:v>
                </c:pt>
                <c:pt idx="1035">
                  <c:v>-2.0449999999999999</c:v>
                </c:pt>
                <c:pt idx="1036">
                  <c:v>-2.8319999999999999</c:v>
                </c:pt>
                <c:pt idx="1037">
                  <c:v>0.435</c:v>
                </c:pt>
                <c:pt idx="1038">
                  <c:v>0.44600000000000001</c:v>
                </c:pt>
                <c:pt idx="1039">
                  <c:v>15.05</c:v>
                </c:pt>
                <c:pt idx="1040">
                  <c:v>-2.9</c:v>
                </c:pt>
                <c:pt idx="1041">
                  <c:v>-2.9</c:v>
                </c:pt>
                <c:pt idx="1042">
                  <c:v>0.44700000000000001</c:v>
                </c:pt>
                <c:pt idx="1043">
                  <c:v>0.436</c:v>
                </c:pt>
                <c:pt idx="1044">
                  <c:v>-2.0430000000000001</c:v>
                </c:pt>
                <c:pt idx="1045">
                  <c:v>-2.0430000000000001</c:v>
                </c:pt>
                <c:pt idx="1046">
                  <c:v>0.438</c:v>
                </c:pt>
                <c:pt idx="1047">
                  <c:v>0.44800000000000001</c:v>
                </c:pt>
                <c:pt idx="1048">
                  <c:v>14.406000000000001</c:v>
                </c:pt>
                <c:pt idx="1049">
                  <c:v>-2.9</c:v>
                </c:pt>
                <c:pt idx="1050">
                  <c:v>-2.899</c:v>
                </c:pt>
                <c:pt idx="1051">
                  <c:v>-3.09</c:v>
                </c:pt>
                <c:pt idx="1052">
                  <c:v>0.44600000000000001</c:v>
                </c:pt>
                <c:pt idx="1053">
                  <c:v>0.435</c:v>
                </c:pt>
                <c:pt idx="1054">
                  <c:v>-2.044</c:v>
                </c:pt>
                <c:pt idx="1055">
                  <c:v>-2.044</c:v>
                </c:pt>
                <c:pt idx="1056">
                  <c:v>0.439</c:v>
                </c:pt>
                <c:pt idx="1057">
                  <c:v>0.45</c:v>
                </c:pt>
                <c:pt idx="1058">
                  <c:v>-2.899</c:v>
                </c:pt>
                <c:pt idx="1059">
                  <c:v>-2.899</c:v>
                </c:pt>
                <c:pt idx="1060">
                  <c:v>-3.5059999999999998</c:v>
                </c:pt>
                <c:pt idx="1061">
                  <c:v>0.44600000000000001</c:v>
                </c:pt>
                <c:pt idx="1062">
                  <c:v>0.435</c:v>
                </c:pt>
                <c:pt idx="1063">
                  <c:v>13.398</c:v>
                </c:pt>
                <c:pt idx="1064">
                  <c:v>-2.0470000000000002</c:v>
                </c:pt>
                <c:pt idx="1065">
                  <c:v>-2.0470000000000002</c:v>
                </c:pt>
                <c:pt idx="1066">
                  <c:v>0.436</c:v>
                </c:pt>
                <c:pt idx="1067">
                  <c:v>0.44700000000000001</c:v>
                </c:pt>
                <c:pt idx="1068">
                  <c:v>-2.8959999999999999</c:v>
                </c:pt>
                <c:pt idx="1069">
                  <c:v>-2.8959999999999999</c:v>
                </c:pt>
                <c:pt idx="1070">
                  <c:v>0.44800000000000001</c:v>
                </c:pt>
                <c:pt idx="1071">
                  <c:v>0.437</c:v>
                </c:pt>
                <c:pt idx="1072">
                  <c:v>12.077</c:v>
                </c:pt>
                <c:pt idx="1073">
                  <c:v>-2.0470000000000002</c:v>
                </c:pt>
                <c:pt idx="1074">
                  <c:v>-2.0470000000000002</c:v>
                </c:pt>
                <c:pt idx="1075">
                  <c:v>-2.7730000000000001</c:v>
                </c:pt>
                <c:pt idx="1076">
                  <c:v>0.436</c:v>
                </c:pt>
                <c:pt idx="1077">
                  <c:v>0.44700000000000001</c:v>
                </c:pt>
                <c:pt idx="1078">
                  <c:v>-2.8969999999999998</c:v>
                </c:pt>
                <c:pt idx="1079">
                  <c:v>-2.8980000000000001</c:v>
                </c:pt>
                <c:pt idx="1080">
                  <c:v>0.44900000000000001</c:v>
                </c:pt>
                <c:pt idx="1081">
                  <c:v>0.438</c:v>
                </c:pt>
                <c:pt idx="1082">
                  <c:v>-2.0459999999999998</c:v>
                </c:pt>
                <c:pt idx="1083">
                  <c:v>-2.0459999999999998</c:v>
                </c:pt>
                <c:pt idx="1084">
                  <c:v>-2.88</c:v>
                </c:pt>
                <c:pt idx="1085">
                  <c:v>0.436</c:v>
                </c:pt>
                <c:pt idx="1086">
                  <c:v>0.44700000000000001</c:v>
                </c:pt>
                <c:pt idx="1087">
                  <c:v>17.135000000000002</c:v>
                </c:pt>
                <c:pt idx="1088">
                  <c:v>-2.899</c:v>
                </c:pt>
                <c:pt idx="1089">
                  <c:v>-2.899</c:v>
                </c:pt>
                <c:pt idx="1090">
                  <c:v>0.44900000000000001</c:v>
                </c:pt>
                <c:pt idx="1091">
                  <c:v>0.438</c:v>
                </c:pt>
                <c:pt idx="1092">
                  <c:v>-2.0449999999999999</c:v>
                </c:pt>
                <c:pt idx="1093">
                  <c:v>-2.0449999999999999</c:v>
                </c:pt>
                <c:pt idx="1094">
                  <c:v>0.436</c:v>
                </c:pt>
                <c:pt idx="1095">
                  <c:v>0.44700000000000001</c:v>
                </c:pt>
                <c:pt idx="1096">
                  <c:v>17.885999999999999</c:v>
                </c:pt>
                <c:pt idx="1097">
                  <c:v>-2.899</c:v>
                </c:pt>
                <c:pt idx="1098">
                  <c:v>-2.899</c:v>
                </c:pt>
                <c:pt idx="1099">
                  <c:v>-3.8959999999999999</c:v>
                </c:pt>
                <c:pt idx="1100">
                  <c:v>0.44700000000000001</c:v>
                </c:pt>
                <c:pt idx="1101">
                  <c:v>0.437</c:v>
                </c:pt>
                <c:pt idx="1102">
                  <c:v>-2.0470000000000002</c:v>
                </c:pt>
                <c:pt idx="1103">
                  <c:v>-2.0470000000000002</c:v>
                </c:pt>
                <c:pt idx="1104">
                  <c:v>0.437</c:v>
                </c:pt>
                <c:pt idx="1105">
                  <c:v>0.44800000000000001</c:v>
                </c:pt>
                <c:pt idx="1106">
                  <c:v>-2.8969999999999998</c:v>
                </c:pt>
                <c:pt idx="1107">
                  <c:v>-2.8969999999999998</c:v>
                </c:pt>
                <c:pt idx="1108">
                  <c:v>-3.4390000000000001</c:v>
                </c:pt>
                <c:pt idx="1109">
                  <c:v>0.44700000000000001</c:v>
                </c:pt>
                <c:pt idx="1110">
                  <c:v>0.437</c:v>
                </c:pt>
                <c:pt idx="1111">
                  <c:v>12.907999999999999</c:v>
                </c:pt>
                <c:pt idx="1112">
                  <c:v>-2.0459999999999998</c:v>
                </c:pt>
                <c:pt idx="1113">
                  <c:v>-2.0459999999999998</c:v>
                </c:pt>
                <c:pt idx="1114">
                  <c:v>0.438</c:v>
                </c:pt>
                <c:pt idx="1115">
                  <c:v>0.44800000000000001</c:v>
                </c:pt>
                <c:pt idx="1116">
                  <c:v>-2.8980000000000001</c:v>
                </c:pt>
                <c:pt idx="1117">
                  <c:v>-2.8980000000000001</c:v>
                </c:pt>
                <c:pt idx="1118">
                  <c:v>0.44700000000000001</c:v>
                </c:pt>
                <c:pt idx="1119">
                  <c:v>0.436</c:v>
                </c:pt>
                <c:pt idx="1120">
                  <c:v>14.263999999999999</c:v>
                </c:pt>
                <c:pt idx="1121">
                  <c:v>-2.0459999999999998</c:v>
                </c:pt>
                <c:pt idx="1122">
                  <c:v>-2.0459999999999998</c:v>
                </c:pt>
                <c:pt idx="1123">
                  <c:v>-2.8639999999999999</c:v>
                </c:pt>
                <c:pt idx="1124">
                  <c:v>0.437</c:v>
                </c:pt>
                <c:pt idx="1125">
                  <c:v>0.44800000000000001</c:v>
                </c:pt>
                <c:pt idx="1126">
                  <c:v>-2.8980000000000001</c:v>
                </c:pt>
                <c:pt idx="1127">
                  <c:v>-2.8980000000000001</c:v>
                </c:pt>
                <c:pt idx="1128">
                  <c:v>0.44700000000000001</c:v>
                </c:pt>
                <c:pt idx="1129">
                  <c:v>0.436</c:v>
                </c:pt>
                <c:pt idx="1130">
                  <c:v>-2.0470000000000002</c:v>
                </c:pt>
                <c:pt idx="1131">
                  <c:v>-2.0470000000000002</c:v>
                </c:pt>
                <c:pt idx="1132">
                  <c:v>-2.77</c:v>
                </c:pt>
                <c:pt idx="1133">
                  <c:v>0.437</c:v>
                </c:pt>
                <c:pt idx="1134">
                  <c:v>0.44800000000000001</c:v>
                </c:pt>
                <c:pt idx="1135">
                  <c:v>19.036999999999999</c:v>
                </c:pt>
                <c:pt idx="1136">
                  <c:v>-2.8969999999999998</c:v>
                </c:pt>
                <c:pt idx="1137">
                  <c:v>-2.8969999999999998</c:v>
                </c:pt>
                <c:pt idx="1138">
                  <c:v>0.44700000000000001</c:v>
                </c:pt>
                <c:pt idx="1139">
                  <c:v>0.436</c:v>
                </c:pt>
                <c:pt idx="1140">
                  <c:v>-2.048</c:v>
                </c:pt>
                <c:pt idx="1141">
                  <c:v>-2.048</c:v>
                </c:pt>
                <c:pt idx="1142">
                  <c:v>0.437</c:v>
                </c:pt>
                <c:pt idx="1143">
                  <c:v>0.44800000000000001</c:v>
                </c:pt>
                <c:pt idx="1144">
                  <c:v>18.158000000000001</c:v>
                </c:pt>
                <c:pt idx="1145">
                  <c:v>-2.8980000000000001</c:v>
                </c:pt>
                <c:pt idx="1146">
                  <c:v>-2.8980000000000001</c:v>
                </c:pt>
                <c:pt idx="1147">
                  <c:v>-3.1150000000000002</c:v>
                </c:pt>
                <c:pt idx="1148">
                  <c:v>0.44900000000000001</c:v>
                </c:pt>
                <c:pt idx="1149">
                  <c:v>0.438</c:v>
                </c:pt>
                <c:pt idx="1150">
                  <c:v>-2.0449999999999999</c:v>
                </c:pt>
                <c:pt idx="1151">
                  <c:v>-2.0449999999999999</c:v>
                </c:pt>
                <c:pt idx="1152">
                  <c:v>0.435</c:v>
                </c:pt>
                <c:pt idx="1153">
                  <c:v>0.44600000000000001</c:v>
                </c:pt>
                <c:pt idx="1154">
                  <c:v>-2.9009999999999998</c:v>
                </c:pt>
                <c:pt idx="1155">
                  <c:v>-2.9009999999999998</c:v>
                </c:pt>
                <c:pt idx="1156">
                  <c:v>-3.5329999999999999</c:v>
                </c:pt>
                <c:pt idx="1157">
                  <c:v>0.44900000000000001</c:v>
                </c:pt>
                <c:pt idx="1158">
                  <c:v>0.438</c:v>
                </c:pt>
                <c:pt idx="1159">
                  <c:v>14.192</c:v>
                </c:pt>
                <c:pt idx="1160">
                  <c:v>-2.0449999999999999</c:v>
                </c:pt>
                <c:pt idx="1161">
                  <c:v>-2.0449999999999999</c:v>
                </c:pt>
                <c:pt idx="1162">
                  <c:v>0.436</c:v>
                </c:pt>
                <c:pt idx="1163">
                  <c:v>0.44700000000000001</c:v>
                </c:pt>
                <c:pt idx="1164">
                  <c:v>-2.9020000000000001</c:v>
                </c:pt>
                <c:pt idx="1165">
                  <c:v>-2.9020000000000001</c:v>
                </c:pt>
                <c:pt idx="1166">
                  <c:v>0.44800000000000001</c:v>
                </c:pt>
                <c:pt idx="1167">
                  <c:v>0.437</c:v>
                </c:pt>
                <c:pt idx="1168">
                  <c:v>12.821999999999999</c:v>
                </c:pt>
                <c:pt idx="1169">
                  <c:v>-2.0459999999999998</c:v>
                </c:pt>
                <c:pt idx="1170">
                  <c:v>-2.0459999999999998</c:v>
                </c:pt>
                <c:pt idx="1171">
                  <c:v>-2.4750000000000001</c:v>
                </c:pt>
                <c:pt idx="1172">
                  <c:v>0.439</c:v>
                </c:pt>
                <c:pt idx="1173">
                  <c:v>0.44900000000000001</c:v>
                </c:pt>
                <c:pt idx="1174">
                  <c:v>-2.899</c:v>
                </c:pt>
                <c:pt idx="1175">
                  <c:v>-2.899</c:v>
                </c:pt>
                <c:pt idx="1176">
                  <c:v>0.44500000000000001</c:v>
                </c:pt>
                <c:pt idx="1177">
                  <c:v>0.435</c:v>
                </c:pt>
                <c:pt idx="1178">
                  <c:v>-2.0470000000000002</c:v>
                </c:pt>
                <c:pt idx="1179">
                  <c:v>-2.048</c:v>
                </c:pt>
                <c:pt idx="1180">
                  <c:v>-2.56</c:v>
                </c:pt>
                <c:pt idx="1181">
                  <c:v>0.439</c:v>
                </c:pt>
                <c:pt idx="1182">
                  <c:v>0.44900000000000001</c:v>
                </c:pt>
                <c:pt idx="1183">
                  <c:v>18.523</c:v>
                </c:pt>
                <c:pt idx="1184">
                  <c:v>-2.8969999999999998</c:v>
                </c:pt>
                <c:pt idx="1185">
                  <c:v>-2.8980000000000001</c:v>
                </c:pt>
                <c:pt idx="1186">
                  <c:v>0.44900000000000001</c:v>
                </c:pt>
                <c:pt idx="1187">
                  <c:v>0.438</c:v>
                </c:pt>
                <c:pt idx="1188">
                  <c:v>-2.0489999999999999</c:v>
                </c:pt>
                <c:pt idx="1189">
                  <c:v>-2.0489999999999999</c:v>
                </c:pt>
                <c:pt idx="1190">
                  <c:v>0.435</c:v>
                </c:pt>
                <c:pt idx="1191">
                  <c:v>0.44600000000000001</c:v>
                </c:pt>
                <c:pt idx="1192">
                  <c:v>19.399999999999999</c:v>
                </c:pt>
                <c:pt idx="1193">
                  <c:v>-2.8980000000000001</c:v>
                </c:pt>
                <c:pt idx="1194">
                  <c:v>-2.899</c:v>
                </c:pt>
                <c:pt idx="1195">
                  <c:v>-3.3140000000000001</c:v>
                </c:pt>
                <c:pt idx="1196">
                  <c:v>0.45100000000000001</c:v>
                </c:pt>
                <c:pt idx="1197">
                  <c:v>0.44</c:v>
                </c:pt>
                <c:pt idx="1198">
                  <c:v>-2.0470000000000002</c:v>
                </c:pt>
                <c:pt idx="1199">
                  <c:v>-2.0470000000000002</c:v>
                </c:pt>
                <c:pt idx="1200">
                  <c:v>0.433</c:v>
                </c:pt>
                <c:pt idx="1201">
                  <c:v>0.44400000000000001</c:v>
                </c:pt>
                <c:pt idx="1202">
                  <c:v>-2.9</c:v>
                </c:pt>
                <c:pt idx="1203">
                  <c:v>-2.9009999999999998</c:v>
                </c:pt>
                <c:pt idx="1204">
                  <c:v>-2.9239999999999999</c:v>
                </c:pt>
                <c:pt idx="1205">
                  <c:v>0.45100000000000001</c:v>
                </c:pt>
                <c:pt idx="1206">
                  <c:v>0.44</c:v>
                </c:pt>
                <c:pt idx="1207">
                  <c:v>13.613</c:v>
                </c:pt>
                <c:pt idx="1208">
                  <c:v>-2.044</c:v>
                </c:pt>
                <c:pt idx="1209">
                  <c:v>-2.044</c:v>
                </c:pt>
                <c:pt idx="1210">
                  <c:v>0.437</c:v>
                </c:pt>
                <c:pt idx="1211">
                  <c:v>0.44800000000000001</c:v>
                </c:pt>
                <c:pt idx="1212">
                  <c:v>-2.9049999999999998</c:v>
                </c:pt>
                <c:pt idx="1213">
                  <c:v>-2.9049999999999998</c:v>
                </c:pt>
                <c:pt idx="1214">
                  <c:v>0.44700000000000001</c:v>
                </c:pt>
                <c:pt idx="1215">
                  <c:v>0.436</c:v>
                </c:pt>
                <c:pt idx="1216">
                  <c:v>15.031000000000001</c:v>
                </c:pt>
                <c:pt idx="1217">
                  <c:v>-2.0449999999999999</c:v>
                </c:pt>
                <c:pt idx="1218">
                  <c:v>-2.0449999999999999</c:v>
                </c:pt>
                <c:pt idx="1219">
                  <c:v>-3.355</c:v>
                </c:pt>
                <c:pt idx="1220">
                  <c:v>0.44</c:v>
                </c:pt>
                <c:pt idx="1221">
                  <c:v>0.45100000000000001</c:v>
                </c:pt>
                <c:pt idx="1222">
                  <c:v>-2.9</c:v>
                </c:pt>
                <c:pt idx="1223">
                  <c:v>-2.899</c:v>
                </c:pt>
                <c:pt idx="1224">
                  <c:v>0.443</c:v>
                </c:pt>
                <c:pt idx="1225">
                  <c:v>0.433</c:v>
                </c:pt>
                <c:pt idx="1226">
                  <c:v>-2.048</c:v>
                </c:pt>
                <c:pt idx="1227">
                  <c:v>-2.0489999999999999</c:v>
                </c:pt>
                <c:pt idx="1228">
                  <c:v>-3.2549999999999999</c:v>
                </c:pt>
                <c:pt idx="1229">
                  <c:v>0.44</c:v>
                </c:pt>
                <c:pt idx="1230">
                  <c:v>0.45100000000000001</c:v>
                </c:pt>
                <c:pt idx="1231">
                  <c:v>21.207000000000001</c:v>
                </c:pt>
                <c:pt idx="1232">
                  <c:v>-2.895</c:v>
                </c:pt>
                <c:pt idx="1233">
                  <c:v>-2.895</c:v>
                </c:pt>
                <c:pt idx="1234">
                  <c:v>0.44700000000000001</c:v>
                </c:pt>
                <c:pt idx="1235">
                  <c:v>0.437</c:v>
                </c:pt>
                <c:pt idx="1236">
                  <c:v>-2.052</c:v>
                </c:pt>
                <c:pt idx="1237">
                  <c:v>-2.052</c:v>
                </c:pt>
                <c:pt idx="1238">
                  <c:v>0.436</c:v>
                </c:pt>
                <c:pt idx="1239">
                  <c:v>0.44700000000000001</c:v>
                </c:pt>
                <c:pt idx="1240">
                  <c:v>20.190999999999999</c:v>
                </c:pt>
                <c:pt idx="1241">
                  <c:v>-2.8959999999999999</c:v>
                </c:pt>
                <c:pt idx="1242">
                  <c:v>-2.8969999999999998</c:v>
                </c:pt>
                <c:pt idx="1243">
                  <c:v>-2.718</c:v>
                </c:pt>
                <c:pt idx="1244">
                  <c:v>0.45400000000000001</c:v>
                </c:pt>
                <c:pt idx="1245">
                  <c:v>0.443</c:v>
                </c:pt>
                <c:pt idx="1246">
                  <c:v>-2.0470000000000002</c:v>
                </c:pt>
                <c:pt idx="1247">
                  <c:v>-2.0470000000000002</c:v>
                </c:pt>
                <c:pt idx="1248">
                  <c:v>0.43</c:v>
                </c:pt>
                <c:pt idx="1249">
                  <c:v>0.441</c:v>
                </c:pt>
                <c:pt idx="1250">
                  <c:v>-2.903</c:v>
                </c:pt>
                <c:pt idx="1251">
                  <c:v>-2.9039999999999999</c:v>
                </c:pt>
                <c:pt idx="1252">
                  <c:v>-3.0819999999999999</c:v>
                </c:pt>
                <c:pt idx="1253">
                  <c:v>0.45300000000000001</c:v>
                </c:pt>
                <c:pt idx="1254">
                  <c:v>0.442</c:v>
                </c:pt>
                <c:pt idx="1255">
                  <c:v>13.721</c:v>
                </c:pt>
                <c:pt idx="1256">
                  <c:v>-2.0449999999999999</c:v>
                </c:pt>
                <c:pt idx="1257">
                  <c:v>-2.044</c:v>
                </c:pt>
                <c:pt idx="1258">
                  <c:v>0.434</c:v>
                </c:pt>
                <c:pt idx="1259">
                  <c:v>0.44500000000000001</c:v>
                </c:pt>
                <c:pt idx="1260">
                  <c:v>-2.9060000000000001</c:v>
                </c:pt>
                <c:pt idx="1261">
                  <c:v>-2.9060000000000001</c:v>
                </c:pt>
                <c:pt idx="1262">
                  <c:v>0.44900000000000001</c:v>
                </c:pt>
                <c:pt idx="1263">
                  <c:v>0.438</c:v>
                </c:pt>
                <c:pt idx="1264">
                  <c:v>12.394</c:v>
                </c:pt>
                <c:pt idx="1265">
                  <c:v>-2.0459999999999998</c:v>
                </c:pt>
                <c:pt idx="1266">
                  <c:v>-2.0459999999999998</c:v>
                </c:pt>
                <c:pt idx="1267">
                  <c:v>-2.887</c:v>
                </c:pt>
                <c:pt idx="1268">
                  <c:v>0.44</c:v>
                </c:pt>
                <c:pt idx="1269">
                  <c:v>0.45</c:v>
                </c:pt>
                <c:pt idx="1270">
                  <c:v>-2.899</c:v>
                </c:pt>
                <c:pt idx="1271">
                  <c:v>-2.8980000000000001</c:v>
                </c:pt>
                <c:pt idx="1272">
                  <c:v>0.443</c:v>
                </c:pt>
                <c:pt idx="1273">
                  <c:v>0.433</c:v>
                </c:pt>
                <c:pt idx="1274">
                  <c:v>-2.0499999999999998</c:v>
                </c:pt>
                <c:pt idx="1275">
                  <c:v>-2.0510000000000002</c:v>
                </c:pt>
                <c:pt idx="1276">
                  <c:v>-2.9860000000000002</c:v>
                </c:pt>
                <c:pt idx="1277">
                  <c:v>0.44</c:v>
                </c:pt>
                <c:pt idx="1278">
                  <c:v>0.45</c:v>
                </c:pt>
                <c:pt idx="1279">
                  <c:v>18.815000000000001</c:v>
                </c:pt>
                <c:pt idx="1280">
                  <c:v>-2.8929999999999998</c:v>
                </c:pt>
                <c:pt idx="1281">
                  <c:v>-2.8929999999999998</c:v>
                </c:pt>
                <c:pt idx="1282">
                  <c:v>0.45100000000000001</c:v>
                </c:pt>
                <c:pt idx="1283">
                  <c:v>0.44</c:v>
                </c:pt>
                <c:pt idx="1284">
                  <c:v>-2.0550000000000002</c:v>
                </c:pt>
                <c:pt idx="1285">
                  <c:v>-2.0539999999999998</c:v>
                </c:pt>
                <c:pt idx="1286">
                  <c:v>0.433</c:v>
                </c:pt>
                <c:pt idx="1287">
                  <c:v>0.443</c:v>
                </c:pt>
                <c:pt idx="1288">
                  <c:v>19.727</c:v>
                </c:pt>
                <c:pt idx="1289">
                  <c:v>-2.8940000000000001</c:v>
                </c:pt>
                <c:pt idx="1290">
                  <c:v>-2.8959999999999999</c:v>
                </c:pt>
                <c:pt idx="1291">
                  <c:v>-3.0710000000000002</c:v>
                </c:pt>
                <c:pt idx="1292">
                  <c:v>0.45700000000000002</c:v>
                </c:pt>
                <c:pt idx="1293">
                  <c:v>0.44600000000000001</c:v>
                </c:pt>
                <c:pt idx="1294">
                  <c:v>-2.0510000000000002</c:v>
                </c:pt>
                <c:pt idx="1295">
                  <c:v>-2.0499999999999998</c:v>
                </c:pt>
                <c:pt idx="1296">
                  <c:v>0.42699999999999999</c:v>
                </c:pt>
                <c:pt idx="1297">
                  <c:v>0.438</c:v>
                </c:pt>
                <c:pt idx="1298">
                  <c:v>-2.9009999999999998</c:v>
                </c:pt>
                <c:pt idx="1299">
                  <c:v>-2.9020000000000001</c:v>
                </c:pt>
                <c:pt idx="1300">
                  <c:v>-2.7080000000000002</c:v>
                </c:pt>
                <c:pt idx="1301">
                  <c:v>0.45600000000000002</c:v>
                </c:pt>
                <c:pt idx="1302">
                  <c:v>0.44500000000000001</c:v>
                </c:pt>
                <c:pt idx="1303">
                  <c:v>12.76</c:v>
                </c:pt>
                <c:pt idx="1304">
                  <c:v>-2.0449999999999999</c:v>
                </c:pt>
                <c:pt idx="1305">
                  <c:v>-2.0449999999999999</c:v>
                </c:pt>
                <c:pt idx="1306">
                  <c:v>0.434</c:v>
                </c:pt>
                <c:pt idx="1307">
                  <c:v>0.44500000000000001</c:v>
                </c:pt>
                <c:pt idx="1308">
                  <c:v>-2.907</c:v>
                </c:pt>
                <c:pt idx="1309">
                  <c:v>-2.907</c:v>
                </c:pt>
                <c:pt idx="1310">
                  <c:v>0.44900000000000001</c:v>
                </c:pt>
                <c:pt idx="1311">
                  <c:v>0.438</c:v>
                </c:pt>
                <c:pt idx="1312">
                  <c:v>14.093</c:v>
                </c:pt>
                <c:pt idx="1313">
                  <c:v>-2.0459999999999998</c:v>
                </c:pt>
                <c:pt idx="1314">
                  <c:v>-2.0470000000000002</c:v>
                </c:pt>
                <c:pt idx="1315">
                  <c:v>-3.0489999999999999</c:v>
                </c:pt>
                <c:pt idx="1316">
                  <c:v>0.44</c:v>
                </c:pt>
                <c:pt idx="1317">
                  <c:v>0.45</c:v>
                </c:pt>
                <c:pt idx="1318">
                  <c:v>-2.8980000000000001</c:v>
                </c:pt>
                <c:pt idx="1319">
                  <c:v>-2.8969999999999998</c:v>
                </c:pt>
                <c:pt idx="1320">
                  <c:v>0.443</c:v>
                </c:pt>
                <c:pt idx="1321">
                  <c:v>0.432</c:v>
                </c:pt>
                <c:pt idx="1322">
                  <c:v>-2.0529999999999999</c:v>
                </c:pt>
                <c:pt idx="1323">
                  <c:v>-2.0529999999999999</c:v>
                </c:pt>
                <c:pt idx="1324">
                  <c:v>-2.96</c:v>
                </c:pt>
                <c:pt idx="1325">
                  <c:v>0.44</c:v>
                </c:pt>
                <c:pt idx="1326">
                  <c:v>0.45100000000000001</c:v>
                </c:pt>
                <c:pt idx="1327">
                  <c:v>20.227</c:v>
                </c:pt>
                <c:pt idx="1328">
                  <c:v>-2.89</c:v>
                </c:pt>
                <c:pt idx="1329">
                  <c:v>-2.89</c:v>
                </c:pt>
                <c:pt idx="1330">
                  <c:v>0.45</c:v>
                </c:pt>
                <c:pt idx="1331">
                  <c:v>0.44</c:v>
                </c:pt>
                <c:pt idx="1332">
                  <c:v>-2.0590000000000002</c:v>
                </c:pt>
                <c:pt idx="1333">
                  <c:v>-2.0579999999999998</c:v>
                </c:pt>
                <c:pt idx="1334">
                  <c:v>0.432</c:v>
                </c:pt>
                <c:pt idx="1335">
                  <c:v>0.443</c:v>
                </c:pt>
                <c:pt idx="1336">
                  <c:v>19.251999999999999</c:v>
                </c:pt>
                <c:pt idx="1337">
                  <c:v>-2.891</c:v>
                </c:pt>
                <c:pt idx="1338">
                  <c:v>-2.8929999999999998</c:v>
                </c:pt>
                <c:pt idx="1339">
                  <c:v>-2.9670000000000001</c:v>
                </c:pt>
                <c:pt idx="1340">
                  <c:v>0.46</c:v>
                </c:pt>
                <c:pt idx="1341">
                  <c:v>0.44900000000000001</c:v>
                </c:pt>
                <c:pt idx="1342">
                  <c:v>-2.0510000000000002</c:v>
                </c:pt>
                <c:pt idx="1343">
                  <c:v>-2.0499999999999998</c:v>
                </c:pt>
                <c:pt idx="1344">
                  <c:v>0.42399999999999999</c:v>
                </c:pt>
                <c:pt idx="1345">
                  <c:v>0.434</c:v>
                </c:pt>
                <c:pt idx="1346">
                  <c:v>-2.903</c:v>
                </c:pt>
                <c:pt idx="1347">
                  <c:v>-2.9049999999999998</c:v>
                </c:pt>
                <c:pt idx="1348">
                  <c:v>-3.3620000000000001</c:v>
                </c:pt>
                <c:pt idx="1349">
                  <c:v>0.45900000000000002</c:v>
                </c:pt>
                <c:pt idx="1350">
                  <c:v>0.44800000000000001</c:v>
                </c:pt>
                <c:pt idx="1351">
                  <c:v>12.946</c:v>
                </c:pt>
                <c:pt idx="1352">
                  <c:v>-2.0449999999999999</c:v>
                </c:pt>
                <c:pt idx="1353">
                  <c:v>-2.0449999999999999</c:v>
                </c:pt>
                <c:pt idx="1354">
                  <c:v>0.43099999999999999</c:v>
                </c:pt>
                <c:pt idx="1355">
                  <c:v>0.442</c:v>
                </c:pt>
                <c:pt idx="1356">
                  <c:v>-2.91</c:v>
                </c:pt>
                <c:pt idx="1357">
                  <c:v>-2.911</c:v>
                </c:pt>
                <c:pt idx="1358">
                  <c:v>0.45200000000000001</c:v>
                </c:pt>
                <c:pt idx="1359">
                  <c:v>0.441</c:v>
                </c:pt>
                <c:pt idx="1360">
                  <c:v>11.692</c:v>
                </c:pt>
                <c:pt idx="1361">
                  <c:v>-2.0459999999999998</c:v>
                </c:pt>
                <c:pt idx="1362">
                  <c:v>-2.0470000000000002</c:v>
                </c:pt>
                <c:pt idx="1363">
                  <c:v>-2.9630000000000001</c:v>
                </c:pt>
                <c:pt idx="1364">
                  <c:v>0.438</c:v>
                </c:pt>
                <c:pt idx="1365">
                  <c:v>0.44900000000000001</c:v>
                </c:pt>
                <c:pt idx="1366">
                  <c:v>-2.8969999999999998</c:v>
                </c:pt>
                <c:pt idx="1367">
                  <c:v>-2.8969999999999998</c:v>
                </c:pt>
                <c:pt idx="1368">
                  <c:v>0.44400000000000001</c:v>
                </c:pt>
                <c:pt idx="1369">
                  <c:v>0.433</c:v>
                </c:pt>
                <c:pt idx="1370">
                  <c:v>-2.0539999999999998</c:v>
                </c:pt>
                <c:pt idx="1371">
                  <c:v>-2.0550000000000002</c:v>
                </c:pt>
                <c:pt idx="1372">
                  <c:v>-3.0640000000000001</c:v>
                </c:pt>
                <c:pt idx="1373">
                  <c:v>0.439</c:v>
                </c:pt>
                <c:pt idx="1374">
                  <c:v>0.44900000000000001</c:v>
                </c:pt>
                <c:pt idx="1375">
                  <c:v>19.195</c:v>
                </c:pt>
                <c:pt idx="1376">
                  <c:v>-2.8879999999999999</c:v>
                </c:pt>
                <c:pt idx="1377">
                  <c:v>-2.8889999999999998</c:v>
                </c:pt>
                <c:pt idx="1378">
                  <c:v>0.45500000000000002</c:v>
                </c:pt>
                <c:pt idx="1379">
                  <c:v>0.44400000000000001</c:v>
                </c:pt>
                <c:pt idx="1380">
                  <c:v>-2.0619999999999998</c:v>
                </c:pt>
                <c:pt idx="1381">
                  <c:v>-2.0609999999999999</c:v>
                </c:pt>
                <c:pt idx="1382">
                  <c:v>0.42799999999999999</c:v>
                </c:pt>
                <c:pt idx="1383">
                  <c:v>0.438</c:v>
                </c:pt>
                <c:pt idx="1384">
                  <c:v>20.138000000000002</c:v>
                </c:pt>
                <c:pt idx="1385">
                  <c:v>-2.89</c:v>
                </c:pt>
                <c:pt idx="1386">
                  <c:v>-2.8929999999999998</c:v>
                </c:pt>
                <c:pt idx="1387">
                  <c:v>-3.5329999999999999</c:v>
                </c:pt>
                <c:pt idx="1388">
                  <c:v>0.46500000000000002</c:v>
                </c:pt>
                <c:pt idx="1389">
                  <c:v>0.45400000000000001</c:v>
                </c:pt>
                <c:pt idx="1390">
                  <c:v>-2.056</c:v>
                </c:pt>
                <c:pt idx="1391">
                  <c:v>-2.0529999999999999</c:v>
                </c:pt>
                <c:pt idx="1392">
                  <c:v>0.41899999999999998</c:v>
                </c:pt>
                <c:pt idx="1393">
                  <c:v>0.42899999999999999</c:v>
                </c:pt>
                <c:pt idx="1394">
                  <c:v>-2.9020000000000001</c:v>
                </c:pt>
                <c:pt idx="1395">
                  <c:v>-2.9049999999999998</c:v>
                </c:pt>
                <c:pt idx="1396">
                  <c:v>-3.1139999999999999</c:v>
                </c:pt>
                <c:pt idx="1397">
                  <c:v>0.46400000000000002</c:v>
                </c:pt>
                <c:pt idx="1398">
                  <c:v>0.45300000000000001</c:v>
                </c:pt>
                <c:pt idx="1399">
                  <c:v>-2.044</c:v>
                </c:pt>
                <c:pt idx="1400">
                  <c:v>-2.0419999999999998</c:v>
                </c:pt>
                <c:pt idx="1401">
                  <c:v>0.42099999999999999</c:v>
                </c:pt>
                <c:pt idx="1402">
                  <c:v>0.432</c:v>
                </c:pt>
                <c:pt idx="1403">
                  <c:v>-2.9180000000000001</c:v>
                </c:pt>
                <c:pt idx="1404">
                  <c:v>-2.92</c:v>
                </c:pt>
                <c:pt idx="1405">
                  <c:v>0.46300000000000002</c:v>
                </c:pt>
                <c:pt idx="1406">
                  <c:v>0.45100000000000001</c:v>
                </c:pt>
                <c:pt idx="1407">
                  <c:v>-4.1130000000000004</c:v>
                </c:pt>
                <c:pt idx="1408">
                  <c:v>0.83099999999999996</c:v>
                </c:pt>
                <c:pt idx="1409">
                  <c:v>-5.9850000000000003</c:v>
                </c:pt>
                <c:pt idx="1410">
                  <c:v>0.85899999999999999</c:v>
                </c:pt>
                <c:pt idx="1411">
                  <c:v>-4.1159999999999997</c:v>
                </c:pt>
                <c:pt idx="1412">
                  <c:v>0.88900000000000001</c:v>
                </c:pt>
                <c:pt idx="1413">
                  <c:v>-5.8390000000000004</c:v>
                </c:pt>
                <c:pt idx="1414">
                  <c:v>0.44900000000000001</c:v>
                </c:pt>
                <c:pt idx="1415">
                  <c:v>0.437</c:v>
                </c:pt>
                <c:pt idx="1416">
                  <c:v>-2.0310000000000001</c:v>
                </c:pt>
                <c:pt idx="1417">
                  <c:v>-2.0310000000000001</c:v>
                </c:pt>
                <c:pt idx="1418">
                  <c:v>0.437</c:v>
                </c:pt>
                <c:pt idx="1419">
                  <c:v>0.44800000000000001</c:v>
                </c:pt>
                <c:pt idx="1420">
                  <c:v>-2.92</c:v>
                </c:pt>
                <c:pt idx="1421">
                  <c:v>-2.92</c:v>
                </c:pt>
                <c:pt idx="1422">
                  <c:v>0.44900000000000001</c:v>
                </c:pt>
                <c:pt idx="1423">
                  <c:v>0.437</c:v>
                </c:pt>
                <c:pt idx="1424">
                  <c:v>-2.0310000000000001</c:v>
                </c:pt>
                <c:pt idx="1425">
                  <c:v>-2.0310000000000001</c:v>
                </c:pt>
                <c:pt idx="1426">
                  <c:v>0.437</c:v>
                </c:pt>
                <c:pt idx="1427">
                  <c:v>0.44800000000000001</c:v>
                </c:pt>
                <c:pt idx="1428">
                  <c:v>-2.92</c:v>
                </c:pt>
                <c:pt idx="1429">
                  <c:v>-2.92</c:v>
                </c:pt>
                <c:pt idx="1430">
                  <c:v>0.44900000000000001</c:v>
                </c:pt>
                <c:pt idx="1431">
                  <c:v>0.437</c:v>
                </c:pt>
                <c:pt idx="1432">
                  <c:v>-2.0310000000000001</c:v>
                </c:pt>
                <c:pt idx="1433">
                  <c:v>-2.0310000000000001</c:v>
                </c:pt>
                <c:pt idx="1434">
                  <c:v>0.437</c:v>
                </c:pt>
                <c:pt idx="1435">
                  <c:v>0.44800000000000001</c:v>
                </c:pt>
                <c:pt idx="1436">
                  <c:v>-2.92</c:v>
                </c:pt>
                <c:pt idx="1437">
                  <c:v>-2.92</c:v>
                </c:pt>
                <c:pt idx="1438">
                  <c:v>0.44900000000000001</c:v>
                </c:pt>
                <c:pt idx="1439">
                  <c:v>0.437</c:v>
                </c:pt>
                <c:pt idx="1440">
                  <c:v>-2.0310000000000001</c:v>
                </c:pt>
                <c:pt idx="1441">
                  <c:v>-2.0310000000000001</c:v>
                </c:pt>
                <c:pt idx="1442">
                  <c:v>0.437</c:v>
                </c:pt>
                <c:pt idx="1443">
                  <c:v>0.44800000000000001</c:v>
                </c:pt>
                <c:pt idx="1444">
                  <c:v>-2.92</c:v>
                </c:pt>
                <c:pt idx="1445">
                  <c:v>-2.92</c:v>
                </c:pt>
                <c:pt idx="1446">
                  <c:v>0.44900000000000001</c:v>
                </c:pt>
                <c:pt idx="1447">
                  <c:v>0.437</c:v>
                </c:pt>
                <c:pt idx="1448">
                  <c:v>-2.0310000000000001</c:v>
                </c:pt>
                <c:pt idx="1449">
                  <c:v>-2.0310000000000001</c:v>
                </c:pt>
                <c:pt idx="1450">
                  <c:v>0.437</c:v>
                </c:pt>
                <c:pt idx="1451">
                  <c:v>0.44800000000000001</c:v>
                </c:pt>
                <c:pt idx="1452">
                  <c:v>-2.92</c:v>
                </c:pt>
                <c:pt idx="1453">
                  <c:v>-2.92</c:v>
                </c:pt>
                <c:pt idx="1454">
                  <c:v>0.44900000000000001</c:v>
                </c:pt>
                <c:pt idx="1455">
                  <c:v>0.437</c:v>
                </c:pt>
                <c:pt idx="1456">
                  <c:v>-2.0310000000000001</c:v>
                </c:pt>
                <c:pt idx="1457">
                  <c:v>-2.0310000000000001</c:v>
                </c:pt>
                <c:pt idx="1458">
                  <c:v>0.437</c:v>
                </c:pt>
                <c:pt idx="1459">
                  <c:v>0.44800000000000001</c:v>
                </c:pt>
                <c:pt idx="1460">
                  <c:v>-2.92</c:v>
                </c:pt>
                <c:pt idx="1461">
                  <c:v>-2.92</c:v>
                </c:pt>
                <c:pt idx="1462">
                  <c:v>0.44900000000000001</c:v>
                </c:pt>
                <c:pt idx="1463">
                  <c:v>0.437</c:v>
                </c:pt>
                <c:pt idx="1464">
                  <c:v>-4.0620000000000003</c:v>
                </c:pt>
                <c:pt idx="1465">
                  <c:v>0.88900000000000001</c:v>
                </c:pt>
                <c:pt idx="1466">
                  <c:v>-5.9160000000000004</c:v>
                </c:pt>
                <c:pt idx="1467">
                  <c:v>0.84599999999999997</c:v>
                </c:pt>
                <c:pt idx="1468">
                  <c:v>-4.1689999999999996</c:v>
                </c:pt>
                <c:pt idx="1469">
                  <c:v>0.86899999999999999</c:v>
                </c:pt>
                <c:pt idx="1470">
                  <c:v>-5.88</c:v>
                </c:pt>
                <c:pt idx="1471">
                  <c:v>0.435</c:v>
                </c:pt>
                <c:pt idx="1472">
                  <c:v>0.42299999999999999</c:v>
                </c:pt>
                <c:pt idx="1473">
                  <c:v>-2.032</c:v>
                </c:pt>
                <c:pt idx="1474">
                  <c:v>-2.0339999999999998</c:v>
                </c:pt>
                <c:pt idx="1475">
                  <c:v>0.45300000000000001</c:v>
                </c:pt>
                <c:pt idx="1476">
                  <c:v>0.46400000000000002</c:v>
                </c:pt>
                <c:pt idx="1477">
                  <c:v>-2.9089999999999998</c:v>
                </c:pt>
                <c:pt idx="1478">
                  <c:v>-2.907</c:v>
                </c:pt>
                <c:pt idx="1479">
                  <c:v>0.435</c:v>
                </c:pt>
                <c:pt idx="1480">
                  <c:v>0.42399999999999999</c:v>
                </c:pt>
                <c:pt idx="1481">
                  <c:v>-2.734</c:v>
                </c:pt>
                <c:pt idx="1482">
                  <c:v>-2.0390000000000001</c:v>
                </c:pt>
                <c:pt idx="1483">
                  <c:v>-2.0409999999999999</c:v>
                </c:pt>
                <c:pt idx="1484">
                  <c:v>0.45200000000000001</c:v>
                </c:pt>
                <c:pt idx="1485">
                  <c:v>0.46200000000000002</c:v>
                </c:pt>
                <c:pt idx="1486">
                  <c:v>-2.899</c:v>
                </c:pt>
                <c:pt idx="1487">
                  <c:v>-2.8969999999999998</c:v>
                </c:pt>
                <c:pt idx="1488">
                  <c:v>0.436</c:v>
                </c:pt>
                <c:pt idx="1489">
                  <c:v>0.42499999999999999</c:v>
                </c:pt>
                <c:pt idx="1490">
                  <c:v>-3.1120000000000001</c:v>
                </c:pt>
                <c:pt idx="1491">
                  <c:v>-2.048</c:v>
                </c:pt>
                <c:pt idx="1492">
                  <c:v>-2.0489999999999999</c:v>
                </c:pt>
                <c:pt idx="1493">
                  <c:v>14.728999999999999</c:v>
                </c:pt>
                <c:pt idx="1494">
                  <c:v>0.442</c:v>
                </c:pt>
                <c:pt idx="1495">
                  <c:v>0.45200000000000001</c:v>
                </c:pt>
                <c:pt idx="1496">
                  <c:v>-2.8820000000000001</c:v>
                </c:pt>
                <c:pt idx="1497">
                  <c:v>-2.8809999999999998</c:v>
                </c:pt>
                <c:pt idx="1498">
                  <c:v>0.44400000000000001</c:v>
                </c:pt>
                <c:pt idx="1499">
                  <c:v>0.434</c:v>
                </c:pt>
                <c:pt idx="1500">
                  <c:v>-2.0499999999999998</c:v>
                </c:pt>
                <c:pt idx="1501">
                  <c:v>-2.0510000000000002</c:v>
                </c:pt>
                <c:pt idx="1502">
                  <c:v>13.523</c:v>
                </c:pt>
                <c:pt idx="1503">
                  <c:v>0.433</c:v>
                </c:pt>
                <c:pt idx="1504">
                  <c:v>0.443</c:v>
                </c:pt>
                <c:pt idx="1505">
                  <c:v>-3.1720000000000002</c:v>
                </c:pt>
                <c:pt idx="1506">
                  <c:v>-2.891</c:v>
                </c:pt>
                <c:pt idx="1507">
                  <c:v>-2.891</c:v>
                </c:pt>
                <c:pt idx="1508">
                  <c:v>0.45400000000000001</c:v>
                </c:pt>
                <c:pt idx="1509">
                  <c:v>0.443</c:v>
                </c:pt>
                <c:pt idx="1510">
                  <c:v>-2.0449999999999999</c:v>
                </c:pt>
                <c:pt idx="1511">
                  <c:v>-2.044</c:v>
                </c:pt>
                <c:pt idx="1512">
                  <c:v>0.432</c:v>
                </c:pt>
                <c:pt idx="1513">
                  <c:v>0.442</c:v>
                </c:pt>
                <c:pt idx="1514">
                  <c:v>-3.2410000000000001</c:v>
                </c:pt>
                <c:pt idx="1515">
                  <c:v>-2.9009999999999998</c:v>
                </c:pt>
                <c:pt idx="1516">
                  <c:v>-2.9020000000000001</c:v>
                </c:pt>
                <c:pt idx="1517">
                  <c:v>17.044</c:v>
                </c:pt>
                <c:pt idx="1518">
                  <c:v>0.44700000000000001</c:v>
                </c:pt>
                <c:pt idx="1519">
                  <c:v>0.436</c:v>
                </c:pt>
                <c:pt idx="1520">
                  <c:v>-2.0350000000000001</c:v>
                </c:pt>
                <c:pt idx="1521">
                  <c:v>-2.0350000000000001</c:v>
                </c:pt>
                <c:pt idx="1522">
                  <c:v>0.439</c:v>
                </c:pt>
                <c:pt idx="1523">
                  <c:v>0.45</c:v>
                </c:pt>
                <c:pt idx="1524">
                  <c:v>-2.9039999999999999</c:v>
                </c:pt>
                <c:pt idx="1525">
                  <c:v>-2.9039999999999999</c:v>
                </c:pt>
                <c:pt idx="1526">
                  <c:v>18.253</c:v>
                </c:pt>
                <c:pt idx="1527">
                  <c:v>0.438</c:v>
                </c:pt>
                <c:pt idx="1528">
                  <c:v>0.42699999999999999</c:v>
                </c:pt>
                <c:pt idx="1529">
                  <c:v>-3</c:v>
                </c:pt>
                <c:pt idx="1530">
                  <c:v>-2.0419999999999998</c:v>
                </c:pt>
                <c:pt idx="1531">
                  <c:v>-2.0430000000000001</c:v>
                </c:pt>
                <c:pt idx="1532">
                  <c:v>0.44800000000000001</c:v>
                </c:pt>
                <c:pt idx="1533">
                  <c:v>0.45900000000000002</c:v>
                </c:pt>
                <c:pt idx="1534">
                  <c:v>-2.8969999999999998</c:v>
                </c:pt>
                <c:pt idx="1535">
                  <c:v>-2.895</c:v>
                </c:pt>
                <c:pt idx="1536">
                  <c:v>0.438</c:v>
                </c:pt>
                <c:pt idx="1537">
                  <c:v>0.42699999999999999</c:v>
                </c:pt>
                <c:pt idx="1538">
                  <c:v>-2.65</c:v>
                </c:pt>
                <c:pt idx="1539">
                  <c:v>-2.0470000000000002</c:v>
                </c:pt>
                <c:pt idx="1540">
                  <c:v>-2.0489999999999999</c:v>
                </c:pt>
                <c:pt idx="1541">
                  <c:v>13.558</c:v>
                </c:pt>
                <c:pt idx="1542">
                  <c:v>0.441</c:v>
                </c:pt>
                <c:pt idx="1543">
                  <c:v>0.45100000000000001</c:v>
                </c:pt>
                <c:pt idx="1544">
                  <c:v>-2.8849999999999998</c:v>
                </c:pt>
                <c:pt idx="1545">
                  <c:v>-2.8849999999999998</c:v>
                </c:pt>
                <c:pt idx="1546">
                  <c:v>0.44500000000000001</c:v>
                </c:pt>
                <c:pt idx="1547">
                  <c:v>0.434</c:v>
                </c:pt>
                <c:pt idx="1548">
                  <c:v>-2.0489999999999999</c:v>
                </c:pt>
                <c:pt idx="1549">
                  <c:v>-2.0499999999999998</c:v>
                </c:pt>
                <c:pt idx="1550">
                  <c:v>14.715999999999999</c:v>
                </c:pt>
                <c:pt idx="1551">
                  <c:v>0.433</c:v>
                </c:pt>
                <c:pt idx="1552">
                  <c:v>0.44400000000000001</c:v>
                </c:pt>
                <c:pt idx="1553">
                  <c:v>-3.2189999999999999</c:v>
                </c:pt>
                <c:pt idx="1554">
                  <c:v>-2.8919999999999999</c:v>
                </c:pt>
                <c:pt idx="1555">
                  <c:v>-2.8919999999999999</c:v>
                </c:pt>
                <c:pt idx="1556">
                  <c:v>0.45300000000000001</c:v>
                </c:pt>
                <c:pt idx="1557">
                  <c:v>0.442</c:v>
                </c:pt>
                <c:pt idx="1558">
                  <c:v>-2.0449999999999999</c:v>
                </c:pt>
                <c:pt idx="1559">
                  <c:v>-2.0449999999999999</c:v>
                </c:pt>
                <c:pt idx="1560">
                  <c:v>0.432</c:v>
                </c:pt>
                <c:pt idx="1561">
                  <c:v>0.443</c:v>
                </c:pt>
                <c:pt idx="1562">
                  <c:v>-3.15</c:v>
                </c:pt>
                <c:pt idx="1563">
                  <c:v>-2.9009999999999998</c:v>
                </c:pt>
                <c:pt idx="1564">
                  <c:v>-2.9009999999999998</c:v>
                </c:pt>
                <c:pt idx="1565">
                  <c:v>19.882999999999999</c:v>
                </c:pt>
                <c:pt idx="1566">
                  <c:v>0.44500000000000001</c:v>
                </c:pt>
                <c:pt idx="1567">
                  <c:v>0.435</c:v>
                </c:pt>
                <c:pt idx="1568">
                  <c:v>-2.0369999999999999</c:v>
                </c:pt>
                <c:pt idx="1569">
                  <c:v>-2.0369999999999999</c:v>
                </c:pt>
                <c:pt idx="1570">
                  <c:v>0.44</c:v>
                </c:pt>
                <c:pt idx="1571">
                  <c:v>0.45100000000000001</c:v>
                </c:pt>
                <c:pt idx="1572">
                  <c:v>-2.903</c:v>
                </c:pt>
                <c:pt idx="1573">
                  <c:v>-2.903</c:v>
                </c:pt>
                <c:pt idx="1574">
                  <c:v>18.513000000000002</c:v>
                </c:pt>
                <c:pt idx="1575">
                  <c:v>0.439</c:v>
                </c:pt>
                <c:pt idx="1576">
                  <c:v>0.42799999999999999</c:v>
                </c:pt>
                <c:pt idx="1577">
                  <c:v>-2.4340000000000002</c:v>
                </c:pt>
                <c:pt idx="1578">
                  <c:v>-2.0409999999999999</c:v>
                </c:pt>
                <c:pt idx="1579">
                  <c:v>-2.0419999999999998</c:v>
                </c:pt>
                <c:pt idx="1580">
                  <c:v>0.44700000000000001</c:v>
                </c:pt>
                <c:pt idx="1581">
                  <c:v>0.45800000000000002</c:v>
                </c:pt>
                <c:pt idx="1582">
                  <c:v>-2.9</c:v>
                </c:pt>
                <c:pt idx="1583">
                  <c:v>-2.8980000000000001</c:v>
                </c:pt>
                <c:pt idx="1584">
                  <c:v>0.439</c:v>
                </c:pt>
                <c:pt idx="1585">
                  <c:v>0.42799999999999999</c:v>
                </c:pt>
                <c:pt idx="1586">
                  <c:v>-2.7679999999999998</c:v>
                </c:pt>
                <c:pt idx="1587">
                  <c:v>-2.0459999999999998</c:v>
                </c:pt>
                <c:pt idx="1588">
                  <c:v>-2.0470000000000002</c:v>
                </c:pt>
                <c:pt idx="1589">
                  <c:v>14.324999999999999</c:v>
                </c:pt>
                <c:pt idx="1590">
                  <c:v>0.441</c:v>
                </c:pt>
                <c:pt idx="1591">
                  <c:v>0.45100000000000001</c:v>
                </c:pt>
                <c:pt idx="1592">
                  <c:v>-2.8889999999999998</c:v>
                </c:pt>
                <c:pt idx="1593">
                  <c:v>-2.8889999999999998</c:v>
                </c:pt>
                <c:pt idx="1594">
                  <c:v>0.44500000000000001</c:v>
                </c:pt>
                <c:pt idx="1595">
                  <c:v>0.434</c:v>
                </c:pt>
                <c:pt idx="1596">
                  <c:v>-2.048</c:v>
                </c:pt>
                <c:pt idx="1597">
                  <c:v>-2.048</c:v>
                </c:pt>
                <c:pt idx="1598">
                  <c:v>13.164</c:v>
                </c:pt>
                <c:pt idx="1599">
                  <c:v>0.435</c:v>
                </c:pt>
                <c:pt idx="1600">
                  <c:v>0.44600000000000001</c:v>
                </c:pt>
                <c:pt idx="1601">
                  <c:v>-3.0960000000000001</c:v>
                </c:pt>
                <c:pt idx="1602">
                  <c:v>-2.895</c:v>
                </c:pt>
                <c:pt idx="1603">
                  <c:v>-2.895</c:v>
                </c:pt>
                <c:pt idx="1604">
                  <c:v>0.45100000000000001</c:v>
                </c:pt>
                <c:pt idx="1605">
                  <c:v>0.44</c:v>
                </c:pt>
                <c:pt idx="1606">
                  <c:v>-2.044</c:v>
                </c:pt>
                <c:pt idx="1607">
                  <c:v>-2.044</c:v>
                </c:pt>
                <c:pt idx="1608">
                  <c:v>0.434</c:v>
                </c:pt>
                <c:pt idx="1609">
                  <c:v>0.44500000000000001</c:v>
                </c:pt>
                <c:pt idx="1610">
                  <c:v>-3.16</c:v>
                </c:pt>
                <c:pt idx="1611">
                  <c:v>-2.9009999999999998</c:v>
                </c:pt>
                <c:pt idx="1612">
                  <c:v>-2.9020000000000001</c:v>
                </c:pt>
                <c:pt idx="1613">
                  <c:v>17.991</c:v>
                </c:pt>
                <c:pt idx="1614">
                  <c:v>0.44600000000000001</c:v>
                </c:pt>
                <c:pt idx="1615">
                  <c:v>0.435</c:v>
                </c:pt>
                <c:pt idx="1616">
                  <c:v>-2.0379999999999998</c:v>
                </c:pt>
                <c:pt idx="1617">
                  <c:v>-2.0390000000000001</c:v>
                </c:pt>
                <c:pt idx="1618">
                  <c:v>0.439</c:v>
                </c:pt>
                <c:pt idx="1619">
                  <c:v>0.45</c:v>
                </c:pt>
                <c:pt idx="1620">
                  <c:v>-2.903</c:v>
                </c:pt>
                <c:pt idx="1621">
                  <c:v>-2.903</c:v>
                </c:pt>
                <c:pt idx="1622">
                  <c:v>19.286999999999999</c:v>
                </c:pt>
                <c:pt idx="1623">
                  <c:v>0.44</c:v>
                </c:pt>
                <c:pt idx="1624">
                  <c:v>0.42899999999999999</c:v>
                </c:pt>
                <c:pt idx="1625">
                  <c:v>-2.794</c:v>
                </c:pt>
                <c:pt idx="1626">
                  <c:v>-2.0419999999999998</c:v>
                </c:pt>
                <c:pt idx="1627">
                  <c:v>-2.0430000000000001</c:v>
                </c:pt>
                <c:pt idx="1628">
                  <c:v>0.44500000000000001</c:v>
                </c:pt>
                <c:pt idx="1629">
                  <c:v>0.45600000000000002</c:v>
                </c:pt>
                <c:pt idx="1630">
                  <c:v>-2.899</c:v>
                </c:pt>
                <c:pt idx="1631">
                  <c:v>-2.8980000000000001</c:v>
                </c:pt>
                <c:pt idx="1632">
                  <c:v>0.44</c:v>
                </c:pt>
                <c:pt idx="1633">
                  <c:v>0.42899999999999999</c:v>
                </c:pt>
                <c:pt idx="1634">
                  <c:v>-2.4670000000000001</c:v>
                </c:pt>
                <c:pt idx="1635">
                  <c:v>-2.0449999999999999</c:v>
                </c:pt>
                <c:pt idx="1636">
                  <c:v>-2.0459999999999998</c:v>
                </c:pt>
                <c:pt idx="1637">
                  <c:v>14.114000000000001</c:v>
                </c:pt>
                <c:pt idx="1638">
                  <c:v>0.441</c:v>
                </c:pt>
                <c:pt idx="1639">
                  <c:v>0.45200000000000001</c:v>
                </c:pt>
                <c:pt idx="1640">
                  <c:v>-2.8929999999999998</c:v>
                </c:pt>
                <c:pt idx="1641">
                  <c:v>-2.8929999999999998</c:v>
                </c:pt>
                <c:pt idx="1642">
                  <c:v>0.44400000000000001</c:v>
                </c:pt>
                <c:pt idx="1643">
                  <c:v>0.434</c:v>
                </c:pt>
                <c:pt idx="1644">
                  <c:v>-2.0459999999999998</c:v>
                </c:pt>
                <c:pt idx="1645">
                  <c:v>-2.0470000000000002</c:v>
                </c:pt>
                <c:pt idx="1646">
                  <c:v>15.319000000000001</c:v>
                </c:pt>
                <c:pt idx="1647">
                  <c:v>0.436</c:v>
                </c:pt>
                <c:pt idx="1648">
                  <c:v>0.44700000000000001</c:v>
                </c:pt>
                <c:pt idx="1649">
                  <c:v>-3.5579999999999998</c:v>
                </c:pt>
                <c:pt idx="1650">
                  <c:v>-2.8969999999999998</c:v>
                </c:pt>
                <c:pt idx="1651">
                  <c:v>-2.8969999999999998</c:v>
                </c:pt>
                <c:pt idx="1652">
                  <c:v>0.44900000000000001</c:v>
                </c:pt>
                <c:pt idx="1653">
                  <c:v>0.439</c:v>
                </c:pt>
                <c:pt idx="1654">
                  <c:v>-2.044</c:v>
                </c:pt>
                <c:pt idx="1655">
                  <c:v>-2.044</c:v>
                </c:pt>
                <c:pt idx="1656">
                  <c:v>0.436</c:v>
                </c:pt>
                <c:pt idx="1657">
                  <c:v>0.44600000000000001</c:v>
                </c:pt>
                <c:pt idx="1658">
                  <c:v>-3.4860000000000002</c:v>
                </c:pt>
                <c:pt idx="1659">
                  <c:v>-2.903</c:v>
                </c:pt>
                <c:pt idx="1660">
                  <c:v>-2.903</c:v>
                </c:pt>
                <c:pt idx="1661">
                  <c:v>21.155000000000001</c:v>
                </c:pt>
                <c:pt idx="1662">
                  <c:v>0.44500000000000001</c:v>
                </c:pt>
                <c:pt idx="1663">
                  <c:v>0.434</c:v>
                </c:pt>
                <c:pt idx="1664">
                  <c:v>-2.0390000000000001</c:v>
                </c:pt>
                <c:pt idx="1665">
                  <c:v>-2.0390000000000001</c:v>
                </c:pt>
                <c:pt idx="1666">
                  <c:v>0.441</c:v>
                </c:pt>
                <c:pt idx="1667">
                  <c:v>0.45200000000000001</c:v>
                </c:pt>
                <c:pt idx="1668">
                  <c:v>-2.9039999999999999</c:v>
                </c:pt>
                <c:pt idx="1669">
                  <c:v>-2.9039999999999999</c:v>
                </c:pt>
                <c:pt idx="1670">
                  <c:v>19.687999999999999</c:v>
                </c:pt>
                <c:pt idx="1671">
                  <c:v>0.441</c:v>
                </c:pt>
                <c:pt idx="1672">
                  <c:v>0.43</c:v>
                </c:pt>
                <c:pt idx="1673">
                  <c:v>-2.6680000000000001</c:v>
                </c:pt>
                <c:pt idx="1674">
                  <c:v>-2.0409999999999999</c:v>
                </c:pt>
                <c:pt idx="1675">
                  <c:v>-2.0419999999999998</c:v>
                </c:pt>
                <c:pt idx="1676">
                  <c:v>0.44400000000000001</c:v>
                </c:pt>
                <c:pt idx="1677">
                  <c:v>0.45500000000000002</c:v>
                </c:pt>
                <c:pt idx="1678">
                  <c:v>-2.903</c:v>
                </c:pt>
                <c:pt idx="1679">
                  <c:v>-2.9020000000000001</c:v>
                </c:pt>
                <c:pt idx="1680">
                  <c:v>0.441</c:v>
                </c:pt>
                <c:pt idx="1681">
                  <c:v>0.43099999999999999</c:v>
                </c:pt>
                <c:pt idx="1682">
                  <c:v>-3.0310000000000001</c:v>
                </c:pt>
                <c:pt idx="1683">
                  <c:v>-2.044</c:v>
                </c:pt>
                <c:pt idx="1684">
                  <c:v>-2.0449999999999999</c:v>
                </c:pt>
                <c:pt idx="1685">
                  <c:v>13.997999999999999</c:v>
                </c:pt>
                <c:pt idx="1686">
                  <c:v>0.441</c:v>
                </c:pt>
                <c:pt idx="1687">
                  <c:v>0.45100000000000001</c:v>
                </c:pt>
                <c:pt idx="1688">
                  <c:v>-2.8969999999999998</c:v>
                </c:pt>
                <c:pt idx="1689">
                  <c:v>-2.8959999999999999</c:v>
                </c:pt>
                <c:pt idx="1690">
                  <c:v>0.44400000000000001</c:v>
                </c:pt>
                <c:pt idx="1691">
                  <c:v>0.433</c:v>
                </c:pt>
                <c:pt idx="1692">
                  <c:v>-2.0449999999999999</c:v>
                </c:pt>
                <c:pt idx="1693">
                  <c:v>-2.0449999999999999</c:v>
                </c:pt>
                <c:pt idx="1694">
                  <c:v>12.869</c:v>
                </c:pt>
                <c:pt idx="1695">
                  <c:v>0.439</c:v>
                </c:pt>
                <c:pt idx="1696">
                  <c:v>0.44900000000000001</c:v>
                </c:pt>
                <c:pt idx="1697">
                  <c:v>-2.677</c:v>
                </c:pt>
                <c:pt idx="1698">
                  <c:v>-2.899</c:v>
                </c:pt>
                <c:pt idx="1699">
                  <c:v>-2.899</c:v>
                </c:pt>
                <c:pt idx="1700">
                  <c:v>0.44700000000000001</c:v>
                </c:pt>
                <c:pt idx="1701">
                  <c:v>0.436</c:v>
                </c:pt>
                <c:pt idx="1702">
                  <c:v>-2.044</c:v>
                </c:pt>
                <c:pt idx="1703">
                  <c:v>-2.044</c:v>
                </c:pt>
                <c:pt idx="1704">
                  <c:v>0.438</c:v>
                </c:pt>
                <c:pt idx="1705">
                  <c:v>0.44900000000000001</c:v>
                </c:pt>
                <c:pt idx="1706">
                  <c:v>-2.7309999999999999</c:v>
                </c:pt>
                <c:pt idx="1707">
                  <c:v>-2.9009999999999998</c:v>
                </c:pt>
                <c:pt idx="1708">
                  <c:v>-2.9009999999999998</c:v>
                </c:pt>
                <c:pt idx="1709">
                  <c:v>18.523</c:v>
                </c:pt>
                <c:pt idx="1710">
                  <c:v>0.44500000000000001</c:v>
                </c:pt>
                <c:pt idx="1711">
                  <c:v>0.434</c:v>
                </c:pt>
                <c:pt idx="1712">
                  <c:v>-2.0419999999999998</c:v>
                </c:pt>
                <c:pt idx="1713">
                  <c:v>-2.0419999999999998</c:v>
                </c:pt>
                <c:pt idx="1714">
                  <c:v>0.44</c:v>
                </c:pt>
                <c:pt idx="1715">
                  <c:v>0.45100000000000001</c:v>
                </c:pt>
                <c:pt idx="1716">
                  <c:v>-2.9020000000000001</c:v>
                </c:pt>
                <c:pt idx="1717">
                  <c:v>-2.9020000000000001</c:v>
                </c:pt>
                <c:pt idx="1718">
                  <c:v>19.876000000000001</c:v>
                </c:pt>
                <c:pt idx="1719">
                  <c:v>0.442</c:v>
                </c:pt>
                <c:pt idx="1720">
                  <c:v>0.432</c:v>
                </c:pt>
                <c:pt idx="1721">
                  <c:v>-3.2440000000000002</c:v>
                </c:pt>
                <c:pt idx="1722">
                  <c:v>-2.044</c:v>
                </c:pt>
                <c:pt idx="1723">
                  <c:v>-2.0449999999999999</c:v>
                </c:pt>
                <c:pt idx="1724">
                  <c:v>0.442</c:v>
                </c:pt>
                <c:pt idx="1725">
                  <c:v>0.45300000000000001</c:v>
                </c:pt>
                <c:pt idx="1726">
                  <c:v>-2.9</c:v>
                </c:pt>
                <c:pt idx="1727">
                  <c:v>-2.899</c:v>
                </c:pt>
                <c:pt idx="1728">
                  <c:v>0.442</c:v>
                </c:pt>
                <c:pt idx="1729">
                  <c:v>0.432</c:v>
                </c:pt>
                <c:pt idx="1730">
                  <c:v>-2.8620000000000001</c:v>
                </c:pt>
                <c:pt idx="1731">
                  <c:v>-2.044</c:v>
                </c:pt>
                <c:pt idx="1732">
                  <c:v>-2.0449999999999999</c:v>
                </c:pt>
                <c:pt idx="1733">
                  <c:v>12.618</c:v>
                </c:pt>
                <c:pt idx="1734">
                  <c:v>0.441</c:v>
                </c:pt>
                <c:pt idx="1735">
                  <c:v>0.45200000000000001</c:v>
                </c:pt>
                <c:pt idx="1736">
                  <c:v>-2.899</c:v>
                </c:pt>
                <c:pt idx="1737">
                  <c:v>-2.899</c:v>
                </c:pt>
                <c:pt idx="1738">
                  <c:v>0.443</c:v>
                </c:pt>
                <c:pt idx="1739">
                  <c:v>0.432</c:v>
                </c:pt>
                <c:pt idx="1740">
                  <c:v>-2.0449999999999999</c:v>
                </c:pt>
                <c:pt idx="1741">
                  <c:v>-2.0449999999999999</c:v>
                </c:pt>
                <c:pt idx="1742">
                  <c:v>13.683999999999999</c:v>
                </c:pt>
                <c:pt idx="1743">
                  <c:v>0.44</c:v>
                </c:pt>
                <c:pt idx="1744">
                  <c:v>0.45100000000000001</c:v>
                </c:pt>
                <c:pt idx="1745">
                  <c:v>-3.0710000000000002</c:v>
                </c:pt>
                <c:pt idx="1746">
                  <c:v>-2.9</c:v>
                </c:pt>
                <c:pt idx="1747">
                  <c:v>-2.899</c:v>
                </c:pt>
                <c:pt idx="1748">
                  <c:v>0.44400000000000001</c:v>
                </c:pt>
                <c:pt idx="1749">
                  <c:v>0.434</c:v>
                </c:pt>
                <c:pt idx="1750">
                  <c:v>-2.0449999999999999</c:v>
                </c:pt>
                <c:pt idx="1751">
                  <c:v>-2.0449999999999999</c:v>
                </c:pt>
                <c:pt idx="1752">
                  <c:v>0.44</c:v>
                </c:pt>
                <c:pt idx="1753">
                  <c:v>0.45100000000000001</c:v>
                </c:pt>
                <c:pt idx="1754">
                  <c:v>-3.0169999999999999</c:v>
                </c:pt>
                <c:pt idx="1755">
                  <c:v>-2.9009999999999998</c:v>
                </c:pt>
                <c:pt idx="1756">
                  <c:v>-2.9</c:v>
                </c:pt>
                <c:pt idx="1757">
                  <c:v>19.963000000000001</c:v>
                </c:pt>
                <c:pt idx="1758">
                  <c:v>0.443</c:v>
                </c:pt>
                <c:pt idx="1759">
                  <c:v>0.432</c:v>
                </c:pt>
                <c:pt idx="1760">
                  <c:v>-2.044</c:v>
                </c:pt>
                <c:pt idx="1761">
                  <c:v>-2.0449999999999999</c:v>
                </c:pt>
                <c:pt idx="1762">
                  <c:v>0.441</c:v>
                </c:pt>
                <c:pt idx="1763">
                  <c:v>0.45200000000000001</c:v>
                </c:pt>
                <c:pt idx="1764">
                  <c:v>-2.9009999999999998</c:v>
                </c:pt>
                <c:pt idx="1765">
                  <c:v>-2.9009999999999998</c:v>
                </c:pt>
                <c:pt idx="1766">
                  <c:v>18.545999999999999</c:v>
                </c:pt>
                <c:pt idx="1767">
                  <c:v>0.44400000000000001</c:v>
                </c:pt>
                <c:pt idx="1768">
                  <c:v>0.433</c:v>
                </c:pt>
                <c:pt idx="1769">
                  <c:v>-3.1720000000000002</c:v>
                </c:pt>
                <c:pt idx="1770">
                  <c:v>-2.0430000000000001</c:v>
                </c:pt>
                <c:pt idx="1771">
                  <c:v>-2.044</c:v>
                </c:pt>
                <c:pt idx="1772">
                  <c:v>0.441</c:v>
                </c:pt>
                <c:pt idx="1773">
                  <c:v>0.45100000000000001</c:v>
                </c:pt>
                <c:pt idx="1774">
                  <c:v>-2.9020000000000001</c:v>
                </c:pt>
                <c:pt idx="1775">
                  <c:v>-2.9020000000000001</c:v>
                </c:pt>
                <c:pt idx="1776">
                  <c:v>0.44400000000000001</c:v>
                </c:pt>
                <c:pt idx="1777">
                  <c:v>0.433</c:v>
                </c:pt>
                <c:pt idx="1778">
                  <c:v>-3.6030000000000002</c:v>
                </c:pt>
                <c:pt idx="1779">
                  <c:v>-2.044</c:v>
                </c:pt>
                <c:pt idx="1780">
                  <c:v>-2.0449999999999999</c:v>
                </c:pt>
                <c:pt idx="1781">
                  <c:v>12.858000000000001</c:v>
                </c:pt>
                <c:pt idx="1782">
                  <c:v>0.441</c:v>
                </c:pt>
                <c:pt idx="1783">
                  <c:v>0.45100000000000001</c:v>
                </c:pt>
                <c:pt idx="1784">
                  <c:v>-2.9020000000000001</c:v>
                </c:pt>
                <c:pt idx="1785">
                  <c:v>-2.9009999999999998</c:v>
                </c:pt>
                <c:pt idx="1786">
                  <c:v>0.44400000000000001</c:v>
                </c:pt>
                <c:pt idx="1787">
                  <c:v>0.433</c:v>
                </c:pt>
                <c:pt idx="1788">
                  <c:v>-2.044</c:v>
                </c:pt>
                <c:pt idx="1789">
                  <c:v>-2.0449999999999999</c:v>
                </c:pt>
                <c:pt idx="1790">
                  <c:v>11.842000000000001</c:v>
                </c:pt>
                <c:pt idx="1791">
                  <c:v>0.442</c:v>
                </c:pt>
                <c:pt idx="1792">
                  <c:v>0.45200000000000001</c:v>
                </c:pt>
                <c:pt idx="1793">
                  <c:v>-3.0430000000000001</c:v>
                </c:pt>
                <c:pt idx="1794">
                  <c:v>-2.9020000000000001</c:v>
                </c:pt>
                <c:pt idx="1795">
                  <c:v>-2.9009999999999998</c:v>
                </c:pt>
                <c:pt idx="1796">
                  <c:v>0.443</c:v>
                </c:pt>
                <c:pt idx="1797">
                  <c:v>0.432</c:v>
                </c:pt>
                <c:pt idx="1798">
                  <c:v>-2.0449999999999999</c:v>
                </c:pt>
                <c:pt idx="1799">
                  <c:v>-2.0449999999999999</c:v>
                </c:pt>
                <c:pt idx="1800">
                  <c:v>0.442</c:v>
                </c:pt>
                <c:pt idx="1801">
                  <c:v>0.45200000000000001</c:v>
                </c:pt>
                <c:pt idx="1802">
                  <c:v>-3.097</c:v>
                </c:pt>
                <c:pt idx="1803">
                  <c:v>-2.9</c:v>
                </c:pt>
                <c:pt idx="1804">
                  <c:v>-2.9</c:v>
                </c:pt>
                <c:pt idx="1805">
                  <c:v>17.358000000000001</c:v>
                </c:pt>
                <c:pt idx="1806">
                  <c:v>0.44500000000000001</c:v>
                </c:pt>
                <c:pt idx="1807">
                  <c:v>0.434</c:v>
                </c:pt>
                <c:pt idx="1808">
                  <c:v>-2.0459999999999998</c:v>
                </c:pt>
                <c:pt idx="1809">
                  <c:v>-2.0470000000000002</c:v>
                </c:pt>
                <c:pt idx="1810">
                  <c:v>0.44</c:v>
                </c:pt>
                <c:pt idx="1811">
                  <c:v>0.45</c:v>
                </c:pt>
                <c:pt idx="1812">
                  <c:v>-2.9</c:v>
                </c:pt>
                <c:pt idx="1813">
                  <c:v>-2.9</c:v>
                </c:pt>
                <c:pt idx="1814">
                  <c:v>18.661999999999999</c:v>
                </c:pt>
                <c:pt idx="1815">
                  <c:v>0.44500000000000001</c:v>
                </c:pt>
                <c:pt idx="1816">
                  <c:v>0.435</c:v>
                </c:pt>
                <c:pt idx="1817">
                  <c:v>-3.2559999999999998</c:v>
                </c:pt>
                <c:pt idx="1818">
                  <c:v>-2.0459999999999998</c:v>
                </c:pt>
                <c:pt idx="1819">
                  <c:v>-2.0459999999999998</c:v>
                </c:pt>
                <c:pt idx="1820">
                  <c:v>0.439</c:v>
                </c:pt>
                <c:pt idx="1821">
                  <c:v>0.45</c:v>
                </c:pt>
                <c:pt idx="1822">
                  <c:v>-2.9009999999999998</c:v>
                </c:pt>
                <c:pt idx="1823">
                  <c:v>-2.9009999999999998</c:v>
                </c:pt>
                <c:pt idx="1824">
                  <c:v>0.44500000000000001</c:v>
                </c:pt>
                <c:pt idx="1825">
                  <c:v>0.434</c:v>
                </c:pt>
                <c:pt idx="1826">
                  <c:v>-2.87</c:v>
                </c:pt>
                <c:pt idx="1827">
                  <c:v>-2.0430000000000001</c:v>
                </c:pt>
                <c:pt idx="1828">
                  <c:v>-2.044</c:v>
                </c:pt>
                <c:pt idx="1829">
                  <c:v>9.9450000000000003</c:v>
                </c:pt>
                <c:pt idx="1830">
                  <c:v>0.441</c:v>
                </c:pt>
                <c:pt idx="1831">
                  <c:v>0.45100000000000001</c:v>
                </c:pt>
                <c:pt idx="1832">
                  <c:v>-2.9049999999999998</c:v>
                </c:pt>
                <c:pt idx="1833">
                  <c:v>-2.9049999999999998</c:v>
                </c:pt>
                <c:pt idx="1834">
                  <c:v>0.44400000000000001</c:v>
                </c:pt>
                <c:pt idx="1835">
                  <c:v>0.433</c:v>
                </c:pt>
                <c:pt idx="1836">
                  <c:v>-2.0430000000000001</c:v>
                </c:pt>
                <c:pt idx="1837">
                  <c:v>-2.044</c:v>
                </c:pt>
                <c:pt idx="1838">
                  <c:v>10.766999999999999</c:v>
                </c:pt>
                <c:pt idx="1839">
                  <c:v>0.442</c:v>
                </c:pt>
                <c:pt idx="1840">
                  <c:v>0.45300000000000001</c:v>
                </c:pt>
                <c:pt idx="1841">
                  <c:v>-3.165</c:v>
                </c:pt>
                <c:pt idx="1842">
                  <c:v>-2.903</c:v>
                </c:pt>
                <c:pt idx="1843">
                  <c:v>-2.9020000000000001</c:v>
                </c:pt>
                <c:pt idx="1844">
                  <c:v>0.442</c:v>
                </c:pt>
                <c:pt idx="1845">
                  <c:v>0.43099999999999999</c:v>
                </c:pt>
                <c:pt idx="1846">
                  <c:v>-2.0449999999999999</c:v>
                </c:pt>
                <c:pt idx="1847">
                  <c:v>-2.0459999999999998</c:v>
                </c:pt>
                <c:pt idx="1848">
                  <c:v>0.442</c:v>
                </c:pt>
                <c:pt idx="1849">
                  <c:v>0.45300000000000001</c:v>
                </c:pt>
                <c:pt idx="1850">
                  <c:v>-3.121</c:v>
                </c:pt>
                <c:pt idx="1851">
                  <c:v>-2.9</c:v>
                </c:pt>
                <c:pt idx="1852">
                  <c:v>-2.899</c:v>
                </c:pt>
                <c:pt idx="1853">
                  <c:v>22.707000000000001</c:v>
                </c:pt>
                <c:pt idx="1854">
                  <c:v>0.44400000000000001</c:v>
                </c:pt>
                <c:pt idx="1855">
                  <c:v>0.434</c:v>
                </c:pt>
                <c:pt idx="1856">
                  <c:v>-2.048</c:v>
                </c:pt>
                <c:pt idx="1857">
                  <c:v>-2.048</c:v>
                </c:pt>
                <c:pt idx="1858">
                  <c:v>0.44</c:v>
                </c:pt>
                <c:pt idx="1859">
                  <c:v>0.45</c:v>
                </c:pt>
                <c:pt idx="1860">
                  <c:v>-2.899</c:v>
                </c:pt>
                <c:pt idx="1861">
                  <c:v>-2.899</c:v>
                </c:pt>
                <c:pt idx="1862">
                  <c:v>21.055</c:v>
                </c:pt>
                <c:pt idx="1863">
                  <c:v>0.44900000000000001</c:v>
                </c:pt>
                <c:pt idx="1864">
                  <c:v>0.438</c:v>
                </c:pt>
                <c:pt idx="1865">
                  <c:v>-3.2</c:v>
                </c:pt>
                <c:pt idx="1866">
                  <c:v>-2.0449999999999999</c:v>
                </c:pt>
                <c:pt idx="1867">
                  <c:v>-2.0449999999999999</c:v>
                </c:pt>
                <c:pt idx="1868">
                  <c:v>0.435</c:v>
                </c:pt>
                <c:pt idx="1869">
                  <c:v>0.44500000000000001</c:v>
                </c:pt>
                <c:pt idx="1870">
                  <c:v>-2.9039999999999999</c:v>
                </c:pt>
                <c:pt idx="1871">
                  <c:v>-2.9039999999999999</c:v>
                </c:pt>
                <c:pt idx="1872">
                  <c:v>0.44900000000000001</c:v>
                </c:pt>
                <c:pt idx="1873">
                  <c:v>0.438</c:v>
                </c:pt>
                <c:pt idx="1874">
                  <c:v>-3.6320000000000001</c:v>
                </c:pt>
                <c:pt idx="1875">
                  <c:v>-2.0419999999999998</c:v>
                </c:pt>
                <c:pt idx="1876">
                  <c:v>-2.0419999999999998</c:v>
                </c:pt>
                <c:pt idx="1877">
                  <c:v>8.0570000000000004</c:v>
                </c:pt>
                <c:pt idx="1878">
                  <c:v>0.437</c:v>
                </c:pt>
                <c:pt idx="1879">
                  <c:v>0.44800000000000001</c:v>
                </c:pt>
                <c:pt idx="1880">
                  <c:v>-2.9089999999999998</c:v>
                </c:pt>
                <c:pt idx="1881">
                  <c:v>-2.9079999999999999</c:v>
                </c:pt>
                <c:pt idx="1882">
                  <c:v>0.44700000000000001</c:v>
                </c:pt>
                <c:pt idx="1883">
                  <c:v>0.436</c:v>
                </c:pt>
                <c:pt idx="1884">
                  <c:v>-2.0419999999999998</c:v>
                </c:pt>
                <c:pt idx="1885">
                  <c:v>-2.0419999999999998</c:v>
                </c:pt>
                <c:pt idx="1886">
                  <c:v>7.4290000000000003</c:v>
                </c:pt>
                <c:pt idx="1887">
                  <c:v>0.439</c:v>
                </c:pt>
                <c:pt idx="1888">
                  <c:v>0.45</c:v>
                </c:pt>
                <c:pt idx="1889">
                  <c:v>-3.6909999999999998</c:v>
                </c:pt>
                <c:pt idx="1890">
                  <c:v>-2.9039999999999999</c:v>
                </c:pt>
                <c:pt idx="1891">
                  <c:v>-2.903</c:v>
                </c:pt>
                <c:pt idx="1892">
                  <c:v>0.44400000000000001</c:v>
                </c:pt>
                <c:pt idx="1893">
                  <c:v>0.433</c:v>
                </c:pt>
                <c:pt idx="1894">
                  <c:v>-2.0459999999999998</c:v>
                </c:pt>
                <c:pt idx="1895">
                  <c:v>-2.0459999999999998</c:v>
                </c:pt>
                <c:pt idx="1896">
                  <c:v>0.44</c:v>
                </c:pt>
                <c:pt idx="1897">
                  <c:v>0.45</c:v>
                </c:pt>
                <c:pt idx="1898">
                  <c:v>-3.75</c:v>
                </c:pt>
                <c:pt idx="1899">
                  <c:v>-2.8969999999999998</c:v>
                </c:pt>
                <c:pt idx="1900">
                  <c:v>-2.8969999999999998</c:v>
                </c:pt>
                <c:pt idx="1901">
                  <c:v>24.295000000000002</c:v>
                </c:pt>
                <c:pt idx="1902">
                  <c:v>0.45100000000000001</c:v>
                </c:pt>
                <c:pt idx="1903">
                  <c:v>0.441</c:v>
                </c:pt>
                <c:pt idx="1904">
                  <c:v>-2.052</c:v>
                </c:pt>
                <c:pt idx="1905">
                  <c:v>-2.052</c:v>
                </c:pt>
                <c:pt idx="1906">
                  <c:v>0.432</c:v>
                </c:pt>
                <c:pt idx="1907">
                  <c:v>0.443</c:v>
                </c:pt>
                <c:pt idx="1908">
                  <c:v>-2.8959999999999999</c:v>
                </c:pt>
                <c:pt idx="1909">
                  <c:v>-2.8959999999999999</c:v>
                </c:pt>
                <c:pt idx="1910">
                  <c:v>26.158000000000001</c:v>
                </c:pt>
                <c:pt idx="1911">
                  <c:v>0.45700000000000002</c:v>
                </c:pt>
                <c:pt idx="1912">
                  <c:v>0.44700000000000001</c:v>
                </c:pt>
                <c:pt idx="1913">
                  <c:v>-3.6909999999999998</c:v>
                </c:pt>
                <c:pt idx="1914">
                  <c:v>-2.0499999999999998</c:v>
                </c:pt>
                <c:pt idx="1915">
                  <c:v>-2.0489999999999999</c:v>
                </c:pt>
                <c:pt idx="1916">
                  <c:v>0.42599999999999999</c:v>
                </c:pt>
                <c:pt idx="1917">
                  <c:v>0.437</c:v>
                </c:pt>
                <c:pt idx="1918">
                  <c:v>-2.9</c:v>
                </c:pt>
                <c:pt idx="1919">
                  <c:v>-2.9020000000000001</c:v>
                </c:pt>
                <c:pt idx="1920">
                  <c:v>0.45700000000000002</c:v>
                </c:pt>
                <c:pt idx="1921">
                  <c:v>0.44700000000000001</c:v>
                </c:pt>
                <c:pt idx="1922">
                  <c:v>-3.2519999999999998</c:v>
                </c:pt>
                <c:pt idx="1923">
                  <c:v>-2.044</c:v>
                </c:pt>
                <c:pt idx="1924">
                  <c:v>-2.0430000000000001</c:v>
                </c:pt>
                <c:pt idx="1925">
                  <c:v>11.595000000000001</c:v>
                </c:pt>
                <c:pt idx="1926">
                  <c:v>0.43099999999999999</c:v>
                </c:pt>
                <c:pt idx="1927">
                  <c:v>0.442</c:v>
                </c:pt>
                <c:pt idx="1928">
                  <c:v>-2.91</c:v>
                </c:pt>
                <c:pt idx="1929">
                  <c:v>-2.911</c:v>
                </c:pt>
                <c:pt idx="1930">
                  <c:v>0.45300000000000001</c:v>
                </c:pt>
                <c:pt idx="1931">
                  <c:v>0.442</c:v>
                </c:pt>
                <c:pt idx="1932">
                  <c:v>-2.0430000000000001</c:v>
                </c:pt>
                <c:pt idx="1933">
                  <c:v>-2.0419999999999998</c:v>
                </c:pt>
                <c:pt idx="1934">
                  <c:v>12.534000000000001</c:v>
                </c:pt>
                <c:pt idx="1935">
                  <c:v>0.435</c:v>
                </c:pt>
                <c:pt idx="1936">
                  <c:v>0.44600000000000001</c:v>
                </c:pt>
                <c:pt idx="1937">
                  <c:v>-3.8439999999999999</c:v>
                </c:pt>
                <c:pt idx="1938">
                  <c:v>-2.903</c:v>
                </c:pt>
                <c:pt idx="1939">
                  <c:v>-2.903</c:v>
                </c:pt>
                <c:pt idx="1940">
                  <c:v>0.44700000000000001</c:v>
                </c:pt>
                <c:pt idx="1941">
                  <c:v>0.437</c:v>
                </c:pt>
                <c:pt idx="1942">
                  <c:v>-2.048</c:v>
                </c:pt>
                <c:pt idx="1943">
                  <c:v>-2.048</c:v>
                </c:pt>
                <c:pt idx="1944">
                  <c:v>0.436</c:v>
                </c:pt>
                <c:pt idx="1945">
                  <c:v>0.44700000000000001</c:v>
                </c:pt>
                <c:pt idx="1946">
                  <c:v>-3.802</c:v>
                </c:pt>
                <c:pt idx="1947">
                  <c:v>-2.8940000000000001</c:v>
                </c:pt>
                <c:pt idx="1948">
                  <c:v>-2.8940000000000001</c:v>
                </c:pt>
                <c:pt idx="1949">
                  <c:v>25.047999999999998</c:v>
                </c:pt>
                <c:pt idx="1950">
                  <c:v>0.45400000000000001</c:v>
                </c:pt>
                <c:pt idx="1951">
                  <c:v>0.44400000000000001</c:v>
                </c:pt>
                <c:pt idx="1952">
                  <c:v>-2.056</c:v>
                </c:pt>
                <c:pt idx="1953">
                  <c:v>-2.0550000000000002</c:v>
                </c:pt>
                <c:pt idx="1954">
                  <c:v>0.42899999999999999</c:v>
                </c:pt>
                <c:pt idx="1955">
                  <c:v>0.439</c:v>
                </c:pt>
                <c:pt idx="1956">
                  <c:v>-2.8919999999999999</c:v>
                </c:pt>
                <c:pt idx="1957">
                  <c:v>-2.8929999999999998</c:v>
                </c:pt>
                <c:pt idx="1958">
                  <c:v>23.193999999999999</c:v>
                </c:pt>
                <c:pt idx="1959">
                  <c:v>0.46500000000000002</c:v>
                </c:pt>
                <c:pt idx="1960">
                  <c:v>0.45400000000000001</c:v>
                </c:pt>
                <c:pt idx="1961">
                  <c:v>-3.2959999999999998</c:v>
                </c:pt>
                <c:pt idx="1962">
                  <c:v>-2.0539999999999998</c:v>
                </c:pt>
                <c:pt idx="1963">
                  <c:v>-2.0510000000000002</c:v>
                </c:pt>
                <c:pt idx="1964">
                  <c:v>0.41899999999999998</c:v>
                </c:pt>
                <c:pt idx="1965">
                  <c:v>0.43</c:v>
                </c:pt>
                <c:pt idx="1966">
                  <c:v>-2.9009999999999998</c:v>
                </c:pt>
                <c:pt idx="1967">
                  <c:v>-2.9039999999999999</c:v>
                </c:pt>
                <c:pt idx="1968">
                  <c:v>0.46500000000000002</c:v>
                </c:pt>
                <c:pt idx="1969">
                  <c:v>0.45400000000000001</c:v>
                </c:pt>
                <c:pt idx="1970">
                  <c:v>-3.738</c:v>
                </c:pt>
                <c:pt idx="1971">
                  <c:v>-2.0470000000000002</c:v>
                </c:pt>
                <c:pt idx="1972">
                  <c:v>-2.044</c:v>
                </c:pt>
                <c:pt idx="1973">
                  <c:v>10.994</c:v>
                </c:pt>
                <c:pt idx="1974">
                  <c:v>0.42399999999999999</c:v>
                </c:pt>
                <c:pt idx="1975">
                  <c:v>0.435</c:v>
                </c:pt>
                <c:pt idx="1976">
                  <c:v>-2.911</c:v>
                </c:pt>
                <c:pt idx="1977">
                  <c:v>-2.9119999999999999</c:v>
                </c:pt>
                <c:pt idx="1978">
                  <c:v>0.46</c:v>
                </c:pt>
                <c:pt idx="1979">
                  <c:v>0.44900000000000001</c:v>
                </c:pt>
                <c:pt idx="1980">
                  <c:v>-2.0449999999999999</c:v>
                </c:pt>
                <c:pt idx="1981">
                  <c:v>-2.0430000000000001</c:v>
                </c:pt>
                <c:pt idx="1982">
                  <c:v>10.145</c:v>
                </c:pt>
                <c:pt idx="1983">
                  <c:v>0.42899999999999999</c:v>
                </c:pt>
                <c:pt idx="1984">
                  <c:v>0.44</c:v>
                </c:pt>
                <c:pt idx="1985">
                  <c:v>-3.819</c:v>
                </c:pt>
                <c:pt idx="1986">
                  <c:v>-2.9009999999999998</c:v>
                </c:pt>
                <c:pt idx="1987">
                  <c:v>-2.9020000000000001</c:v>
                </c:pt>
                <c:pt idx="1988">
                  <c:v>0.45300000000000001</c:v>
                </c:pt>
                <c:pt idx="1989">
                  <c:v>0.442</c:v>
                </c:pt>
                <c:pt idx="1990">
                  <c:v>-2.0510000000000002</c:v>
                </c:pt>
                <c:pt idx="1991">
                  <c:v>-2.0499999999999998</c:v>
                </c:pt>
                <c:pt idx="1992">
                  <c:v>0.43</c:v>
                </c:pt>
                <c:pt idx="1993">
                  <c:v>0.441</c:v>
                </c:pt>
                <c:pt idx="1994">
                  <c:v>-3.875</c:v>
                </c:pt>
                <c:pt idx="1995">
                  <c:v>-2.89</c:v>
                </c:pt>
                <c:pt idx="1996">
                  <c:v>-2.89</c:v>
                </c:pt>
                <c:pt idx="1997">
                  <c:v>24.456</c:v>
                </c:pt>
                <c:pt idx="1998">
                  <c:v>0.46500000000000002</c:v>
                </c:pt>
                <c:pt idx="1999">
                  <c:v>0.45400000000000001</c:v>
                </c:pt>
                <c:pt idx="2000">
                  <c:v>-2.0649999999999999</c:v>
                </c:pt>
                <c:pt idx="2001">
                  <c:v>-2.0630000000000002</c:v>
                </c:pt>
                <c:pt idx="2002">
                  <c:v>0.41799999999999998</c:v>
                </c:pt>
                <c:pt idx="2003">
                  <c:v>0.42899999999999999</c:v>
                </c:pt>
                <c:pt idx="2004">
                  <c:v>-2.887</c:v>
                </c:pt>
                <c:pt idx="2005">
                  <c:v>-2.8889999999999998</c:v>
                </c:pt>
                <c:pt idx="2006">
                  <c:v>26.36</c:v>
                </c:pt>
                <c:pt idx="2007">
                  <c:v>0.47599999999999998</c:v>
                </c:pt>
                <c:pt idx="2008">
                  <c:v>0.46600000000000003</c:v>
                </c:pt>
                <c:pt idx="2009">
                  <c:v>-3.516</c:v>
                </c:pt>
                <c:pt idx="2010">
                  <c:v>-2.0649999999999999</c:v>
                </c:pt>
                <c:pt idx="2011">
                  <c:v>-2.0609999999999999</c:v>
                </c:pt>
                <c:pt idx="2012">
                  <c:v>0.40799999999999997</c:v>
                </c:pt>
                <c:pt idx="2013">
                  <c:v>0.41799999999999998</c:v>
                </c:pt>
                <c:pt idx="2014">
                  <c:v>-2.8959999999999999</c:v>
                </c:pt>
                <c:pt idx="2015">
                  <c:v>-2.9</c:v>
                </c:pt>
                <c:pt idx="2016">
                  <c:v>0.47599999999999998</c:v>
                </c:pt>
                <c:pt idx="2017">
                  <c:v>0.46500000000000002</c:v>
                </c:pt>
                <c:pt idx="2018">
                  <c:v>-3.0979999999999999</c:v>
                </c:pt>
                <c:pt idx="2019">
                  <c:v>-2.0550000000000002</c:v>
                </c:pt>
                <c:pt idx="2020">
                  <c:v>-2.0510000000000002</c:v>
                </c:pt>
                <c:pt idx="2021">
                  <c:v>12.441000000000001</c:v>
                </c:pt>
                <c:pt idx="2022">
                  <c:v>0.41599999999999998</c:v>
                </c:pt>
                <c:pt idx="2023">
                  <c:v>0.42599999999999999</c:v>
                </c:pt>
                <c:pt idx="2024">
                  <c:v>-2.907</c:v>
                </c:pt>
                <c:pt idx="2025">
                  <c:v>-2.91</c:v>
                </c:pt>
                <c:pt idx="2026">
                  <c:v>0.46800000000000003</c:v>
                </c:pt>
                <c:pt idx="2027">
                  <c:v>0.45700000000000002</c:v>
                </c:pt>
                <c:pt idx="2028">
                  <c:v>-2.052</c:v>
                </c:pt>
                <c:pt idx="2029">
                  <c:v>-2.0489999999999999</c:v>
                </c:pt>
                <c:pt idx="2030">
                  <c:v>13.433</c:v>
                </c:pt>
                <c:pt idx="2031">
                  <c:v>0.42299999999999999</c:v>
                </c:pt>
                <c:pt idx="2032">
                  <c:v>0.434</c:v>
                </c:pt>
                <c:pt idx="2033">
                  <c:v>-3.6970000000000001</c:v>
                </c:pt>
                <c:pt idx="2034">
                  <c:v>-2.8940000000000001</c:v>
                </c:pt>
                <c:pt idx="2035">
                  <c:v>-2.8959999999999999</c:v>
                </c:pt>
                <c:pt idx="2036">
                  <c:v>0.45900000000000002</c:v>
                </c:pt>
                <c:pt idx="2037">
                  <c:v>0.44800000000000001</c:v>
                </c:pt>
                <c:pt idx="2038">
                  <c:v>-2.0579999999999998</c:v>
                </c:pt>
                <c:pt idx="2039">
                  <c:v>-2.056</c:v>
                </c:pt>
                <c:pt idx="2040">
                  <c:v>0.42399999999999999</c:v>
                </c:pt>
                <c:pt idx="2041">
                  <c:v>0.435</c:v>
                </c:pt>
                <c:pt idx="2042">
                  <c:v>-3.6629999999999998</c:v>
                </c:pt>
                <c:pt idx="2043">
                  <c:v>-2.8820000000000001</c:v>
                </c:pt>
                <c:pt idx="2044">
                  <c:v>-2.883</c:v>
                </c:pt>
                <c:pt idx="2045">
                  <c:v>22.341000000000001</c:v>
                </c:pt>
                <c:pt idx="2046">
                  <c:v>0.46899999999999997</c:v>
                </c:pt>
                <c:pt idx="2047">
                  <c:v>0.45800000000000002</c:v>
                </c:pt>
                <c:pt idx="2048">
                  <c:v>-2.073</c:v>
                </c:pt>
                <c:pt idx="2049">
                  <c:v>-2.0699999999999998</c:v>
                </c:pt>
                <c:pt idx="2050">
                  <c:v>0.41399999999999998</c:v>
                </c:pt>
                <c:pt idx="2051">
                  <c:v>0.42399999999999999</c:v>
                </c:pt>
                <c:pt idx="2052">
                  <c:v>-2.88</c:v>
                </c:pt>
                <c:pt idx="2053">
                  <c:v>-2.883</c:v>
                </c:pt>
                <c:pt idx="2054">
                  <c:v>20.687999999999999</c:v>
                </c:pt>
                <c:pt idx="2055">
                  <c:v>0.48199999999999998</c:v>
                </c:pt>
                <c:pt idx="2056">
                  <c:v>0.47199999999999998</c:v>
                </c:pt>
                <c:pt idx="2057">
                  <c:v>-2.0840000000000001</c:v>
                </c:pt>
                <c:pt idx="2058">
                  <c:v>-2.0790000000000002</c:v>
                </c:pt>
                <c:pt idx="2059">
                  <c:v>0.40200000000000002</c:v>
                </c:pt>
                <c:pt idx="2060">
                  <c:v>0.41199999999999998</c:v>
                </c:pt>
                <c:pt idx="2061">
                  <c:v>-2.879</c:v>
                </c:pt>
                <c:pt idx="2062">
                  <c:v>-2.8839999999999999</c:v>
                </c:pt>
                <c:pt idx="2063">
                  <c:v>0.48199999999999998</c:v>
                </c:pt>
                <c:pt idx="2064">
                  <c:v>0.47199999999999998</c:v>
                </c:pt>
                <c:pt idx="2065">
                  <c:v>-4.1959999999999997</c:v>
                </c:pt>
                <c:pt idx="2066">
                  <c:v>0.79</c:v>
                </c:pt>
                <c:pt idx="2067">
                  <c:v>-5.9480000000000004</c:v>
                </c:pt>
                <c:pt idx="2068">
                  <c:v>0.89700000000000002</c:v>
                </c:pt>
                <c:pt idx="2069">
                  <c:v>-4.1529999999999996</c:v>
                </c:pt>
                <c:pt idx="2070">
                  <c:v>0.84599999999999997</c:v>
                </c:pt>
                <c:pt idx="2071">
                  <c:v>-5.8239999999999998</c:v>
                </c:pt>
                <c:pt idx="2072">
                  <c:v>0.46700000000000003</c:v>
                </c:pt>
                <c:pt idx="2073">
                  <c:v>0.45700000000000002</c:v>
                </c:pt>
                <c:pt idx="2074">
                  <c:v>-2.0499999999999998</c:v>
                </c:pt>
                <c:pt idx="2075">
                  <c:v>-2.0470000000000002</c:v>
                </c:pt>
                <c:pt idx="2076">
                  <c:v>0.41699999999999998</c:v>
                </c:pt>
                <c:pt idx="2077">
                  <c:v>0.42799999999999999</c:v>
                </c:pt>
                <c:pt idx="2078">
                  <c:v>-2.9119999999999999</c:v>
                </c:pt>
                <c:pt idx="2079">
                  <c:v>-2.915</c:v>
                </c:pt>
                <c:pt idx="2080">
                  <c:v>0.46600000000000003</c:v>
                </c:pt>
                <c:pt idx="2081">
                  <c:v>0.45600000000000002</c:v>
                </c:pt>
                <c:pt idx="2082">
                  <c:v>-2.0489999999999999</c:v>
                </c:pt>
                <c:pt idx="2083">
                  <c:v>-2.0459999999999998</c:v>
                </c:pt>
                <c:pt idx="2084">
                  <c:v>0.41799999999999998</c:v>
                </c:pt>
                <c:pt idx="2085">
                  <c:v>0.42899999999999999</c:v>
                </c:pt>
                <c:pt idx="2086">
                  <c:v>-2.9129999999999998</c:v>
                </c:pt>
                <c:pt idx="2087">
                  <c:v>-2.9159999999999999</c:v>
                </c:pt>
                <c:pt idx="2088">
                  <c:v>0.46600000000000003</c:v>
                </c:pt>
                <c:pt idx="2089">
                  <c:v>0.45500000000000002</c:v>
                </c:pt>
                <c:pt idx="2090">
                  <c:v>-2.048</c:v>
                </c:pt>
                <c:pt idx="2091">
                  <c:v>-2.0449999999999999</c:v>
                </c:pt>
                <c:pt idx="2092">
                  <c:v>0.41899999999999998</c:v>
                </c:pt>
                <c:pt idx="2093">
                  <c:v>0.42799999999999999</c:v>
                </c:pt>
                <c:pt idx="2094">
                  <c:v>-2.9020000000000001</c:v>
                </c:pt>
                <c:pt idx="2095">
                  <c:v>-2.9049999999999998</c:v>
                </c:pt>
                <c:pt idx="2096">
                  <c:v>0.47099999999999997</c:v>
                </c:pt>
                <c:pt idx="2097">
                  <c:v>0.46</c:v>
                </c:pt>
                <c:pt idx="2098">
                  <c:v>-2.0409999999999999</c:v>
                </c:pt>
                <c:pt idx="2099">
                  <c:v>-2.0379999999999998</c:v>
                </c:pt>
                <c:pt idx="2100">
                  <c:v>0.41599999999999998</c:v>
                </c:pt>
                <c:pt idx="2101">
                  <c:v>0.42699999999999999</c:v>
                </c:pt>
                <c:pt idx="2102">
                  <c:v>-2.9009999999999998</c:v>
                </c:pt>
                <c:pt idx="2103">
                  <c:v>-2.9039999999999999</c:v>
                </c:pt>
                <c:pt idx="2104">
                  <c:v>0.47199999999999998</c:v>
                </c:pt>
                <c:pt idx="2105">
                  <c:v>0.46100000000000002</c:v>
                </c:pt>
                <c:pt idx="2106">
                  <c:v>-2.0419999999999998</c:v>
                </c:pt>
                <c:pt idx="2107">
                  <c:v>-2.0390000000000001</c:v>
                </c:pt>
                <c:pt idx="2108">
                  <c:v>0.41499999999999998</c:v>
                </c:pt>
                <c:pt idx="2109">
                  <c:v>0.42599999999999999</c:v>
                </c:pt>
                <c:pt idx="2110">
                  <c:v>-2.899</c:v>
                </c:pt>
                <c:pt idx="2111">
                  <c:v>-2.9020000000000001</c:v>
                </c:pt>
                <c:pt idx="2112">
                  <c:v>0.47299999999999998</c:v>
                </c:pt>
                <c:pt idx="2113">
                  <c:v>0.46200000000000002</c:v>
                </c:pt>
                <c:pt idx="2114">
                  <c:v>-4.085</c:v>
                </c:pt>
                <c:pt idx="2115">
                  <c:v>0.84399999999999997</c:v>
                </c:pt>
                <c:pt idx="2116">
                  <c:v>-5.8739999999999997</c:v>
                </c:pt>
                <c:pt idx="2117">
                  <c:v>0.89500000000000002</c:v>
                </c:pt>
                <c:pt idx="2118">
                  <c:v>-4.1710000000000003</c:v>
                </c:pt>
                <c:pt idx="2119">
                  <c:v>0.82399999999999995</c:v>
                </c:pt>
                <c:pt idx="2120">
                  <c:v>-5.8840000000000003</c:v>
                </c:pt>
                <c:pt idx="2121">
                  <c:v>0.46100000000000002</c:v>
                </c:pt>
                <c:pt idx="2122">
                  <c:v>0.45</c:v>
                </c:pt>
                <c:pt idx="2123">
                  <c:v>-2.028</c:v>
                </c:pt>
                <c:pt idx="2124">
                  <c:v>-2.0270000000000001</c:v>
                </c:pt>
                <c:pt idx="2125">
                  <c:v>0.42599999999999999</c:v>
                </c:pt>
                <c:pt idx="2126">
                  <c:v>0.437</c:v>
                </c:pt>
                <c:pt idx="2127">
                  <c:v>-2.9140000000000001</c:v>
                </c:pt>
                <c:pt idx="2128">
                  <c:v>-2.915</c:v>
                </c:pt>
                <c:pt idx="2129">
                  <c:v>0.46200000000000002</c:v>
                </c:pt>
                <c:pt idx="2130">
                  <c:v>0.45100000000000001</c:v>
                </c:pt>
                <c:pt idx="2131">
                  <c:v>11.153</c:v>
                </c:pt>
                <c:pt idx="2132">
                  <c:v>-2.028</c:v>
                </c:pt>
                <c:pt idx="2133">
                  <c:v>-2.0259999999999998</c:v>
                </c:pt>
                <c:pt idx="2134">
                  <c:v>0.41899999999999998</c:v>
                </c:pt>
                <c:pt idx="2135">
                  <c:v>0.43</c:v>
                </c:pt>
                <c:pt idx="2136">
                  <c:v>-2.9180000000000001</c:v>
                </c:pt>
                <c:pt idx="2137">
                  <c:v>-2.9209999999999998</c:v>
                </c:pt>
                <c:pt idx="2138">
                  <c:v>0.47</c:v>
                </c:pt>
                <c:pt idx="2139">
                  <c:v>0.45900000000000002</c:v>
                </c:pt>
                <c:pt idx="2140">
                  <c:v>10.007999999999999</c:v>
                </c:pt>
                <c:pt idx="2141">
                  <c:v>-2.0289999999999999</c:v>
                </c:pt>
                <c:pt idx="2142">
                  <c:v>-2.0249999999999999</c:v>
                </c:pt>
                <c:pt idx="2143">
                  <c:v>-2.8370000000000002</c:v>
                </c:pt>
                <c:pt idx="2144">
                  <c:v>0.41199999999999998</c:v>
                </c:pt>
                <c:pt idx="2145">
                  <c:v>0.42399999999999999</c:v>
                </c:pt>
                <c:pt idx="2146">
                  <c:v>-2.9340000000000002</c:v>
                </c:pt>
                <c:pt idx="2147">
                  <c:v>-2.9380000000000002</c:v>
                </c:pt>
                <c:pt idx="2148">
                  <c:v>0.47799999999999998</c:v>
                </c:pt>
                <c:pt idx="2149">
                  <c:v>0.46600000000000003</c:v>
                </c:pt>
                <c:pt idx="2150">
                  <c:v>-2.0230000000000001</c:v>
                </c:pt>
                <c:pt idx="2151">
                  <c:v>-2.0190000000000001</c:v>
                </c:pt>
                <c:pt idx="2152">
                  <c:v>-2.9620000000000002</c:v>
                </c:pt>
                <c:pt idx="2153">
                  <c:v>0.41199999999999998</c:v>
                </c:pt>
                <c:pt idx="2154">
                  <c:v>0.42299999999999999</c:v>
                </c:pt>
                <c:pt idx="2155">
                  <c:v>22.603000000000002</c:v>
                </c:pt>
                <c:pt idx="2156">
                  <c:v>-2.9420000000000002</c:v>
                </c:pt>
                <c:pt idx="2157">
                  <c:v>-2.944</c:v>
                </c:pt>
                <c:pt idx="2158">
                  <c:v>0.46600000000000003</c:v>
                </c:pt>
                <c:pt idx="2159">
                  <c:v>0.45400000000000001</c:v>
                </c:pt>
                <c:pt idx="2160">
                  <c:v>-2.012</c:v>
                </c:pt>
                <c:pt idx="2161">
                  <c:v>-2.0099999999999998</c:v>
                </c:pt>
                <c:pt idx="2162">
                  <c:v>0.42299999999999999</c:v>
                </c:pt>
                <c:pt idx="2163">
                  <c:v>0.434</c:v>
                </c:pt>
                <c:pt idx="2164">
                  <c:v>23.5</c:v>
                </c:pt>
                <c:pt idx="2165">
                  <c:v>-2.9390000000000001</c:v>
                </c:pt>
                <c:pt idx="2166">
                  <c:v>-2.9390000000000001</c:v>
                </c:pt>
                <c:pt idx="2167">
                  <c:v>-2.7080000000000002</c:v>
                </c:pt>
                <c:pt idx="2168">
                  <c:v>0.45300000000000001</c:v>
                </c:pt>
                <c:pt idx="2169">
                  <c:v>0.442</c:v>
                </c:pt>
                <c:pt idx="2170">
                  <c:v>-2.0179999999999998</c:v>
                </c:pt>
                <c:pt idx="2171">
                  <c:v>-2.0169999999999999</c:v>
                </c:pt>
                <c:pt idx="2172">
                  <c:v>0.434</c:v>
                </c:pt>
                <c:pt idx="2173">
                  <c:v>0.44500000000000001</c:v>
                </c:pt>
                <c:pt idx="2174">
                  <c:v>-2.93</c:v>
                </c:pt>
                <c:pt idx="2175">
                  <c:v>-2.93</c:v>
                </c:pt>
                <c:pt idx="2176">
                  <c:v>-2.3889999999999998</c:v>
                </c:pt>
                <c:pt idx="2177">
                  <c:v>0.45400000000000001</c:v>
                </c:pt>
                <c:pt idx="2178">
                  <c:v>0.443</c:v>
                </c:pt>
                <c:pt idx="2179">
                  <c:v>9.5890000000000004</c:v>
                </c:pt>
                <c:pt idx="2180">
                  <c:v>-2.0219999999999998</c:v>
                </c:pt>
                <c:pt idx="2181">
                  <c:v>-2.0209999999999999</c:v>
                </c:pt>
                <c:pt idx="2182">
                  <c:v>0.42799999999999999</c:v>
                </c:pt>
                <c:pt idx="2183">
                  <c:v>0.439</c:v>
                </c:pt>
                <c:pt idx="2184">
                  <c:v>-2.9239999999999999</c:v>
                </c:pt>
                <c:pt idx="2185">
                  <c:v>-2.9260000000000002</c:v>
                </c:pt>
                <c:pt idx="2186">
                  <c:v>0.46</c:v>
                </c:pt>
                <c:pt idx="2187">
                  <c:v>0.44900000000000001</c:v>
                </c:pt>
                <c:pt idx="2188">
                  <c:v>10.683999999999999</c:v>
                </c:pt>
                <c:pt idx="2189">
                  <c:v>-2.0219999999999998</c:v>
                </c:pt>
                <c:pt idx="2190">
                  <c:v>-2.02</c:v>
                </c:pt>
                <c:pt idx="2191">
                  <c:v>-3.0579999999999998</c:v>
                </c:pt>
                <c:pt idx="2192">
                  <c:v>0.42199999999999999</c:v>
                </c:pt>
                <c:pt idx="2193">
                  <c:v>0.434</c:v>
                </c:pt>
                <c:pt idx="2194">
                  <c:v>-2.9369999999999998</c:v>
                </c:pt>
                <c:pt idx="2195">
                  <c:v>-2.9390000000000001</c:v>
                </c:pt>
                <c:pt idx="2196">
                  <c:v>0.46700000000000003</c:v>
                </c:pt>
                <c:pt idx="2197">
                  <c:v>0.45500000000000002</c:v>
                </c:pt>
                <c:pt idx="2198">
                  <c:v>-2.0169999999999999</c:v>
                </c:pt>
                <c:pt idx="2199">
                  <c:v>-2.0139999999999998</c:v>
                </c:pt>
                <c:pt idx="2200">
                  <c:v>-2.919</c:v>
                </c:pt>
                <c:pt idx="2201">
                  <c:v>0.42199999999999999</c:v>
                </c:pt>
                <c:pt idx="2202">
                  <c:v>0.433</c:v>
                </c:pt>
                <c:pt idx="2203">
                  <c:v>19.227</c:v>
                </c:pt>
                <c:pt idx="2204">
                  <c:v>-2.944</c:v>
                </c:pt>
                <c:pt idx="2205">
                  <c:v>-2.9449999999999998</c:v>
                </c:pt>
                <c:pt idx="2206">
                  <c:v>0.45800000000000002</c:v>
                </c:pt>
                <c:pt idx="2207">
                  <c:v>0.44600000000000001</c:v>
                </c:pt>
                <c:pt idx="2208">
                  <c:v>-2.0089999999999999</c:v>
                </c:pt>
                <c:pt idx="2209">
                  <c:v>-2.008</c:v>
                </c:pt>
                <c:pt idx="2210">
                  <c:v>0.43</c:v>
                </c:pt>
                <c:pt idx="2211">
                  <c:v>0.442</c:v>
                </c:pt>
                <c:pt idx="2212">
                  <c:v>18.446999999999999</c:v>
                </c:pt>
                <c:pt idx="2213">
                  <c:v>-2.9430000000000001</c:v>
                </c:pt>
                <c:pt idx="2214">
                  <c:v>-2.9430000000000001</c:v>
                </c:pt>
                <c:pt idx="2215">
                  <c:v>-2.8119999999999998</c:v>
                </c:pt>
                <c:pt idx="2216">
                  <c:v>0.45100000000000001</c:v>
                </c:pt>
                <c:pt idx="2217">
                  <c:v>0.44</c:v>
                </c:pt>
                <c:pt idx="2218">
                  <c:v>-2.0139999999999998</c:v>
                </c:pt>
                <c:pt idx="2219">
                  <c:v>-2.0139999999999998</c:v>
                </c:pt>
                <c:pt idx="2220">
                  <c:v>0.436</c:v>
                </c:pt>
                <c:pt idx="2221">
                  <c:v>0.44800000000000001</c:v>
                </c:pt>
                <c:pt idx="2222">
                  <c:v>-2.9359999999999999</c:v>
                </c:pt>
                <c:pt idx="2223">
                  <c:v>-2.9359999999999999</c:v>
                </c:pt>
                <c:pt idx="2224">
                  <c:v>-3.2040000000000002</c:v>
                </c:pt>
                <c:pt idx="2225">
                  <c:v>0.45200000000000001</c:v>
                </c:pt>
                <c:pt idx="2226">
                  <c:v>0.441</c:v>
                </c:pt>
                <c:pt idx="2227">
                  <c:v>14.805999999999999</c:v>
                </c:pt>
                <c:pt idx="2228">
                  <c:v>-2.02</c:v>
                </c:pt>
                <c:pt idx="2229">
                  <c:v>-2.0190000000000001</c:v>
                </c:pt>
                <c:pt idx="2230">
                  <c:v>0.42899999999999999</c:v>
                </c:pt>
                <c:pt idx="2231">
                  <c:v>0.44</c:v>
                </c:pt>
                <c:pt idx="2232">
                  <c:v>-2.93</c:v>
                </c:pt>
                <c:pt idx="2233">
                  <c:v>-2.931</c:v>
                </c:pt>
                <c:pt idx="2234">
                  <c:v>0.45900000000000002</c:v>
                </c:pt>
                <c:pt idx="2235">
                  <c:v>0.44700000000000001</c:v>
                </c:pt>
                <c:pt idx="2236">
                  <c:v>13.268000000000001</c:v>
                </c:pt>
                <c:pt idx="2237">
                  <c:v>-2.02</c:v>
                </c:pt>
                <c:pt idx="2238">
                  <c:v>-2.0179999999999998</c:v>
                </c:pt>
                <c:pt idx="2239">
                  <c:v>-2.09</c:v>
                </c:pt>
                <c:pt idx="2240">
                  <c:v>0.42399999999999999</c:v>
                </c:pt>
                <c:pt idx="2241">
                  <c:v>0.435</c:v>
                </c:pt>
                <c:pt idx="2242">
                  <c:v>-2.9380000000000002</c:v>
                </c:pt>
                <c:pt idx="2243">
                  <c:v>-2.94</c:v>
                </c:pt>
                <c:pt idx="2244">
                  <c:v>0.46500000000000002</c:v>
                </c:pt>
                <c:pt idx="2245">
                  <c:v>0.45300000000000001</c:v>
                </c:pt>
                <c:pt idx="2246">
                  <c:v>-2.0169999999999999</c:v>
                </c:pt>
                <c:pt idx="2247">
                  <c:v>-2.0150000000000001</c:v>
                </c:pt>
                <c:pt idx="2248">
                  <c:v>-2.1840000000000002</c:v>
                </c:pt>
                <c:pt idx="2249">
                  <c:v>0.42299999999999999</c:v>
                </c:pt>
                <c:pt idx="2250">
                  <c:v>0.435</c:v>
                </c:pt>
                <c:pt idx="2251">
                  <c:v>21.754000000000001</c:v>
                </c:pt>
                <c:pt idx="2252">
                  <c:v>-2.9420000000000002</c:v>
                </c:pt>
                <c:pt idx="2253">
                  <c:v>-2.9430000000000001</c:v>
                </c:pt>
                <c:pt idx="2254">
                  <c:v>0.45800000000000002</c:v>
                </c:pt>
                <c:pt idx="2255">
                  <c:v>0.44600000000000001</c:v>
                </c:pt>
                <c:pt idx="2256">
                  <c:v>-2.012</c:v>
                </c:pt>
                <c:pt idx="2257">
                  <c:v>-2.0110000000000001</c:v>
                </c:pt>
                <c:pt idx="2258">
                  <c:v>0.43</c:v>
                </c:pt>
                <c:pt idx="2259">
                  <c:v>0.441</c:v>
                </c:pt>
                <c:pt idx="2260">
                  <c:v>22.631</c:v>
                </c:pt>
                <c:pt idx="2261">
                  <c:v>-2.94</c:v>
                </c:pt>
                <c:pt idx="2262">
                  <c:v>-2.94</c:v>
                </c:pt>
                <c:pt idx="2263">
                  <c:v>-2.9529999999999998</c:v>
                </c:pt>
                <c:pt idx="2264">
                  <c:v>0.45</c:v>
                </c:pt>
                <c:pt idx="2265">
                  <c:v>0.439</c:v>
                </c:pt>
                <c:pt idx="2266">
                  <c:v>-2.0169999999999999</c:v>
                </c:pt>
                <c:pt idx="2267">
                  <c:v>-2.0169999999999999</c:v>
                </c:pt>
                <c:pt idx="2268">
                  <c:v>0.437</c:v>
                </c:pt>
                <c:pt idx="2269">
                  <c:v>0.44800000000000001</c:v>
                </c:pt>
                <c:pt idx="2270">
                  <c:v>-2.9340000000000002</c:v>
                </c:pt>
                <c:pt idx="2271">
                  <c:v>-2.9340000000000002</c:v>
                </c:pt>
                <c:pt idx="2272">
                  <c:v>-2.601</c:v>
                </c:pt>
                <c:pt idx="2273">
                  <c:v>0.45100000000000001</c:v>
                </c:pt>
                <c:pt idx="2274">
                  <c:v>0.44</c:v>
                </c:pt>
                <c:pt idx="2275">
                  <c:v>12.114000000000001</c:v>
                </c:pt>
                <c:pt idx="2276">
                  <c:v>-2.02</c:v>
                </c:pt>
                <c:pt idx="2277">
                  <c:v>-2.0190000000000001</c:v>
                </c:pt>
                <c:pt idx="2278">
                  <c:v>0.432</c:v>
                </c:pt>
                <c:pt idx="2279">
                  <c:v>0.44400000000000001</c:v>
                </c:pt>
                <c:pt idx="2280">
                  <c:v>-2.93</c:v>
                </c:pt>
                <c:pt idx="2281">
                  <c:v>-2.931</c:v>
                </c:pt>
                <c:pt idx="2282">
                  <c:v>0.45500000000000002</c:v>
                </c:pt>
                <c:pt idx="2283">
                  <c:v>0.44400000000000001</c:v>
                </c:pt>
                <c:pt idx="2284">
                  <c:v>13.502000000000001</c:v>
                </c:pt>
                <c:pt idx="2285">
                  <c:v>-2.02</c:v>
                </c:pt>
                <c:pt idx="2286">
                  <c:v>-2.0179999999999998</c:v>
                </c:pt>
                <c:pt idx="2287">
                  <c:v>-2.165</c:v>
                </c:pt>
                <c:pt idx="2288">
                  <c:v>0.42799999999999999</c:v>
                </c:pt>
                <c:pt idx="2289">
                  <c:v>0.44</c:v>
                </c:pt>
                <c:pt idx="2290">
                  <c:v>-2.9359999999999999</c:v>
                </c:pt>
                <c:pt idx="2291">
                  <c:v>-2.9380000000000002</c:v>
                </c:pt>
                <c:pt idx="2292">
                  <c:v>0.46</c:v>
                </c:pt>
                <c:pt idx="2293">
                  <c:v>0.44800000000000001</c:v>
                </c:pt>
                <c:pt idx="2294">
                  <c:v>-2.0179999999999998</c:v>
                </c:pt>
                <c:pt idx="2295">
                  <c:v>-2.016</c:v>
                </c:pt>
                <c:pt idx="2296">
                  <c:v>-2.069</c:v>
                </c:pt>
                <c:pt idx="2297">
                  <c:v>0.42799999999999999</c:v>
                </c:pt>
                <c:pt idx="2298">
                  <c:v>0.439</c:v>
                </c:pt>
                <c:pt idx="2299">
                  <c:v>23.895</c:v>
                </c:pt>
                <c:pt idx="2300">
                  <c:v>-2.9390000000000001</c:v>
                </c:pt>
                <c:pt idx="2301">
                  <c:v>-2.94</c:v>
                </c:pt>
                <c:pt idx="2302">
                  <c:v>0.45300000000000001</c:v>
                </c:pt>
                <c:pt idx="2303">
                  <c:v>0.442</c:v>
                </c:pt>
                <c:pt idx="2304">
                  <c:v>-2.0150000000000001</c:v>
                </c:pt>
                <c:pt idx="2305">
                  <c:v>-2.0139999999999998</c:v>
                </c:pt>
                <c:pt idx="2306">
                  <c:v>0.434</c:v>
                </c:pt>
                <c:pt idx="2307">
                  <c:v>0.44500000000000001</c:v>
                </c:pt>
                <c:pt idx="2308">
                  <c:v>22.916</c:v>
                </c:pt>
                <c:pt idx="2309">
                  <c:v>-2.9380000000000002</c:v>
                </c:pt>
                <c:pt idx="2310">
                  <c:v>-2.9380000000000002</c:v>
                </c:pt>
                <c:pt idx="2311">
                  <c:v>-2.7189999999999999</c:v>
                </c:pt>
                <c:pt idx="2312">
                  <c:v>0.44900000000000001</c:v>
                </c:pt>
                <c:pt idx="2313">
                  <c:v>0.437</c:v>
                </c:pt>
                <c:pt idx="2314">
                  <c:v>-2.0169999999999999</c:v>
                </c:pt>
                <c:pt idx="2315">
                  <c:v>-2.0169999999999999</c:v>
                </c:pt>
                <c:pt idx="2316">
                  <c:v>0.438</c:v>
                </c:pt>
                <c:pt idx="2317">
                  <c:v>0.44900000000000001</c:v>
                </c:pt>
                <c:pt idx="2318">
                  <c:v>-2.9350000000000001</c:v>
                </c:pt>
                <c:pt idx="2319">
                  <c:v>-2.9350000000000001</c:v>
                </c:pt>
                <c:pt idx="2320">
                  <c:v>-3.097</c:v>
                </c:pt>
                <c:pt idx="2321">
                  <c:v>0.44900000000000001</c:v>
                </c:pt>
                <c:pt idx="2322">
                  <c:v>0.438</c:v>
                </c:pt>
                <c:pt idx="2323">
                  <c:v>12.88</c:v>
                </c:pt>
                <c:pt idx="2324">
                  <c:v>-2.02</c:v>
                </c:pt>
                <c:pt idx="2325">
                  <c:v>-2.02</c:v>
                </c:pt>
                <c:pt idx="2326">
                  <c:v>0.434</c:v>
                </c:pt>
                <c:pt idx="2327">
                  <c:v>0.44600000000000001</c:v>
                </c:pt>
                <c:pt idx="2328">
                  <c:v>-2.9319999999999999</c:v>
                </c:pt>
                <c:pt idx="2329">
                  <c:v>-2.9319999999999999</c:v>
                </c:pt>
                <c:pt idx="2330">
                  <c:v>0.45300000000000001</c:v>
                </c:pt>
                <c:pt idx="2331">
                  <c:v>0.441</c:v>
                </c:pt>
                <c:pt idx="2332">
                  <c:v>11.531000000000001</c:v>
                </c:pt>
                <c:pt idx="2333">
                  <c:v>-2.02</c:v>
                </c:pt>
                <c:pt idx="2334">
                  <c:v>-2.02</c:v>
                </c:pt>
                <c:pt idx="2335">
                  <c:v>-2.5379999999999998</c:v>
                </c:pt>
                <c:pt idx="2336">
                  <c:v>0.432</c:v>
                </c:pt>
                <c:pt idx="2337">
                  <c:v>0.44400000000000001</c:v>
                </c:pt>
                <c:pt idx="2338">
                  <c:v>-2.9359999999999999</c:v>
                </c:pt>
                <c:pt idx="2339">
                  <c:v>-2.9359999999999999</c:v>
                </c:pt>
                <c:pt idx="2340">
                  <c:v>0.45500000000000002</c:v>
                </c:pt>
                <c:pt idx="2341">
                  <c:v>0.443</c:v>
                </c:pt>
                <c:pt idx="2342">
                  <c:v>-2.0179999999999998</c:v>
                </c:pt>
                <c:pt idx="2343">
                  <c:v>-2.0179999999999998</c:v>
                </c:pt>
                <c:pt idx="2344">
                  <c:v>-2.6539999999999999</c:v>
                </c:pt>
                <c:pt idx="2345">
                  <c:v>0.432</c:v>
                </c:pt>
                <c:pt idx="2346">
                  <c:v>0.44400000000000001</c:v>
                </c:pt>
                <c:pt idx="2347">
                  <c:v>20.065999999999999</c:v>
                </c:pt>
                <c:pt idx="2348">
                  <c:v>-2.9380000000000002</c:v>
                </c:pt>
                <c:pt idx="2349">
                  <c:v>-2.9380000000000002</c:v>
                </c:pt>
                <c:pt idx="2350">
                  <c:v>0.45300000000000001</c:v>
                </c:pt>
                <c:pt idx="2351">
                  <c:v>0.441</c:v>
                </c:pt>
                <c:pt idx="2352">
                  <c:v>-2.0169999999999999</c:v>
                </c:pt>
                <c:pt idx="2353">
                  <c:v>-2.016</c:v>
                </c:pt>
                <c:pt idx="2354">
                  <c:v>0.434</c:v>
                </c:pt>
                <c:pt idx="2355">
                  <c:v>0.44600000000000001</c:v>
                </c:pt>
                <c:pt idx="2356">
                  <c:v>20.887</c:v>
                </c:pt>
                <c:pt idx="2357">
                  <c:v>-2.9380000000000002</c:v>
                </c:pt>
                <c:pt idx="2358">
                  <c:v>-2.9380000000000002</c:v>
                </c:pt>
                <c:pt idx="2359">
                  <c:v>-2.8919999999999999</c:v>
                </c:pt>
                <c:pt idx="2360">
                  <c:v>0.45</c:v>
                </c:pt>
                <c:pt idx="2361">
                  <c:v>0.438</c:v>
                </c:pt>
                <c:pt idx="2362">
                  <c:v>-2.0190000000000001</c:v>
                </c:pt>
                <c:pt idx="2363">
                  <c:v>-2.0190000000000001</c:v>
                </c:pt>
                <c:pt idx="2364">
                  <c:v>0.437</c:v>
                </c:pt>
                <c:pt idx="2365">
                  <c:v>0.44900000000000001</c:v>
                </c:pt>
                <c:pt idx="2366">
                  <c:v>-2.9350000000000001</c:v>
                </c:pt>
                <c:pt idx="2367">
                  <c:v>-2.9350000000000001</c:v>
                </c:pt>
                <c:pt idx="2368">
                  <c:v>-2.5449999999999999</c:v>
                </c:pt>
                <c:pt idx="2369">
                  <c:v>0.45</c:v>
                </c:pt>
                <c:pt idx="2370">
                  <c:v>0.438</c:v>
                </c:pt>
                <c:pt idx="2371">
                  <c:v>9.7750000000000004</c:v>
                </c:pt>
                <c:pt idx="2372">
                  <c:v>-2.02</c:v>
                </c:pt>
                <c:pt idx="2373">
                  <c:v>-2.02</c:v>
                </c:pt>
                <c:pt idx="2374">
                  <c:v>0.436</c:v>
                </c:pt>
                <c:pt idx="2375">
                  <c:v>0.44800000000000001</c:v>
                </c:pt>
                <c:pt idx="2376">
                  <c:v>-2.9340000000000002</c:v>
                </c:pt>
                <c:pt idx="2377">
                  <c:v>-2.9340000000000002</c:v>
                </c:pt>
                <c:pt idx="2378">
                  <c:v>0.45100000000000001</c:v>
                </c:pt>
                <c:pt idx="2379">
                  <c:v>0.439</c:v>
                </c:pt>
                <c:pt idx="2380">
                  <c:v>10.901</c:v>
                </c:pt>
                <c:pt idx="2381">
                  <c:v>-2.02</c:v>
                </c:pt>
                <c:pt idx="2382">
                  <c:v>-2.0190000000000001</c:v>
                </c:pt>
                <c:pt idx="2383">
                  <c:v>-2.7879999999999998</c:v>
                </c:pt>
                <c:pt idx="2384">
                  <c:v>0.435</c:v>
                </c:pt>
                <c:pt idx="2385">
                  <c:v>0.44600000000000001</c:v>
                </c:pt>
                <c:pt idx="2386">
                  <c:v>-2.9359999999999999</c:v>
                </c:pt>
                <c:pt idx="2387">
                  <c:v>-2.9359999999999999</c:v>
                </c:pt>
                <c:pt idx="2388">
                  <c:v>0.45200000000000001</c:v>
                </c:pt>
                <c:pt idx="2389">
                  <c:v>0.44</c:v>
                </c:pt>
                <c:pt idx="2390">
                  <c:v>-2.0190000000000001</c:v>
                </c:pt>
                <c:pt idx="2391">
                  <c:v>-2.0190000000000001</c:v>
                </c:pt>
                <c:pt idx="2392">
                  <c:v>-2.6669999999999998</c:v>
                </c:pt>
                <c:pt idx="2393">
                  <c:v>0.435</c:v>
                </c:pt>
                <c:pt idx="2394">
                  <c:v>0.44600000000000001</c:v>
                </c:pt>
                <c:pt idx="2395">
                  <c:v>26.861000000000001</c:v>
                </c:pt>
                <c:pt idx="2396">
                  <c:v>-2.9369999999999998</c:v>
                </c:pt>
                <c:pt idx="2397">
                  <c:v>-2.9369999999999998</c:v>
                </c:pt>
                <c:pt idx="2398">
                  <c:v>0.45</c:v>
                </c:pt>
                <c:pt idx="2399">
                  <c:v>0.438</c:v>
                </c:pt>
                <c:pt idx="2400">
                  <c:v>-2.0190000000000001</c:v>
                </c:pt>
                <c:pt idx="2401">
                  <c:v>-2.0190000000000001</c:v>
                </c:pt>
                <c:pt idx="2402">
                  <c:v>0.437</c:v>
                </c:pt>
                <c:pt idx="2403">
                  <c:v>0.44800000000000001</c:v>
                </c:pt>
                <c:pt idx="2404">
                  <c:v>25.747</c:v>
                </c:pt>
                <c:pt idx="2405">
                  <c:v>-2.9369999999999998</c:v>
                </c:pt>
                <c:pt idx="2406">
                  <c:v>-2.9369999999999998</c:v>
                </c:pt>
                <c:pt idx="2407">
                  <c:v>-2.9590000000000001</c:v>
                </c:pt>
                <c:pt idx="2408">
                  <c:v>0.45</c:v>
                </c:pt>
                <c:pt idx="2409">
                  <c:v>0.438</c:v>
                </c:pt>
                <c:pt idx="2410">
                  <c:v>-2.0179999999999998</c:v>
                </c:pt>
                <c:pt idx="2411">
                  <c:v>-2.0179999999999998</c:v>
                </c:pt>
                <c:pt idx="2412">
                  <c:v>0.437</c:v>
                </c:pt>
                <c:pt idx="2413">
                  <c:v>0.44800000000000001</c:v>
                </c:pt>
                <c:pt idx="2414">
                  <c:v>-2.9380000000000002</c:v>
                </c:pt>
                <c:pt idx="2415">
                  <c:v>-2.9380000000000002</c:v>
                </c:pt>
                <c:pt idx="2416">
                  <c:v>-3.37</c:v>
                </c:pt>
                <c:pt idx="2417">
                  <c:v>0.45</c:v>
                </c:pt>
                <c:pt idx="2418">
                  <c:v>0.438</c:v>
                </c:pt>
                <c:pt idx="2419">
                  <c:v>12.5</c:v>
                </c:pt>
                <c:pt idx="2420">
                  <c:v>-2.0190000000000001</c:v>
                </c:pt>
                <c:pt idx="2421">
                  <c:v>-2.0190000000000001</c:v>
                </c:pt>
                <c:pt idx="2422">
                  <c:v>0.436</c:v>
                </c:pt>
                <c:pt idx="2423">
                  <c:v>0.44800000000000001</c:v>
                </c:pt>
                <c:pt idx="2424">
                  <c:v>-2.9369999999999998</c:v>
                </c:pt>
                <c:pt idx="2425">
                  <c:v>-2.9369999999999998</c:v>
                </c:pt>
                <c:pt idx="2426">
                  <c:v>0.45</c:v>
                </c:pt>
                <c:pt idx="2427">
                  <c:v>0.439</c:v>
                </c:pt>
                <c:pt idx="2428">
                  <c:v>11.182</c:v>
                </c:pt>
                <c:pt idx="2429">
                  <c:v>-2.0190000000000001</c:v>
                </c:pt>
                <c:pt idx="2430">
                  <c:v>-2.0190000000000001</c:v>
                </c:pt>
                <c:pt idx="2431">
                  <c:v>-3.069</c:v>
                </c:pt>
                <c:pt idx="2432">
                  <c:v>0.437</c:v>
                </c:pt>
                <c:pt idx="2433">
                  <c:v>0.44800000000000001</c:v>
                </c:pt>
                <c:pt idx="2434">
                  <c:v>-2.9369999999999998</c:v>
                </c:pt>
                <c:pt idx="2435">
                  <c:v>-2.9369999999999998</c:v>
                </c:pt>
                <c:pt idx="2436">
                  <c:v>0.44900000000000001</c:v>
                </c:pt>
                <c:pt idx="2437">
                  <c:v>0.438</c:v>
                </c:pt>
                <c:pt idx="2438">
                  <c:v>-2.02</c:v>
                </c:pt>
                <c:pt idx="2439">
                  <c:v>-2.02</c:v>
                </c:pt>
                <c:pt idx="2440">
                  <c:v>-3.2109999999999999</c:v>
                </c:pt>
                <c:pt idx="2441">
                  <c:v>0.437</c:v>
                </c:pt>
                <c:pt idx="2442">
                  <c:v>0.44800000000000001</c:v>
                </c:pt>
                <c:pt idx="2443">
                  <c:v>20.843</c:v>
                </c:pt>
                <c:pt idx="2444">
                  <c:v>-2.9359999999999999</c:v>
                </c:pt>
                <c:pt idx="2445">
                  <c:v>-2.9359999999999999</c:v>
                </c:pt>
                <c:pt idx="2446">
                  <c:v>0.45100000000000001</c:v>
                </c:pt>
                <c:pt idx="2447">
                  <c:v>0.44</c:v>
                </c:pt>
                <c:pt idx="2448">
                  <c:v>-2.0209999999999999</c:v>
                </c:pt>
                <c:pt idx="2449">
                  <c:v>-2.02</c:v>
                </c:pt>
                <c:pt idx="2450">
                  <c:v>0.435</c:v>
                </c:pt>
                <c:pt idx="2451">
                  <c:v>0.44700000000000001</c:v>
                </c:pt>
                <c:pt idx="2452">
                  <c:v>21.707000000000001</c:v>
                </c:pt>
                <c:pt idx="2453">
                  <c:v>-2.9359999999999999</c:v>
                </c:pt>
                <c:pt idx="2454">
                  <c:v>-2.9369999999999998</c:v>
                </c:pt>
                <c:pt idx="2455">
                  <c:v>-3.3679999999999999</c:v>
                </c:pt>
                <c:pt idx="2456">
                  <c:v>0.45200000000000001</c:v>
                </c:pt>
                <c:pt idx="2457">
                  <c:v>0.44</c:v>
                </c:pt>
                <c:pt idx="2458">
                  <c:v>-2.02</c:v>
                </c:pt>
                <c:pt idx="2459">
                  <c:v>-2.02</c:v>
                </c:pt>
                <c:pt idx="2460">
                  <c:v>0.434</c:v>
                </c:pt>
                <c:pt idx="2461">
                  <c:v>0.44600000000000001</c:v>
                </c:pt>
                <c:pt idx="2462">
                  <c:v>-2.9369999999999998</c:v>
                </c:pt>
                <c:pt idx="2463">
                  <c:v>-2.9380000000000002</c:v>
                </c:pt>
                <c:pt idx="2464">
                  <c:v>-2.9609999999999999</c:v>
                </c:pt>
                <c:pt idx="2465">
                  <c:v>0.45200000000000001</c:v>
                </c:pt>
                <c:pt idx="2466">
                  <c:v>0.44</c:v>
                </c:pt>
                <c:pt idx="2467">
                  <c:v>11.351000000000001</c:v>
                </c:pt>
                <c:pt idx="2468">
                  <c:v>-2.0190000000000001</c:v>
                </c:pt>
                <c:pt idx="2469">
                  <c:v>-2.0179999999999998</c:v>
                </c:pt>
                <c:pt idx="2470">
                  <c:v>0.436</c:v>
                </c:pt>
                <c:pt idx="2471">
                  <c:v>0.44800000000000001</c:v>
                </c:pt>
                <c:pt idx="2472">
                  <c:v>-2.94</c:v>
                </c:pt>
                <c:pt idx="2473">
                  <c:v>-2.94</c:v>
                </c:pt>
                <c:pt idx="2474">
                  <c:v>0.45</c:v>
                </c:pt>
                <c:pt idx="2475">
                  <c:v>0.438</c:v>
                </c:pt>
                <c:pt idx="2476">
                  <c:v>12.654999999999999</c:v>
                </c:pt>
                <c:pt idx="2477">
                  <c:v>-2.0190000000000001</c:v>
                </c:pt>
                <c:pt idx="2478">
                  <c:v>-2.0190000000000001</c:v>
                </c:pt>
                <c:pt idx="2479">
                  <c:v>-3.0379999999999998</c:v>
                </c:pt>
                <c:pt idx="2480">
                  <c:v>0.437</c:v>
                </c:pt>
                <c:pt idx="2481">
                  <c:v>0.44900000000000001</c:v>
                </c:pt>
                <c:pt idx="2482">
                  <c:v>-2.9369999999999998</c:v>
                </c:pt>
                <c:pt idx="2483">
                  <c:v>-2.9369999999999998</c:v>
                </c:pt>
                <c:pt idx="2484">
                  <c:v>0.44800000000000001</c:v>
                </c:pt>
                <c:pt idx="2485">
                  <c:v>0.437</c:v>
                </c:pt>
                <c:pt idx="2486">
                  <c:v>-2.0209999999999999</c:v>
                </c:pt>
                <c:pt idx="2487">
                  <c:v>-2.0209999999999999</c:v>
                </c:pt>
                <c:pt idx="2488">
                  <c:v>-2.9119999999999999</c:v>
                </c:pt>
                <c:pt idx="2489">
                  <c:v>0.438</c:v>
                </c:pt>
                <c:pt idx="2490">
                  <c:v>0.44900000000000001</c:v>
                </c:pt>
                <c:pt idx="2491">
                  <c:v>25.881</c:v>
                </c:pt>
                <c:pt idx="2492">
                  <c:v>-2.9350000000000001</c:v>
                </c:pt>
                <c:pt idx="2493">
                  <c:v>-2.9350000000000001</c:v>
                </c:pt>
                <c:pt idx="2494">
                  <c:v>0.45100000000000001</c:v>
                </c:pt>
                <c:pt idx="2495">
                  <c:v>0.44</c:v>
                </c:pt>
                <c:pt idx="2496">
                  <c:v>-2.0230000000000001</c:v>
                </c:pt>
                <c:pt idx="2497">
                  <c:v>-2.0230000000000001</c:v>
                </c:pt>
                <c:pt idx="2498">
                  <c:v>0.435</c:v>
                </c:pt>
                <c:pt idx="2499">
                  <c:v>0.44600000000000001</c:v>
                </c:pt>
                <c:pt idx="2500">
                  <c:v>24.782</c:v>
                </c:pt>
                <c:pt idx="2501">
                  <c:v>-2.9359999999999999</c:v>
                </c:pt>
                <c:pt idx="2502">
                  <c:v>-2.9369999999999998</c:v>
                </c:pt>
                <c:pt idx="2503">
                  <c:v>-3.45</c:v>
                </c:pt>
                <c:pt idx="2504">
                  <c:v>0.45600000000000002</c:v>
                </c:pt>
                <c:pt idx="2505">
                  <c:v>0.44500000000000001</c:v>
                </c:pt>
                <c:pt idx="2506">
                  <c:v>-2.0190000000000001</c:v>
                </c:pt>
                <c:pt idx="2507">
                  <c:v>-2.0179999999999998</c:v>
                </c:pt>
                <c:pt idx="2508">
                  <c:v>0.43</c:v>
                </c:pt>
                <c:pt idx="2509">
                  <c:v>0.442</c:v>
                </c:pt>
                <c:pt idx="2510">
                  <c:v>-2.9409999999999998</c:v>
                </c:pt>
                <c:pt idx="2511">
                  <c:v>-2.9420000000000002</c:v>
                </c:pt>
                <c:pt idx="2512">
                  <c:v>-3.927</c:v>
                </c:pt>
                <c:pt idx="2513">
                  <c:v>0.45600000000000002</c:v>
                </c:pt>
                <c:pt idx="2514">
                  <c:v>0.44400000000000001</c:v>
                </c:pt>
                <c:pt idx="2515">
                  <c:v>14.59</c:v>
                </c:pt>
                <c:pt idx="2516">
                  <c:v>-2.0169999999999999</c:v>
                </c:pt>
                <c:pt idx="2517">
                  <c:v>-2.0169999999999999</c:v>
                </c:pt>
                <c:pt idx="2518">
                  <c:v>0.433</c:v>
                </c:pt>
                <c:pt idx="2519">
                  <c:v>0.44500000000000001</c:v>
                </c:pt>
                <c:pt idx="2520">
                  <c:v>-2.944</c:v>
                </c:pt>
                <c:pt idx="2521">
                  <c:v>-2.9449999999999998</c:v>
                </c:pt>
                <c:pt idx="2522">
                  <c:v>0.45300000000000001</c:v>
                </c:pt>
                <c:pt idx="2523">
                  <c:v>0.441</c:v>
                </c:pt>
                <c:pt idx="2524">
                  <c:v>13.057</c:v>
                </c:pt>
                <c:pt idx="2525">
                  <c:v>-2.0179999999999998</c:v>
                </c:pt>
                <c:pt idx="2526">
                  <c:v>-2.0179999999999998</c:v>
                </c:pt>
                <c:pt idx="2527">
                  <c:v>-3.161</c:v>
                </c:pt>
                <c:pt idx="2528">
                  <c:v>0.437</c:v>
                </c:pt>
                <c:pt idx="2529">
                  <c:v>0.44800000000000001</c:v>
                </c:pt>
                <c:pt idx="2530">
                  <c:v>-2.9390000000000001</c:v>
                </c:pt>
                <c:pt idx="2531">
                  <c:v>-2.9390000000000001</c:v>
                </c:pt>
                <c:pt idx="2532">
                  <c:v>0.44900000000000001</c:v>
                </c:pt>
                <c:pt idx="2533">
                  <c:v>0.437</c:v>
                </c:pt>
                <c:pt idx="2534">
                  <c:v>-2.0209999999999999</c:v>
                </c:pt>
                <c:pt idx="2535">
                  <c:v>-2.0209999999999999</c:v>
                </c:pt>
                <c:pt idx="2536">
                  <c:v>-3.3050000000000002</c:v>
                </c:pt>
                <c:pt idx="2537">
                  <c:v>0.437</c:v>
                </c:pt>
                <c:pt idx="2538">
                  <c:v>0.44800000000000001</c:v>
                </c:pt>
                <c:pt idx="2539">
                  <c:v>26.145</c:v>
                </c:pt>
                <c:pt idx="2540">
                  <c:v>-2.9340000000000002</c:v>
                </c:pt>
                <c:pt idx="2541">
                  <c:v>-2.9350000000000001</c:v>
                </c:pt>
                <c:pt idx="2542">
                  <c:v>0.45600000000000002</c:v>
                </c:pt>
                <c:pt idx="2543">
                  <c:v>0.44500000000000001</c:v>
                </c:pt>
                <c:pt idx="2544">
                  <c:v>-2.0249999999999999</c:v>
                </c:pt>
                <c:pt idx="2545">
                  <c:v>-2.024</c:v>
                </c:pt>
                <c:pt idx="2546">
                  <c:v>0.43</c:v>
                </c:pt>
                <c:pt idx="2547">
                  <c:v>0.441</c:v>
                </c:pt>
                <c:pt idx="2548">
                  <c:v>27.26</c:v>
                </c:pt>
                <c:pt idx="2549">
                  <c:v>-2.9359999999999999</c:v>
                </c:pt>
                <c:pt idx="2550">
                  <c:v>-2.9369999999999998</c:v>
                </c:pt>
                <c:pt idx="2551">
                  <c:v>-3.6160000000000001</c:v>
                </c:pt>
                <c:pt idx="2552">
                  <c:v>0.46200000000000002</c:v>
                </c:pt>
                <c:pt idx="2553">
                  <c:v>0.45100000000000001</c:v>
                </c:pt>
                <c:pt idx="2554">
                  <c:v>-2.0219999999999998</c:v>
                </c:pt>
                <c:pt idx="2555">
                  <c:v>-2.0209999999999999</c:v>
                </c:pt>
                <c:pt idx="2556">
                  <c:v>0.42399999999999999</c:v>
                </c:pt>
                <c:pt idx="2557">
                  <c:v>0.436</c:v>
                </c:pt>
                <c:pt idx="2558">
                  <c:v>-2.9409999999999998</c:v>
                </c:pt>
                <c:pt idx="2559">
                  <c:v>-2.9430000000000001</c:v>
                </c:pt>
                <c:pt idx="2560">
                  <c:v>-3.1779999999999999</c:v>
                </c:pt>
                <c:pt idx="2561">
                  <c:v>0.46200000000000002</c:v>
                </c:pt>
                <c:pt idx="2562">
                  <c:v>0.45</c:v>
                </c:pt>
                <c:pt idx="2563">
                  <c:v>12.387</c:v>
                </c:pt>
                <c:pt idx="2564">
                  <c:v>-2.0169999999999999</c:v>
                </c:pt>
                <c:pt idx="2565">
                  <c:v>-2.016</c:v>
                </c:pt>
                <c:pt idx="2566">
                  <c:v>0.42899999999999999</c:v>
                </c:pt>
                <c:pt idx="2567">
                  <c:v>0.441</c:v>
                </c:pt>
                <c:pt idx="2568">
                  <c:v>-2.9470000000000001</c:v>
                </c:pt>
                <c:pt idx="2569">
                  <c:v>-2.948</c:v>
                </c:pt>
                <c:pt idx="2570">
                  <c:v>0.45700000000000002</c:v>
                </c:pt>
                <c:pt idx="2571">
                  <c:v>0.44500000000000001</c:v>
                </c:pt>
                <c:pt idx="2572">
                  <c:v>13.801</c:v>
                </c:pt>
                <c:pt idx="2573">
                  <c:v>-2.0179999999999998</c:v>
                </c:pt>
                <c:pt idx="2574">
                  <c:v>-2.0169999999999999</c:v>
                </c:pt>
                <c:pt idx="2575">
                  <c:v>-3.5190000000000001</c:v>
                </c:pt>
                <c:pt idx="2576">
                  <c:v>0.433</c:v>
                </c:pt>
                <c:pt idx="2577">
                  <c:v>0.44500000000000001</c:v>
                </c:pt>
                <c:pt idx="2578">
                  <c:v>-2.9380000000000002</c:v>
                </c:pt>
                <c:pt idx="2579">
                  <c:v>-2.9380000000000002</c:v>
                </c:pt>
                <c:pt idx="2580">
                  <c:v>0.45200000000000001</c:v>
                </c:pt>
                <c:pt idx="2581">
                  <c:v>0.44</c:v>
                </c:pt>
                <c:pt idx="2582">
                  <c:v>-2.0230000000000001</c:v>
                </c:pt>
                <c:pt idx="2583">
                  <c:v>-2.0230000000000001</c:v>
                </c:pt>
                <c:pt idx="2584">
                  <c:v>-3.379</c:v>
                </c:pt>
                <c:pt idx="2585">
                  <c:v>0.434</c:v>
                </c:pt>
                <c:pt idx="2586">
                  <c:v>0.44500000000000001</c:v>
                </c:pt>
                <c:pt idx="2587">
                  <c:v>26.762</c:v>
                </c:pt>
                <c:pt idx="2588">
                  <c:v>-2.931</c:v>
                </c:pt>
                <c:pt idx="2589">
                  <c:v>-2.9329999999999998</c:v>
                </c:pt>
                <c:pt idx="2590">
                  <c:v>0.46</c:v>
                </c:pt>
                <c:pt idx="2591">
                  <c:v>0.44800000000000001</c:v>
                </c:pt>
                <c:pt idx="2592">
                  <c:v>-2.0299999999999998</c:v>
                </c:pt>
                <c:pt idx="2593">
                  <c:v>-2.028</c:v>
                </c:pt>
                <c:pt idx="2594">
                  <c:v>0.42599999999999999</c:v>
                </c:pt>
                <c:pt idx="2595">
                  <c:v>0.437</c:v>
                </c:pt>
                <c:pt idx="2596">
                  <c:v>25.606000000000002</c:v>
                </c:pt>
                <c:pt idx="2597">
                  <c:v>-2.9329999999999998</c:v>
                </c:pt>
                <c:pt idx="2598">
                  <c:v>-2.9359999999999999</c:v>
                </c:pt>
                <c:pt idx="2599">
                  <c:v>-3.569</c:v>
                </c:pt>
                <c:pt idx="2600">
                  <c:v>0.47</c:v>
                </c:pt>
                <c:pt idx="2601">
                  <c:v>0.45900000000000002</c:v>
                </c:pt>
                <c:pt idx="2602">
                  <c:v>-2.0249999999999999</c:v>
                </c:pt>
                <c:pt idx="2603">
                  <c:v>-2.0219999999999998</c:v>
                </c:pt>
                <c:pt idx="2604">
                  <c:v>0.41699999999999998</c:v>
                </c:pt>
                <c:pt idx="2605">
                  <c:v>0.42799999999999999</c:v>
                </c:pt>
                <c:pt idx="2606">
                  <c:v>-2.9449999999999998</c:v>
                </c:pt>
                <c:pt idx="2607">
                  <c:v>-2.948</c:v>
                </c:pt>
                <c:pt idx="2608">
                  <c:v>-4.0599999999999996</c:v>
                </c:pt>
                <c:pt idx="2609">
                  <c:v>0.46899999999999997</c:v>
                </c:pt>
                <c:pt idx="2610">
                  <c:v>0.45800000000000002</c:v>
                </c:pt>
                <c:pt idx="2611">
                  <c:v>20.268000000000001</c:v>
                </c:pt>
                <c:pt idx="2612">
                  <c:v>-2.0190000000000001</c:v>
                </c:pt>
                <c:pt idx="2613">
                  <c:v>-2.0169999999999999</c:v>
                </c:pt>
                <c:pt idx="2614">
                  <c:v>0.42499999999999999</c:v>
                </c:pt>
                <c:pt idx="2615">
                  <c:v>0.437</c:v>
                </c:pt>
                <c:pt idx="2616">
                  <c:v>-2.9489999999999998</c:v>
                </c:pt>
                <c:pt idx="2617">
                  <c:v>-2.95</c:v>
                </c:pt>
                <c:pt idx="2618">
                  <c:v>0.46100000000000002</c:v>
                </c:pt>
                <c:pt idx="2619">
                  <c:v>0.44900000000000001</c:v>
                </c:pt>
                <c:pt idx="2620">
                  <c:v>18.140999999999998</c:v>
                </c:pt>
                <c:pt idx="2621">
                  <c:v>-2.02</c:v>
                </c:pt>
                <c:pt idx="2622">
                  <c:v>-2.0190000000000001</c:v>
                </c:pt>
                <c:pt idx="2623">
                  <c:v>-2.411</c:v>
                </c:pt>
                <c:pt idx="2624">
                  <c:v>0.434</c:v>
                </c:pt>
                <c:pt idx="2625">
                  <c:v>0.44500000000000001</c:v>
                </c:pt>
                <c:pt idx="2626">
                  <c:v>-2.9380000000000002</c:v>
                </c:pt>
                <c:pt idx="2627">
                  <c:v>-2.9380000000000002</c:v>
                </c:pt>
                <c:pt idx="2628">
                  <c:v>0.45100000000000001</c:v>
                </c:pt>
                <c:pt idx="2629">
                  <c:v>0.439</c:v>
                </c:pt>
                <c:pt idx="2630">
                  <c:v>-2.024</c:v>
                </c:pt>
                <c:pt idx="2631">
                  <c:v>-2.024</c:v>
                </c:pt>
                <c:pt idx="2632">
                  <c:v>-2.5209999999999999</c:v>
                </c:pt>
                <c:pt idx="2633">
                  <c:v>0.434</c:v>
                </c:pt>
                <c:pt idx="2634">
                  <c:v>0.44600000000000001</c:v>
                </c:pt>
                <c:pt idx="2635">
                  <c:v>19.721</c:v>
                </c:pt>
                <c:pt idx="2636">
                  <c:v>-2.9319999999999999</c:v>
                </c:pt>
                <c:pt idx="2637">
                  <c:v>-2.9329999999999998</c:v>
                </c:pt>
                <c:pt idx="2638">
                  <c:v>0.46</c:v>
                </c:pt>
                <c:pt idx="2639">
                  <c:v>0.44900000000000001</c:v>
                </c:pt>
                <c:pt idx="2640">
                  <c:v>-2.0299999999999998</c:v>
                </c:pt>
                <c:pt idx="2641">
                  <c:v>-2.0289999999999999</c:v>
                </c:pt>
                <c:pt idx="2642">
                  <c:v>0.42499999999999999</c:v>
                </c:pt>
                <c:pt idx="2643">
                  <c:v>0.437</c:v>
                </c:pt>
                <c:pt idx="2644">
                  <c:v>20.584</c:v>
                </c:pt>
                <c:pt idx="2645">
                  <c:v>-2.9340000000000002</c:v>
                </c:pt>
                <c:pt idx="2646">
                  <c:v>-2.9369999999999998</c:v>
                </c:pt>
                <c:pt idx="2647">
                  <c:v>-3.5830000000000002</c:v>
                </c:pt>
                <c:pt idx="2648">
                  <c:v>0.46899999999999997</c:v>
                </c:pt>
                <c:pt idx="2649">
                  <c:v>0.45700000000000002</c:v>
                </c:pt>
                <c:pt idx="2650">
                  <c:v>-2.0249999999999999</c:v>
                </c:pt>
                <c:pt idx="2651">
                  <c:v>-2.0230000000000001</c:v>
                </c:pt>
                <c:pt idx="2652">
                  <c:v>0.41799999999999998</c:v>
                </c:pt>
                <c:pt idx="2653">
                  <c:v>0.42899999999999999</c:v>
                </c:pt>
                <c:pt idx="2654">
                  <c:v>-2.944</c:v>
                </c:pt>
                <c:pt idx="2655">
                  <c:v>-2.9470000000000001</c:v>
                </c:pt>
                <c:pt idx="2656">
                  <c:v>-3.1459999999999999</c:v>
                </c:pt>
                <c:pt idx="2657">
                  <c:v>0.46800000000000003</c:v>
                </c:pt>
                <c:pt idx="2658">
                  <c:v>0.45600000000000002</c:v>
                </c:pt>
                <c:pt idx="2659">
                  <c:v>13.115</c:v>
                </c:pt>
                <c:pt idx="2660">
                  <c:v>-2.0169999999999999</c:v>
                </c:pt>
                <c:pt idx="2661">
                  <c:v>-2.016</c:v>
                </c:pt>
                <c:pt idx="2662">
                  <c:v>0.42699999999999999</c:v>
                </c:pt>
                <c:pt idx="2663">
                  <c:v>0.438</c:v>
                </c:pt>
                <c:pt idx="2664">
                  <c:v>-2.952</c:v>
                </c:pt>
                <c:pt idx="2665">
                  <c:v>-2.9529999999999998</c:v>
                </c:pt>
                <c:pt idx="2666">
                  <c:v>0.45900000000000002</c:v>
                </c:pt>
                <c:pt idx="2667">
                  <c:v>0.44700000000000001</c:v>
                </c:pt>
                <c:pt idx="2668">
                  <c:v>14.613</c:v>
                </c:pt>
                <c:pt idx="2669">
                  <c:v>-2.0179999999999998</c:v>
                </c:pt>
                <c:pt idx="2670">
                  <c:v>-2.0169999999999999</c:v>
                </c:pt>
                <c:pt idx="2671">
                  <c:v>-2.4580000000000002</c:v>
                </c:pt>
                <c:pt idx="2672">
                  <c:v>0.434</c:v>
                </c:pt>
                <c:pt idx="2673">
                  <c:v>0.44600000000000001</c:v>
                </c:pt>
                <c:pt idx="2674">
                  <c:v>-2.9409999999999998</c:v>
                </c:pt>
                <c:pt idx="2675">
                  <c:v>-2.9409999999999998</c:v>
                </c:pt>
                <c:pt idx="2676">
                  <c:v>0.45</c:v>
                </c:pt>
                <c:pt idx="2677">
                  <c:v>0.439</c:v>
                </c:pt>
                <c:pt idx="2678">
                  <c:v>-2.024</c:v>
                </c:pt>
                <c:pt idx="2679">
                  <c:v>-2.024</c:v>
                </c:pt>
                <c:pt idx="2680">
                  <c:v>-2.3639999999999999</c:v>
                </c:pt>
                <c:pt idx="2681">
                  <c:v>0.435</c:v>
                </c:pt>
                <c:pt idx="2682">
                  <c:v>0.44600000000000001</c:v>
                </c:pt>
                <c:pt idx="2683">
                  <c:v>20.763999999999999</c:v>
                </c:pt>
                <c:pt idx="2684">
                  <c:v>-2.9329999999999998</c:v>
                </c:pt>
                <c:pt idx="2685">
                  <c:v>-2.9350000000000001</c:v>
                </c:pt>
                <c:pt idx="2686">
                  <c:v>0.46</c:v>
                </c:pt>
                <c:pt idx="2687">
                  <c:v>0.44900000000000001</c:v>
                </c:pt>
                <c:pt idx="2688">
                  <c:v>-2.0310000000000001</c:v>
                </c:pt>
                <c:pt idx="2689">
                  <c:v>-2.0289999999999999</c:v>
                </c:pt>
                <c:pt idx="2690">
                  <c:v>0.42499999999999999</c:v>
                </c:pt>
                <c:pt idx="2691">
                  <c:v>0.436</c:v>
                </c:pt>
                <c:pt idx="2692">
                  <c:v>19.853999999999999</c:v>
                </c:pt>
                <c:pt idx="2693">
                  <c:v>-2.9359999999999999</c:v>
                </c:pt>
                <c:pt idx="2694">
                  <c:v>-2.9390000000000001</c:v>
                </c:pt>
                <c:pt idx="2695">
                  <c:v>-3.1080000000000001</c:v>
                </c:pt>
                <c:pt idx="2696">
                  <c:v>0.47199999999999998</c:v>
                </c:pt>
                <c:pt idx="2697">
                  <c:v>0.46100000000000002</c:v>
                </c:pt>
                <c:pt idx="2698">
                  <c:v>-2.024</c:v>
                </c:pt>
                <c:pt idx="2699">
                  <c:v>-2.0209999999999999</c:v>
                </c:pt>
                <c:pt idx="2700">
                  <c:v>0.41399999999999998</c:v>
                </c:pt>
                <c:pt idx="2701">
                  <c:v>0.42599999999999999</c:v>
                </c:pt>
                <c:pt idx="2702">
                  <c:v>-2.9510000000000001</c:v>
                </c:pt>
                <c:pt idx="2703">
                  <c:v>-2.9540000000000002</c:v>
                </c:pt>
                <c:pt idx="2704">
                  <c:v>-3.5329999999999999</c:v>
                </c:pt>
                <c:pt idx="2705">
                  <c:v>0.47099999999999997</c:v>
                </c:pt>
                <c:pt idx="2706">
                  <c:v>0.45900000000000002</c:v>
                </c:pt>
                <c:pt idx="2707">
                  <c:v>-2.0139999999999998</c:v>
                </c:pt>
                <c:pt idx="2708">
                  <c:v>-2.0110000000000001</c:v>
                </c:pt>
                <c:pt idx="2709">
                  <c:v>0.41599999999999998</c:v>
                </c:pt>
                <c:pt idx="2710">
                  <c:v>0.42799999999999999</c:v>
                </c:pt>
                <c:pt idx="2711">
                  <c:v>-2.9649999999999999</c:v>
                </c:pt>
                <c:pt idx="2712">
                  <c:v>-2.9670000000000001</c:v>
                </c:pt>
                <c:pt idx="2713">
                  <c:v>0.47</c:v>
                </c:pt>
                <c:pt idx="2714">
                  <c:v>0.45700000000000002</c:v>
                </c:pt>
                <c:pt idx="2715">
                  <c:v>-4.0490000000000004</c:v>
                </c:pt>
                <c:pt idx="2716">
                  <c:v>0.82499999999999996</c:v>
                </c:pt>
                <c:pt idx="2717">
                  <c:v>-6.0819999999999999</c:v>
                </c:pt>
                <c:pt idx="2718">
                  <c:v>0.871</c:v>
                </c:pt>
                <c:pt idx="2719">
                  <c:v>-4.0430000000000001</c:v>
                </c:pt>
                <c:pt idx="2720">
                  <c:v>0.88400000000000001</c:v>
                </c:pt>
                <c:pt idx="2721">
                  <c:v>-5.9379999999999997</c:v>
                </c:pt>
                <c:pt idx="2722">
                  <c:v>0.45500000000000002</c:v>
                </c:pt>
                <c:pt idx="2723">
                  <c:v>0.443</c:v>
                </c:pt>
                <c:pt idx="2724">
                  <c:v>-1.996</c:v>
                </c:pt>
                <c:pt idx="2725">
                  <c:v>-1.9950000000000001</c:v>
                </c:pt>
                <c:pt idx="2726">
                  <c:v>0.434</c:v>
                </c:pt>
                <c:pt idx="2727">
                  <c:v>0.44600000000000001</c:v>
                </c:pt>
                <c:pt idx="2728">
                  <c:v>-2.9689999999999999</c:v>
                </c:pt>
                <c:pt idx="2729">
                  <c:v>-2.9689999999999999</c:v>
                </c:pt>
                <c:pt idx="2730">
                  <c:v>0.45500000000000002</c:v>
                </c:pt>
                <c:pt idx="2731">
                  <c:v>0.443</c:v>
                </c:pt>
                <c:pt idx="2732">
                  <c:v>-1.996</c:v>
                </c:pt>
                <c:pt idx="2733">
                  <c:v>-1.9950000000000001</c:v>
                </c:pt>
                <c:pt idx="2734">
                  <c:v>0.433</c:v>
                </c:pt>
                <c:pt idx="2735">
                  <c:v>0.44600000000000001</c:v>
                </c:pt>
                <c:pt idx="2736">
                  <c:v>-2.968</c:v>
                </c:pt>
                <c:pt idx="2737">
                  <c:v>-2.9689999999999999</c:v>
                </c:pt>
                <c:pt idx="2738">
                  <c:v>0.45600000000000002</c:v>
                </c:pt>
                <c:pt idx="2739">
                  <c:v>0.443</c:v>
                </c:pt>
                <c:pt idx="2740">
                  <c:v>-1.996</c:v>
                </c:pt>
                <c:pt idx="2741">
                  <c:v>-1.9950000000000001</c:v>
                </c:pt>
                <c:pt idx="2742">
                  <c:v>0.433</c:v>
                </c:pt>
                <c:pt idx="2743">
                  <c:v>0.44500000000000001</c:v>
                </c:pt>
                <c:pt idx="2744">
                  <c:v>-2.968</c:v>
                </c:pt>
                <c:pt idx="2745">
                  <c:v>-2.9689999999999999</c:v>
                </c:pt>
                <c:pt idx="2746">
                  <c:v>0.45600000000000002</c:v>
                </c:pt>
                <c:pt idx="2747">
                  <c:v>0.31</c:v>
                </c:pt>
                <c:pt idx="2748">
                  <c:v>-1.9570000000000001</c:v>
                </c:pt>
                <c:pt idx="2749">
                  <c:v>-1.982</c:v>
                </c:pt>
                <c:pt idx="2750">
                  <c:v>0.67200000000000004</c:v>
                </c:pt>
                <c:pt idx="2751">
                  <c:v>0.68400000000000005</c:v>
                </c:pt>
                <c:pt idx="2752">
                  <c:v>-3.2440000000000002</c:v>
                </c:pt>
                <c:pt idx="2753">
                  <c:v>-3.2290000000000001</c:v>
                </c:pt>
                <c:pt idx="2754">
                  <c:v>0.35899999999999999</c:v>
                </c:pt>
                <c:pt idx="2755">
                  <c:v>0.34499999999999997</c:v>
                </c:pt>
                <c:pt idx="2756">
                  <c:v>-1.698</c:v>
                </c:pt>
                <c:pt idx="2757">
                  <c:v>-1.7110000000000001</c:v>
                </c:pt>
                <c:pt idx="2758">
                  <c:v>0.61799999999999999</c:v>
                </c:pt>
                <c:pt idx="2759">
                  <c:v>0.63500000000000001</c:v>
                </c:pt>
                <c:pt idx="2760">
                  <c:v>-3.476</c:v>
                </c:pt>
                <c:pt idx="2761">
                  <c:v>-3.4660000000000002</c:v>
                </c:pt>
                <c:pt idx="2762">
                  <c:v>0.42099999999999999</c:v>
                </c:pt>
                <c:pt idx="2763">
                  <c:v>0.40300000000000002</c:v>
                </c:pt>
                <c:pt idx="2764">
                  <c:v>-1.5169999999999999</c:v>
                </c:pt>
                <c:pt idx="2765">
                  <c:v>-1.524</c:v>
                </c:pt>
                <c:pt idx="2766">
                  <c:v>0.55100000000000005</c:v>
                </c:pt>
                <c:pt idx="2767">
                  <c:v>0.57099999999999995</c:v>
                </c:pt>
                <c:pt idx="2768">
                  <c:v>-3.601</c:v>
                </c:pt>
                <c:pt idx="2769">
                  <c:v>-3.597</c:v>
                </c:pt>
                <c:pt idx="2770">
                  <c:v>0.49199999999999999</c:v>
                </c:pt>
                <c:pt idx="2771">
                  <c:v>0.47199999999999998</c:v>
                </c:pt>
                <c:pt idx="2772">
                  <c:v>-2.3029999999999999</c:v>
                </c:pt>
                <c:pt idx="2773">
                  <c:v>1.5720000000000001</c:v>
                </c:pt>
                <c:pt idx="2774">
                  <c:v>-9.734</c:v>
                </c:pt>
                <c:pt idx="2775">
                  <c:v>0.435</c:v>
                </c:pt>
                <c:pt idx="2776">
                  <c:v>-2.9489999999999998</c:v>
                </c:pt>
                <c:pt idx="2777">
                  <c:v>-2.9670000000000001</c:v>
                </c:pt>
                <c:pt idx="2778">
                  <c:v>0.39800000000000002</c:v>
                </c:pt>
                <c:pt idx="2779">
                  <c:v>0.40799999999999997</c:v>
                </c:pt>
                <c:pt idx="2780">
                  <c:v>-5.758</c:v>
                </c:pt>
                <c:pt idx="2781">
                  <c:v>0.48799999999999999</c:v>
                </c:pt>
                <c:pt idx="2782">
                  <c:v>-7.4470000000000001</c:v>
                </c:pt>
                <c:pt idx="2783">
                  <c:v>1.863</c:v>
                </c:pt>
                <c:pt idx="2784">
                  <c:v>-5.7050000000000001</c:v>
                </c:pt>
                <c:pt idx="2785">
                  <c:v>0.41099999999999998</c:v>
                </c:pt>
                <c:pt idx="2786">
                  <c:v>-8.2210000000000001</c:v>
                </c:pt>
                <c:pt idx="2787">
                  <c:v>3.2050000000000001</c:v>
                </c:pt>
                <c:pt idx="2788">
                  <c:v>-10.018000000000001</c:v>
                </c:pt>
                <c:pt idx="2789">
                  <c:v>0.63900000000000001</c:v>
                </c:pt>
                <c:pt idx="2790">
                  <c:v>-4.0519999999999996</c:v>
                </c:pt>
                <c:pt idx="2791">
                  <c:v>0.44400000000000001</c:v>
                </c:pt>
                <c:pt idx="2792">
                  <c:v>0.45600000000000002</c:v>
                </c:pt>
                <c:pt idx="2793">
                  <c:v>-2.9929999999999999</c:v>
                </c:pt>
                <c:pt idx="2794">
                  <c:v>-2.992</c:v>
                </c:pt>
                <c:pt idx="2795">
                  <c:v>0.443</c:v>
                </c:pt>
                <c:pt idx="2796">
                  <c:v>0.43099999999999999</c:v>
                </c:pt>
                <c:pt idx="2797">
                  <c:v>-1.978</c:v>
                </c:pt>
                <c:pt idx="2798">
                  <c:v>-1.9790000000000001</c:v>
                </c:pt>
                <c:pt idx="2799">
                  <c:v>0.44400000000000001</c:v>
                </c:pt>
                <c:pt idx="2800">
                  <c:v>0.45600000000000002</c:v>
                </c:pt>
                <c:pt idx="2801">
                  <c:v>0</c:v>
                </c:pt>
                <c:pt idx="2802">
                  <c:v>-2.9929999999999999</c:v>
                </c:pt>
                <c:pt idx="2803">
                  <c:v>-2.992</c:v>
                </c:pt>
                <c:pt idx="2804">
                  <c:v>0.443</c:v>
                </c:pt>
                <c:pt idx="2805">
                  <c:v>0.432</c:v>
                </c:pt>
                <c:pt idx="2806">
                  <c:v>-1.978</c:v>
                </c:pt>
                <c:pt idx="2807">
                  <c:v>-1.9790000000000001</c:v>
                </c:pt>
                <c:pt idx="2808">
                  <c:v>0.44400000000000001</c:v>
                </c:pt>
                <c:pt idx="2809">
                  <c:v>0.45500000000000002</c:v>
                </c:pt>
                <c:pt idx="2810">
                  <c:v>0</c:v>
                </c:pt>
                <c:pt idx="2811">
                  <c:v>-2.9929999999999999</c:v>
                </c:pt>
                <c:pt idx="2812">
                  <c:v>-2.992</c:v>
                </c:pt>
                <c:pt idx="2813">
                  <c:v>0</c:v>
                </c:pt>
                <c:pt idx="2814">
                  <c:v>0.44400000000000001</c:v>
                </c:pt>
                <c:pt idx="2815">
                  <c:v>0.432</c:v>
                </c:pt>
                <c:pt idx="2816">
                  <c:v>-1.9790000000000001</c:v>
                </c:pt>
                <c:pt idx="2817">
                  <c:v>-1.9790000000000001</c:v>
                </c:pt>
                <c:pt idx="2818">
                  <c:v>0.443</c:v>
                </c:pt>
                <c:pt idx="2819">
                  <c:v>0.45500000000000002</c:v>
                </c:pt>
                <c:pt idx="2820">
                  <c:v>-2.9929999999999999</c:v>
                </c:pt>
                <c:pt idx="2821">
                  <c:v>-2.9929999999999999</c:v>
                </c:pt>
                <c:pt idx="2822">
                  <c:v>0</c:v>
                </c:pt>
                <c:pt idx="2823">
                  <c:v>0.44400000000000001</c:v>
                </c:pt>
                <c:pt idx="2824">
                  <c:v>0.432</c:v>
                </c:pt>
                <c:pt idx="2825">
                  <c:v>-1.9790000000000001</c:v>
                </c:pt>
                <c:pt idx="2826">
                  <c:v>-1.9790000000000001</c:v>
                </c:pt>
                <c:pt idx="2827">
                  <c:v>0.443</c:v>
                </c:pt>
                <c:pt idx="2828">
                  <c:v>0.45500000000000002</c:v>
                </c:pt>
                <c:pt idx="2829">
                  <c:v>-2.9940000000000002</c:v>
                </c:pt>
                <c:pt idx="2830">
                  <c:v>-2.9929999999999999</c:v>
                </c:pt>
                <c:pt idx="2831">
                  <c:v>0.44400000000000001</c:v>
                </c:pt>
                <c:pt idx="2832">
                  <c:v>0</c:v>
                </c:pt>
                <c:pt idx="2833">
                  <c:v>0</c:v>
                </c:pt>
                <c:pt idx="2834">
                  <c:v>2.4790000000000001</c:v>
                </c:pt>
                <c:pt idx="2835">
                  <c:v>-7.3529999999999998</c:v>
                </c:pt>
                <c:pt idx="2836">
                  <c:v>5.7000000000000002E-2</c:v>
                </c:pt>
                <c:pt idx="2837">
                  <c:v>-22.716999999999999</c:v>
                </c:pt>
                <c:pt idx="2838">
                  <c:v>3.7349999999999999</c:v>
                </c:pt>
                <c:pt idx="2839">
                  <c:v>3.7290000000000001</c:v>
                </c:pt>
                <c:pt idx="2840">
                  <c:v>-28.936</c:v>
                </c:pt>
                <c:pt idx="2841">
                  <c:v>3.3559999999999999</c:v>
                </c:pt>
                <c:pt idx="2842">
                  <c:v>-20.545999999999999</c:v>
                </c:pt>
                <c:pt idx="2843">
                  <c:v>0.104</c:v>
                </c:pt>
                <c:pt idx="2844">
                  <c:v>-22.719000000000001</c:v>
                </c:pt>
                <c:pt idx="2845">
                  <c:v>3.7349999999999999</c:v>
                </c:pt>
                <c:pt idx="2846">
                  <c:v>3.7290000000000001</c:v>
                </c:pt>
                <c:pt idx="2847">
                  <c:v>-30.870999999999999</c:v>
                </c:pt>
                <c:pt idx="2848">
                  <c:v>3.5659999999999998</c:v>
                </c:pt>
                <c:pt idx="2849">
                  <c:v>-20.547999999999998</c:v>
                </c:pt>
                <c:pt idx="2850">
                  <c:v>2.3E-2</c:v>
                </c:pt>
                <c:pt idx="2851">
                  <c:v>-4.2999999999999997E-2</c:v>
                </c:pt>
                <c:pt idx="2852">
                  <c:v>2.3E-2</c:v>
                </c:pt>
                <c:pt idx="2853">
                  <c:v>-5.5E-2</c:v>
                </c:pt>
                <c:pt idx="2854">
                  <c:v>21.716000000000001</c:v>
                </c:pt>
                <c:pt idx="2855">
                  <c:v>-123.065</c:v>
                </c:pt>
                <c:pt idx="2856">
                  <c:v>-123.059</c:v>
                </c:pt>
                <c:pt idx="2857">
                  <c:v>1698.0440000000001</c:v>
                </c:pt>
                <c:pt idx="2858">
                  <c:v>-167.78100000000001</c:v>
                </c:pt>
                <c:pt idx="2859">
                  <c:v>21.344999999999999</c:v>
                </c:pt>
                <c:pt idx="2860">
                  <c:v>-0.10299999999999999</c:v>
                </c:pt>
                <c:pt idx="2861">
                  <c:v>21.727</c:v>
                </c:pt>
                <c:pt idx="2862">
                  <c:v>-123.066</c:v>
                </c:pt>
                <c:pt idx="2863">
                  <c:v>-123.06</c:v>
                </c:pt>
                <c:pt idx="2864">
                  <c:v>1552.83</c:v>
                </c:pt>
                <c:pt idx="2865">
                  <c:v>-147.489</c:v>
                </c:pt>
                <c:pt idx="2866">
                  <c:v>21.355</c:v>
                </c:pt>
                <c:pt idx="2867">
                  <c:v>-2.3E-2</c:v>
                </c:pt>
                <c:pt idx="2868">
                  <c:v>5.2999999999999999E-2</c:v>
                </c:pt>
                <c:pt idx="2869">
                  <c:v>-2.4E-2</c:v>
                </c:pt>
                <c:pt idx="2870">
                  <c:v>0.27100000000000002</c:v>
                </c:pt>
                <c:pt idx="2871">
                  <c:v>0.35099999999999998</c:v>
                </c:pt>
                <c:pt idx="2872">
                  <c:v>-1.3839999999999999</c:v>
                </c:pt>
                <c:pt idx="2873">
                  <c:v>-1.5469999999999999</c:v>
                </c:pt>
                <c:pt idx="2874">
                  <c:v>387.75599999999997</c:v>
                </c:pt>
                <c:pt idx="2875">
                  <c:v>479.77300000000002</c:v>
                </c:pt>
                <c:pt idx="2876">
                  <c:v>-1778.0909999999999</c:v>
                </c:pt>
                <c:pt idx="2877">
                  <c:v>-1483.875</c:v>
                </c:pt>
                <c:pt idx="2878">
                  <c:v>-1484.4849999999999</c:v>
                </c:pt>
                <c:pt idx="2879">
                  <c:v>-1778.53</c:v>
                </c:pt>
                <c:pt idx="2880">
                  <c:v>479.74</c:v>
                </c:pt>
                <c:pt idx="2881">
                  <c:v>387.64800000000002</c:v>
                </c:pt>
                <c:pt idx="2882">
                  <c:v>-1.2629999999999999</c:v>
                </c:pt>
                <c:pt idx="2883">
                  <c:v>-1.1200000000000001</c:v>
                </c:pt>
                <c:pt idx="2884">
                  <c:v>0.254</c:v>
                </c:pt>
                <c:pt idx="2885">
                  <c:v>0.19</c:v>
                </c:pt>
                <c:pt idx="2886">
                  <c:v>-2.5000000000000001E-2</c:v>
                </c:pt>
                <c:pt idx="2887">
                  <c:v>0.108</c:v>
                </c:pt>
                <c:pt idx="2888">
                  <c:v>-2.8000000000000001E-2</c:v>
                </c:pt>
                <c:pt idx="2889">
                  <c:v>21.725000000000001</c:v>
                </c:pt>
                <c:pt idx="2890">
                  <c:v>-142.74100000000001</c:v>
                </c:pt>
                <c:pt idx="2891">
                  <c:v>1519.442</c:v>
                </c:pt>
                <c:pt idx="2892">
                  <c:v>-123.167</c:v>
                </c:pt>
                <c:pt idx="2893">
                  <c:v>-123.163</c:v>
                </c:pt>
                <c:pt idx="2894">
                  <c:v>21.433</c:v>
                </c:pt>
                <c:pt idx="2895">
                  <c:v>-0.1</c:v>
                </c:pt>
                <c:pt idx="2896">
                  <c:v>21.673999999999999</c:v>
                </c:pt>
                <c:pt idx="2897">
                  <c:v>-173.13900000000001</c:v>
                </c:pt>
                <c:pt idx="2898">
                  <c:v>1737.373</c:v>
                </c:pt>
                <c:pt idx="2899">
                  <c:v>-123.166</c:v>
                </c:pt>
                <c:pt idx="2900">
                  <c:v>-123.16</c:v>
                </c:pt>
                <c:pt idx="2901">
                  <c:v>21.381</c:v>
                </c:pt>
                <c:pt idx="2902">
                  <c:v>-4.9000000000000002E-2</c:v>
                </c:pt>
                <c:pt idx="2903">
                  <c:v>2.5000000000000001E-2</c:v>
                </c:pt>
                <c:pt idx="2904">
                  <c:v>-8.5000000000000006E-2</c:v>
                </c:pt>
                <c:pt idx="2905">
                  <c:v>2.7E-2</c:v>
                </c:pt>
                <c:pt idx="2906">
                  <c:v>-22.527000000000001</c:v>
                </c:pt>
                <c:pt idx="2907">
                  <c:v>3.726</c:v>
                </c:pt>
                <c:pt idx="2908">
                  <c:v>-32.110999999999997</c:v>
                </c:pt>
                <c:pt idx="2909">
                  <c:v>3.7280000000000002</c:v>
                </c:pt>
                <c:pt idx="2910">
                  <c:v>3.7229999999999999</c:v>
                </c:pt>
                <c:pt idx="2911">
                  <c:v>-20.664999999999999</c:v>
                </c:pt>
                <c:pt idx="2912">
                  <c:v>0.10299999999999999</c:v>
                </c:pt>
                <c:pt idx="2913">
                  <c:v>-22.516999999999999</c:v>
                </c:pt>
                <c:pt idx="2914">
                  <c:v>3.2360000000000002</c:v>
                </c:pt>
                <c:pt idx="2915">
                  <c:v>-27.818999999999999</c:v>
                </c:pt>
                <c:pt idx="2916">
                  <c:v>3.7280000000000002</c:v>
                </c:pt>
                <c:pt idx="2917">
                  <c:v>3.7229999999999999</c:v>
                </c:pt>
                <c:pt idx="2918">
                  <c:v>-20.655000000000001</c:v>
                </c:pt>
                <c:pt idx="2919">
                  <c:v>5.0999999999999997E-2</c:v>
                </c:pt>
                <c:pt idx="2920">
                  <c:v>-8.7859999999999996</c:v>
                </c:pt>
                <c:pt idx="2921">
                  <c:v>2.68</c:v>
                </c:pt>
                <c:pt idx="2922">
                  <c:v>0</c:v>
                </c:pt>
                <c:pt idx="2923">
                  <c:v>0</c:v>
                </c:pt>
                <c:pt idx="2924">
                  <c:v>0.45500000000000002</c:v>
                </c:pt>
                <c:pt idx="2925">
                  <c:v>-1.9890000000000001</c:v>
                </c:pt>
                <c:pt idx="2926">
                  <c:v>-1.986</c:v>
                </c:pt>
                <c:pt idx="2927">
                  <c:v>0.42</c:v>
                </c:pt>
                <c:pt idx="2928">
                  <c:v>0.432</c:v>
                </c:pt>
                <c:pt idx="2929">
                  <c:v>-2.984</c:v>
                </c:pt>
                <c:pt idx="2930">
                  <c:v>-2.9860000000000002</c:v>
                </c:pt>
                <c:pt idx="2931">
                  <c:v>0.46700000000000003</c:v>
                </c:pt>
                <c:pt idx="2932">
                  <c:v>0.45500000000000002</c:v>
                </c:pt>
                <c:pt idx="2933">
                  <c:v>0</c:v>
                </c:pt>
                <c:pt idx="2934">
                  <c:v>-1.9890000000000001</c:v>
                </c:pt>
                <c:pt idx="2935">
                  <c:v>-1.9870000000000001</c:v>
                </c:pt>
                <c:pt idx="2936">
                  <c:v>0.42</c:v>
                </c:pt>
                <c:pt idx="2937">
                  <c:v>0.432</c:v>
                </c:pt>
                <c:pt idx="2938">
                  <c:v>-2.984</c:v>
                </c:pt>
                <c:pt idx="2939">
                  <c:v>-2.9860000000000002</c:v>
                </c:pt>
                <c:pt idx="2940">
                  <c:v>0.46600000000000003</c:v>
                </c:pt>
                <c:pt idx="2941">
                  <c:v>0.45500000000000002</c:v>
                </c:pt>
                <c:pt idx="2942">
                  <c:v>0</c:v>
                </c:pt>
                <c:pt idx="2943">
                  <c:v>-1.9890000000000001</c:v>
                </c:pt>
                <c:pt idx="2944">
                  <c:v>-1.9870000000000001</c:v>
                </c:pt>
                <c:pt idx="2945">
                  <c:v>0</c:v>
                </c:pt>
                <c:pt idx="2946">
                  <c:v>0.42</c:v>
                </c:pt>
                <c:pt idx="2947">
                  <c:v>0.432</c:v>
                </c:pt>
                <c:pt idx="2948">
                  <c:v>-2.984</c:v>
                </c:pt>
                <c:pt idx="2949">
                  <c:v>-2.9870000000000001</c:v>
                </c:pt>
                <c:pt idx="2950">
                  <c:v>0.46600000000000003</c:v>
                </c:pt>
                <c:pt idx="2951">
                  <c:v>0.45500000000000002</c:v>
                </c:pt>
                <c:pt idx="2952">
                  <c:v>-1.9890000000000001</c:v>
                </c:pt>
                <c:pt idx="2953">
                  <c:v>-1.9870000000000001</c:v>
                </c:pt>
                <c:pt idx="2954">
                  <c:v>0</c:v>
                </c:pt>
                <c:pt idx="2955">
                  <c:v>0.42</c:v>
                </c:pt>
                <c:pt idx="2956">
                  <c:v>0.432</c:v>
                </c:pt>
                <c:pt idx="2957">
                  <c:v>-2.9849999999999999</c:v>
                </c:pt>
                <c:pt idx="2958">
                  <c:v>-2.9870000000000001</c:v>
                </c:pt>
                <c:pt idx="2959">
                  <c:v>0.46600000000000003</c:v>
                </c:pt>
                <c:pt idx="2960">
                  <c:v>0.45500000000000002</c:v>
                </c:pt>
                <c:pt idx="2961">
                  <c:v>-1.9890000000000001</c:v>
                </c:pt>
                <c:pt idx="2962">
                  <c:v>-1.9870000000000001</c:v>
                </c:pt>
                <c:pt idx="2963">
                  <c:v>0.42</c:v>
                </c:pt>
                <c:pt idx="2964">
                  <c:v>0.432</c:v>
                </c:pt>
                <c:pt idx="2965">
                  <c:v>-6.0289999999999999</c:v>
                </c:pt>
                <c:pt idx="2966">
                  <c:v>0.442</c:v>
                </c:pt>
                <c:pt idx="2967">
                  <c:v>-8.2289999999999992</c:v>
                </c:pt>
                <c:pt idx="2968">
                  <c:v>3.33</c:v>
                </c:pt>
                <c:pt idx="2969">
                  <c:v>-10.65</c:v>
                </c:pt>
                <c:pt idx="2970">
                  <c:v>0.56699999999999995</c:v>
                </c:pt>
                <c:pt idx="2971">
                  <c:v>-4.08</c:v>
                </c:pt>
                <c:pt idx="2972">
                  <c:v>1.962</c:v>
                </c:pt>
                <c:pt idx="2973">
                  <c:v>-10.272</c:v>
                </c:pt>
                <c:pt idx="2974">
                  <c:v>0.623</c:v>
                </c:pt>
                <c:pt idx="2975">
                  <c:v>-4.1029999999999998</c:v>
                </c:pt>
                <c:pt idx="2976">
                  <c:v>0.46899999999999997</c:v>
                </c:pt>
                <c:pt idx="2977">
                  <c:v>0.48</c:v>
                </c:pt>
                <c:pt idx="2978">
                  <c:v>-4.1920000000000002</c:v>
                </c:pt>
                <c:pt idx="2979">
                  <c:v>-4.1520000000000001</c:v>
                </c:pt>
                <c:pt idx="2980">
                  <c:v>0.33100000000000002</c:v>
                </c:pt>
                <c:pt idx="2981">
                  <c:v>-13.003</c:v>
                </c:pt>
                <c:pt idx="2982">
                  <c:v>2.3380000000000001</c:v>
                </c:pt>
                <c:pt idx="2983">
                  <c:v>-2.944</c:v>
                </c:pt>
                <c:pt idx="2984">
                  <c:v>0.318</c:v>
                </c:pt>
                <c:pt idx="2985">
                  <c:v>0.32900000000000001</c:v>
                </c:pt>
                <c:pt idx="2986">
                  <c:v>-3.07</c:v>
                </c:pt>
                <c:pt idx="2987">
                  <c:v>-3.0870000000000002</c:v>
                </c:pt>
                <c:pt idx="2988">
                  <c:v>0.70799999999999996</c:v>
                </c:pt>
                <c:pt idx="2989">
                  <c:v>0.7</c:v>
                </c:pt>
                <c:pt idx="2990">
                  <c:v>-2.1890000000000001</c:v>
                </c:pt>
                <c:pt idx="2991">
                  <c:v>-2.17</c:v>
                </c:pt>
                <c:pt idx="2992">
                  <c:v>0.29099999999999998</c:v>
                </c:pt>
                <c:pt idx="2993">
                  <c:v>0.29599999999999999</c:v>
                </c:pt>
                <c:pt idx="2994">
                  <c:v>-2.72</c:v>
                </c:pt>
                <c:pt idx="2995">
                  <c:v>-2.74</c:v>
                </c:pt>
                <c:pt idx="2996">
                  <c:v>0.72299999999999998</c:v>
                </c:pt>
                <c:pt idx="2997">
                  <c:v>0.72099999999999997</c:v>
                </c:pt>
                <c:pt idx="2998">
                  <c:v>-2.5529999999999999</c:v>
                </c:pt>
                <c:pt idx="2999">
                  <c:v>-2.5329999999999999</c:v>
                </c:pt>
                <c:pt idx="3000">
                  <c:v>0.28799999999999998</c:v>
                </c:pt>
                <c:pt idx="3001">
                  <c:v>0.28599999999999998</c:v>
                </c:pt>
                <c:pt idx="3002">
                  <c:v>-2.3519999999999999</c:v>
                </c:pt>
                <c:pt idx="3003">
                  <c:v>-2.3719999999999999</c:v>
                </c:pt>
                <c:pt idx="3004">
                  <c:v>0.71399999999999997</c:v>
                </c:pt>
                <c:pt idx="3005">
                  <c:v>0.71899999999999997</c:v>
                </c:pt>
                <c:pt idx="3006">
                  <c:v>-2.9</c:v>
                </c:pt>
                <c:pt idx="3007">
                  <c:v>-2.8719999999999999</c:v>
                </c:pt>
                <c:pt idx="3008">
                  <c:v>0.316</c:v>
                </c:pt>
                <c:pt idx="3009">
                  <c:v>0.44</c:v>
                </c:pt>
                <c:pt idx="3010">
                  <c:v>-1.996</c:v>
                </c:pt>
                <c:pt idx="3011">
                  <c:v>-1.996</c:v>
                </c:pt>
                <c:pt idx="3012">
                  <c:v>0.435</c:v>
                </c:pt>
                <c:pt idx="3013">
                  <c:v>0.44800000000000001</c:v>
                </c:pt>
                <c:pt idx="3014">
                  <c:v>-2.9740000000000002</c:v>
                </c:pt>
                <c:pt idx="3015">
                  <c:v>-2.9740000000000002</c:v>
                </c:pt>
                <c:pt idx="3016">
                  <c:v>0.45200000000000001</c:v>
                </c:pt>
                <c:pt idx="3017">
                  <c:v>0.44</c:v>
                </c:pt>
                <c:pt idx="3018">
                  <c:v>-1.996</c:v>
                </c:pt>
                <c:pt idx="3019">
                  <c:v>-1.996</c:v>
                </c:pt>
                <c:pt idx="3020">
                  <c:v>0.436</c:v>
                </c:pt>
                <c:pt idx="3021">
                  <c:v>0.44800000000000001</c:v>
                </c:pt>
                <c:pt idx="3022">
                  <c:v>-2.9740000000000002</c:v>
                </c:pt>
                <c:pt idx="3023">
                  <c:v>-2.9740000000000002</c:v>
                </c:pt>
                <c:pt idx="3024">
                  <c:v>0.45200000000000001</c:v>
                </c:pt>
                <c:pt idx="3025">
                  <c:v>0.44</c:v>
                </c:pt>
                <c:pt idx="3026">
                  <c:v>-1.996</c:v>
                </c:pt>
                <c:pt idx="3027">
                  <c:v>-1.996</c:v>
                </c:pt>
                <c:pt idx="3028">
                  <c:v>0.436</c:v>
                </c:pt>
                <c:pt idx="3029">
                  <c:v>0.44800000000000001</c:v>
                </c:pt>
                <c:pt idx="3030">
                  <c:v>-2.9740000000000002</c:v>
                </c:pt>
                <c:pt idx="3031">
                  <c:v>-2.9740000000000002</c:v>
                </c:pt>
                <c:pt idx="3032">
                  <c:v>0.45200000000000001</c:v>
                </c:pt>
                <c:pt idx="3033">
                  <c:v>0.44</c:v>
                </c:pt>
                <c:pt idx="3034">
                  <c:v>-3.992</c:v>
                </c:pt>
                <c:pt idx="3035">
                  <c:v>0.88900000000000001</c:v>
                </c:pt>
                <c:pt idx="3036">
                  <c:v>-6.0270000000000001</c:v>
                </c:pt>
                <c:pt idx="3037">
                  <c:v>0.85</c:v>
                </c:pt>
                <c:pt idx="3038">
                  <c:v>-4.0970000000000004</c:v>
                </c:pt>
                <c:pt idx="3039">
                  <c:v>0.871</c:v>
                </c:pt>
                <c:pt idx="3040">
                  <c:v>-5.9909999999999997</c:v>
                </c:pt>
                <c:pt idx="3041">
                  <c:v>0.436</c:v>
                </c:pt>
                <c:pt idx="3042">
                  <c:v>0.42299999999999999</c:v>
                </c:pt>
                <c:pt idx="3043">
                  <c:v>-1.996</c:v>
                </c:pt>
                <c:pt idx="3044">
                  <c:v>-1.998</c:v>
                </c:pt>
                <c:pt idx="3045">
                  <c:v>0.45400000000000001</c:v>
                </c:pt>
                <c:pt idx="3046">
                  <c:v>0.46700000000000003</c:v>
                </c:pt>
                <c:pt idx="3047">
                  <c:v>-2.9630000000000001</c:v>
                </c:pt>
                <c:pt idx="3048">
                  <c:v>-2.9609999999999999</c:v>
                </c:pt>
                <c:pt idx="3049">
                  <c:v>0.436</c:v>
                </c:pt>
                <c:pt idx="3050">
                  <c:v>0.42399999999999999</c:v>
                </c:pt>
                <c:pt idx="3051">
                  <c:v>-3.0459999999999998</c:v>
                </c:pt>
                <c:pt idx="3052">
                  <c:v>-2.004</c:v>
                </c:pt>
                <c:pt idx="3053">
                  <c:v>-2.0059999999999998</c:v>
                </c:pt>
                <c:pt idx="3054">
                  <c:v>0.45300000000000001</c:v>
                </c:pt>
                <c:pt idx="3055">
                  <c:v>0.46500000000000002</c:v>
                </c:pt>
                <c:pt idx="3056">
                  <c:v>-2.95</c:v>
                </c:pt>
                <c:pt idx="3057">
                  <c:v>-2.948</c:v>
                </c:pt>
                <c:pt idx="3058">
                  <c:v>0.437</c:v>
                </c:pt>
                <c:pt idx="3059">
                  <c:v>0.42499999999999999</c:v>
                </c:pt>
                <c:pt idx="3060">
                  <c:v>-2.6920000000000002</c:v>
                </c:pt>
                <c:pt idx="3061">
                  <c:v>-2.0110000000000001</c:v>
                </c:pt>
                <c:pt idx="3062">
                  <c:v>-2.0129999999999999</c:v>
                </c:pt>
                <c:pt idx="3063">
                  <c:v>13.385</c:v>
                </c:pt>
                <c:pt idx="3064">
                  <c:v>0.44400000000000001</c:v>
                </c:pt>
                <c:pt idx="3065">
                  <c:v>0.45600000000000002</c:v>
                </c:pt>
                <c:pt idx="3066">
                  <c:v>-2.9350000000000001</c:v>
                </c:pt>
                <c:pt idx="3067">
                  <c:v>-2.9350000000000001</c:v>
                </c:pt>
                <c:pt idx="3068">
                  <c:v>0.44500000000000001</c:v>
                </c:pt>
                <c:pt idx="3069">
                  <c:v>0.433</c:v>
                </c:pt>
                <c:pt idx="3070">
                  <c:v>-2.0129999999999999</c:v>
                </c:pt>
                <c:pt idx="3071">
                  <c:v>-2.0129999999999999</c:v>
                </c:pt>
                <c:pt idx="3072">
                  <c:v>14.875999999999999</c:v>
                </c:pt>
                <c:pt idx="3073">
                  <c:v>0.434</c:v>
                </c:pt>
                <c:pt idx="3074">
                  <c:v>0.44600000000000001</c:v>
                </c:pt>
                <c:pt idx="3075">
                  <c:v>-2.6970000000000001</c:v>
                </c:pt>
                <c:pt idx="3076">
                  <c:v>-2.9420000000000002</c:v>
                </c:pt>
                <c:pt idx="3077">
                  <c:v>-2.9420000000000002</c:v>
                </c:pt>
                <c:pt idx="3078">
                  <c:v>0.45500000000000002</c:v>
                </c:pt>
                <c:pt idx="3079">
                  <c:v>0.443</c:v>
                </c:pt>
                <c:pt idx="3080">
                  <c:v>-2.0089999999999999</c:v>
                </c:pt>
                <c:pt idx="3081">
                  <c:v>-2.008</c:v>
                </c:pt>
                <c:pt idx="3082">
                  <c:v>0.433</c:v>
                </c:pt>
                <c:pt idx="3083">
                  <c:v>0.44500000000000001</c:v>
                </c:pt>
                <c:pt idx="3084">
                  <c:v>-2.54</c:v>
                </c:pt>
                <c:pt idx="3085">
                  <c:v>-2.95</c:v>
                </c:pt>
                <c:pt idx="3086">
                  <c:v>-2.9510000000000001</c:v>
                </c:pt>
                <c:pt idx="3087">
                  <c:v>21.018999999999998</c:v>
                </c:pt>
                <c:pt idx="3088">
                  <c:v>0.44500000000000001</c:v>
                </c:pt>
                <c:pt idx="3089">
                  <c:v>0.433</c:v>
                </c:pt>
                <c:pt idx="3090">
                  <c:v>-2.0009999999999999</c:v>
                </c:pt>
                <c:pt idx="3091">
                  <c:v>-2.0019999999999998</c:v>
                </c:pt>
                <c:pt idx="3092">
                  <c:v>0.44400000000000001</c:v>
                </c:pt>
                <c:pt idx="3093">
                  <c:v>0.45600000000000002</c:v>
                </c:pt>
                <c:pt idx="3094">
                  <c:v>-2.9540000000000002</c:v>
                </c:pt>
                <c:pt idx="3095">
                  <c:v>-2.9529999999999998</c:v>
                </c:pt>
                <c:pt idx="3096">
                  <c:v>19.992000000000001</c:v>
                </c:pt>
                <c:pt idx="3097">
                  <c:v>0.436</c:v>
                </c:pt>
                <c:pt idx="3098">
                  <c:v>0.42399999999999999</c:v>
                </c:pt>
                <c:pt idx="3099">
                  <c:v>-2.7360000000000002</c:v>
                </c:pt>
                <c:pt idx="3100">
                  <c:v>-2.0070000000000001</c:v>
                </c:pt>
                <c:pt idx="3101">
                  <c:v>-2.0089999999999999</c:v>
                </c:pt>
                <c:pt idx="3102">
                  <c:v>0.45300000000000001</c:v>
                </c:pt>
                <c:pt idx="3103">
                  <c:v>0.46500000000000002</c:v>
                </c:pt>
                <c:pt idx="3104">
                  <c:v>-2.9489999999999998</c:v>
                </c:pt>
                <c:pt idx="3105">
                  <c:v>-2.9470000000000001</c:v>
                </c:pt>
                <c:pt idx="3106">
                  <c:v>0.437</c:v>
                </c:pt>
                <c:pt idx="3107">
                  <c:v>0.42499999999999999</c:v>
                </c:pt>
                <c:pt idx="3108">
                  <c:v>-3.1110000000000002</c:v>
                </c:pt>
                <c:pt idx="3109">
                  <c:v>-2.0139999999999998</c:v>
                </c:pt>
                <c:pt idx="3110">
                  <c:v>-2.016</c:v>
                </c:pt>
                <c:pt idx="3111">
                  <c:v>14.765000000000001</c:v>
                </c:pt>
                <c:pt idx="3112">
                  <c:v>0.44400000000000001</c:v>
                </c:pt>
                <c:pt idx="3113">
                  <c:v>0.45600000000000002</c:v>
                </c:pt>
                <c:pt idx="3114">
                  <c:v>-2.9329999999999998</c:v>
                </c:pt>
                <c:pt idx="3115">
                  <c:v>-2.9319999999999999</c:v>
                </c:pt>
                <c:pt idx="3116">
                  <c:v>0.44400000000000001</c:v>
                </c:pt>
                <c:pt idx="3117">
                  <c:v>0.433</c:v>
                </c:pt>
                <c:pt idx="3118">
                  <c:v>-2.016</c:v>
                </c:pt>
                <c:pt idx="3119">
                  <c:v>-2.0169999999999999</c:v>
                </c:pt>
                <c:pt idx="3120">
                  <c:v>13.263</c:v>
                </c:pt>
                <c:pt idx="3121">
                  <c:v>0.437</c:v>
                </c:pt>
                <c:pt idx="3122">
                  <c:v>0.44900000000000001</c:v>
                </c:pt>
                <c:pt idx="3123">
                  <c:v>-2.6190000000000002</c:v>
                </c:pt>
                <c:pt idx="3124">
                  <c:v>-2.9380000000000002</c:v>
                </c:pt>
                <c:pt idx="3125">
                  <c:v>-2.9380000000000002</c:v>
                </c:pt>
                <c:pt idx="3126">
                  <c:v>0.45100000000000001</c:v>
                </c:pt>
                <c:pt idx="3127">
                  <c:v>0.44</c:v>
                </c:pt>
                <c:pt idx="3128">
                  <c:v>-2.0129999999999999</c:v>
                </c:pt>
                <c:pt idx="3129">
                  <c:v>-2.012</c:v>
                </c:pt>
                <c:pt idx="3130">
                  <c:v>0.436</c:v>
                </c:pt>
                <c:pt idx="3131">
                  <c:v>0.44800000000000001</c:v>
                </c:pt>
                <c:pt idx="3132">
                  <c:v>-2.7709999999999999</c:v>
                </c:pt>
                <c:pt idx="3133">
                  <c:v>-2.9460000000000002</c:v>
                </c:pt>
                <c:pt idx="3134">
                  <c:v>-2.9460000000000002</c:v>
                </c:pt>
                <c:pt idx="3135">
                  <c:v>27.558</c:v>
                </c:pt>
                <c:pt idx="3136">
                  <c:v>0.441</c:v>
                </c:pt>
                <c:pt idx="3137">
                  <c:v>0.43</c:v>
                </c:pt>
                <c:pt idx="3138">
                  <c:v>-2.0059999999999998</c:v>
                </c:pt>
                <c:pt idx="3139">
                  <c:v>-2.0070000000000001</c:v>
                </c:pt>
                <c:pt idx="3140">
                  <c:v>0.44700000000000001</c:v>
                </c:pt>
                <c:pt idx="3141">
                  <c:v>0.45900000000000002</c:v>
                </c:pt>
                <c:pt idx="3142">
                  <c:v>-2.95</c:v>
                </c:pt>
                <c:pt idx="3143">
                  <c:v>-2.9489999999999998</c:v>
                </c:pt>
                <c:pt idx="3144">
                  <c:v>28.946000000000002</c:v>
                </c:pt>
                <c:pt idx="3145">
                  <c:v>0.43</c:v>
                </c:pt>
                <c:pt idx="3146">
                  <c:v>0.41799999999999998</c:v>
                </c:pt>
                <c:pt idx="3147">
                  <c:v>-3.4510000000000001</c:v>
                </c:pt>
                <c:pt idx="3148">
                  <c:v>-2.0139999999999998</c:v>
                </c:pt>
                <c:pt idx="3149">
                  <c:v>-2.0169999999999999</c:v>
                </c:pt>
                <c:pt idx="3150">
                  <c:v>0.45900000000000002</c:v>
                </c:pt>
                <c:pt idx="3151">
                  <c:v>0.47099999999999997</c:v>
                </c:pt>
                <c:pt idx="3152">
                  <c:v>-2.944</c:v>
                </c:pt>
                <c:pt idx="3153">
                  <c:v>-2.9409999999999998</c:v>
                </c:pt>
                <c:pt idx="3154">
                  <c:v>0.43</c:v>
                </c:pt>
                <c:pt idx="3155">
                  <c:v>0.41799999999999998</c:v>
                </c:pt>
                <c:pt idx="3156">
                  <c:v>-3.048</c:v>
                </c:pt>
                <c:pt idx="3157">
                  <c:v>-2.0179999999999998</c:v>
                </c:pt>
                <c:pt idx="3158">
                  <c:v>-2.0209999999999999</c:v>
                </c:pt>
                <c:pt idx="3159">
                  <c:v>17.300999999999998</c:v>
                </c:pt>
                <c:pt idx="3160">
                  <c:v>0.45200000000000001</c:v>
                </c:pt>
                <c:pt idx="3161">
                  <c:v>0.46400000000000002</c:v>
                </c:pt>
                <c:pt idx="3162">
                  <c:v>-2.9319999999999999</c:v>
                </c:pt>
                <c:pt idx="3163">
                  <c:v>-2.93</c:v>
                </c:pt>
                <c:pt idx="3164">
                  <c:v>0.436</c:v>
                </c:pt>
                <c:pt idx="3165">
                  <c:v>0.42399999999999999</c:v>
                </c:pt>
                <c:pt idx="3166">
                  <c:v>-2.0190000000000001</c:v>
                </c:pt>
                <c:pt idx="3167">
                  <c:v>-2.0209999999999999</c:v>
                </c:pt>
                <c:pt idx="3168">
                  <c:v>19.167000000000002</c:v>
                </c:pt>
                <c:pt idx="3169">
                  <c:v>0.44400000000000001</c:v>
                </c:pt>
                <c:pt idx="3170">
                  <c:v>0.45500000000000002</c:v>
                </c:pt>
                <c:pt idx="3171">
                  <c:v>-3.92</c:v>
                </c:pt>
                <c:pt idx="3172">
                  <c:v>-2.9359999999999999</c:v>
                </c:pt>
                <c:pt idx="3173">
                  <c:v>-2.9359999999999999</c:v>
                </c:pt>
                <c:pt idx="3174">
                  <c:v>0.44500000000000001</c:v>
                </c:pt>
                <c:pt idx="3175">
                  <c:v>0.433</c:v>
                </c:pt>
                <c:pt idx="3176">
                  <c:v>-2.0150000000000001</c:v>
                </c:pt>
                <c:pt idx="3177">
                  <c:v>-2.016</c:v>
                </c:pt>
                <c:pt idx="3178">
                  <c:v>0.443</c:v>
                </c:pt>
                <c:pt idx="3179">
                  <c:v>0.45400000000000001</c:v>
                </c:pt>
                <c:pt idx="3180">
                  <c:v>-3.7120000000000002</c:v>
                </c:pt>
                <c:pt idx="3181">
                  <c:v>-2.944</c:v>
                </c:pt>
                <c:pt idx="3182">
                  <c:v>-2.944</c:v>
                </c:pt>
                <c:pt idx="3183">
                  <c:v>19.741</c:v>
                </c:pt>
                <c:pt idx="3184">
                  <c:v>0.439</c:v>
                </c:pt>
                <c:pt idx="3185">
                  <c:v>0.42699999999999999</c:v>
                </c:pt>
                <c:pt idx="3186">
                  <c:v>-2.0089999999999999</c:v>
                </c:pt>
                <c:pt idx="3187">
                  <c:v>-2.0110000000000001</c:v>
                </c:pt>
                <c:pt idx="3188">
                  <c:v>0.44900000000000001</c:v>
                </c:pt>
                <c:pt idx="3189">
                  <c:v>0.46100000000000002</c:v>
                </c:pt>
                <c:pt idx="3190">
                  <c:v>-2.9470000000000001</c:v>
                </c:pt>
                <c:pt idx="3191">
                  <c:v>-2.9449999999999998</c:v>
                </c:pt>
                <c:pt idx="3192">
                  <c:v>18.706</c:v>
                </c:pt>
                <c:pt idx="3193">
                  <c:v>0.434</c:v>
                </c:pt>
                <c:pt idx="3194">
                  <c:v>0.42199999999999999</c:v>
                </c:pt>
                <c:pt idx="3195">
                  <c:v>-2.7759999999999998</c:v>
                </c:pt>
                <c:pt idx="3196">
                  <c:v>-2.0129999999999999</c:v>
                </c:pt>
                <c:pt idx="3197">
                  <c:v>-2.0150000000000001</c:v>
                </c:pt>
                <c:pt idx="3198">
                  <c:v>0.45400000000000001</c:v>
                </c:pt>
                <c:pt idx="3199">
                  <c:v>0.46600000000000003</c:v>
                </c:pt>
                <c:pt idx="3200">
                  <c:v>-2.944</c:v>
                </c:pt>
                <c:pt idx="3201">
                  <c:v>-2.9420000000000002</c:v>
                </c:pt>
                <c:pt idx="3202">
                  <c:v>0.434</c:v>
                </c:pt>
                <c:pt idx="3203">
                  <c:v>0.42299999999999999</c:v>
                </c:pt>
                <c:pt idx="3204">
                  <c:v>-3.1589999999999998</c:v>
                </c:pt>
                <c:pt idx="3205">
                  <c:v>-2.0169999999999999</c:v>
                </c:pt>
                <c:pt idx="3206">
                  <c:v>-2.02</c:v>
                </c:pt>
                <c:pt idx="3207">
                  <c:v>19.483000000000001</c:v>
                </c:pt>
                <c:pt idx="3208">
                  <c:v>0.44700000000000001</c:v>
                </c:pt>
                <c:pt idx="3209">
                  <c:v>0.45900000000000002</c:v>
                </c:pt>
                <c:pt idx="3210">
                  <c:v>-2.9329999999999998</c:v>
                </c:pt>
                <c:pt idx="3211">
                  <c:v>-2.931</c:v>
                </c:pt>
                <c:pt idx="3212">
                  <c:v>0.44</c:v>
                </c:pt>
                <c:pt idx="3213">
                  <c:v>0.42899999999999999</c:v>
                </c:pt>
                <c:pt idx="3214">
                  <c:v>-2.0190000000000001</c:v>
                </c:pt>
                <c:pt idx="3215">
                  <c:v>-2.02</c:v>
                </c:pt>
                <c:pt idx="3216">
                  <c:v>17.539000000000001</c:v>
                </c:pt>
                <c:pt idx="3217">
                  <c:v>0.443</c:v>
                </c:pt>
                <c:pt idx="3218">
                  <c:v>0.45400000000000001</c:v>
                </c:pt>
                <c:pt idx="3219">
                  <c:v>-3.448</c:v>
                </c:pt>
                <c:pt idx="3220">
                  <c:v>-2.9359999999999999</c:v>
                </c:pt>
                <c:pt idx="3221">
                  <c:v>-2.9350000000000001</c:v>
                </c:pt>
                <c:pt idx="3222">
                  <c:v>0.44500000000000001</c:v>
                </c:pt>
                <c:pt idx="3223">
                  <c:v>0.433</c:v>
                </c:pt>
                <c:pt idx="3224">
                  <c:v>-2.0169999999999999</c:v>
                </c:pt>
                <c:pt idx="3225">
                  <c:v>-2.0169999999999999</c:v>
                </c:pt>
                <c:pt idx="3226">
                  <c:v>0.442</c:v>
                </c:pt>
                <c:pt idx="3227">
                  <c:v>0.45400000000000001</c:v>
                </c:pt>
                <c:pt idx="3228">
                  <c:v>-3.6339999999999999</c:v>
                </c:pt>
                <c:pt idx="3229">
                  <c:v>-2.9420000000000002</c:v>
                </c:pt>
                <c:pt idx="3230">
                  <c:v>-2.9420000000000002</c:v>
                </c:pt>
                <c:pt idx="3231">
                  <c:v>19.702999999999999</c:v>
                </c:pt>
                <c:pt idx="3232">
                  <c:v>0.442</c:v>
                </c:pt>
                <c:pt idx="3233">
                  <c:v>0.43</c:v>
                </c:pt>
                <c:pt idx="3234">
                  <c:v>-2.012</c:v>
                </c:pt>
                <c:pt idx="3235">
                  <c:v>-2.0129999999999999</c:v>
                </c:pt>
                <c:pt idx="3236">
                  <c:v>0.44500000000000001</c:v>
                </c:pt>
                <c:pt idx="3237">
                  <c:v>0.45700000000000002</c:v>
                </c:pt>
                <c:pt idx="3238">
                  <c:v>-2.944</c:v>
                </c:pt>
                <c:pt idx="3239">
                  <c:v>-2.9430000000000001</c:v>
                </c:pt>
                <c:pt idx="3240">
                  <c:v>20.766999999999999</c:v>
                </c:pt>
                <c:pt idx="3241">
                  <c:v>0.437</c:v>
                </c:pt>
                <c:pt idx="3242">
                  <c:v>0.42599999999999999</c:v>
                </c:pt>
                <c:pt idx="3243">
                  <c:v>-3.492</c:v>
                </c:pt>
                <c:pt idx="3244">
                  <c:v>-2.016</c:v>
                </c:pt>
                <c:pt idx="3245">
                  <c:v>-2.0179999999999998</c:v>
                </c:pt>
                <c:pt idx="3246">
                  <c:v>0.45</c:v>
                </c:pt>
                <c:pt idx="3247">
                  <c:v>0.46200000000000002</c:v>
                </c:pt>
                <c:pt idx="3248">
                  <c:v>-2.9390000000000001</c:v>
                </c:pt>
                <c:pt idx="3249">
                  <c:v>-2.9380000000000002</c:v>
                </c:pt>
                <c:pt idx="3250">
                  <c:v>0.437</c:v>
                </c:pt>
                <c:pt idx="3251">
                  <c:v>0.42599999999999999</c:v>
                </c:pt>
                <c:pt idx="3252">
                  <c:v>-3.0790000000000002</c:v>
                </c:pt>
                <c:pt idx="3253">
                  <c:v>-2.0179999999999998</c:v>
                </c:pt>
                <c:pt idx="3254">
                  <c:v>-2.02</c:v>
                </c:pt>
                <c:pt idx="3255">
                  <c:v>16.635999999999999</c:v>
                </c:pt>
                <c:pt idx="3256">
                  <c:v>0.44700000000000001</c:v>
                </c:pt>
                <c:pt idx="3257">
                  <c:v>0.45900000000000002</c:v>
                </c:pt>
                <c:pt idx="3258">
                  <c:v>-2.9350000000000001</c:v>
                </c:pt>
                <c:pt idx="3259">
                  <c:v>-2.9340000000000002</c:v>
                </c:pt>
                <c:pt idx="3260">
                  <c:v>0.44</c:v>
                </c:pt>
                <c:pt idx="3261">
                  <c:v>0.42799999999999999</c:v>
                </c:pt>
                <c:pt idx="3262">
                  <c:v>-2.0190000000000001</c:v>
                </c:pt>
                <c:pt idx="3263">
                  <c:v>-2.02</c:v>
                </c:pt>
                <c:pt idx="3264">
                  <c:v>18.399999999999999</c:v>
                </c:pt>
                <c:pt idx="3265">
                  <c:v>0.443</c:v>
                </c:pt>
                <c:pt idx="3266">
                  <c:v>0.45500000000000002</c:v>
                </c:pt>
                <c:pt idx="3267">
                  <c:v>-3.3340000000000001</c:v>
                </c:pt>
                <c:pt idx="3268">
                  <c:v>-2.9369999999999998</c:v>
                </c:pt>
                <c:pt idx="3269">
                  <c:v>-2.9359999999999999</c:v>
                </c:pt>
                <c:pt idx="3270">
                  <c:v>0.44400000000000001</c:v>
                </c:pt>
                <c:pt idx="3271">
                  <c:v>0.432</c:v>
                </c:pt>
                <c:pt idx="3272">
                  <c:v>-2.0169999999999999</c:v>
                </c:pt>
                <c:pt idx="3273">
                  <c:v>-2.0179999999999998</c:v>
                </c:pt>
                <c:pt idx="3274">
                  <c:v>0.443</c:v>
                </c:pt>
                <c:pt idx="3275">
                  <c:v>0.45400000000000001</c:v>
                </c:pt>
                <c:pt idx="3276">
                  <c:v>-3.173</c:v>
                </c:pt>
                <c:pt idx="3277">
                  <c:v>-2.94</c:v>
                </c:pt>
                <c:pt idx="3278">
                  <c:v>-2.9390000000000001</c:v>
                </c:pt>
                <c:pt idx="3279">
                  <c:v>18.007000000000001</c:v>
                </c:pt>
                <c:pt idx="3280">
                  <c:v>0.441</c:v>
                </c:pt>
                <c:pt idx="3281">
                  <c:v>0.43</c:v>
                </c:pt>
                <c:pt idx="3282">
                  <c:v>-2.016</c:v>
                </c:pt>
                <c:pt idx="3283">
                  <c:v>-2.0169999999999999</c:v>
                </c:pt>
                <c:pt idx="3284">
                  <c:v>0.44600000000000001</c:v>
                </c:pt>
                <c:pt idx="3285">
                  <c:v>0.45700000000000002</c:v>
                </c:pt>
                <c:pt idx="3286">
                  <c:v>-2.9409999999999998</c:v>
                </c:pt>
                <c:pt idx="3287">
                  <c:v>-2.94</c:v>
                </c:pt>
                <c:pt idx="3288">
                  <c:v>17.015999999999998</c:v>
                </c:pt>
                <c:pt idx="3289">
                  <c:v>0.44</c:v>
                </c:pt>
                <c:pt idx="3290">
                  <c:v>0.42899999999999999</c:v>
                </c:pt>
                <c:pt idx="3291">
                  <c:v>-2.677</c:v>
                </c:pt>
                <c:pt idx="3292">
                  <c:v>-2.016</c:v>
                </c:pt>
                <c:pt idx="3293">
                  <c:v>-2.0169999999999999</c:v>
                </c:pt>
                <c:pt idx="3294">
                  <c:v>0.44700000000000001</c:v>
                </c:pt>
                <c:pt idx="3295">
                  <c:v>0.45800000000000002</c:v>
                </c:pt>
                <c:pt idx="3296">
                  <c:v>-2.9409999999999998</c:v>
                </c:pt>
                <c:pt idx="3297">
                  <c:v>-2.9390000000000001</c:v>
                </c:pt>
                <c:pt idx="3298">
                  <c:v>0.44</c:v>
                </c:pt>
                <c:pt idx="3299">
                  <c:v>0.42899999999999999</c:v>
                </c:pt>
                <c:pt idx="3300">
                  <c:v>-3.0430000000000001</c:v>
                </c:pt>
                <c:pt idx="3301">
                  <c:v>-2.0179999999999998</c:v>
                </c:pt>
                <c:pt idx="3302">
                  <c:v>-2.0190000000000001</c:v>
                </c:pt>
                <c:pt idx="3303">
                  <c:v>15.420999999999999</c:v>
                </c:pt>
                <c:pt idx="3304">
                  <c:v>0.44400000000000001</c:v>
                </c:pt>
                <c:pt idx="3305">
                  <c:v>0.45600000000000002</c:v>
                </c:pt>
                <c:pt idx="3306">
                  <c:v>-2.9369999999999998</c:v>
                </c:pt>
                <c:pt idx="3307">
                  <c:v>-2.9359999999999999</c:v>
                </c:pt>
                <c:pt idx="3308">
                  <c:v>0.442</c:v>
                </c:pt>
                <c:pt idx="3309">
                  <c:v>0.43099999999999999</c:v>
                </c:pt>
                <c:pt idx="3310">
                  <c:v>-2.0190000000000001</c:v>
                </c:pt>
                <c:pt idx="3311">
                  <c:v>-2.02</c:v>
                </c:pt>
                <c:pt idx="3312">
                  <c:v>13.913</c:v>
                </c:pt>
                <c:pt idx="3313">
                  <c:v>0.44400000000000001</c:v>
                </c:pt>
                <c:pt idx="3314">
                  <c:v>0.45600000000000002</c:v>
                </c:pt>
                <c:pt idx="3315">
                  <c:v>-3.36</c:v>
                </c:pt>
                <c:pt idx="3316">
                  <c:v>-2.9380000000000002</c:v>
                </c:pt>
                <c:pt idx="3317">
                  <c:v>-2.9369999999999998</c:v>
                </c:pt>
                <c:pt idx="3318">
                  <c:v>0.442</c:v>
                </c:pt>
                <c:pt idx="3319">
                  <c:v>0.43099999999999999</c:v>
                </c:pt>
                <c:pt idx="3320">
                  <c:v>-2.0179999999999998</c:v>
                </c:pt>
                <c:pt idx="3321">
                  <c:v>-2.0190000000000001</c:v>
                </c:pt>
                <c:pt idx="3322">
                  <c:v>0.44400000000000001</c:v>
                </c:pt>
                <c:pt idx="3323">
                  <c:v>0.45600000000000002</c:v>
                </c:pt>
                <c:pt idx="3324">
                  <c:v>-3.5289999999999999</c:v>
                </c:pt>
                <c:pt idx="3325">
                  <c:v>-2.9390000000000001</c:v>
                </c:pt>
                <c:pt idx="3326">
                  <c:v>-2.9380000000000002</c:v>
                </c:pt>
                <c:pt idx="3327">
                  <c:v>16.747</c:v>
                </c:pt>
                <c:pt idx="3328">
                  <c:v>0.443</c:v>
                </c:pt>
                <c:pt idx="3329">
                  <c:v>0.43099999999999999</c:v>
                </c:pt>
                <c:pt idx="3330">
                  <c:v>-2.0179999999999998</c:v>
                </c:pt>
                <c:pt idx="3331">
                  <c:v>-2.0190000000000001</c:v>
                </c:pt>
                <c:pt idx="3332">
                  <c:v>0.44400000000000001</c:v>
                </c:pt>
                <c:pt idx="3333">
                  <c:v>0.45500000000000002</c:v>
                </c:pt>
                <c:pt idx="3334">
                  <c:v>-2.9390000000000001</c:v>
                </c:pt>
                <c:pt idx="3335">
                  <c:v>-2.9380000000000002</c:v>
                </c:pt>
                <c:pt idx="3336">
                  <c:v>17.698</c:v>
                </c:pt>
                <c:pt idx="3337">
                  <c:v>0.442</c:v>
                </c:pt>
                <c:pt idx="3338">
                  <c:v>0.43</c:v>
                </c:pt>
                <c:pt idx="3339">
                  <c:v>-3.0619999999999998</c:v>
                </c:pt>
                <c:pt idx="3340">
                  <c:v>-2.0190000000000001</c:v>
                </c:pt>
                <c:pt idx="3341">
                  <c:v>-2.02</c:v>
                </c:pt>
                <c:pt idx="3342">
                  <c:v>0.44500000000000001</c:v>
                </c:pt>
                <c:pt idx="3343">
                  <c:v>0.45600000000000002</c:v>
                </c:pt>
                <c:pt idx="3344">
                  <c:v>-2.9380000000000002</c:v>
                </c:pt>
                <c:pt idx="3345">
                  <c:v>-2.9369999999999998</c:v>
                </c:pt>
                <c:pt idx="3346">
                  <c:v>0.442</c:v>
                </c:pt>
                <c:pt idx="3347">
                  <c:v>0.43</c:v>
                </c:pt>
                <c:pt idx="3348">
                  <c:v>-2.6970000000000001</c:v>
                </c:pt>
                <c:pt idx="3349">
                  <c:v>-2.0179999999999998</c:v>
                </c:pt>
                <c:pt idx="3350">
                  <c:v>-2.0190000000000001</c:v>
                </c:pt>
                <c:pt idx="3351">
                  <c:v>17.178000000000001</c:v>
                </c:pt>
                <c:pt idx="3352">
                  <c:v>0.44600000000000001</c:v>
                </c:pt>
                <c:pt idx="3353">
                  <c:v>0.45800000000000002</c:v>
                </c:pt>
                <c:pt idx="3354">
                  <c:v>-2.9409999999999998</c:v>
                </c:pt>
                <c:pt idx="3355">
                  <c:v>-2.94</c:v>
                </c:pt>
                <c:pt idx="3356">
                  <c:v>0.441</c:v>
                </c:pt>
                <c:pt idx="3357">
                  <c:v>0.42899999999999999</c:v>
                </c:pt>
                <c:pt idx="3358">
                  <c:v>-2.0179999999999998</c:v>
                </c:pt>
                <c:pt idx="3359">
                  <c:v>-2.0190000000000001</c:v>
                </c:pt>
                <c:pt idx="3360">
                  <c:v>18.986000000000001</c:v>
                </c:pt>
                <c:pt idx="3361">
                  <c:v>0.44600000000000001</c:v>
                </c:pt>
                <c:pt idx="3362">
                  <c:v>0.45700000000000002</c:v>
                </c:pt>
                <c:pt idx="3363">
                  <c:v>-3.0830000000000002</c:v>
                </c:pt>
                <c:pt idx="3364">
                  <c:v>-2.94</c:v>
                </c:pt>
                <c:pt idx="3365">
                  <c:v>-2.9390000000000001</c:v>
                </c:pt>
                <c:pt idx="3366">
                  <c:v>0.441</c:v>
                </c:pt>
                <c:pt idx="3367">
                  <c:v>0.42899999999999999</c:v>
                </c:pt>
                <c:pt idx="3368">
                  <c:v>-2.0179999999999998</c:v>
                </c:pt>
                <c:pt idx="3369">
                  <c:v>-2.0190000000000001</c:v>
                </c:pt>
                <c:pt idx="3370">
                  <c:v>0.44600000000000001</c:v>
                </c:pt>
                <c:pt idx="3371">
                  <c:v>0.45800000000000002</c:v>
                </c:pt>
                <c:pt idx="3372">
                  <c:v>-2.9420000000000002</c:v>
                </c:pt>
                <c:pt idx="3373">
                  <c:v>-2.9390000000000001</c:v>
                </c:pt>
                <c:pt idx="3374">
                  <c:v>-2.9380000000000002</c:v>
                </c:pt>
                <c:pt idx="3375">
                  <c:v>15.430999999999999</c:v>
                </c:pt>
                <c:pt idx="3376">
                  <c:v>0.441</c:v>
                </c:pt>
                <c:pt idx="3377">
                  <c:v>0.42899999999999999</c:v>
                </c:pt>
                <c:pt idx="3378">
                  <c:v>-2.02</c:v>
                </c:pt>
                <c:pt idx="3379">
                  <c:v>-2.0209999999999999</c:v>
                </c:pt>
                <c:pt idx="3380">
                  <c:v>0.44600000000000001</c:v>
                </c:pt>
                <c:pt idx="3381">
                  <c:v>0.45700000000000002</c:v>
                </c:pt>
                <c:pt idx="3382">
                  <c:v>-2.9390000000000001</c:v>
                </c:pt>
                <c:pt idx="3383">
                  <c:v>-2.9380000000000002</c:v>
                </c:pt>
                <c:pt idx="3384">
                  <c:v>14.563000000000001</c:v>
                </c:pt>
                <c:pt idx="3385">
                  <c:v>0.443</c:v>
                </c:pt>
                <c:pt idx="3386">
                  <c:v>0.43099999999999999</c:v>
                </c:pt>
                <c:pt idx="3387">
                  <c:v>-2.3180000000000001</c:v>
                </c:pt>
                <c:pt idx="3388">
                  <c:v>-2.0179999999999998</c:v>
                </c:pt>
                <c:pt idx="3389">
                  <c:v>-2.0190000000000001</c:v>
                </c:pt>
                <c:pt idx="3390">
                  <c:v>0.44400000000000001</c:v>
                </c:pt>
                <c:pt idx="3391">
                  <c:v>0.45500000000000002</c:v>
                </c:pt>
                <c:pt idx="3392">
                  <c:v>-2.9409999999999998</c:v>
                </c:pt>
                <c:pt idx="3393">
                  <c:v>-2.94</c:v>
                </c:pt>
                <c:pt idx="3394">
                  <c:v>0.443</c:v>
                </c:pt>
                <c:pt idx="3395">
                  <c:v>0.43099999999999999</c:v>
                </c:pt>
                <c:pt idx="3396">
                  <c:v>-2.633</c:v>
                </c:pt>
                <c:pt idx="3397">
                  <c:v>-2.0169999999999999</c:v>
                </c:pt>
                <c:pt idx="3398">
                  <c:v>-2.0179999999999998</c:v>
                </c:pt>
                <c:pt idx="3399">
                  <c:v>14.757999999999999</c:v>
                </c:pt>
                <c:pt idx="3400">
                  <c:v>0.44500000000000001</c:v>
                </c:pt>
                <c:pt idx="3401">
                  <c:v>0.45700000000000002</c:v>
                </c:pt>
                <c:pt idx="3402">
                  <c:v>-2.9430000000000001</c:v>
                </c:pt>
                <c:pt idx="3403">
                  <c:v>-2.9420000000000002</c:v>
                </c:pt>
                <c:pt idx="3404">
                  <c:v>0.441</c:v>
                </c:pt>
                <c:pt idx="3405">
                  <c:v>0.43</c:v>
                </c:pt>
                <c:pt idx="3406">
                  <c:v>-2.0169999999999999</c:v>
                </c:pt>
                <c:pt idx="3407">
                  <c:v>-2.0179999999999998</c:v>
                </c:pt>
                <c:pt idx="3408">
                  <c:v>13.321</c:v>
                </c:pt>
                <c:pt idx="3409">
                  <c:v>0.44800000000000001</c:v>
                </c:pt>
                <c:pt idx="3410">
                  <c:v>0.46</c:v>
                </c:pt>
                <c:pt idx="3411">
                  <c:v>-2.8239999999999998</c:v>
                </c:pt>
                <c:pt idx="3412">
                  <c:v>-2.9420000000000002</c:v>
                </c:pt>
                <c:pt idx="3413">
                  <c:v>-2.94</c:v>
                </c:pt>
                <c:pt idx="3414">
                  <c:v>0.438</c:v>
                </c:pt>
                <c:pt idx="3415">
                  <c:v>0.42699999999999999</c:v>
                </c:pt>
                <c:pt idx="3416">
                  <c:v>-2.0190000000000001</c:v>
                </c:pt>
                <c:pt idx="3417">
                  <c:v>-2.0209999999999999</c:v>
                </c:pt>
                <c:pt idx="3418">
                  <c:v>0.44800000000000001</c:v>
                </c:pt>
                <c:pt idx="3419">
                  <c:v>0.46</c:v>
                </c:pt>
                <c:pt idx="3420">
                  <c:v>-2.9649999999999999</c:v>
                </c:pt>
                <c:pt idx="3421">
                  <c:v>-2.9390000000000001</c:v>
                </c:pt>
                <c:pt idx="3422">
                  <c:v>-2.9369999999999998</c:v>
                </c:pt>
                <c:pt idx="3423">
                  <c:v>17.164999999999999</c:v>
                </c:pt>
                <c:pt idx="3424">
                  <c:v>0.441</c:v>
                </c:pt>
                <c:pt idx="3425">
                  <c:v>0.43</c:v>
                </c:pt>
                <c:pt idx="3426">
                  <c:v>-2.0209999999999999</c:v>
                </c:pt>
                <c:pt idx="3427">
                  <c:v>-2.0219999999999998</c:v>
                </c:pt>
                <c:pt idx="3428">
                  <c:v>0.44500000000000001</c:v>
                </c:pt>
                <c:pt idx="3429">
                  <c:v>0.45600000000000002</c:v>
                </c:pt>
                <c:pt idx="3430">
                  <c:v>-2.9380000000000002</c:v>
                </c:pt>
                <c:pt idx="3431">
                  <c:v>-2.9369999999999998</c:v>
                </c:pt>
                <c:pt idx="3432">
                  <c:v>18.146000000000001</c:v>
                </c:pt>
                <c:pt idx="3433">
                  <c:v>0.44400000000000001</c:v>
                </c:pt>
                <c:pt idx="3434">
                  <c:v>0.432</c:v>
                </c:pt>
                <c:pt idx="3435">
                  <c:v>-2.8220000000000001</c:v>
                </c:pt>
                <c:pt idx="3436">
                  <c:v>-2.02</c:v>
                </c:pt>
                <c:pt idx="3437">
                  <c:v>-2.0209999999999999</c:v>
                </c:pt>
                <c:pt idx="3438">
                  <c:v>0.442</c:v>
                </c:pt>
                <c:pt idx="3439">
                  <c:v>0.45400000000000001</c:v>
                </c:pt>
                <c:pt idx="3440">
                  <c:v>-2.94</c:v>
                </c:pt>
                <c:pt idx="3441">
                  <c:v>-2.9390000000000001</c:v>
                </c:pt>
                <c:pt idx="3442">
                  <c:v>0.44400000000000001</c:v>
                </c:pt>
                <c:pt idx="3443">
                  <c:v>0.432</c:v>
                </c:pt>
                <c:pt idx="3444">
                  <c:v>-2.4849999999999999</c:v>
                </c:pt>
                <c:pt idx="3445">
                  <c:v>-2.0169999999999999</c:v>
                </c:pt>
                <c:pt idx="3446">
                  <c:v>-2.0169999999999999</c:v>
                </c:pt>
                <c:pt idx="3447">
                  <c:v>15.196999999999999</c:v>
                </c:pt>
                <c:pt idx="3448">
                  <c:v>0.44700000000000001</c:v>
                </c:pt>
                <c:pt idx="3449">
                  <c:v>0.45900000000000002</c:v>
                </c:pt>
                <c:pt idx="3450">
                  <c:v>-2.948</c:v>
                </c:pt>
                <c:pt idx="3451">
                  <c:v>-2.9460000000000002</c:v>
                </c:pt>
                <c:pt idx="3452">
                  <c:v>0.439</c:v>
                </c:pt>
                <c:pt idx="3453">
                  <c:v>0.42699999999999999</c:v>
                </c:pt>
                <c:pt idx="3454">
                  <c:v>-2.016</c:v>
                </c:pt>
                <c:pt idx="3455">
                  <c:v>-2.0169999999999999</c:v>
                </c:pt>
                <c:pt idx="3456">
                  <c:v>16.802</c:v>
                </c:pt>
                <c:pt idx="3457">
                  <c:v>0.45100000000000001</c:v>
                </c:pt>
                <c:pt idx="3458">
                  <c:v>0.46300000000000002</c:v>
                </c:pt>
                <c:pt idx="3459">
                  <c:v>-2.452</c:v>
                </c:pt>
                <c:pt idx="3460">
                  <c:v>-2.9470000000000001</c:v>
                </c:pt>
                <c:pt idx="3461">
                  <c:v>-2.9449999999999998</c:v>
                </c:pt>
                <c:pt idx="3462">
                  <c:v>0.435</c:v>
                </c:pt>
                <c:pt idx="3463">
                  <c:v>0.42399999999999999</c:v>
                </c:pt>
                <c:pt idx="3464">
                  <c:v>-2.0179999999999998</c:v>
                </c:pt>
                <c:pt idx="3465">
                  <c:v>-2.02</c:v>
                </c:pt>
                <c:pt idx="3466">
                  <c:v>0.45100000000000001</c:v>
                </c:pt>
                <c:pt idx="3467">
                  <c:v>0.46300000000000002</c:v>
                </c:pt>
                <c:pt idx="3468">
                  <c:v>-2.3420000000000001</c:v>
                </c:pt>
                <c:pt idx="3469">
                  <c:v>-2.9420000000000002</c:v>
                </c:pt>
                <c:pt idx="3470">
                  <c:v>-2.94</c:v>
                </c:pt>
                <c:pt idx="3471">
                  <c:v>19.033000000000001</c:v>
                </c:pt>
                <c:pt idx="3472">
                  <c:v>0.439</c:v>
                </c:pt>
                <c:pt idx="3473">
                  <c:v>0.42699999999999999</c:v>
                </c:pt>
                <c:pt idx="3474">
                  <c:v>-2.0209999999999999</c:v>
                </c:pt>
                <c:pt idx="3475">
                  <c:v>-2.0230000000000001</c:v>
                </c:pt>
                <c:pt idx="3476">
                  <c:v>0.44700000000000001</c:v>
                </c:pt>
                <c:pt idx="3477">
                  <c:v>0.45900000000000002</c:v>
                </c:pt>
                <c:pt idx="3478">
                  <c:v>-2.9409999999999998</c:v>
                </c:pt>
                <c:pt idx="3479">
                  <c:v>-2.9390000000000001</c:v>
                </c:pt>
                <c:pt idx="3480">
                  <c:v>17.966000000000001</c:v>
                </c:pt>
                <c:pt idx="3481">
                  <c:v>0.44400000000000001</c:v>
                </c:pt>
                <c:pt idx="3482">
                  <c:v>0.433</c:v>
                </c:pt>
                <c:pt idx="3483">
                  <c:v>-2.367</c:v>
                </c:pt>
                <c:pt idx="3484">
                  <c:v>-2.0169999999999999</c:v>
                </c:pt>
                <c:pt idx="3485">
                  <c:v>-2.0179999999999998</c:v>
                </c:pt>
                <c:pt idx="3486">
                  <c:v>0.441</c:v>
                </c:pt>
                <c:pt idx="3487">
                  <c:v>0.45300000000000001</c:v>
                </c:pt>
                <c:pt idx="3488">
                  <c:v>-2.9449999999999998</c:v>
                </c:pt>
                <c:pt idx="3489">
                  <c:v>-2.9449999999999998</c:v>
                </c:pt>
                <c:pt idx="3490">
                  <c:v>0.44400000000000001</c:v>
                </c:pt>
                <c:pt idx="3491">
                  <c:v>0.433</c:v>
                </c:pt>
                <c:pt idx="3492">
                  <c:v>-2.6840000000000002</c:v>
                </c:pt>
                <c:pt idx="3493">
                  <c:v>-2.0150000000000001</c:v>
                </c:pt>
                <c:pt idx="3494">
                  <c:v>-2.0150000000000001</c:v>
                </c:pt>
                <c:pt idx="3495">
                  <c:v>15.885999999999999</c:v>
                </c:pt>
                <c:pt idx="3496">
                  <c:v>0.44600000000000001</c:v>
                </c:pt>
                <c:pt idx="3497">
                  <c:v>0.45800000000000002</c:v>
                </c:pt>
                <c:pt idx="3498">
                  <c:v>-2.952</c:v>
                </c:pt>
                <c:pt idx="3499">
                  <c:v>-2.9510000000000001</c:v>
                </c:pt>
                <c:pt idx="3500">
                  <c:v>0.44</c:v>
                </c:pt>
                <c:pt idx="3501">
                  <c:v>0.42799999999999999</c:v>
                </c:pt>
                <c:pt idx="3502">
                  <c:v>-2.0139999999999998</c:v>
                </c:pt>
                <c:pt idx="3503">
                  <c:v>-2.0150000000000001</c:v>
                </c:pt>
                <c:pt idx="3504">
                  <c:v>14.343</c:v>
                </c:pt>
                <c:pt idx="3505">
                  <c:v>0.45300000000000001</c:v>
                </c:pt>
                <c:pt idx="3506">
                  <c:v>0.46500000000000002</c:v>
                </c:pt>
                <c:pt idx="3507">
                  <c:v>-2.395</c:v>
                </c:pt>
                <c:pt idx="3508">
                  <c:v>-2.9510000000000001</c:v>
                </c:pt>
                <c:pt idx="3509">
                  <c:v>-2.9489999999999998</c:v>
                </c:pt>
                <c:pt idx="3510">
                  <c:v>0.433</c:v>
                </c:pt>
                <c:pt idx="3511">
                  <c:v>0.42099999999999999</c:v>
                </c:pt>
                <c:pt idx="3512">
                  <c:v>-2.0169999999999999</c:v>
                </c:pt>
                <c:pt idx="3513">
                  <c:v>-2.0190000000000001</c:v>
                </c:pt>
                <c:pt idx="3514">
                  <c:v>0.45400000000000001</c:v>
                </c:pt>
                <c:pt idx="3515">
                  <c:v>0.46600000000000003</c:v>
                </c:pt>
                <c:pt idx="3516">
                  <c:v>-2.516</c:v>
                </c:pt>
                <c:pt idx="3517">
                  <c:v>-2.9449999999999998</c:v>
                </c:pt>
                <c:pt idx="3518">
                  <c:v>-2.9430000000000001</c:v>
                </c:pt>
                <c:pt idx="3519">
                  <c:v>19.687000000000001</c:v>
                </c:pt>
                <c:pt idx="3520">
                  <c:v>0.44</c:v>
                </c:pt>
                <c:pt idx="3521">
                  <c:v>0.42799999999999999</c:v>
                </c:pt>
                <c:pt idx="3522">
                  <c:v>-2.0209999999999999</c:v>
                </c:pt>
                <c:pt idx="3523">
                  <c:v>-2.0219999999999998</c:v>
                </c:pt>
                <c:pt idx="3524">
                  <c:v>0.44600000000000001</c:v>
                </c:pt>
                <c:pt idx="3525">
                  <c:v>0.45800000000000002</c:v>
                </c:pt>
                <c:pt idx="3526">
                  <c:v>-2.9430000000000001</c:v>
                </c:pt>
                <c:pt idx="3527">
                  <c:v>-2.9409999999999998</c:v>
                </c:pt>
                <c:pt idx="3528">
                  <c:v>20.802</c:v>
                </c:pt>
                <c:pt idx="3529">
                  <c:v>0.44700000000000001</c:v>
                </c:pt>
                <c:pt idx="3530">
                  <c:v>0.435</c:v>
                </c:pt>
                <c:pt idx="3531">
                  <c:v>-2.9129999999999998</c:v>
                </c:pt>
                <c:pt idx="3532">
                  <c:v>-2.0179999999999998</c:v>
                </c:pt>
                <c:pt idx="3533">
                  <c:v>-2.0179999999999998</c:v>
                </c:pt>
                <c:pt idx="3534">
                  <c:v>0.439</c:v>
                </c:pt>
                <c:pt idx="3535">
                  <c:v>0.45100000000000001</c:v>
                </c:pt>
                <c:pt idx="3536">
                  <c:v>-2.9470000000000001</c:v>
                </c:pt>
                <c:pt idx="3537">
                  <c:v>-2.9470000000000001</c:v>
                </c:pt>
                <c:pt idx="3538">
                  <c:v>0.44600000000000001</c:v>
                </c:pt>
                <c:pt idx="3539">
                  <c:v>0.434</c:v>
                </c:pt>
                <c:pt idx="3540">
                  <c:v>-2.5649999999999999</c:v>
                </c:pt>
                <c:pt idx="3541">
                  <c:v>-2.0110000000000001</c:v>
                </c:pt>
                <c:pt idx="3542">
                  <c:v>-2.012</c:v>
                </c:pt>
                <c:pt idx="3543">
                  <c:v>12.122</c:v>
                </c:pt>
                <c:pt idx="3544">
                  <c:v>0.44600000000000001</c:v>
                </c:pt>
                <c:pt idx="3545">
                  <c:v>0.45800000000000002</c:v>
                </c:pt>
                <c:pt idx="3546">
                  <c:v>-2.96</c:v>
                </c:pt>
                <c:pt idx="3547">
                  <c:v>-2.9590000000000001</c:v>
                </c:pt>
                <c:pt idx="3548">
                  <c:v>0.44</c:v>
                </c:pt>
                <c:pt idx="3549">
                  <c:v>0.42799999999999999</c:v>
                </c:pt>
                <c:pt idx="3550">
                  <c:v>-2.0099999999999998</c:v>
                </c:pt>
                <c:pt idx="3551">
                  <c:v>-2.012</c:v>
                </c:pt>
                <c:pt idx="3552">
                  <c:v>13.403</c:v>
                </c:pt>
                <c:pt idx="3553">
                  <c:v>0.45200000000000001</c:v>
                </c:pt>
                <c:pt idx="3554">
                  <c:v>0.46400000000000002</c:v>
                </c:pt>
                <c:pt idx="3555">
                  <c:v>-3.5150000000000001</c:v>
                </c:pt>
                <c:pt idx="3556">
                  <c:v>-2.9540000000000002</c:v>
                </c:pt>
                <c:pt idx="3557">
                  <c:v>-2.952</c:v>
                </c:pt>
                <c:pt idx="3558">
                  <c:v>0.433</c:v>
                </c:pt>
                <c:pt idx="3559">
                  <c:v>0.42099999999999999</c:v>
                </c:pt>
                <c:pt idx="3560">
                  <c:v>-2.016</c:v>
                </c:pt>
                <c:pt idx="3561">
                  <c:v>-2.0179999999999998</c:v>
                </c:pt>
                <c:pt idx="3562">
                  <c:v>0.45300000000000001</c:v>
                </c:pt>
                <c:pt idx="3563">
                  <c:v>0.46500000000000002</c:v>
                </c:pt>
                <c:pt idx="3564">
                  <c:v>-3.359</c:v>
                </c:pt>
                <c:pt idx="3565">
                  <c:v>-2.9430000000000001</c:v>
                </c:pt>
                <c:pt idx="3566">
                  <c:v>-2.94</c:v>
                </c:pt>
                <c:pt idx="3567">
                  <c:v>14.977</c:v>
                </c:pt>
                <c:pt idx="3568">
                  <c:v>0.438</c:v>
                </c:pt>
                <c:pt idx="3569">
                  <c:v>0.42599999999999999</c:v>
                </c:pt>
                <c:pt idx="3570">
                  <c:v>-2.024</c:v>
                </c:pt>
                <c:pt idx="3571">
                  <c:v>-2.0249999999999999</c:v>
                </c:pt>
                <c:pt idx="3572">
                  <c:v>0.44800000000000001</c:v>
                </c:pt>
                <c:pt idx="3573">
                  <c:v>0.45900000000000002</c:v>
                </c:pt>
                <c:pt idx="3574">
                  <c:v>-2.9409999999999998</c:v>
                </c:pt>
                <c:pt idx="3575">
                  <c:v>-2.9390000000000001</c:v>
                </c:pt>
                <c:pt idx="3576">
                  <c:v>14.128</c:v>
                </c:pt>
                <c:pt idx="3577">
                  <c:v>0.44500000000000001</c:v>
                </c:pt>
                <c:pt idx="3578">
                  <c:v>0.433</c:v>
                </c:pt>
                <c:pt idx="3579">
                  <c:v>-2.1539999999999999</c:v>
                </c:pt>
                <c:pt idx="3580">
                  <c:v>-2.0190000000000001</c:v>
                </c:pt>
                <c:pt idx="3581">
                  <c:v>-2.0190000000000001</c:v>
                </c:pt>
                <c:pt idx="3582">
                  <c:v>0.44</c:v>
                </c:pt>
                <c:pt idx="3583">
                  <c:v>0.45200000000000001</c:v>
                </c:pt>
                <c:pt idx="3584">
                  <c:v>-2.948</c:v>
                </c:pt>
                <c:pt idx="3585">
                  <c:v>-2.9470000000000001</c:v>
                </c:pt>
                <c:pt idx="3586">
                  <c:v>0.44400000000000001</c:v>
                </c:pt>
                <c:pt idx="3587">
                  <c:v>0.433</c:v>
                </c:pt>
                <c:pt idx="3588">
                  <c:v>-2.4409999999999998</c:v>
                </c:pt>
                <c:pt idx="3589">
                  <c:v>-2.0139999999999998</c:v>
                </c:pt>
                <c:pt idx="3590">
                  <c:v>-2.0150000000000001</c:v>
                </c:pt>
                <c:pt idx="3591">
                  <c:v>16.436</c:v>
                </c:pt>
                <c:pt idx="3592">
                  <c:v>0.44900000000000001</c:v>
                </c:pt>
                <c:pt idx="3593">
                  <c:v>0.46100000000000002</c:v>
                </c:pt>
                <c:pt idx="3594">
                  <c:v>-2.9590000000000001</c:v>
                </c:pt>
                <c:pt idx="3595">
                  <c:v>-2.9580000000000002</c:v>
                </c:pt>
                <c:pt idx="3596">
                  <c:v>0.436</c:v>
                </c:pt>
                <c:pt idx="3597">
                  <c:v>0.42499999999999999</c:v>
                </c:pt>
                <c:pt idx="3598">
                  <c:v>-2.0129999999999999</c:v>
                </c:pt>
                <c:pt idx="3599">
                  <c:v>-2.0139999999999998</c:v>
                </c:pt>
                <c:pt idx="3600">
                  <c:v>14.835000000000001</c:v>
                </c:pt>
                <c:pt idx="3601">
                  <c:v>0.46</c:v>
                </c:pt>
                <c:pt idx="3602">
                  <c:v>0.47199999999999998</c:v>
                </c:pt>
                <c:pt idx="3603">
                  <c:v>-3.3780000000000001</c:v>
                </c:pt>
                <c:pt idx="3604">
                  <c:v>-2.9550000000000001</c:v>
                </c:pt>
                <c:pt idx="3605">
                  <c:v>-2.952</c:v>
                </c:pt>
                <c:pt idx="3606">
                  <c:v>0.42499999999999999</c:v>
                </c:pt>
                <c:pt idx="3607">
                  <c:v>0.41399999999999998</c:v>
                </c:pt>
                <c:pt idx="3608">
                  <c:v>-2.02</c:v>
                </c:pt>
                <c:pt idx="3609">
                  <c:v>-2.024</c:v>
                </c:pt>
                <c:pt idx="3610">
                  <c:v>0.46100000000000002</c:v>
                </c:pt>
                <c:pt idx="3611">
                  <c:v>0.47299999999999998</c:v>
                </c:pt>
                <c:pt idx="3612">
                  <c:v>-3.5510000000000002</c:v>
                </c:pt>
                <c:pt idx="3613">
                  <c:v>-2.9420000000000002</c:v>
                </c:pt>
                <c:pt idx="3614">
                  <c:v>-2.9380000000000002</c:v>
                </c:pt>
                <c:pt idx="3615">
                  <c:v>14.669</c:v>
                </c:pt>
                <c:pt idx="3616">
                  <c:v>0.432</c:v>
                </c:pt>
                <c:pt idx="3617">
                  <c:v>0.42099999999999999</c:v>
                </c:pt>
                <c:pt idx="3618">
                  <c:v>-2.028</c:v>
                </c:pt>
                <c:pt idx="3619">
                  <c:v>-2.0299999999999998</c:v>
                </c:pt>
                <c:pt idx="3620">
                  <c:v>0.45300000000000001</c:v>
                </c:pt>
                <c:pt idx="3621">
                  <c:v>0.46400000000000002</c:v>
                </c:pt>
                <c:pt idx="3622">
                  <c:v>-2.9380000000000002</c:v>
                </c:pt>
                <c:pt idx="3623">
                  <c:v>-2.9359999999999999</c:v>
                </c:pt>
                <c:pt idx="3624">
                  <c:v>15.500999999999999</c:v>
                </c:pt>
                <c:pt idx="3625">
                  <c:v>0.44</c:v>
                </c:pt>
                <c:pt idx="3626">
                  <c:v>0.42799999999999999</c:v>
                </c:pt>
                <c:pt idx="3627">
                  <c:v>-2.0289999999999999</c:v>
                </c:pt>
                <c:pt idx="3628">
                  <c:v>-2.0299999999999998</c:v>
                </c:pt>
                <c:pt idx="3629">
                  <c:v>0.44500000000000001</c:v>
                </c:pt>
                <c:pt idx="3630">
                  <c:v>0.45600000000000002</c:v>
                </c:pt>
                <c:pt idx="3631">
                  <c:v>-2.9359999999999999</c:v>
                </c:pt>
                <c:pt idx="3632">
                  <c:v>-2.9340000000000002</c:v>
                </c:pt>
                <c:pt idx="3633">
                  <c:v>0.439</c:v>
                </c:pt>
                <c:pt idx="3634">
                  <c:v>0.42799999999999999</c:v>
                </c:pt>
                <c:pt idx="3635">
                  <c:v>-4.0970000000000004</c:v>
                </c:pt>
                <c:pt idx="3636">
                  <c:v>0.875</c:v>
                </c:pt>
                <c:pt idx="3637">
                  <c:v>-6.008</c:v>
                </c:pt>
                <c:pt idx="3638">
                  <c:v>0.81200000000000006</c:v>
                </c:pt>
                <c:pt idx="3639">
                  <c:v>-4.149</c:v>
                </c:pt>
                <c:pt idx="3640">
                  <c:v>0.93600000000000005</c:v>
                </c:pt>
                <c:pt idx="3641">
                  <c:v>-5.8330000000000002</c:v>
                </c:pt>
                <c:pt idx="3642">
                  <c:v>0.42299999999999999</c:v>
                </c:pt>
                <c:pt idx="3643">
                  <c:v>0.41199999999999998</c:v>
                </c:pt>
                <c:pt idx="3644">
                  <c:v>-2.0470000000000002</c:v>
                </c:pt>
                <c:pt idx="3645">
                  <c:v>-2.0499999999999998</c:v>
                </c:pt>
                <c:pt idx="3646">
                  <c:v>0.46200000000000002</c:v>
                </c:pt>
                <c:pt idx="3647">
                  <c:v>0.47299999999999998</c:v>
                </c:pt>
                <c:pt idx="3648">
                  <c:v>-2.9169999999999998</c:v>
                </c:pt>
                <c:pt idx="3649">
                  <c:v>-2.9129999999999998</c:v>
                </c:pt>
                <c:pt idx="3650">
                  <c:v>0.42199999999999999</c:v>
                </c:pt>
                <c:pt idx="3651">
                  <c:v>0.41099999999999998</c:v>
                </c:pt>
                <c:pt idx="3652">
                  <c:v>-2.0489999999999999</c:v>
                </c:pt>
                <c:pt idx="3653">
                  <c:v>-2.052</c:v>
                </c:pt>
                <c:pt idx="3654">
                  <c:v>0.46300000000000002</c:v>
                </c:pt>
                <c:pt idx="3655">
                  <c:v>0.47299999999999998</c:v>
                </c:pt>
                <c:pt idx="3656">
                  <c:v>-2.915</c:v>
                </c:pt>
                <c:pt idx="3657">
                  <c:v>-2.9119999999999999</c:v>
                </c:pt>
                <c:pt idx="3658">
                  <c:v>0.42099999999999999</c:v>
                </c:pt>
                <c:pt idx="3659">
                  <c:v>0.41</c:v>
                </c:pt>
                <c:pt idx="3660">
                  <c:v>-2.0499999999999998</c:v>
                </c:pt>
                <c:pt idx="3661">
                  <c:v>-2.0539999999999998</c:v>
                </c:pt>
                <c:pt idx="3662">
                  <c:v>0.46300000000000002</c:v>
                </c:pt>
                <c:pt idx="3663">
                  <c:v>0.47299999999999998</c:v>
                </c:pt>
                <c:pt idx="3664">
                  <c:v>-2.9009999999999998</c:v>
                </c:pt>
                <c:pt idx="3665">
                  <c:v>-2.8980000000000001</c:v>
                </c:pt>
                <c:pt idx="3666">
                  <c:v>0.42599999999999999</c:v>
                </c:pt>
                <c:pt idx="3667">
                  <c:v>0.41499999999999998</c:v>
                </c:pt>
                <c:pt idx="3668">
                  <c:v>-2.04</c:v>
                </c:pt>
                <c:pt idx="3669">
                  <c:v>-2.044</c:v>
                </c:pt>
                <c:pt idx="3670">
                  <c:v>0.46100000000000002</c:v>
                </c:pt>
                <c:pt idx="3671">
                  <c:v>0.47199999999999998</c:v>
                </c:pt>
                <c:pt idx="3672">
                  <c:v>-2.903</c:v>
                </c:pt>
                <c:pt idx="3673">
                  <c:v>-2.899</c:v>
                </c:pt>
                <c:pt idx="3674">
                  <c:v>0.42699999999999999</c:v>
                </c:pt>
                <c:pt idx="3675">
                  <c:v>0.41599999999999998</c:v>
                </c:pt>
                <c:pt idx="3676">
                  <c:v>-2.0390000000000001</c:v>
                </c:pt>
                <c:pt idx="3677">
                  <c:v>-2.0419999999999998</c:v>
                </c:pt>
                <c:pt idx="3678">
                  <c:v>0.46</c:v>
                </c:pt>
                <c:pt idx="3679">
                  <c:v>0.47099999999999997</c:v>
                </c:pt>
                <c:pt idx="3680">
                  <c:v>-2.9039999999999999</c:v>
                </c:pt>
                <c:pt idx="3681">
                  <c:v>-2.9009999999999998</c:v>
                </c:pt>
                <c:pt idx="3682">
                  <c:v>0.42799999999999999</c:v>
                </c:pt>
                <c:pt idx="3683">
                  <c:v>0.41699999999999998</c:v>
                </c:pt>
                <c:pt idx="3684">
                  <c:v>-4.0780000000000003</c:v>
                </c:pt>
                <c:pt idx="3685">
                  <c:v>0.93300000000000005</c:v>
                </c:pt>
                <c:pt idx="3686">
                  <c:v>-5.8849999999999998</c:v>
                </c:pt>
                <c:pt idx="3687">
                  <c:v>0.80900000000000005</c:v>
                </c:pt>
                <c:pt idx="3688">
                  <c:v>-4.202</c:v>
                </c:pt>
                <c:pt idx="3689">
                  <c:v>0.90900000000000003</c:v>
                </c:pt>
                <c:pt idx="3690">
                  <c:v>-5.8120000000000003</c:v>
                </c:pt>
                <c:pt idx="3691">
                  <c:v>0.41599999999999998</c:v>
                </c:pt>
                <c:pt idx="3692">
                  <c:v>0.40600000000000003</c:v>
                </c:pt>
                <c:pt idx="3693">
                  <c:v>-2.0590000000000002</c:v>
                </c:pt>
                <c:pt idx="3694">
                  <c:v>-2.0640000000000001</c:v>
                </c:pt>
                <c:pt idx="3695">
                  <c:v>0.47099999999999997</c:v>
                </c:pt>
                <c:pt idx="3696">
                  <c:v>0.48099999999999998</c:v>
                </c:pt>
                <c:pt idx="3697">
                  <c:v>-2.8839999999999999</c:v>
                </c:pt>
                <c:pt idx="3698">
                  <c:v>-2.88</c:v>
                </c:pt>
                <c:pt idx="3699">
                  <c:v>0.41699999999999998</c:v>
                </c:pt>
                <c:pt idx="3700">
                  <c:v>0.40699999999999997</c:v>
                </c:pt>
                <c:pt idx="3701">
                  <c:v>14.702</c:v>
                </c:pt>
                <c:pt idx="3702">
                  <c:v>-2.056</c:v>
                </c:pt>
                <c:pt idx="3703">
                  <c:v>-2.0590000000000002</c:v>
                </c:pt>
                <c:pt idx="3704">
                  <c:v>0.46100000000000002</c:v>
                </c:pt>
                <c:pt idx="3705">
                  <c:v>0.47099999999999997</c:v>
                </c:pt>
                <c:pt idx="3706">
                  <c:v>-2.8809999999999998</c:v>
                </c:pt>
                <c:pt idx="3707">
                  <c:v>-2.8780000000000001</c:v>
                </c:pt>
                <c:pt idx="3708">
                  <c:v>0.42599999999999999</c:v>
                </c:pt>
                <c:pt idx="3709">
                  <c:v>0.41599999999999998</c:v>
                </c:pt>
                <c:pt idx="3710">
                  <c:v>16.298999999999999</c:v>
                </c:pt>
                <c:pt idx="3711">
                  <c:v>-2.0529999999999999</c:v>
                </c:pt>
                <c:pt idx="3712">
                  <c:v>-2.0550000000000002</c:v>
                </c:pt>
                <c:pt idx="3713">
                  <c:v>-3.746</c:v>
                </c:pt>
                <c:pt idx="3714">
                  <c:v>0.45</c:v>
                </c:pt>
                <c:pt idx="3715">
                  <c:v>0.46</c:v>
                </c:pt>
                <c:pt idx="3716">
                  <c:v>-2.8940000000000001</c:v>
                </c:pt>
                <c:pt idx="3717">
                  <c:v>-2.8919999999999999</c:v>
                </c:pt>
                <c:pt idx="3718">
                  <c:v>0.437</c:v>
                </c:pt>
                <c:pt idx="3719">
                  <c:v>0.42599999999999999</c:v>
                </c:pt>
                <c:pt idx="3720">
                  <c:v>-2.0419999999999998</c:v>
                </c:pt>
                <c:pt idx="3721">
                  <c:v>-2.044</c:v>
                </c:pt>
                <c:pt idx="3722">
                  <c:v>-3.569</c:v>
                </c:pt>
                <c:pt idx="3723">
                  <c:v>0.44900000000000001</c:v>
                </c:pt>
                <c:pt idx="3724">
                  <c:v>0.46</c:v>
                </c:pt>
                <c:pt idx="3725">
                  <c:v>18.966000000000001</c:v>
                </c:pt>
                <c:pt idx="3726">
                  <c:v>-2.907</c:v>
                </c:pt>
                <c:pt idx="3727">
                  <c:v>-2.9039999999999999</c:v>
                </c:pt>
                <c:pt idx="3728">
                  <c:v>0.42799999999999999</c:v>
                </c:pt>
                <c:pt idx="3729">
                  <c:v>0.41699999999999998</c:v>
                </c:pt>
                <c:pt idx="3730">
                  <c:v>-2.0369999999999999</c:v>
                </c:pt>
                <c:pt idx="3731">
                  <c:v>-2.04</c:v>
                </c:pt>
                <c:pt idx="3732">
                  <c:v>0.46</c:v>
                </c:pt>
                <c:pt idx="3733">
                  <c:v>0.47</c:v>
                </c:pt>
                <c:pt idx="3734">
                  <c:v>18.268000000000001</c:v>
                </c:pt>
                <c:pt idx="3735">
                  <c:v>-2.907</c:v>
                </c:pt>
                <c:pt idx="3736">
                  <c:v>-2.903</c:v>
                </c:pt>
                <c:pt idx="3737">
                  <c:v>-2.95</c:v>
                </c:pt>
                <c:pt idx="3738">
                  <c:v>0.41899999999999998</c:v>
                </c:pt>
                <c:pt idx="3739">
                  <c:v>0.40899999999999997</c:v>
                </c:pt>
                <c:pt idx="3740">
                  <c:v>-2.048</c:v>
                </c:pt>
                <c:pt idx="3741">
                  <c:v>-2.052</c:v>
                </c:pt>
                <c:pt idx="3742">
                  <c:v>0.46800000000000003</c:v>
                </c:pt>
                <c:pt idx="3743">
                  <c:v>0.47899999999999998</c:v>
                </c:pt>
                <c:pt idx="3744">
                  <c:v>-2.899</c:v>
                </c:pt>
                <c:pt idx="3745">
                  <c:v>-2.895</c:v>
                </c:pt>
                <c:pt idx="3746">
                  <c:v>-3.3490000000000002</c:v>
                </c:pt>
                <c:pt idx="3747">
                  <c:v>0.42</c:v>
                </c:pt>
                <c:pt idx="3748">
                  <c:v>0.41</c:v>
                </c:pt>
                <c:pt idx="3749">
                  <c:v>19.172999999999998</c:v>
                </c:pt>
                <c:pt idx="3750">
                  <c:v>-2.0529999999999999</c:v>
                </c:pt>
                <c:pt idx="3751">
                  <c:v>-2.0550000000000002</c:v>
                </c:pt>
                <c:pt idx="3752">
                  <c:v>0.45500000000000002</c:v>
                </c:pt>
                <c:pt idx="3753">
                  <c:v>0.46600000000000003</c:v>
                </c:pt>
                <c:pt idx="3754">
                  <c:v>-2.8839999999999999</c:v>
                </c:pt>
                <c:pt idx="3755">
                  <c:v>-2.8820000000000001</c:v>
                </c:pt>
                <c:pt idx="3756">
                  <c:v>0.43099999999999999</c:v>
                </c:pt>
                <c:pt idx="3757">
                  <c:v>0.42</c:v>
                </c:pt>
                <c:pt idx="3758">
                  <c:v>17.238</c:v>
                </c:pt>
                <c:pt idx="3759">
                  <c:v>-2.0510000000000002</c:v>
                </c:pt>
                <c:pt idx="3760">
                  <c:v>-2.052</c:v>
                </c:pt>
                <c:pt idx="3761">
                  <c:v>-3.6589999999999998</c:v>
                </c:pt>
                <c:pt idx="3762">
                  <c:v>0.44700000000000001</c:v>
                </c:pt>
                <c:pt idx="3763">
                  <c:v>0.45700000000000002</c:v>
                </c:pt>
                <c:pt idx="3764">
                  <c:v>-2.895</c:v>
                </c:pt>
                <c:pt idx="3765">
                  <c:v>-2.8940000000000001</c:v>
                </c:pt>
                <c:pt idx="3766">
                  <c:v>0.44</c:v>
                </c:pt>
                <c:pt idx="3767">
                  <c:v>0.42899999999999999</c:v>
                </c:pt>
                <c:pt idx="3768">
                  <c:v>-2.0430000000000001</c:v>
                </c:pt>
                <c:pt idx="3769">
                  <c:v>-2.044</c:v>
                </c:pt>
                <c:pt idx="3770">
                  <c:v>-3.8260000000000001</c:v>
                </c:pt>
                <c:pt idx="3771">
                  <c:v>0.44600000000000001</c:v>
                </c:pt>
                <c:pt idx="3772">
                  <c:v>0.45700000000000002</c:v>
                </c:pt>
                <c:pt idx="3773">
                  <c:v>14.912000000000001</c:v>
                </c:pt>
                <c:pt idx="3774">
                  <c:v>-2.907</c:v>
                </c:pt>
                <c:pt idx="3775">
                  <c:v>-2.9049999999999998</c:v>
                </c:pt>
                <c:pt idx="3776">
                  <c:v>0.434</c:v>
                </c:pt>
                <c:pt idx="3777">
                  <c:v>0.42299999999999999</c:v>
                </c:pt>
                <c:pt idx="3778">
                  <c:v>-2.036</c:v>
                </c:pt>
                <c:pt idx="3779">
                  <c:v>-2.0379999999999998</c:v>
                </c:pt>
                <c:pt idx="3780">
                  <c:v>0.45200000000000001</c:v>
                </c:pt>
                <c:pt idx="3781">
                  <c:v>0.46300000000000002</c:v>
                </c:pt>
                <c:pt idx="3782">
                  <c:v>15.477</c:v>
                </c:pt>
                <c:pt idx="3783">
                  <c:v>-2.907</c:v>
                </c:pt>
                <c:pt idx="3784">
                  <c:v>-2.9039999999999999</c:v>
                </c:pt>
                <c:pt idx="3785">
                  <c:v>-3.7130000000000001</c:v>
                </c:pt>
                <c:pt idx="3786">
                  <c:v>0.42799999999999999</c:v>
                </c:pt>
                <c:pt idx="3787">
                  <c:v>0.41699999999999998</c:v>
                </c:pt>
                <c:pt idx="3788">
                  <c:v>-2.0459999999999998</c:v>
                </c:pt>
                <c:pt idx="3789">
                  <c:v>-2.0489999999999999</c:v>
                </c:pt>
                <c:pt idx="3790">
                  <c:v>0.45800000000000002</c:v>
                </c:pt>
                <c:pt idx="3791">
                  <c:v>0.46899999999999997</c:v>
                </c:pt>
                <c:pt idx="3792">
                  <c:v>-2.8959999999999999</c:v>
                </c:pt>
                <c:pt idx="3793">
                  <c:v>-2.8940000000000001</c:v>
                </c:pt>
                <c:pt idx="3794">
                  <c:v>-3.286</c:v>
                </c:pt>
                <c:pt idx="3795">
                  <c:v>0.42899999999999999</c:v>
                </c:pt>
                <c:pt idx="3796">
                  <c:v>0.41799999999999998</c:v>
                </c:pt>
                <c:pt idx="3797">
                  <c:v>16.338999999999999</c:v>
                </c:pt>
                <c:pt idx="3798">
                  <c:v>-2.0499999999999998</c:v>
                </c:pt>
                <c:pt idx="3799">
                  <c:v>-2.052</c:v>
                </c:pt>
                <c:pt idx="3800">
                  <c:v>0.45100000000000001</c:v>
                </c:pt>
                <c:pt idx="3801">
                  <c:v>0.46100000000000002</c:v>
                </c:pt>
                <c:pt idx="3802">
                  <c:v>-2.8879999999999999</c:v>
                </c:pt>
                <c:pt idx="3803">
                  <c:v>-2.8860000000000001</c:v>
                </c:pt>
                <c:pt idx="3804">
                  <c:v>0.435</c:v>
                </c:pt>
                <c:pt idx="3805">
                  <c:v>0.42499999999999999</c:v>
                </c:pt>
                <c:pt idx="3806">
                  <c:v>18.091000000000001</c:v>
                </c:pt>
                <c:pt idx="3807">
                  <c:v>-2.048</c:v>
                </c:pt>
                <c:pt idx="3808">
                  <c:v>-2.0489999999999999</c:v>
                </c:pt>
                <c:pt idx="3809">
                  <c:v>-3.7050000000000001</c:v>
                </c:pt>
                <c:pt idx="3810">
                  <c:v>0.442</c:v>
                </c:pt>
                <c:pt idx="3811">
                  <c:v>0.45300000000000001</c:v>
                </c:pt>
                <c:pt idx="3812">
                  <c:v>-2.8980000000000001</c:v>
                </c:pt>
                <c:pt idx="3813">
                  <c:v>-2.8969999999999998</c:v>
                </c:pt>
                <c:pt idx="3814">
                  <c:v>0.44400000000000001</c:v>
                </c:pt>
                <c:pt idx="3815">
                  <c:v>0.433</c:v>
                </c:pt>
                <c:pt idx="3816">
                  <c:v>-2.0409999999999999</c:v>
                </c:pt>
                <c:pt idx="3817">
                  <c:v>-2.0419999999999998</c:v>
                </c:pt>
                <c:pt idx="3818">
                  <c:v>-3.552</c:v>
                </c:pt>
                <c:pt idx="3819">
                  <c:v>0.442</c:v>
                </c:pt>
                <c:pt idx="3820">
                  <c:v>0.45300000000000001</c:v>
                </c:pt>
                <c:pt idx="3821">
                  <c:v>17.675999999999998</c:v>
                </c:pt>
                <c:pt idx="3822">
                  <c:v>-2.9060000000000001</c:v>
                </c:pt>
                <c:pt idx="3823">
                  <c:v>-2.9039999999999999</c:v>
                </c:pt>
                <c:pt idx="3824">
                  <c:v>0.438</c:v>
                </c:pt>
                <c:pt idx="3825">
                  <c:v>0.42699999999999999</c:v>
                </c:pt>
                <c:pt idx="3826">
                  <c:v>-2.0369999999999999</c:v>
                </c:pt>
                <c:pt idx="3827">
                  <c:v>-2.0390000000000001</c:v>
                </c:pt>
                <c:pt idx="3828">
                  <c:v>0.44800000000000001</c:v>
                </c:pt>
                <c:pt idx="3829">
                  <c:v>0.45900000000000002</c:v>
                </c:pt>
                <c:pt idx="3830">
                  <c:v>16.943999999999999</c:v>
                </c:pt>
                <c:pt idx="3831">
                  <c:v>-2.9060000000000001</c:v>
                </c:pt>
                <c:pt idx="3832">
                  <c:v>-2.903</c:v>
                </c:pt>
                <c:pt idx="3833">
                  <c:v>-3.32</c:v>
                </c:pt>
                <c:pt idx="3834">
                  <c:v>0.433</c:v>
                </c:pt>
                <c:pt idx="3835">
                  <c:v>0.42199999999999999</c:v>
                </c:pt>
                <c:pt idx="3836">
                  <c:v>-2.0430000000000001</c:v>
                </c:pt>
                <c:pt idx="3837">
                  <c:v>-2.0449999999999999</c:v>
                </c:pt>
                <c:pt idx="3838">
                  <c:v>0.45300000000000001</c:v>
                </c:pt>
                <c:pt idx="3839">
                  <c:v>0.46300000000000002</c:v>
                </c:pt>
                <c:pt idx="3840">
                  <c:v>-2.9</c:v>
                </c:pt>
                <c:pt idx="3841">
                  <c:v>-2.8980000000000001</c:v>
                </c:pt>
                <c:pt idx="3842">
                  <c:v>-3.7709999999999999</c:v>
                </c:pt>
                <c:pt idx="3843">
                  <c:v>0.434</c:v>
                </c:pt>
                <c:pt idx="3844">
                  <c:v>0.42299999999999999</c:v>
                </c:pt>
                <c:pt idx="3845">
                  <c:v>18.861999999999998</c:v>
                </c:pt>
                <c:pt idx="3846">
                  <c:v>-2.0470000000000002</c:v>
                </c:pt>
                <c:pt idx="3847">
                  <c:v>-2.048</c:v>
                </c:pt>
                <c:pt idx="3848">
                  <c:v>0.44500000000000001</c:v>
                </c:pt>
                <c:pt idx="3849">
                  <c:v>0.45500000000000002</c:v>
                </c:pt>
                <c:pt idx="3850">
                  <c:v>-2.8919999999999999</c:v>
                </c:pt>
                <c:pt idx="3851">
                  <c:v>-2.891</c:v>
                </c:pt>
                <c:pt idx="3852">
                  <c:v>0.44</c:v>
                </c:pt>
                <c:pt idx="3853">
                  <c:v>0.43</c:v>
                </c:pt>
                <c:pt idx="3854">
                  <c:v>17.003</c:v>
                </c:pt>
                <c:pt idx="3855">
                  <c:v>-2.0470000000000002</c:v>
                </c:pt>
                <c:pt idx="3856">
                  <c:v>-2.0470000000000002</c:v>
                </c:pt>
                <c:pt idx="3857">
                  <c:v>-3.419</c:v>
                </c:pt>
                <c:pt idx="3858">
                  <c:v>0.44</c:v>
                </c:pt>
                <c:pt idx="3859">
                  <c:v>0.45100000000000001</c:v>
                </c:pt>
                <c:pt idx="3860">
                  <c:v>-2.8980000000000001</c:v>
                </c:pt>
                <c:pt idx="3861">
                  <c:v>-2.8980000000000001</c:v>
                </c:pt>
                <c:pt idx="3862">
                  <c:v>0.44500000000000001</c:v>
                </c:pt>
                <c:pt idx="3863">
                  <c:v>0.434</c:v>
                </c:pt>
                <c:pt idx="3864">
                  <c:v>-2.0419999999999998</c:v>
                </c:pt>
                <c:pt idx="3865">
                  <c:v>-2.0430000000000001</c:v>
                </c:pt>
                <c:pt idx="3866">
                  <c:v>-3.5529999999999999</c:v>
                </c:pt>
                <c:pt idx="3867">
                  <c:v>0.44</c:v>
                </c:pt>
                <c:pt idx="3868">
                  <c:v>0.45100000000000001</c:v>
                </c:pt>
                <c:pt idx="3869">
                  <c:v>10.836</c:v>
                </c:pt>
                <c:pt idx="3870">
                  <c:v>-2.9049999999999998</c:v>
                </c:pt>
                <c:pt idx="3871">
                  <c:v>-2.9039999999999999</c:v>
                </c:pt>
                <c:pt idx="3872">
                  <c:v>0.443</c:v>
                </c:pt>
                <c:pt idx="3873">
                  <c:v>0.432</c:v>
                </c:pt>
                <c:pt idx="3874">
                  <c:v>-2.0379999999999998</c:v>
                </c:pt>
                <c:pt idx="3875">
                  <c:v>-2.0390000000000001</c:v>
                </c:pt>
                <c:pt idx="3876">
                  <c:v>0.442</c:v>
                </c:pt>
                <c:pt idx="3877">
                  <c:v>0.45300000000000001</c:v>
                </c:pt>
                <c:pt idx="3878">
                  <c:v>11.301</c:v>
                </c:pt>
                <c:pt idx="3879">
                  <c:v>-2.9049999999999998</c:v>
                </c:pt>
                <c:pt idx="3880">
                  <c:v>-2.9039999999999999</c:v>
                </c:pt>
                <c:pt idx="3881">
                  <c:v>-3.835</c:v>
                </c:pt>
                <c:pt idx="3882">
                  <c:v>0.441</c:v>
                </c:pt>
                <c:pt idx="3883">
                  <c:v>0.43</c:v>
                </c:pt>
                <c:pt idx="3884">
                  <c:v>-2.044</c:v>
                </c:pt>
                <c:pt idx="3885">
                  <c:v>-2.0449999999999999</c:v>
                </c:pt>
                <c:pt idx="3886">
                  <c:v>0.44400000000000001</c:v>
                </c:pt>
                <c:pt idx="3887">
                  <c:v>0.45500000000000002</c:v>
                </c:pt>
                <c:pt idx="3888">
                  <c:v>-2.8980000000000001</c:v>
                </c:pt>
                <c:pt idx="3889">
                  <c:v>-2.8969999999999998</c:v>
                </c:pt>
                <c:pt idx="3890">
                  <c:v>-3.3879999999999999</c:v>
                </c:pt>
                <c:pt idx="3891">
                  <c:v>0.441</c:v>
                </c:pt>
                <c:pt idx="3892">
                  <c:v>0.43</c:v>
                </c:pt>
                <c:pt idx="3893">
                  <c:v>14.734999999999999</c:v>
                </c:pt>
                <c:pt idx="3894">
                  <c:v>-2.0459999999999998</c:v>
                </c:pt>
                <c:pt idx="3895">
                  <c:v>-2.0459999999999998</c:v>
                </c:pt>
                <c:pt idx="3896">
                  <c:v>0.441</c:v>
                </c:pt>
                <c:pt idx="3897">
                  <c:v>0.45200000000000001</c:v>
                </c:pt>
                <c:pt idx="3898">
                  <c:v>-2.8959999999999999</c:v>
                </c:pt>
                <c:pt idx="3899">
                  <c:v>-2.895</c:v>
                </c:pt>
                <c:pt idx="3900">
                  <c:v>0.44400000000000001</c:v>
                </c:pt>
                <c:pt idx="3901">
                  <c:v>0.433</c:v>
                </c:pt>
                <c:pt idx="3902">
                  <c:v>16.277000000000001</c:v>
                </c:pt>
                <c:pt idx="3903">
                  <c:v>-2.0449999999999999</c:v>
                </c:pt>
                <c:pt idx="3904">
                  <c:v>-2.0449999999999999</c:v>
                </c:pt>
                <c:pt idx="3905">
                  <c:v>-2.9550000000000001</c:v>
                </c:pt>
                <c:pt idx="3906">
                  <c:v>0.437</c:v>
                </c:pt>
                <c:pt idx="3907">
                  <c:v>0.44800000000000001</c:v>
                </c:pt>
                <c:pt idx="3908">
                  <c:v>-2.9</c:v>
                </c:pt>
                <c:pt idx="3909">
                  <c:v>-2.9</c:v>
                </c:pt>
                <c:pt idx="3910">
                  <c:v>0.44800000000000001</c:v>
                </c:pt>
                <c:pt idx="3911">
                  <c:v>0.437</c:v>
                </c:pt>
                <c:pt idx="3912">
                  <c:v>-2.0430000000000001</c:v>
                </c:pt>
                <c:pt idx="3913">
                  <c:v>-2.0430000000000001</c:v>
                </c:pt>
                <c:pt idx="3914">
                  <c:v>-2.8530000000000002</c:v>
                </c:pt>
                <c:pt idx="3915">
                  <c:v>0.437</c:v>
                </c:pt>
                <c:pt idx="3916">
                  <c:v>0.44800000000000001</c:v>
                </c:pt>
                <c:pt idx="3917">
                  <c:v>15.095000000000001</c:v>
                </c:pt>
                <c:pt idx="3918">
                  <c:v>-2.903</c:v>
                </c:pt>
                <c:pt idx="3919">
                  <c:v>-2.9020000000000001</c:v>
                </c:pt>
                <c:pt idx="3920">
                  <c:v>0.44500000000000001</c:v>
                </c:pt>
                <c:pt idx="3921">
                  <c:v>0.434</c:v>
                </c:pt>
                <c:pt idx="3922">
                  <c:v>-2.0409999999999999</c:v>
                </c:pt>
                <c:pt idx="3923">
                  <c:v>-2.0409999999999999</c:v>
                </c:pt>
                <c:pt idx="3924">
                  <c:v>0.44</c:v>
                </c:pt>
                <c:pt idx="3925">
                  <c:v>0.45100000000000001</c:v>
                </c:pt>
                <c:pt idx="3926">
                  <c:v>14.404999999999999</c:v>
                </c:pt>
                <c:pt idx="3927">
                  <c:v>-2.903</c:v>
                </c:pt>
                <c:pt idx="3928">
                  <c:v>-2.9020000000000001</c:v>
                </c:pt>
                <c:pt idx="3929">
                  <c:v>-3.077</c:v>
                </c:pt>
                <c:pt idx="3930">
                  <c:v>0.44400000000000001</c:v>
                </c:pt>
                <c:pt idx="3931">
                  <c:v>0.433</c:v>
                </c:pt>
                <c:pt idx="3932">
                  <c:v>-2.0419999999999998</c:v>
                </c:pt>
                <c:pt idx="3933">
                  <c:v>-2.0430000000000001</c:v>
                </c:pt>
                <c:pt idx="3934">
                  <c:v>0.441</c:v>
                </c:pt>
                <c:pt idx="3935">
                  <c:v>0.45200000000000001</c:v>
                </c:pt>
                <c:pt idx="3936">
                  <c:v>-2.9020000000000001</c:v>
                </c:pt>
                <c:pt idx="3937">
                  <c:v>-2.9009999999999998</c:v>
                </c:pt>
                <c:pt idx="3938">
                  <c:v>-3.492</c:v>
                </c:pt>
                <c:pt idx="3939">
                  <c:v>0.44400000000000001</c:v>
                </c:pt>
                <c:pt idx="3940">
                  <c:v>0.433</c:v>
                </c:pt>
                <c:pt idx="3941">
                  <c:v>13.369</c:v>
                </c:pt>
                <c:pt idx="3942">
                  <c:v>-2.0449999999999999</c:v>
                </c:pt>
                <c:pt idx="3943">
                  <c:v>-2.0449999999999999</c:v>
                </c:pt>
                <c:pt idx="3944">
                  <c:v>0.438</c:v>
                </c:pt>
                <c:pt idx="3945">
                  <c:v>0.44900000000000001</c:v>
                </c:pt>
                <c:pt idx="3946">
                  <c:v>-2.899</c:v>
                </c:pt>
                <c:pt idx="3947">
                  <c:v>-2.8980000000000001</c:v>
                </c:pt>
                <c:pt idx="3948">
                  <c:v>0.44600000000000001</c:v>
                </c:pt>
                <c:pt idx="3949">
                  <c:v>0.435</c:v>
                </c:pt>
                <c:pt idx="3950">
                  <c:v>12.084</c:v>
                </c:pt>
                <c:pt idx="3951">
                  <c:v>-2.0449999999999999</c:v>
                </c:pt>
                <c:pt idx="3952">
                  <c:v>-2.0449999999999999</c:v>
                </c:pt>
                <c:pt idx="3953">
                  <c:v>-2.7930000000000001</c:v>
                </c:pt>
                <c:pt idx="3954">
                  <c:v>0.438</c:v>
                </c:pt>
                <c:pt idx="3955">
                  <c:v>0.44900000000000001</c:v>
                </c:pt>
                <c:pt idx="3956">
                  <c:v>-2.9</c:v>
                </c:pt>
                <c:pt idx="3957">
                  <c:v>-2.9</c:v>
                </c:pt>
                <c:pt idx="3958">
                  <c:v>0.44700000000000001</c:v>
                </c:pt>
                <c:pt idx="3959">
                  <c:v>0.436</c:v>
                </c:pt>
                <c:pt idx="3960">
                  <c:v>-2.044</c:v>
                </c:pt>
                <c:pt idx="3961">
                  <c:v>-2.044</c:v>
                </c:pt>
                <c:pt idx="3962">
                  <c:v>-2.8889999999999998</c:v>
                </c:pt>
                <c:pt idx="3963">
                  <c:v>0.438</c:v>
                </c:pt>
                <c:pt idx="3964">
                  <c:v>0.44900000000000001</c:v>
                </c:pt>
                <c:pt idx="3965">
                  <c:v>17.128</c:v>
                </c:pt>
                <c:pt idx="3966">
                  <c:v>-2.9009999999999998</c:v>
                </c:pt>
                <c:pt idx="3967">
                  <c:v>-2.9009999999999998</c:v>
                </c:pt>
                <c:pt idx="3968">
                  <c:v>0.44600000000000001</c:v>
                </c:pt>
                <c:pt idx="3969">
                  <c:v>0.436</c:v>
                </c:pt>
                <c:pt idx="3970">
                  <c:v>-2.0430000000000001</c:v>
                </c:pt>
                <c:pt idx="3971">
                  <c:v>-2.0430000000000001</c:v>
                </c:pt>
                <c:pt idx="3972">
                  <c:v>0.438</c:v>
                </c:pt>
                <c:pt idx="3973">
                  <c:v>0.44900000000000001</c:v>
                </c:pt>
                <c:pt idx="3974">
                  <c:v>17.933</c:v>
                </c:pt>
                <c:pt idx="3975">
                  <c:v>-2.9009999999999998</c:v>
                </c:pt>
                <c:pt idx="3976">
                  <c:v>-2.9009999999999998</c:v>
                </c:pt>
                <c:pt idx="3977">
                  <c:v>-3.88</c:v>
                </c:pt>
                <c:pt idx="3978">
                  <c:v>0.44500000000000001</c:v>
                </c:pt>
                <c:pt idx="3979">
                  <c:v>0.435</c:v>
                </c:pt>
                <c:pt idx="3980">
                  <c:v>-2.0449999999999999</c:v>
                </c:pt>
                <c:pt idx="3981">
                  <c:v>-2.0449999999999999</c:v>
                </c:pt>
                <c:pt idx="3982">
                  <c:v>0.439</c:v>
                </c:pt>
                <c:pt idx="3983">
                  <c:v>0.45</c:v>
                </c:pt>
                <c:pt idx="3984">
                  <c:v>-2.9</c:v>
                </c:pt>
                <c:pt idx="3985">
                  <c:v>-2.899</c:v>
                </c:pt>
                <c:pt idx="3986">
                  <c:v>-3.4249999999999998</c:v>
                </c:pt>
                <c:pt idx="3987">
                  <c:v>0.44500000000000001</c:v>
                </c:pt>
                <c:pt idx="3988">
                  <c:v>0.435</c:v>
                </c:pt>
                <c:pt idx="3989">
                  <c:v>12.911</c:v>
                </c:pt>
                <c:pt idx="3990">
                  <c:v>-2.044</c:v>
                </c:pt>
                <c:pt idx="3991">
                  <c:v>-2.0449999999999999</c:v>
                </c:pt>
                <c:pt idx="3992">
                  <c:v>0.44</c:v>
                </c:pt>
                <c:pt idx="3993">
                  <c:v>0.45100000000000001</c:v>
                </c:pt>
                <c:pt idx="3994">
                  <c:v>-2.9009999999999998</c:v>
                </c:pt>
                <c:pt idx="3995">
                  <c:v>-2.9009999999999998</c:v>
                </c:pt>
                <c:pt idx="3996">
                  <c:v>0.44500000000000001</c:v>
                </c:pt>
                <c:pt idx="3997">
                  <c:v>0.434</c:v>
                </c:pt>
                <c:pt idx="3998">
                  <c:v>14.228999999999999</c:v>
                </c:pt>
                <c:pt idx="3999">
                  <c:v>-2.044</c:v>
                </c:pt>
                <c:pt idx="4000">
                  <c:v>-2.0449999999999999</c:v>
                </c:pt>
                <c:pt idx="4001">
                  <c:v>-2.8719999999999999</c:v>
                </c:pt>
                <c:pt idx="4002">
                  <c:v>0.439</c:v>
                </c:pt>
                <c:pt idx="4003">
                  <c:v>0.45</c:v>
                </c:pt>
                <c:pt idx="4004">
                  <c:v>-2.9009999999999998</c:v>
                </c:pt>
                <c:pt idx="4005">
                  <c:v>-2.9009999999999998</c:v>
                </c:pt>
                <c:pt idx="4006">
                  <c:v>0.44500000000000001</c:v>
                </c:pt>
                <c:pt idx="4007">
                  <c:v>0.434</c:v>
                </c:pt>
                <c:pt idx="4008">
                  <c:v>-2.0449999999999999</c:v>
                </c:pt>
                <c:pt idx="4009">
                  <c:v>-2.0449999999999999</c:v>
                </c:pt>
                <c:pt idx="4010">
                  <c:v>-2.7890000000000001</c:v>
                </c:pt>
                <c:pt idx="4011">
                  <c:v>0.439</c:v>
                </c:pt>
                <c:pt idx="4012">
                  <c:v>0.45</c:v>
                </c:pt>
                <c:pt idx="4013">
                  <c:v>19.087</c:v>
                </c:pt>
                <c:pt idx="4014">
                  <c:v>-2.9</c:v>
                </c:pt>
                <c:pt idx="4015">
                  <c:v>-2.9</c:v>
                </c:pt>
                <c:pt idx="4016">
                  <c:v>0.44500000000000001</c:v>
                </c:pt>
                <c:pt idx="4017">
                  <c:v>0.434</c:v>
                </c:pt>
                <c:pt idx="4018">
                  <c:v>-2.0449999999999999</c:v>
                </c:pt>
                <c:pt idx="4019">
                  <c:v>-2.0459999999999998</c:v>
                </c:pt>
                <c:pt idx="4020">
                  <c:v>0.439</c:v>
                </c:pt>
                <c:pt idx="4021">
                  <c:v>0.45</c:v>
                </c:pt>
                <c:pt idx="4022">
                  <c:v>18.145</c:v>
                </c:pt>
                <c:pt idx="4023">
                  <c:v>-2.9009999999999998</c:v>
                </c:pt>
                <c:pt idx="4024">
                  <c:v>-2.9009999999999998</c:v>
                </c:pt>
                <c:pt idx="4025">
                  <c:v>-3.101</c:v>
                </c:pt>
                <c:pt idx="4026">
                  <c:v>0.44700000000000001</c:v>
                </c:pt>
                <c:pt idx="4027">
                  <c:v>0.436</c:v>
                </c:pt>
                <c:pt idx="4028">
                  <c:v>-2.0430000000000001</c:v>
                </c:pt>
                <c:pt idx="4029">
                  <c:v>-2.0430000000000001</c:v>
                </c:pt>
                <c:pt idx="4030">
                  <c:v>0.437</c:v>
                </c:pt>
                <c:pt idx="4031">
                  <c:v>0.44800000000000001</c:v>
                </c:pt>
                <c:pt idx="4032">
                  <c:v>-2.9039999999999999</c:v>
                </c:pt>
                <c:pt idx="4033">
                  <c:v>-2.9039999999999999</c:v>
                </c:pt>
                <c:pt idx="4034">
                  <c:v>-3.5169999999999999</c:v>
                </c:pt>
                <c:pt idx="4035">
                  <c:v>0.44700000000000001</c:v>
                </c:pt>
                <c:pt idx="4036">
                  <c:v>0.436</c:v>
                </c:pt>
                <c:pt idx="4037">
                  <c:v>14.156000000000001</c:v>
                </c:pt>
                <c:pt idx="4038">
                  <c:v>-2.0430000000000001</c:v>
                </c:pt>
                <c:pt idx="4039">
                  <c:v>-2.0430000000000001</c:v>
                </c:pt>
                <c:pt idx="4040">
                  <c:v>0.438</c:v>
                </c:pt>
                <c:pt idx="4041">
                  <c:v>0.44900000000000001</c:v>
                </c:pt>
                <c:pt idx="4042">
                  <c:v>-2.9049999999999998</c:v>
                </c:pt>
                <c:pt idx="4043">
                  <c:v>-2.9039999999999999</c:v>
                </c:pt>
                <c:pt idx="4044">
                  <c:v>0.44600000000000001</c:v>
                </c:pt>
                <c:pt idx="4045">
                  <c:v>0.435</c:v>
                </c:pt>
                <c:pt idx="4046">
                  <c:v>12.821</c:v>
                </c:pt>
                <c:pt idx="4047">
                  <c:v>-2.044</c:v>
                </c:pt>
                <c:pt idx="4048">
                  <c:v>-2.044</c:v>
                </c:pt>
                <c:pt idx="4049">
                  <c:v>-2.4910000000000001</c:v>
                </c:pt>
                <c:pt idx="4050">
                  <c:v>0.441</c:v>
                </c:pt>
                <c:pt idx="4051">
                  <c:v>0.45200000000000001</c:v>
                </c:pt>
                <c:pt idx="4052">
                  <c:v>-2.9020000000000001</c:v>
                </c:pt>
                <c:pt idx="4053">
                  <c:v>-2.9009999999999998</c:v>
                </c:pt>
                <c:pt idx="4054">
                  <c:v>0.443</c:v>
                </c:pt>
                <c:pt idx="4055">
                  <c:v>0.432</c:v>
                </c:pt>
                <c:pt idx="4056">
                  <c:v>-2.0449999999999999</c:v>
                </c:pt>
                <c:pt idx="4057">
                  <c:v>-2.0459999999999998</c:v>
                </c:pt>
                <c:pt idx="4058">
                  <c:v>-2.5659999999999998</c:v>
                </c:pt>
                <c:pt idx="4059">
                  <c:v>0.441</c:v>
                </c:pt>
                <c:pt idx="4060">
                  <c:v>0.45200000000000001</c:v>
                </c:pt>
                <c:pt idx="4061">
                  <c:v>18.504999999999999</c:v>
                </c:pt>
                <c:pt idx="4062">
                  <c:v>-2.9</c:v>
                </c:pt>
                <c:pt idx="4063">
                  <c:v>-2.9</c:v>
                </c:pt>
                <c:pt idx="4064">
                  <c:v>0.44600000000000001</c:v>
                </c:pt>
                <c:pt idx="4065">
                  <c:v>0.436</c:v>
                </c:pt>
                <c:pt idx="4066">
                  <c:v>-2.0470000000000002</c:v>
                </c:pt>
                <c:pt idx="4067">
                  <c:v>-2.0470000000000002</c:v>
                </c:pt>
                <c:pt idx="4068">
                  <c:v>0.437</c:v>
                </c:pt>
                <c:pt idx="4069">
                  <c:v>0.44800000000000001</c:v>
                </c:pt>
                <c:pt idx="4070">
                  <c:v>19.443000000000001</c:v>
                </c:pt>
                <c:pt idx="4071">
                  <c:v>-2.9009999999999998</c:v>
                </c:pt>
                <c:pt idx="4072">
                  <c:v>-2.9009999999999998</c:v>
                </c:pt>
                <c:pt idx="4073">
                  <c:v>-3.2989999999999999</c:v>
                </c:pt>
                <c:pt idx="4074">
                  <c:v>0.44900000000000001</c:v>
                </c:pt>
                <c:pt idx="4075">
                  <c:v>0.438</c:v>
                </c:pt>
                <c:pt idx="4076">
                  <c:v>-2.0449999999999999</c:v>
                </c:pt>
                <c:pt idx="4077">
                  <c:v>-2.0449999999999999</c:v>
                </c:pt>
                <c:pt idx="4078">
                  <c:v>0.435</c:v>
                </c:pt>
                <c:pt idx="4079">
                  <c:v>0.44600000000000001</c:v>
                </c:pt>
                <c:pt idx="4080">
                  <c:v>-2.903</c:v>
                </c:pt>
                <c:pt idx="4081">
                  <c:v>-2.903</c:v>
                </c:pt>
                <c:pt idx="4082">
                  <c:v>-2.91</c:v>
                </c:pt>
                <c:pt idx="4083">
                  <c:v>0.44900000000000001</c:v>
                </c:pt>
                <c:pt idx="4084">
                  <c:v>0.438</c:v>
                </c:pt>
                <c:pt idx="4085">
                  <c:v>13.608000000000001</c:v>
                </c:pt>
                <c:pt idx="4086">
                  <c:v>-2.0419999999999998</c:v>
                </c:pt>
                <c:pt idx="4087">
                  <c:v>-2.0419999999999998</c:v>
                </c:pt>
                <c:pt idx="4088">
                  <c:v>0.44</c:v>
                </c:pt>
                <c:pt idx="4089">
                  <c:v>0.45</c:v>
                </c:pt>
                <c:pt idx="4090">
                  <c:v>-2.9079999999999999</c:v>
                </c:pt>
                <c:pt idx="4091">
                  <c:v>-2.9079999999999999</c:v>
                </c:pt>
                <c:pt idx="4092">
                  <c:v>0.44400000000000001</c:v>
                </c:pt>
                <c:pt idx="4093">
                  <c:v>0.434</c:v>
                </c:pt>
                <c:pt idx="4094">
                  <c:v>14.987</c:v>
                </c:pt>
                <c:pt idx="4095">
                  <c:v>-2.0430000000000001</c:v>
                </c:pt>
                <c:pt idx="4096">
                  <c:v>-2.0430000000000001</c:v>
                </c:pt>
                <c:pt idx="4097">
                  <c:v>-3.363</c:v>
                </c:pt>
                <c:pt idx="4098">
                  <c:v>0.442</c:v>
                </c:pt>
                <c:pt idx="4099">
                  <c:v>0.45300000000000001</c:v>
                </c:pt>
                <c:pt idx="4100">
                  <c:v>-2.903</c:v>
                </c:pt>
                <c:pt idx="4101">
                  <c:v>-2.9020000000000001</c:v>
                </c:pt>
                <c:pt idx="4102">
                  <c:v>0.441</c:v>
                </c:pt>
                <c:pt idx="4103">
                  <c:v>0.43099999999999999</c:v>
                </c:pt>
                <c:pt idx="4104">
                  <c:v>-2.0459999999999998</c:v>
                </c:pt>
                <c:pt idx="4105">
                  <c:v>-2.0470000000000002</c:v>
                </c:pt>
                <c:pt idx="4106">
                  <c:v>-3.2749999999999999</c:v>
                </c:pt>
                <c:pt idx="4107">
                  <c:v>0.442</c:v>
                </c:pt>
                <c:pt idx="4108">
                  <c:v>0.45300000000000001</c:v>
                </c:pt>
                <c:pt idx="4109">
                  <c:v>21.256</c:v>
                </c:pt>
                <c:pt idx="4110">
                  <c:v>-2.8980000000000001</c:v>
                </c:pt>
                <c:pt idx="4111">
                  <c:v>-2.8980000000000001</c:v>
                </c:pt>
                <c:pt idx="4112">
                  <c:v>0.44600000000000001</c:v>
                </c:pt>
                <c:pt idx="4113">
                  <c:v>0.435</c:v>
                </c:pt>
                <c:pt idx="4114">
                  <c:v>-2.0499999999999998</c:v>
                </c:pt>
                <c:pt idx="4115">
                  <c:v>-2.0499999999999998</c:v>
                </c:pt>
                <c:pt idx="4116">
                  <c:v>0.438</c:v>
                </c:pt>
                <c:pt idx="4117">
                  <c:v>0.44900000000000001</c:v>
                </c:pt>
                <c:pt idx="4118">
                  <c:v>20.164999999999999</c:v>
                </c:pt>
                <c:pt idx="4119">
                  <c:v>-2.899</c:v>
                </c:pt>
                <c:pt idx="4120">
                  <c:v>-2.9</c:v>
                </c:pt>
                <c:pt idx="4121">
                  <c:v>-2.7040000000000002</c:v>
                </c:pt>
                <c:pt idx="4122">
                  <c:v>0.45200000000000001</c:v>
                </c:pt>
                <c:pt idx="4123">
                  <c:v>0.441</c:v>
                </c:pt>
                <c:pt idx="4124">
                  <c:v>-2.0449999999999999</c:v>
                </c:pt>
                <c:pt idx="4125">
                  <c:v>-2.044</c:v>
                </c:pt>
                <c:pt idx="4126">
                  <c:v>0.432</c:v>
                </c:pt>
                <c:pt idx="4127">
                  <c:v>0.443</c:v>
                </c:pt>
                <c:pt idx="4128">
                  <c:v>-2.9060000000000001</c:v>
                </c:pt>
                <c:pt idx="4129">
                  <c:v>-2.9060000000000001</c:v>
                </c:pt>
                <c:pt idx="4130">
                  <c:v>-3.0670000000000002</c:v>
                </c:pt>
                <c:pt idx="4131">
                  <c:v>0.45100000000000001</c:v>
                </c:pt>
                <c:pt idx="4132">
                  <c:v>0.44</c:v>
                </c:pt>
                <c:pt idx="4133">
                  <c:v>13.68</c:v>
                </c:pt>
                <c:pt idx="4134">
                  <c:v>-2.0430000000000001</c:v>
                </c:pt>
                <c:pt idx="4135">
                  <c:v>-2.0419999999999998</c:v>
                </c:pt>
                <c:pt idx="4136">
                  <c:v>0.436</c:v>
                </c:pt>
                <c:pt idx="4137">
                  <c:v>0.44700000000000001</c:v>
                </c:pt>
                <c:pt idx="4138">
                  <c:v>-2.9089999999999998</c:v>
                </c:pt>
                <c:pt idx="4139">
                  <c:v>-2.9089999999999998</c:v>
                </c:pt>
                <c:pt idx="4140">
                  <c:v>0.44700000000000001</c:v>
                </c:pt>
                <c:pt idx="4141">
                  <c:v>0.436</c:v>
                </c:pt>
                <c:pt idx="4142">
                  <c:v>12.385</c:v>
                </c:pt>
                <c:pt idx="4143">
                  <c:v>-2.0430000000000001</c:v>
                </c:pt>
                <c:pt idx="4144">
                  <c:v>-2.044</c:v>
                </c:pt>
                <c:pt idx="4145">
                  <c:v>-2.9049999999999998</c:v>
                </c:pt>
                <c:pt idx="4146">
                  <c:v>0.442</c:v>
                </c:pt>
                <c:pt idx="4147">
                  <c:v>0.45200000000000001</c:v>
                </c:pt>
                <c:pt idx="4148">
                  <c:v>-2.9020000000000001</c:v>
                </c:pt>
                <c:pt idx="4149">
                  <c:v>-2.9009999999999998</c:v>
                </c:pt>
                <c:pt idx="4150">
                  <c:v>0.441</c:v>
                </c:pt>
                <c:pt idx="4151">
                  <c:v>0.43099999999999999</c:v>
                </c:pt>
                <c:pt idx="4152">
                  <c:v>-2.0489999999999999</c:v>
                </c:pt>
                <c:pt idx="4153">
                  <c:v>-2.0489999999999999</c:v>
                </c:pt>
                <c:pt idx="4154">
                  <c:v>-2.992</c:v>
                </c:pt>
                <c:pt idx="4155">
                  <c:v>0.442</c:v>
                </c:pt>
                <c:pt idx="4156">
                  <c:v>0.45300000000000001</c:v>
                </c:pt>
                <c:pt idx="4157">
                  <c:v>18.786000000000001</c:v>
                </c:pt>
                <c:pt idx="4158">
                  <c:v>-2.8959999999999999</c:v>
                </c:pt>
                <c:pt idx="4159">
                  <c:v>-2.8959999999999999</c:v>
                </c:pt>
                <c:pt idx="4160">
                  <c:v>0.44800000000000001</c:v>
                </c:pt>
                <c:pt idx="4161">
                  <c:v>0.438</c:v>
                </c:pt>
                <c:pt idx="4162">
                  <c:v>-2.0529999999999999</c:v>
                </c:pt>
                <c:pt idx="4163">
                  <c:v>-2.052</c:v>
                </c:pt>
                <c:pt idx="4164">
                  <c:v>0.435</c:v>
                </c:pt>
                <c:pt idx="4165">
                  <c:v>0.44600000000000001</c:v>
                </c:pt>
                <c:pt idx="4166">
                  <c:v>19.766999999999999</c:v>
                </c:pt>
                <c:pt idx="4167">
                  <c:v>-2.8969999999999998</c:v>
                </c:pt>
                <c:pt idx="4168">
                  <c:v>-2.8980000000000001</c:v>
                </c:pt>
                <c:pt idx="4169">
                  <c:v>-3.0569999999999999</c:v>
                </c:pt>
                <c:pt idx="4170">
                  <c:v>0.45500000000000002</c:v>
                </c:pt>
                <c:pt idx="4171">
                  <c:v>0.44400000000000001</c:v>
                </c:pt>
                <c:pt idx="4172">
                  <c:v>-2.0489999999999999</c:v>
                </c:pt>
                <c:pt idx="4173">
                  <c:v>-2.0470000000000002</c:v>
                </c:pt>
                <c:pt idx="4174">
                  <c:v>0.42899999999999999</c:v>
                </c:pt>
                <c:pt idx="4175">
                  <c:v>0.44</c:v>
                </c:pt>
                <c:pt idx="4176">
                  <c:v>-2.903</c:v>
                </c:pt>
                <c:pt idx="4177">
                  <c:v>-2.9039999999999999</c:v>
                </c:pt>
                <c:pt idx="4178">
                  <c:v>-2.6920000000000002</c:v>
                </c:pt>
                <c:pt idx="4179">
                  <c:v>0.45400000000000001</c:v>
                </c:pt>
                <c:pt idx="4180">
                  <c:v>0.443</c:v>
                </c:pt>
                <c:pt idx="4181">
                  <c:v>12.744</c:v>
                </c:pt>
                <c:pt idx="4182">
                  <c:v>-2.0430000000000001</c:v>
                </c:pt>
                <c:pt idx="4183">
                  <c:v>-2.0430000000000001</c:v>
                </c:pt>
                <c:pt idx="4184">
                  <c:v>0.437</c:v>
                </c:pt>
                <c:pt idx="4185">
                  <c:v>0.44700000000000001</c:v>
                </c:pt>
                <c:pt idx="4186">
                  <c:v>-2.91</c:v>
                </c:pt>
                <c:pt idx="4187">
                  <c:v>-2.91</c:v>
                </c:pt>
                <c:pt idx="4188">
                  <c:v>0.44700000000000001</c:v>
                </c:pt>
                <c:pt idx="4189">
                  <c:v>0.436</c:v>
                </c:pt>
                <c:pt idx="4190">
                  <c:v>14.045999999999999</c:v>
                </c:pt>
                <c:pt idx="4191">
                  <c:v>-2.044</c:v>
                </c:pt>
                <c:pt idx="4192">
                  <c:v>-2.0449999999999999</c:v>
                </c:pt>
                <c:pt idx="4193">
                  <c:v>-3.0539999999999998</c:v>
                </c:pt>
                <c:pt idx="4194">
                  <c:v>0.442</c:v>
                </c:pt>
                <c:pt idx="4195">
                  <c:v>0.45300000000000001</c:v>
                </c:pt>
                <c:pt idx="4196">
                  <c:v>-2.9009999999999998</c:v>
                </c:pt>
                <c:pt idx="4197">
                  <c:v>-2.9</c:v>
                </c:pt>
                <c:pt idx="4198">
                  <c:v>0.441</c:v>
                </c:pt>
                <c:pt idx="4199">
                  <c:v>0.43</c:v>
                </c:pt>
                <c:pt idx="4200">
                  <c:v>-2.0499999999999998</c:v>
                </c:pt>
                <c:pt idx="4201">
                  <c:v>-2.0510000000000002</c:v>
                </c:pt>
                <c:pt idx="4202">
                  <c:v>-2.9780000000000002</c:v>
                </c:pt>
                <c:pt idx="4203">
                  <c:v>0.442</c:v>
                </c:pt>
                <c:pt idx="4204">
                  <c:v>0.45300000000000001</c:v>
                </c:pt>
                <c:pt idx="4205">
                  <c:v>20.268999999999998</c:v>
                </c:pt>
                <c:pt idx="4206">
                  <c:v>-2.8929999999999998</c:v>
                </c:pt>
                <c:pt idx="4207">
                  <c:v>-2.8929999999999998</c:v>
                </c:pt>
                <c:pt idx="4208">
                  <c:v>0.44800000000000001</c:v>
                </c:pt>
                <c:pt idx="4209">
                  <c:v>0.438</c:v>
                </c:pt>
                <c:pt idx="4210">
                  <c:v>-2.056</c:v>
                </c:pt>
                <c:pt idx="4211">
                  <c:v>-2.056</c:v>
                </c:pt>
                <c:pt idx="4212">
                  <c:v>0.434</c:v>
                </c:pt>
                <c:pt idx="4213">
                  <c:v>0.44500000000000001</c:v>
                </c:pt>
                <c:pt idx="4214">
                  <c:v>19.216999999999999</c:v>
                </c:pt>
                <c:pt idx="4215">
                  <c:v>-2.895</c:v>
                </c:pt>
                <c:pt idx="4216">
                  <c:v>-2.8959999999999999</c:v>
                </c:pt>
                <c:pt idx="4217">
                  <c:v>-2.9489999999999998</c:v>
                </c:pt>
                <c:pt idx="4218">
                  <c:v>0.45800000000000002</c:v>
                </c:pt>
                <c:pt idx="4219">
                  <c:v>0.44700000000000001</c:v>
                </c:pt>
                <c:pt idx="4220">
                  <c:v>-2.0489999999999999</c:v>
                </c:pt>
                <c:pt idx="4221">
                  <c:v>-2.0470000000000002</c:v>
                </c:pt>
                <c:pt idx="4222">
                  <c:v>0.42599999999999999</c:v>
                </c:pt>
                <c:pt idx="4223">
                  <c:v>0.437</c:v>
                </c:pt>
                <c:pt idx="4224">
                  <c:v>-2.9060000000000001</c:v>
                </c:pt>
                <c:pt idx="4225">
                  <c:v>-2.9079999999999999</c:v>
                </c:pt>
                <c:pt idx="4226">
                  <c:v>-3.3450000000000002</c:v>
                </c:pt>
                <c:pt idx="4227">
                  <c:v>0.45700000000000002</c:v>
                </c:pt>
                <c:pt idx="4228">
                  <c:v>0.44600000000000001</c:v>
                </c:pt>
                <c:pt idx="4229">
                  <c:v>12.901999999999999</c:v>
                </c:pt>
                <c:pt idx="4230">
                  <c:v>-2.0430000000000001</c:v>
                </c:pt>
                <c:pt idx="4231">
                  <c:v>-2.0419999999999998</c:v>
                </c:pt>
                <c:pt idx="4232">
                  <c:v>0.433</c:v>
                </c:pt>
                <c:pt idx="4233">
                  <c:v>0.44400000000000001</c:v>
                </c:pt>
                <c:pt idx="4234">
                  <c:v>-2.9129999999999998</c:v>
                </c:pt>
                <c:pt idx="4235">
                  <c:v>-2.9140000000000001</c:v>
                </c:pt>
                <c:pt idx="4236">
                  <c:v>0.45</c:v>
                </c:pt>
                <c:pt idx="4237">
                  <c:v>0.439</c:v>
                </c:pt>
                <c:pt idx="4238">
                  <c:v>11.673999999999999</c:v>
                </c:pt>
                <c:pt idx="4239">
                  <c:v>-2.044</c:v>
                </c:pt>
                <c:pt idx="4240">
                  <c:v>-2.044</c:v>
                </c:pt>
                <c:pt idx="4241">
                  <c:v>-2.98</c:v>
                </c:pt>
                <c:pt idx="4242">
                  <c:v>0.44</c:v>
                </c:pt>
                <c:pt idx="4243">
                  <c:v>0.45100000000000001</c:v>
                </c:pt>
                <c:pt idx="4244">
                  <c:v>-2.9009999999999998</c:v>
                </c:pt>
                <c:pt idx="4245">
                  <c:v>-2.9</c:v>
                </c:pt>
                <c:pt idx="4246">
                  <c:v>0.442</c:v>
                </c:pt>
                <c:pt idx="4247">
                  <c:v>0.43099999999999999</c:v>
                </c:pt>
                <c:pt idx="4248">
                  <c:v>-2.052</c:v>
                </c:pt>
                <c:pt idx="4249">
                  <c:v>-2.0529999999999999</c:v>
                </c:pt>
                <c:pt idx="4250">
                  <c:v>-3.069</c:v>
                </c:pt>
                <c:pt idx="4251">
                  <c:v>0.441</c:v>
                </c:pt>
                <c:pt idx="4252">
                  <c:v>0.45100000000000001</c:v>
                </c:pt>
                <c:pt idx="4253">
                  <c:v>19.154</c:v>
                </c:pt>
                <c:pt idx="4254">
                  <c:v>-2.891</c:v>
                </c:pt>
                <c:pt idx="4255">
                  <c:v>-2.8919999999999999</c:v>
                </c:pt>
                <c:pt idx="4256">
                  <c:v>0.45300000000000001</c:v>
                </c:pt>
                <c:pt idx="4257">
                  <c:v>0.442</c:v>
                </c:pt>
                <c:pt idx="4258">
                  <c:v>-2.0590000000000002</c:v>
                </c:pt>
                <c:pt idx="4259">
                  <c:v>-2.0579999999999998</c:v>
                </c:pt>
                <c:pt idx="4260">
                  <c:v>0.43</c:v>
                </c:pt>
                <c:pt idx="4261">
                  <c:v>0.44</c:v>
                </c:pt>
                <c:pt idx="4262">
                  <c:v>20.175000000000001</c:v>
                </c:pt>
                <c:pt idx="4263">
                  <c:v>-2.8929999999999998</c:v>
                </c:pt>
                <c:pt idx="4264">
                  <c:v>-2.8959999999999999</c:v>
                </c:pt>
                <c:pt idx="4265">
                  <c:v>-3.5169999999999999</c:v>
                </c:pt>
                <c:pt idx="4266">
                  <c:v>0.46300000000000002</c:v>
                </c:pt>
                <c:pt idx="4267">
                  <c:v>0.45200000000000001</c:v>
                </c:pt>
                <c:pt idx="4268">
                  <c:v>-2.052</c:v>
                </c:pt>
                <c:pt idx="4269">
                  <c:v>-2.0499999999999998</c:v>
                </c:pt>
                <c:pt idx="4270">
                  <c:v>0.42099999999999999</c:v>
                </c:pt>
                <c:pt idx="4271">
                  <c:v>0.432</c:v>
                </c:pt>
                <c:pt idx="4272">
                  <c:v>-2.9049999999999998</c:v>
                </c:pt>
                <c:pt idx="4273">
                  <c:v>-2.907</c:v>
                </c:pt>
                <c:pt idx="4274">
                  <c:v>-3.0939999999999999</c:v>
                </c:pt>
                <c:pt idx="4275">
                  <c:v>0.46200000000000002</c:v>
                </c:pt>
                <c:pt idx="4276">
                  <c:v>0.45100000000000001</c:v>
                </c:pt>
                <c:pt idx="4277">
                  <c:v>-2.0409999999999999</c:v>
                </c:pt>
                <c:pt idx="4278">
                  <c:v>-2.0390000000000001</c:v>
                </c:pt>
                <c:pt idx="4279">
                  <c:v>0.42299999999999999</c:v>
                </c:pt>
                <c:pt idx="4280">
                  <c:v>0.434</c:v>
                </c:pt>
                <c:pt idx="4281">
                  <c:v>-2.9209999999999998</c:v>
                </c:pt>
                <c:pt idx="4282">
                  <c:v>-2.9220000000000002</c:v>
                </c:pt>
                <c:pt idx="4283">
                  <c:v>0.46100000000000002</c:v>
                </c:pt>
                <c:pt idx="4284">
                  <c:v>0.44900000000000001</c:v>
                </c:pt>
                <c:pt idx="4285">
                  <c:v>-4.1079999999999997</c:v>
                </c:pt>
                <c:pt idx="4286">
                  <c:v>0.83499999999999996</c:v>
                </c:pt>
                <c:pt idx="4287">
                  <c:v>-5.9889999999999999</c:v>
                </c:pt>
                <c:pt idx="4288">
                  <c:v>0.85499999999999998</c:v>
                </c:pt>
                <c:pt idx="4289">
                  <c:v>-4.1150000000000002</c:v>
                </c:pt>
                <c:pt idx="4290">
                  <c:v>0.89300000000000002</c:v>
                </c:pt>
                <c:pt idx="4291">
                  <c:v>-5.84</c:v>
                </c:pt>
                <c:pt idx="4292">
                  <c:v>0.44600000000000001</c:v>
                </c:pt>
                <c:pt idx="4293">
                  <c:v>0.435</c:v>
                </c:pt>
                <c:pt idx="4294">
                  <c:v>-2.0310000000000001</c:v>
                </c:pt>
                <c:pt idx="4295">
                  <c:v>-2.0310000000000001</c:v>
                </c:pt>
                <c:pt idx="4296">
                  <c:v>0.439</c:v>
                </c:pt>
                <c:pt idx="4297">
                  <c:v>0.45</c:v>
                </c:pt>
                <c:pt idx="4298">
                  <c:v>-2.92</c:v>
                </c:pt>
                <c:pt idx="4299">
                  <c:v>-2.92</c:v>
                </c:pt>
                <c:pt idx="4300">
                  <c:v>0.44600000000000001</c:v>
                </c:pt>
                <c:pt idx="4301">
                  <c:v>0.435</c:v>
                </c:pt>
                <c:pt idx="4302">
                  <c:v>-2.0310000000000001</c:v>
                </c:pt>
                <c:pt idx="4303">
                  <c:v>-2.0310000000000001</c:v>
                </c:pt>
                <c:pt idx="4304">
                  <c:v>0.439</c:v>
                </c:pt>
                <c:pt idx="4305">
                  <c:v>0.45</c:v>
                </c:pt>
                <c:pt idx="4306">
                  <c:v>-2.92</c:v>
                </c:pt>
                <c:pt idx="4307">
                  <c:v>-2.92</c:v>
                </c:pt>
                <c:pt idx="4308">
                  <c:v>0.44600000000000001</c:v>
                </c:pt>
                <c:pt idx="4309">
                  <c:v>0.435</c:v>
                </c:pt>
                <c:pt idx="4310">
                  <c:v>-2.0310000000000001</c:v>
                </c:pt>
                <c:pt idx="4311">
                  <c:v>-2.0310000000000001</c:v>
                </c:pt>
                <c:pt idx="4312">
                  <c:v>0.439</c:v>
                </c:pt>
                <c:pt idx="4313">
                  <c:v>0.45</c:v>
                </c:pt>
                <c:pt idx="4314">
                  <c:v>-2.92</c:v>
                </c:pt>
                <c:pt idx="4315">
                  <c:v>-2.92</c:v>
                </c:pt>
                <c:pt idx="4316">
                  <c:v>0.44600000000000001</c:v>
                </c:pt>
                <c:pt idx="4317">
                  <c:v>0.435</c:v>
                </c:pt>
                <c:pt idx="4318">
                  <c:v>-2.0310000000000001</c:v>
                </c:pt>
                <c:pt idx="4319">
                  <c:v>-2.0310000000000001</c:v>
                </c:pt>
                <c:pt idx="4320">
                  <c:v>0.439</c:v>
                </c:pt>
                <c:pt idx="4321">
                  <c:v>0.45</c:v>
                </c:pt>
                <c:pt idx="4322">
                  <c:v>-2.92</c:v>
                </c:pt>
                <c:pt idx="4323">
                  <c:v>-2.92</c:v>
                </c:pt>
                <c:pt idx="4324">
                  <c:v>0.44600000000000001</c:v>
                </c:pt>
                <c:pt idx="4325">
                  <c:v>0.435</c:v>
                </c:pt>
                <c:pt idx="4326">
                  <c:v>-2.0310000000000001</c:v>
                </c:pt>
                <c:pt idx="4327">
                  <c:v>-2.0310000000000001</c:v>
                </c:pt>
                <c:pt idx="4328">
                  <c:v>0.439</c:v>
                </c:pt>
                <c:pt idx="4329">
                  <c:v>0.45</c:v>
                </c:pt>
                <c:pt idx="4330">
                  <c:v>-2.92</c:v>
                </c:pt>
                <c:pt idx="4331">
                  <c:v>-2.92</c:v>
                </c:pt>
                <c:pt idx="4332">
                  <c:v>0.44600000000000001</c:v>
                </c:pt>
                <c:pt idx="4333">
                  <c:v>0.435</c:v>
                </c:pt>
                <c:pt idx="4334">
                  <c:v>-2.0310000000000001</c:v>
                </c:pt>
                <c:pt idx="4335">
                  <c:v>-2.0310000000000001</c:v>
                </c:pt>
                <c:pt idx="4336">
                  <c:v>0.439</c:v>
                </c:pt>
                <c:pt idx="4337">
                  <c:v>0.45</c:v>
                </c:pt>
                <c:pt idx="4338">
                  <c:v>-2.92</c:v>
                </c:pt>
                <c:pt idx="4339">
                  <c:v>-2.92</c:v>
                </c:pt>
                <c:pt idx="4340">
                  <c:v>0.44600000000000001</c:v>
                </c:pt>
                <c:pt idx="4341">
                  <c:v>0.435</c:v>
                </c:pt>
                <c:pt idx="4342">
                  <c:v>-4.0609999999999999</c:v>
                </c:pt>
                <c:pt idx="4343">
                  <c:v>0.89300000000000002</c:v>
                </c:pt>
                <c:pt idx="4344">
                  <c:v>-5.9180000000000001</c:v>
                </c:pt>
                <c:pt idx="4345">
                  <c:v>0.84199999999999997</c:v>
                </c:pt>
                <c:pt idx="4346">
                  <c:v>-4.1710000000000003</c:v>
                </c:pt>
                <c:pt idx="4347">
                  <c:v>0.873</c:v>
                </c:pt>
                <c:pt idx="4348">
                  <c:v>-5.8769999999999998</c:v>
                </c:pt>
                <c:pt idx="4349">
                  <c:v>0.433</c:v>
                </c:pt>
                <c:pt idx="4350">
                  <c:v>0.42099999999999999</c:v>
                </c:pt>
                <c:pt idx="4351">
                  <c:v>-2.0339999999999998</c:v>
                </c:pt>
                <c:pt idx="4352">
                  <c:v>-2.036</c:v>
                </c:pt>
                <c:pt idx="4353">
                  <c:v>0.45500000000000002</c:v>
                </c:pt>
                <c:pt idx="4354">
                  <c:v>0.46600000000000003</c:v>
                </c:pt>
                <c:pt idx="4355">
                  <c:v>-2.9079999999999999</c:v>
                </c:pt>
                <c:pt idx="4356">
                  <c:v>-2.9060000000000001</c:v>
                </c:pt>
                <c:pt idx="4357">
                  <c:v>0.433</c:v>
                </c:pt>
                <c:pt idx="4358">
                  <c:v>0.42199999999999999</c:v>
                </c:pt>
                <c:pt idx="4359">
                  <c:v>-2.7280000000000002</c:v>
                </c:pt>
                <c:pt idx="4360">
                  <c:v>-2.0409999999999999</c:v>
                </c:pt>
                <c:pt idx="4361">
                  <c:v>-2.0430000000000001</c:v>
                </c:pt>
                <c:pt idx="4362">
                  <c:v>0.45400000000000001</c:v>
                </c:pt>
                <c:pt idx="4363">
                  <c:v>0.46500000000000002</c:v>
                </c:pt>
                <c:pt idx="4364">
                  <c:v>-2.8980000000000001</c:v>
                </c:pt>
                <c:pt idx="4365">
                  <c:v>-2.8959999999999999</c:v>
                </c:pt>
                <c:pt idx="4366">
                  <c:v>0.433</c:v>
                </c:pt>
                <c:pt idx="4367">
                  <c:v>0.42299999999999999</c:v>
                </c:pt>
                <c:pt idx="4368">
                  <c:v>-3.097</c:v>
                </c:pt>
                <c:pt idx="4369">
                  <c:v>-2.0489999999999999</c:v>
                </c:pt>
                <c:pt idx="4370">
                  <c:v>-2.0510000000000002</c:v>
                </c:pt>
                <c:pt idx="4371">
                  <c:v>14.731999999999999</c:v>
                </c:pt>
                <c:pt idx="4372">
                  <c:v>0.44400000000000001</c:v>
                </c:pt>
                <c:pt idx="4373">
                  <c:v>0.45400000000000001</c:v>
                </c:pt>
                <c:pt idx="4374">
                  <c:v>-2.88</c:v>
                </c:pt>
                <c:pt idx="4375">
                  <c:v>-2.88</c:v>
                </c:pt>
                <c:pt idx="4376">
                  <c:v>0.442</c:v>
                </c:pt>
                <c:pt idx="4377">
                  <c:v>0.432</c:v>
                </c:pt>
                <c:pt idx="4378">
                  <c:v>-2.0510000000000002</c:v>
                </c:pt>
                <c:pt idx="4379">
                  <c:v>-2.052</c:v>
                </c:pt>
                <c:pt idx="4380">
                  <c:v>13.585000000000001</c:v>
                </c:pt>
                <c:pt idx="4381">
                  <c:v>0.435</c:v>
                </c:pt>
                <c:pt idx="4382">
                  <c:v>0.44500000000000001</c:v>
                </c:pt>
                <c:pt idx="4383">
                  <c:v>-3.1970000000000001</c:v>
                </c:pt>
                <c:pt idx="4384">
                  <c:v>-2.8889999999999998</c:v>
                </c:pt>
                <c:pt idx="4385">
                  <c:v>-2.8889999999999998</c:v>
                </c:pt>
                <c:pt idx="4386">
                  <c:v>0.45200000000000001</c:v>
                </c:pt>
                <c:pt idx="4387">
                  <c:v>0.441</c:v>
                </c:pt>
                <c:pt idx="4388">
                  <c:v>-2.0459999999999998</c:v>
                </c:pt>
                <c:pt idx="4389">
                  <c:v>-2.0449999999999999</c:v>
                </c:pt>
                <c:pt idx="4390">
                  <c:v>0.434</c:v>
                </c:pt>
                <c:pt idx="4391">
                  <c:v>0.44400000000000001</c:v>
                </c:pt>
                <c:pt idx="4392">
                  <c:v>-3.2530000000000001</c:v>
                </c:pt>
                <c:pt idx="4393">
                  <c:v>-2.9</c:v>
                </c:pt>
                <c:pt idx="4394">
                  <c:v>-2.9</c:v>
                </c:pt>
                <c:pt idx="4395">
                  <c:v>17.042999999999999</c:v>
                </c:pt>
                <c:pt idx="4396">
                  <c:v>0.44400000000000001</c:v>
                </c:pt>
                <c:pt idx="4397">
                  <c:v>0.433</c:v>
                </c:pt>
                <c:pt idx="4398">
                  <c:v>-2.036</c:v>
                </c:pt>
                <c:pt idx="4399">
                  <c:v>-2.0369999999999999</c:v>
                </c:pt>
                <c:pt idx="4400">
                  <c:v>0.442</c:v>
                </c:pt>
                <c:pt idx="4401">
                  <c:v>0.45200000000000001</c:v>
                </c:pt>
                <c:pt idx="4402">
                  <c:v>-2.903</c:v>
                </c:pt>
                <c:pt idx="4403">
                  <c:v>-2.9020000000000001</c:v>
                </c:pt>
                <c:pt idx="4404">
                  <c:v>18.27</c:v>
                </c:pt>
                <c:pt idx="4405">
                  <c:v>0.436</c:v>
                </c:pt>
                <c:pt idx="4406">
                  <c:v>0.42499999999999999</c:v>
                </c:pt>
                <c:pt idx="4407">
                  <c:v>-2.9849999999999999</c:v>
                </c:pt>
                <c:pt idx="4408">
                  <c:v>-2.0430000000000001</c:v>
                </c:pt>
                <c:pt idx="4409">
                  <c:v>-2.0449999999999999</c:v>
                </c:pt>
                <c:pt idx="4410">
                  <c:v>0.45100000000000001</c:v>
                </c:pt>
                <c:pt idx="4411">
                  <c:v>0.46100000000000002</c:v>
                </c:pt>
                <c:pt idx="4412">
                  <c:v>-2.895</c:v>
                </c:pt>
                <c:pt idx="4413">
                  <c:v>-2.8940000000000001</c:v>
                </c:pt>
                <c:pt idx="4414">
                  <c:v>0.436</c:v>
                </c:pt>
                <c:pt idx="4415">
                  <c:v>0.42499999999999999</c:v>
                </c:pt>
                <c:pt idx="4416">
                  <c:v>-2.6429999999999998</c:v>
                </c:pt>
                <c:pt idx="4417">
                  <c:v>-2.0489999999999999</c:v>
                </c:pt>
                <c:pt idx="4418">
                  <c:v>-2.0499999999999998</c:v>
                </c:pt>
                <c:pt idx="4419">
                  <c:v>13.617000000000001</c:v>
                </c:pt>
                <c:pt idx="4420">
                  <c:v>0.443</c:v>
                </c:pt>
                <c:pt idx="4421">
                  <c:v>0.45400000000000001</c:v>
                </c:pt>
                <c:pt idx="4422">
                  <c:v>-2.8839999999999999</c:v>
                </c:pt>
                <c:pt idx="4423">
                  <c:v>-2.883</c:v>
                </c:pt>
                <c:pt idx="4424">
                  <c:v>0.442</c:v>
                </c:pt>
                <c:pt idx="4425">
                  <c:v>0.432</c:v>
                </c:pt>
                <c:pt idx="4426">
                  <c:v>-2.0499999999999998</c:v>
                </c:pt>
                <c:pt idx="4427">
                  <c:v>-2.0510000000000002</c:v>
                </c:pt>
                <c:pt idx="4428">
                  <c:v>14.714</c:v>
                </c:pt>
                <c:pt idx="4429">
                  <c:v>0.435</c:v>
                </c:pt>
                <c:pt idx="4430">
                  <c:v>0.44600000000000001</c:v>
                </c:pt>
                <c:pt idx="4431">
                  <c:v>-3.23</c:v>
                </c:pt>
                <c:pt idx="4432">
                  <c:v>-2.89</c:v>
                </c:pt>
                <c:pt idx="4433">
                  <c:v>-2.89</c:v>
                </c:pt>
                <c:pt idx="4434">
                  <c:v>0.45100000000000001</c:v>
                </c:pt>
                <c:pt idx="4435">
                  <c:v>0.44</c:v>
                </c:pt>
                <c:pt idx="4436">
                  <c:v>-2.0459999999999998</c:v>
                </c:pt>
                <c:pt idx="4437">
                  <c:v>-2.0459999999999998</c:v>
                </c:pt>
                <c:pt idx="4438">
                  <c:v>0.434</c:v>
                </c:pt>
                <c:pt idx="4439">
                  <c:v>0.44500000000000001</c:v>
                </c:pt>
                <c:pt idx="4440">
                  <c:v>-3.1739999999999999</c:v>
                </c:pt>
                <c:pt idx="4441">
                  <c:v>-2.899</c:v>
                </c:pt>
                <c:pt idx="4442">
                  <c:v>-2.899</c:v>
                </c:pt>
                <c:pt idx="4443">
                  <c:v>19.899000000000001</c:v>
                </c:pt>
                <c:pt idx="4444">
                  <c:v>0.443</c:v>
                </c:pt>
                <c:pt idx="4445">
                  <c:v>0.432</c:v>
                </c:pt>
                <c:pt idx="4446">
                  <c:v>-2.0379999999999998</c:v>
                </c:pt>
                <c:pt idx="4447">
                  <c:v>-2.0390000000000001</c:v>
                </c:pt>
                <c:pt idx="4448">
                  <c:v>0.442</c:v>
                </c:pt>
                <c:pt idx="4449">
                  <c:v>0.45300000000000001</c:v>
                </c:pt>
                <c:pt idx="4450">
                  <c:v>-2.9020000000000001</c:v>
                </c:pt>
                <c:pt idx="4451">
                  <c:v>-2.9009999999999998</c:v>
                </c:pt>
                <c:pt idx="4452">
                  <c:v>18.506</c:v>
                </c:pt>
                <c:pt idx="4453">
                  <c:v>0.437</c:v>
                </c:pt>
                <c:pt idx="4454">
                  <c:v>0.42599999999999999</c:v>
                </c:pt>
                <c:pt idx="4455">
                  <c:v>-2.427</c:v>
                </c:pt>
                <c:pt idx="4456">
                  <c:v>-2.0419999999999998</c:v>
                </c:pt>
                <c:pt idx="4457">
                  <c:v>-2.044</c:v>
                </c:pt>
                <c:pt idx="4458">
                  <c:v>0.44900000000000001</c:v>
                </c:pt>
                <c:pt idx="4459">
                  <c:v>0.46</c:v>
                </c:pt>
                <c:pt idx="4460">
                  <c:v>-2.8980000000000001</c:v>
                </c:pt>
                <c:pt idx="4461">
                  <c:v>-2.8969999999999998</c:v>
                </c:pt>
                <c:pt idx="4462">
                  <c:v>0.437</c:v>
                </c:pt>
                <c:pt idx="4463">
                  <c:v>0.42599999999999999</c:v>
                </c:pt>
                <c:pt idx="4464">
                  <c:v>-2.754</c:v>
                </c:pt>
                <c:pt idx="4465">
                  <c:v>-2.0470000000000002</c:v>
                </c:pt>
                <c:pt idx="4466">
                  <c:v>-2.0489999999999999</c:v>
                </c:pt>
                <c:pt idx="4467">
                  <c:v>14.324</c:v>
                </c:pt>
                <c:pt idx="4468">
                  <c:v>0.443</c:v>
                </c:pt>
                <c:pt idx="4469">
                  <c:v>0.45300000000000001</c:v>
                </c:pt>
                <c:pt idx="4470">
                  <c:v>-2.887</c:v>
                </c:pt>
                <c:pt idx="4471">
                  <c:v>-2.887</c:v>
                </c:pt>
                <c:pt idx="4472">
                  <c:v>0.443</c:v>
                </c:pt>
                <c:pt idx="4473">
                  <c:v>0.432</c:v>
                </c:pt>
                <c:pt idx="4474">
                  <c:v>-2.0489999999999999</c:v>
                </c:pt>
                <c:pt idx="4475">
                  <c:v>-2.0499999999999998</c:v>
                </c:pt>
                <c:pt idx="4476">
                  <c:v>13.217000000000001</c:v>
                </c:pt>
                <c:pt idx="4477">
                  <c:v>0.437</c:v>
                </c:pt>
                <c:pt idx="4478">
                  <c:v>0.44800000000000001</c:v>
                </c:pt>
                <c:pt idx="4479">
                  <c:v>-3.1190000000000002</c:v>
                </c:pt>
                <c:pt idx="4480">
                  <c:v>-2.8929999999999998</c:v>
                </c:pt>
                <c:pt idx="4481">
                  <c:v>-2.8929999999999998</c:v>
                </c:pt>
                <c:pt idx="4482">
                  <c:v>0.44800000000000001</c:v>
                </c:pt>
                <c:pt idx="4483">
                  <c:v>0.438</c:v>
                </c:pt>
                <c:pt idx="4484">
                  <c:v>-2.0459999999999998</c:v>
                </c:pt>
                <c:pt idx="4485">
                  <c:v>-2.0449999999999999</c:v>
                </c:pt>
                <c:pt idx="4486">
                  <c:v>0.437</c:v>
                </c:pt>
                <c:pt idx="4487">
                  <c:v>0.44700000000000001</c:v>
                </c:pt>
                <c:pt idx="4488">
                  <c:v>-3.17</c:v>
                </c:pt>
                <c:pt idx="4489">
                  <c:v>-2.899</c:v>
                </c:pt>
                <c:pt idx="4490">
                  <c:v>-2.9</c:v>
                </c:pt>
                <c:pt idx="4491">
                  <c:v>17.977</c:v>
                </c:pt>
                <c:pt idx="4492">
                  <c:v>0.44400000000000001</c:v>
                </c:pt>
                <c:pt idx="4493">
                  <c:v>0.433</c:v>
                </c:pt>
                <c:pt idx="4494">
                  <c:v>-2.04</c:v>
                </c:pt>
                <c:pt idx="4495">
                  <c:v>-2.04</c:v>
                </c:pt>
                <c:pt idx="4496">
                  <c:v>0.442</c:v>
                </c:pt>
                <c:pt idx="4497">
                  <c:v>0.45200000000000001</c:v>
                </c:pt>
                <c:pt idx="4498">
                  <c:v>-2.9009999999999998</c:v>
                </c:pt>
                <c:pt idx="4499">
                  <c:v>-2.9009999999999998</c:v>
                </c:pt>
                <c:pt idx="4500">
                  <c:v>19.297000000000001</c:v>
                </c:pt>
                <c:pt idx="4501">
                  <c:v>0.438</c:v>
                </c:pt>
                <c:pt idx="4502">
                  <c:v>0.42699999999999999</c:v>
                </c:pt>
                <c:pt idx="4503">
                  <c:v>-2.78</c:v>
                </c:pt>
                <c:pt idx="4504">
                  <c:v>-2.044</c:v>
                </c:pt>
                <c:pt idx="4505">
                  <c:v>-2.0449999999999999</c:v>
                </c:pt>
                <c:pt idx="4506">
                  <c:v>0.44800000000000001</c:v>
                </c:pt>
                <c:pt idx="4507">
                  <c:v>0.45800000000000002</c:v>
                </c:pt>
                <c:pt idx="4508">
                  <c:v>-2.8969999999999998</c:v>
                </c:pt>
                <c:pt idx="4509">
                  <c:v>-2.8959999999999999</c:v>
                </c:pt>
                <c:pt idx="4510">
                  <c:v>0.438</c:v>
                </c:pt>
                <c:pt idx="4511">
                  <c:v>0.42699999999999999</c:v>
                </c:pt>
                <c:pt idx="4512">
                  <c:v>-2.4590000000000001</c:v>
                </c:pt>
                <c:pt idx="4513">
                  <c:v>-2.0470000000000002</c:v>
                </c:pt>
                <c:pt idx="4514">
                  <c:v>-2.048</c:v>
                </c:pt>
                <c:pt idx="4515">
                  <c:v>14.167999999999999</c:v>
                </c:pt>
                <c:pt idx="4516">
                  <c:v>0.443</c:v>
                </c:pt>
                <c:pt idx="4517">
                  <c:v>0.45400000000000001</c:v>
                </c:pt>
                <c:pt idx="4518">
                  <c:v>-2.891</c:v>
                </c:pt>
                <c:pt idx="4519">
                  <c:v>-2.89</c:v>
                </c:pt>
                <c:pt idx="4520">
                  <c:v>0.442</c:v>
                </c:pt>
                <c:pt idx="4521">
                  <c:v>0.43099999999999999</c:v>
                </c:pt>
                <c:pt idx="4522">
                  <c:v>-2.048</c:v>
                </c:pt>
                <c:pt idx="4523">
                  <c:v>-2.048</c:v>
                </c:pt>
                <c:pt idx="4524">
                  <c:v>15.314</c:v>
                </c:pt>
                <c:pt idx="4525">
                  <c:v>0.438</c:v>
                </c:pt>
                <c:pt idx="4526">
                  <c:v>0.44900000000000001</c:v>
                </c:pt>
                <c:pt idx="4527">
                  <c:v>-3.569</c:v>
                </c:pt>
                <c:pt idx="4528">
                  <c:v>-2.895</c:v>
                </c:pt>
                <c:pt idx="4529">
                  <c:v>-2.895</c:v>
                </c:pt>
                <c:pt idx="4530">
                  <c:v>0.44700000000000001</c:v>
                </c:pt>
                <c:pt idx="4531">
                  <c:v>0.436</c:v>
                </c:pt>
                <c:pt idx="4532">
                  <c:v>-2.0449999999999999</c:v>
                </c:pt>
                <c:pt idx="4533">
                  <c:v>-2.0449999999999999</c:v>
                </c:pt>
                <c:pt idx="4534">
                  <c:v>0.438</c:v>
                </c:pt>
                <c:pt idx="4535">
                  <c:v>0.44800000000000001</c:v>
                </c:pt>
                <c:pt idx="4536">
                  <c:v>-3.51</c:v>
                </c:pt>
                <c:pt idx="4537">
                  <c:v>-2.9009999999999998</c:v>
                </c:pt>
                <c:pt idx="4538">
                  <c:v>-2.9009999999999998</c:v>
                </c:pt>
                <c:pt idx="4539">
                  <c:v>21.164999999999999</c:v>
                </c:pt>
                <c:pt idx="4540">
                  <c:v>0.442</c:v>
                </c:pt>
                <c:pt idx="4541">
                  <c:v>0.432</c:v>
                </c:pt>
                <c:pt idx="4542">
                  <c:v>-2.0409999999999999</c:v>
                </c:pt>
                <c:pt idx="4543">
                  <c:v>-2.0409999999999999</c:v>
                </c:pt>
                <c:pt idx="4544">
                  <c:v>0.443</c:v>
                </c:pt>
                <c:pt idx="4545">
                  <c:v>0.45300000000000001</c:v>
                </c:pt>
                <c:pt idx="4546">
                  <c:v>-2.9020000000000001</c:v>
                </c:pt>
                <c:pt idx="4547">
                  <c:v>-2.9020000000000001</c:v>
                </c:pt>
                <c:pt idx="4548">
                  <c:v>19.664000000000001</c:v>
                </c:pt>
                <c:pt idx="4549">
                  <c:v>0.439</c:v>
                </c:pt>
                <c:pt idx="4550">
                  <c:v>0.42799999999999999</c:v>
                </c:pt>
                <c:pt idx="4551">
                  <c:v>-2.657</c:v>
                </c:pt>
                <c:pt idx="4552">
                  <c:v>-2.0419999999999998</c:v>
                </c:pt>
                <c:pt idx="4553">
                  <c:v>-2.044</c:v>
                </c:pt>
                <c:pt idx="4554">
                  <c:v>0.44600000000000001</c:v>
                </c:pt>
                <c:pt idx="4555">
                  <c:v>0.45700000000000002</c:v>
                </c:pt>
                <c:pt idx="4556">
                  <c:v>-2.9009999999999998</c:v>
                </c:pt>
                <c:pt idx="4557">
                  <c:v>-2.9</c:v>
                </c:pt>
                <c:pt idx="4558">
                  <c:v>0.439</c:v>
                </c:pt>
                <c:pt idx="4559">
                  <c:v>0.42799999999999999</c:v>
                </c:pt>
                <c:pt idx="4560">
                  <c:v>-3.0150000000000001</c:v>
                </c:pt>
                <c:pt idx="4561">
                  <c:v>-2.0459999999999998</c:v>
                </c:pt>
                <c:pt idx="4562">
                  <c:v>-2.0470000000000002</c:v>
                </c:pt>
                <c:pt idx="4563">
                  <c:v>13.994</c:v>
                </c:pt>
                <c:pt idx="4564">
                  <c:v>0.443</c:v>
                </c:pt>
                <c:pt idx="4565">
                  <c:v>0.45300000000000001</c:v>
                </c:pt>
                <c:pt idx="4566">
                  <c:v>-2.895</c:v>
                </c:pt>
                <c:pt idx="4567">
                  <c:v>-2.8940000000000001</c:v>
                </c:pt>
                <c:pt idx="4568">
                  <c:v>0.442</c:v>
                </c:pt>
                <c:pt idx="4569">
                  <c:v>0.43099999999999999</c:v>
                </c:pt>
                <c:pt idx="4570">
                  <c:v>-2.0459999999999998</c:v>
                </c:pt>
                <c:pt idx="4571">
                  <c:v>-2.0470000000000002</c:v>
                </c:pt>
                <c:pt idx="4572">
                  <c:v>12.914</c:v>
                </c:pt>
                <c:pt idx="4573">
                  <c:v>0.441</c:v>
                </c:pt>
                <c:pt idx="4574">
                  <c:v>0.45100000000000001</c:v>
                </c:pt>
                <c:pt idx="4575">
                  <c:v>-2.6949999999999998</c:v>
                </c:pt>
                <c:pt idx="4576">
                  <c:v>-2.8969999999999998</c:v>
                </c:pt>
                <c:pt idx="4577">
                  <c:v>-2.8959999999999999</c:v>
                </c:pt>
                <c:pt idx="4578">
                  <c:v>0.44400000000000001</c:v>
                </c:pt>
                <c:pt idx="4579">
                  <c:v>0.434</c:v>
                </c:pt>
                <c:pt idx="4580">
                  <c:v>-2.0449999999999999</c:v>
                </c:pt>
                <c:pt idx="4581">
                  <c:v>-2.0459999999999998</c:v>
                </c:pt>
                <c:pt idx="4582">
                  <c:v>0.44</c:v>
                </c:pt>
                <c:pt idx="4583">
                  <c:v>0.45100000000000001</c:v>
                </c:pt>
                <c:pt idx="4584">
                  <c:v>-2.738</c:v>
                </c:pt>
                <c:pt idx="4585">
                  <c:v>-2.899</c:v>
                </c:pt>
                <c:pt idx="4586">
                  <c:v>-2.899</c:v>
                </c:pt>
                <c:pt idx="4587">
                  <c:v>18.495000000000001</c:v>
                </c:pt>
                <c:pt idx="4588">
                  <c:v>0.443</c:v>
                </c:pt>
                <c:pt idx="4589">
                  <c:v>0.432</c:v>
                </c:pt>
                <c:pt idx="4590">
                  <c:v>-2.0430000000000001</c:v>
                </c:pt>
                <c:pt idx="4591">
                  <c:v>-2.044</c:v>
                </c:pt>
                <c:pt idx="4592">
                  <c:v>0.442</c:v>
                </c:pt>
                <c:pt idx="4593">
                  <c:v>0.45300000000000001</c:v>
                </c:pt>
                <c:pt idx="4594">
                  <c:v>-2.9</c:v>
                </c:pt>
                <c:pt idx="4595">
                  <c:v>-2.899</c:v>
                </c:pt>
                <c:pt idx="4596">
                  <c:v>19.878</c:v>
                </c:pt>
                <c:pt idx="4597">
                  <c:v>0.44</c:v>
                </c:pt>
                <c:pt idx="4598">
                  <c:v>0.42899999999999999</c:v>
                </c:pt>
                <c:pt idx="4599">
                  <c:v>-3.2269999999999999</c:v>
                </c:pt>
                <c:pt idx="4600">
                  <c:v>-2.0459999999999998</c:v>
                </c:pt>
                <c:pt idx="4601">
                  <c:v>-2.0470000000000002</c:v>
                </c:pt>
                <c:pt idx="4602">
                  <c:v>0.44500000000000001</c:v>
                </c:pt>
                <c:pt idx="4603">
                  <c:v>0.45500000000000002</c:v>
                </c:pt>
                <c:pt idx="4604">
                  <c:v>-2.8980000000000001</c:v>
                </c:pt>
                <c:pt idx="4605">
                  <c:v>-2.8969999999999998</c:v>
                </c:pt>
                <c:pt idx="4606">
                  <c:v>0.44</c:v>
                </c:pt>
                <c:pt idx="4607">
                  <c:v>0.42899999999999999</c:v>
                </c:pt>
                <c:pt idx="4608">
                  <c:v>-2.85</c:v>
                </c:pt>
                <c:pt idx="4609">
                  <c:v>-2.0459999999999998</c:v>
                </c:pt>
                <c:pt idx="4610">
                  <c:v>-2.0470000000000002</c:v>
                </c:pt>
                <c:pt idx="4611">
                  <c:v>12.66</c:v>
                </c:pt>
                <c:pt idx="4612">
                  <c:v>0.44400000000000001</c:v>
                </c:pt>
                <c:pt idx="4613">
                  <c:v>0.45400000000000001</c:v>
                </c:pt>
                <c:pt idx="4614">
                  <c:v>-2.8969999999999998</c:v>
                </c:pt>
                <c:pt idx="4615">
                  <c:v>-2.8959999999999999</c:v>
                </c:pt>
                <c:pt idx="4616">
                  <c:v>0.441</c:v>
                </c:pt>
                <c:pt idx="4617">
                  <c:v>0.43</c:v>
                </c:pt>
                <c:pt idx="4618">
                  <c:v>-2.0459999999999998</c:v>
                </c:pt>
                <c:pt idx="4619">
                  <c:v>-2.0470000000000002</c:v>
                </c:pt>
                <c:pt idx="4620">
                  <c:v>13.675000000000001</c:v>
                </c:pt>
                <c:pt idx="4621">
                  <c:v>0.442</c:v>
                </c:pt>
                <c:pt idx="4622">
                  <c:v>0.45300000000000001</c:v>
                </c:pt>
                <c:pt idx="4623">
                  <c:v>-3.0779999999999998</c:v>
                </c:pt>
                <c:pt idx="4624">
                  <c:v>-2.8980000000000001</c:v>
                </c:pt>
                <c:pt idx="4625">
                  <c:v>-2.8969999999999998</c:v>
                </c:pt>
                <c:pt idx="4626">
                  <c:v>0.442</c:v>
                </c:pt>
                <c:pt idx="4627">
                  <c:v>0.43099999999999999</c:v>
                </c:pt>
                <c:pt idx="4628">
                  <c:v>-2.0459999999999998</c:v>
                </c:pt>
                <c:pt idx="4629">
                  <c:v>-2.0470000000000002</c:v>
                </c:pt>
                <c:pt idx="4630">
                  <c:v>0.442</c:v>
                </c:pt>
                <c:pt idx="4631">
                  <c:v>0.45300000000000001</c:v>
                </c:pt>
                <c:pt idx="4632">
                  <c:v>-3.0369999999999999</c:v>
                </c:pt>
                <c:pt idx="4633">
                  <c:v>-2.899</c:v>
                </c:pt>
                <c:pt idx="4634">
                  <c:v>-2.8980000000000001</c:v>
                </c:pt>
                <c:pt idx="4635">
                  <c:v>19.963999999999999</c:v>
                </c:pt>
                <c:pt idx="4636">
                  <c:v>0.441</c:v>
                </c:pt>
                <c:pt idx="4637">
                  <c:v>0.43</c:v>
                </c:pt>
                <c:pt idx="4638">
                  <c:v>-2.0459999999999998</c:v>
                </c:pt>
                <c:pt idx="4639">
                  <c:v>-2.0459999999999998</c:v>
                </c:pt>
                <c:pt idx="4640">
                  <c:v>0.443</c:v>
                </c:pt>
                <c:pt idx="4641">
                  <c:v>0.45400000000000001</c:v>
                </c:pt>
                <c:pt idx="4642">
                  <c:v>-2.899</c:v>
                </c:pt>
                <c:pt idx="4643">
                  <c:v>-2.8980000000000001</c:v>
                </c:pt>
                <c:pt idx="4644">
                  <c:v>18.513999999999999</c:v>
                </c:pt>
                <c:pt idx="4645">
                  <c:v>0.442</c:v>
                </c:pt>
                <c:pt idx="4646">
                  <c:v>0.43099999999999999</c:v>
                </c:pt>
                <c:pt idx="4647">
                  <c:v>-3.1589999999999998</c:v>
                </c:pt>
                <c:pt idx="4648">
                  <c:v>-2.0449999999999999</c:v>
                </c:pt>
                <c:pt idx="4649">
                  <c:v>-2.0459999999999998</c:v>
                </c:pt>
                <c:pt idx="4650">
                  <c:v>0.443</c:v>
                </c:pt>
                <c:pt idx="4651">
                  <c:v>0.45400000000000001</c:v>
                </c:pt>
                <c:pt idx="4652">
                  <c:v>-2.9</c:v>
                </c:pt>
                <c:pt idx="4653">
                  <c:v>-2.9</c:v>
                </c:pt>
                <c:pt idx="4654">
                  <c:v>0.442</c:v>
                </c:pt>
                <c:pt idx="4655">
                  <c:v>0.43099999999999999</c:v>
                </c:pt>
                <c:pt idx="4656">
                  <c:v>-3.5830000000000002</c:v>
                </c:pt>
                <c:pt idx="4657">
                  <c:v>-2.0459999999999998</c:v>
                </c:pt>
                <c:pt idx="4658">
                  <c:v>-2.0459999999999998</c:v>
                </c:pt>
                <c:pt idx="4659">
                  <c:v>12.849</c:v>
                </c:pt>
                <c:pt idx="4660">
                  <c:v>0.443</c:v>
                </c:pt>
                <c:pt idx="4661">
                  <c:v>0.45300000000000001</c:v>
                </c:pt>
                <c:pt idx="4662">
                  <c:v>-2.9</c:v>
                </c:pt>
                <c:pt idx="4663">
                  <c:v>-2.899</c:v>
                </c:pt>
                <c:pt idx="4664">
                  <c:v>0.442</c:v>
                </c:pt>
                <c:pt idx="4665">
                  <c:v>0.43099999999999999</c:v>
                </c:pt>
                <c:pt idx="4666">
                  <c:v>-2.0459999999999998</c:v>
                </c:pt>
                <c:pt idx="4667">
                  <c:v>-2.0470000000000002</c:v>
                </c:pt>
                <c:pt idx="4668">
                  <c:v>11.878</c:v>
                </c:pt>
                <c:pt idx="4669">
                  <c:v>0.44400000000000001</c:v>
                </c:pt>
                <c:pt idx="4670">
                  <c:v>0.45400000000000001</c:v>
                </c:pt>
                <c:pt idx="4671">
                  <c:v>-3.0630000000000002</c:v>
                </c:pt>
                <c:pt idx="4672">
                  <c:v>-2.899</c:v>
                </c:pt>
                <c:pt idx="4673">
                  <c:v>-2.8980000000000001</c:v>
                </c:pt>
                <c:pt idx="4674">
                  <c:v>0.44</c:v>
                </c:pt>
                <c:pt idx="4675">
                  <c:v>0.43</c:v>
                </c:pt>
                <c:pt idx="4676">
                  <c:v>-2.0459999999999998</c:v>
                </c:pt>
                <c:pt idx="4677">
                  <c:v>-2.0470000000000002</c:v>
                </c:pt>
                <c:pt idx="4678">
                  <c:v>0.44400000000000001</c:v>
                </c:pt>
                <c:pt idx="4679">
                  <c:v>0.45500000000000002</c:v>
                </c:pt>
                <c:pt idx="4680">
                  <c:v>-3.1030000000000002</c:v>
                </c:pt>
                <c:pt idx="4681">
                  <c:v>-2.8980000000000001</c:v>
                </c:pt>
                <c:pt idx="4682">
                  <c:v>-2.8969999999999998</c:v>
                </c:pt>
                <c:pt idx="4683">
                  <c:v>17.32</c:v>
                </c:pt>
                <c:pt idx="4684">
                  <c:v>0.442</c:v>
                </c:pt>
                <c:pt idx="4685">
                  <c:v>0.43099999999999999</c:v>
                </c:pt>
                <c:pt idx="4686">
                  <c:v>-2.048</c:v>
                </c:pt>
                <c:pt idx="4687">
                  <c:v>-2.048</c:v>
                </c:pt>
                <c:pt idx="4688">
                  <c:v>0.442</c:v>
                </c:pt>
                <c:pt idx="4689">
                  <c:v>0.45300000000000001</c:v>
                </c:pt>
                <c:pt idx="4690">
                  <c:v>-2.8980000000000001</c:v>
                </c:pt>
                <c:pt idx="4691">
                  <c:v>-2.8969999999999998</c:v>
                </c:pt>
                <c:pt idx="4692">
                  <c:v>18.658000000000001</c:v>
                </c:pt>
                <c:pt idx="4693">
                  <c:v>0.443</c:v>
                </c:pt>
                <c:pt idx="4694">
                  <c:v>0.432</c:v>
                </c:pt>
                <c:pt idx="4695">
                  <c:v>-3.2370000000000001</c:v>
                </c:pt>
                <c:pt idx="4696">
                  <c:v>-2.0470000000000002</c:v>
                </c:pt>
                <c:pt idx="4697">
                  <c:v>-2.048</c:v>
                </c:pt>
                <c:pt idx="4698">
                  <c:v>0.441</c:v>
                </c:pt>
                <c:pt idx="4699">
                  <c:v>0.45200000000000001</c:v>
                </c:pt>
                <c:pt idx="4700">
                  <c:v>-2.899</c:v>
                </c:pt>
                <c:pt idx="4701">
                  <c:v>-2.8980000000000001</c:v>
                </c:pt>
                <c:pt idx="4702">
                  <c:v>0.443</c:v>
                </c:pt>
                <c:pt idx="4703">
                  <c:v>0.432</c:v>
                </c:pt>
                <c:pt idx="4704">
                  <c:v>-2.8570000000000002</c:v>
                </c:pt>
                <c:pt idx="4705">
                  <c:v>-2.0449999999999999</c:v>
                </c:pt>
                <c:pt idx="4706">
                  <c:v>-2.0459999999999998</c:v>
                </c:pt>
                <c:pt idx="4707">
                  <c:v>9.9719999999999995</c:v>
                </c:pt>
                <c:pt idx="4708">
                  <c:v>0.443</c:v>
                </c:pt>
                <c:pt idx="4709">
                  <c:v>0.45400000000000001</c:v>
                </c:pt>
                <c:pt idx="4710">
                  <c:v>-2.903</c:v>
                </c:pt>
                <c:pt idx="4711">
                  <c:v>-2.9020000000000001</c:v>
                </c:pt>
                <c:pt idx="4712">
                  <c:v>0.441</c:v>
                </c:pt>
                <c:pt idx="4713">
                  <c:v>0.43</c:v>
                </c:pt>
                <c:pt idx="4714">
                  <c:v>-2.0449999999999999</c:v>
                </c:pt>
                <c:pt idx="4715">
                  <c:v>-2.0459999999999998</c:v>
                </c:pt>
                <c:pt idx="4716">
                  <c:v>10.756</c:v>
                </c:pt>
                <c:pt idx="4717">
                  <c:v>0.44400000000000001</c:v>
                </c:pt>
                <c:pt idx="4718">
                  <c:v>0.45500000000000002</c:v>
                </c:pt>
                <c:pt idx="4719">
                  <c:v>-3.1709999999999998</c:v>
                </c:pt>
                <c:pt idx="4720">
                  <c:v>-2.9009999999999998</c:v>
                </c:pt>
                <c:pt idx="4721">
                  <c:v>-2.9</c:v>
                </c:pt>
                <c:pt idx="4722">
                  <c:v>0.44</c:v>
                </c:pt>
                <c:pt idx="4723">
                  <c:v>0.42899999999999999</c:v>
                </c:pt>
                <c:pt idx="4724">
                  <c:v>-2.0470000000000002</c:v>
                </c:pt>
                <c:pt idx="4725">
                  <c:v>-2.048</c:v>
                </c:pt>
                <c:pt idx="4726">
                  <c:v>0.44400000000000001</c:v>
                </c:pt>
                <c:pt idx="4727">
                  <c:v>0.45500000000000002</c:v>
                </c:pt>
                <c:pt idx="4728">
                  <c:v>-3.14</c:v>
                </c:pt>
                <c:pt idx="4729">
                  <c:v>-2.8980000000000001</c:v>
                </c:pt>
                <c:pt idx="4730">
                  <c:v>-2.8969999999999998</c:v>
                </c:pt>
                <c:pt idx="4731">
                  <c:v>22.702999999999999</c:v>
                </c:pt>
                <c:pt idx="4732">
                  <c:v>0.442</c:v>
                </c:pt>
                <c:pt idx="4733">
                  <c:v>0.432</c:v>
                </c:pt>
                <c:pt idx="4734">
                  <c:v>-2.0499999999999998</c:v>
                </c:pt>
                <c:pt idx="4735">
                  <c:v>-2.0499999999999998</c:v>
                </c:pt>
                <c:pt idx="4736">
                  <c:v>0.442</c:v>
                </c:pt>
                <c:pt idx="4737">
                  <c:v>0.45200000000000001</c:v>
                </c:pt>
                <c:pt idx="4738">
                  <c:v>-2.8969999999999998</c:v>
                </c:pt>
                <c:pt idx="4739">
                  <c:v>-2.8959999999999999</c:v>
                </c:pt>
                <c:pt idx="4740">
                  <c:v>21.003</c:v>
                </c:pt>
                <c:pt idx="4741">
                  <c:v>0.44700000000000001</c:v>
                </c:pt>
                <c:pt idx="4742">
                  <c:v>0.436</c:v>
                </c:pt>
                <c:pt idx="4743">
                  <c:v>-3.1840000000000002</c:v>
                </c:pt>
                <c:pt idx="4744">
                  <c:v>-2.0470000000000002</c:v>
                </c:pt>
                <c:pt idx="4745">
                  <c:v>-2.0470000000000002</c:v>
                </c:pt>
                <c:pt idx="4746">
                  <c:v>0.437</c:v>
                </c:pt>
                <c:pt idx="4747">
                  <c:v>0.44800000000000001</c:v>
                </c:pt>
                <c:pt idx="4748">
                  <c:v>-2.9020000000000001</c:v>
                </c:pt>
                <c:pt idx="4749">
                  <c:v>-2.9020000000000001</c:v>
                </c:pt>
                <c:pt idx="4750">
                  <c:v>0.44700000000000001</c:v>
                </c:pt>
                <c:pt idx="4751">
                  <c:v>0.436</c:v>
                </c:pt>
                <c:pt idx="4752">
                  <c:v>-3.6110000000000002</c:v>
                </c:pt>
                <c:pt idx="4753">
                  <c:v>-2.044</c:v>
                </c:pt>
                <c:pt idx="4754">
                  <c:v>-2.044</c:v>
                </c:pt>
                <c:pt idx="4755">
                  <c:v>8.0470000000000006</c:v>
                </c:pt>
                <c:pt idx="4756">
                  <c:v>0.439</c:v>
                </c:pt>
                <c:pt idx="4757">
                  <c:v>0.45</c:v>
                </c:pt>
                <c:pt idx="4758">
                  <c:v>-2.9060000000000001</c:v>
                </c:pt>
                <c:pt idx="4759">
                  <c:v>-2.9060000000000001</c:v>
                </c:pt>
                <c:pt idx="4760">
                  <c:v>0.44500000000000001</c:v>
                </c:pt>
                <c:pt idx="4761">
                  <c:v>0.434</c:v>
                </c:pt>
                <c:pt idx="4762">
                  <c:v>-2.044</c:v>
                </c:pt>
                <c:pt idx="4763">
                  <c:v>-2.044</c:v>
                </c:pt>
                <c:pt idx="4764">
                  <c:v>7.4470000000000001</c:v>
                </c:pt>
                <c:pt idx="4765">
                  <c:v>0.441</c:v>
                </c:pt>
                <c:pt idx="4766">
                  <c:v>0.45200000000000001</c:v>
                </c:pt>
                <c:pt idx="4767">
                  <c:v>-3.714</c:v>
                </c:pt>
                <c:pt idx="4768">
                  <c:v>-2.9009999999999998</c:v>
                </c:pt>
                <c:pt idx="4769">
                  <c:v>-2.9009999999999998</c:v>
                </c:pt>
                <c:pt idx="4770">
                  <c:v>0.442</c:v>
                </c:pt>
                <c:pt idx="4771">
                  <c:v>0.43099999999999999</c:v>
                </c:pt>
                <c:pt idx="4772">
                  <c:v>-2.048</c:v>
                </c:pt>
                <c:pt idx="4773">
                  <c:v>-2.048</c:v>
                </c:pt>
                <c:pt idx="4774">
                  <c:v>0.442</c:v>
                </c:pt>
                <c:pt idx="4775">
                  <c:v>0.45300000000000001</c:v>
                </c:pt>
                <c:pt idx="4776">
                  <c:v>-3.7549999999999999</c:v>
                </c:pt>
                <c:pt idx="4777">
                  <c:v>-2.895</c:v>
                </c:pt>
                <c:pt idx="4778">
                  <c:v>-2.895</c:v>
                </c:pt>
                <c:pt idx="4779">
                  <c:v>24.219000000000001</c:v>
                </c:pt>
                <c:pt idx="4780">
                  <c:v>0.44900000000000001</c:v>
                </c:pt>
                <c:pt idx="4781">
                  <c:v>0.438</c:v>
                </c:pt>
                <c:pt idx="4782">
                  <c:v>-2.0539999999999998</c:v>
                </c:pt>
                <c:pt idx="4783">
                  <c:v>-2.0529999999999999</c:v>
                </c:pt>
                <c:pt idx="4784">
                  <c:v>0.435</c:v>
                </c:pt>
                <c:pt idx="4785">
                  <c:v>0.44500000000000001</c:v>
                </c:pt>
                <c:pt idx="4786">
                  <c:v>-2.8929999999999998</c:v>
                </c:pt>
                <c:pt idx="4787">
                  <c:v>-2.8940000000000001</c:v>
                </c:pt>
                <c:pt idx="4788">
                  <c:v>26.149000000000001</c:v>
                </c:pt>
                <c:pt idx="4789">
                  <c:v>0.45500000000000002</c:v>
                </c:pt>
                <c:pt idx="4790">
                  <c:v>0.44500000000000001</c:v>
                </c:pt>
                <c:pt idx="4791">
                  <c:v>-3.67</c:v>
                </c:pt>
                <c:pt idx="4792">
                  <c:v>-2.052</c:v>
                </c:pt>
                <c:pt idx="4793">
                  <c:v>-2.0499999999999998</c:v>
                </c:pt>
                <c:pt idx="4794">
                  <c:v>0.42799999999999999</c:v>
                </c:pt>
                <c:pt idx="4795">
                  <c:v>0.439</c:v>
                </c:pt>
                <c:pt idx="4796">
                  <c:v>-2.8980000000000001</c:v>
                </c:pt>
                <c:pt idx="4797">
                  <c:v>-2.899</c:v>
                </c:pt>
                <c:pt idx="4798">
                  <c:v>0.45500000000000002</c:v>
                </c:pt>
                <c:pt idx="4799">
                  <c:v>0.44400000000000001</c:v>
                </c:pt>
                <c:pt idx="4800">
                  <c:v>-3.234</c:v>
                </c:pt>
                <c:pt idx="4801">
                  <c:v>-2.0449999999999999</c:v>
                </c:pt>
                <c:pt idx="4802">
                  <c:v>-2.044</c:v>
                </c:pt>
                <c:pt idx="4803">
                  <c:v>11.617000000000001</c:v>
                </c:pt>
                <c:pt idx="4804">
                  <c:v>0.433</c:v>
                </c:pt>
                <c:pt idx="4805">
                  <c:v>0.44400000000000001</c:v>
                </c:pt>
                <c:pt idx="4806">
                  <c:v>-2.9079999999999999</c:v>
                </c:pt>
                <c:pt idx="4807">
                  <c:v>-2.9079999999999999</c:v>
                </c:pt>
                <c:pt idx="4808">
                  <c:v>0.45</c:v>
                </c:pt>
                <c:pt idx="4809">
                  <c:v>0.439</c:v>
                </c:pt>
                <c:pt idx="4810">
                  <c:v>-2.044</c:v>
                </c:pt>
                <c:pt idx="4811">
                  <c:v>-2.044</c:v>
                </c:pt>
                <c:pt idx="4812">
                  <c:v>12.515000000000001</c:v>
                </c:pt>
                <c:pt idx="4813">
                  <c:v>0.437</c:v>
                </c:pt>
                <c:pt idx="4814">
                  <c:v>0.44800000000000001</c:v>
                </c:pt>
                <c:pt idx="4815">
                  <c:v>-3.8490000000000002</c:v>
                </c:pt>
                <c:pt idx="4816">
                  <c:v>-2.9009999999999998</c:v>
                </c:pt>
                <c:pt idx="4817">
                  <c:v>-2.9009999999999998</c:v>
                </c:pt>
                <c:pt idx="4818">
                  <c:v>0.44500000000000001</c:v>
                </c:pt>
                <c:pt idx="4819">
                  <c:v>0.434</c:v>
                </c:pt>
                <c:pt idx="4820">
                  <c:v>-2.0489999999999999</c:v>
                </c:pt>
                <c:pt idx="4821">
                  <c:v>-2.0489999999999999</c:v>
                </c:pt>
                <c:pt idx="4822">
                  <c:v>0.438</c:v>
                </c:pt>
                <c:pt idx="4823">
                  <c:v>0.44900000000000001</c:v>
                </c:pt>
                <c:pt idx="4824">
                  <c:v>-3.8239999999999998</c:v>
                </c:pt>
                <c:pt idx="4825">
                  <c:v>-2.8919999999999999</c:v>
                </c:pt>
                <c:pt idx="4826">
                  <c:v>-2.8919999999999999</c:v>
                </c:pt>
                <c:pt idx="4827">
                  <c:v>25.045999999999999</c:v>
                </c:pt>
                <c:pt idx="4828">
                  <c:v>0.45200000000000001</c:v>
                </c:pt>
                <c:pt idx="4829">
                  <c:v>0.442</c:v>
                </c:pt>
                <c:pt idx="4830">
                  <c:v>-2.0579999999999998</c:v>
                </c:pt>
                <c:pt idx="4831">
                  <c:v>-2.0569999999999999</c:v>
                </c:pt>
                <c:pt idx="4832">
                  <c:v>0.43099999999999999</c:v>
                </c:pt>
                <c:pt idx="4833">
                  <c:v>0.441</c:v>
                </c:pt>
                <c:pt idx="4834">
                  <c:v>-2.89</c:v>
                </c:pt>
                <c:pt idx="4835">
                  <c:v>-2.891</c:v>
                </c:pt>
                <c:pt idx="4836">
                  <c:v>23.11</c:v>
                </c:pt>
                <c:pt idx="4837">
                  <c:v>0.46200000000000002</c:v>
                </c:pt>
                <c:pt idx="4838">
                  <c:v>0.45200000000000001</c:v>
                </c:pt>
                <c:pt idx="4839">
                  <c:v>-3.2749999999999999</c:v>
                </c:pt>
                <c:pt idx="4840">
                  <c:v>-2.0539999999999998</c:v>
                </c:pt>
                <c:pt idx="4841">
                  <c:v>-2.052</c:v>
                </c:pt>
                <c:pt idx="4842">
                  <c:v>0.42099999999999999</c:v>
                </c:pt>
                <c:pt idx="4843">
                  <c:v>0.432</c:v>
                </c:pt>
                <c:pt idx="4844">
                  <c:v>-2.899</c:v>
                </c:pt>
                <c:pt idx="4845">
                  <c:v>-2.9009999999999998</c:v>
                </c:pt>
                <c:pt idx="4846">
                  <c:v>0.46200000000000002</c:v>
                </c:pt>
                <c:pt idx="4847">
                  <c:v>0.45100000000000001</c:v>
                </c:pt>
                <c:pt idx="4848">
                  <c:v>-3.7160000000000002</c:v>
                </c:pt>
                <c:pt idx="4849">
                  <c:v>-2.048</c:v>
                </c:pt>
                <c:pt idx="4850">
                  <c:v>-2.0459999999999998</c:v>
                </c:pt>
                <c:pt idx="4851">
                  <c:v>10.975</c:v>
                </c:pt>
                <c:pt idx="4852">
                  <c:v>0.42599999999999999</c:v>
                </c:pt>
                <c:pt idx="4853">
                  <c:v>0.437</c:v>
                </c:pt>
                <c:pt idx="4854">
                  <c:v>-2.9079999999999999</c:v>
                </c:pt>
                <c:pt idx="4855">
                  <c:v>-2.91</c:v>
                </c:pt>
                <c:pt idx="4856">
                  <c:v>0.45800000000000002</c:v>
                </c:pt>
                <c:pt idx="4857">
                  <c:v>0.44700000000000001</c:v>
                </c:pt>
                <c:pt idx="4858">
                  <c:v>-2.0459999999999998</c:v>
                </c:pt>
                <c:pt idx="4859">
                  <c:v>-2.0449999999999999</c:v>
                </c:pt>
                <c:pt idx="4860">
                  <c:v>10.159000000000001</c:v>
                </c:pt>
                <c:pt idx="4861">
                  <c:v>0.43099999999999999</c:v>
                </c:pt>
                <c:pt idx="4862">
                  <c:v>0.442</c:v>
                </c:pt>
                <c:pt idx="4863">
                  <c:v>-3.8410000000000002</c:v>
                </c:pt>
                <c:pt idx="4864">
                  <c:v>-2.8980000000000001</c:v>
                </c:pt>
                <c:pt idx="4865">
                  <c:v>-2.899</c:v>
                </c:pt>
                <c:pt idx="4866">
                  <c:v>0.45100000000000001</c:v>
                </c:pt>
                <c:pt idx="4867">
                  <c:v>0.44</c:v>
                </c:pt>
                <c:pt idx="4868">
                  <c:v>-2.052</c:v>
                </c:pt>
                <c:pt idx="4869">
                  <c:v>-2.052</c:v>
                </c:pt>
                <c:pt idx="4870">
                  <c:v>0.433</c:v>
                </c:pt>
                <c:pt idx="4871">
                  <c:v>0.443</c:v>
                </c:pt>
                <c:pt idx="4872">
                  <c:v>-3.879</c:v>
                </c:pt>
                <c:pt idx="4873">
                  <c:v>-2.887</c:v>
                </c:pt>
                <c:pt idx="4874">
                  <c:v>-2.8879999999999999</c:v>
                </c:pt>
                <c:pt idx="4875">
                  <c:v>24.352</c:v>
                </c:pt>
                <c:pt idx="4876">
                  <c:v>0.46200000000000002</c:v>
                </c:pt>
                <c:pt idx="4877">
                  <c:v>0.45200000000000001</c:v>
                </c:pt>
                <c:pt idx="4878">
                  <c:v>-2.0659999999999998</c:v>
                </c:pt>
                <c:pt idx="4879">
                  <c:v>-2.0630000000000002</c:v>
                </c:pt>
                <c:pt idx="4880">
                  <c:v>0.42099999999999999</c:v>
                </c:pt>
                <c:pt idx="4881">
                  <c:v>0.43099999999999999</c:v>
                </c:pt>
                <c:pt idx="4882">
                  <c:v>-2.8849999999999998</c:v>
                </c:pt>
                <c:pt idx="4883">
                  <c:v>-2.887</c:v>
                </c:pt>
                <c:pt idx="4884">
                  <c:v>26.355</c:v>
                </c:pt>
                <c:pt idx="4885">
                  <c:v>0.47399999999999998</c:v>
                </c:pt>
                <c:pt idx="4886">
                  <c:v>0.46400000000000002</c:v>
                </c:pt>
                <c:pt idx="4887">
                  <c:v>-3.4969999999999999</c:v>
                </c:pt>
                <c:pt idx="4888">
                  <c:v>-2.0659999999999998</c:v>
                </c:pt>
                <c:pt idx="4889">
                  <c:v>-2.0619999999999998</c:v>
                </c:pt>
                <c:pt idx="4890">
                  <c:v>0.41</c:v>
                </c:pt>
                <c:pt idx="4891">
                  <c:v>0.42</c:v>
                </c:pt>
                <c:pt idx="4892">
                  <c:v>-2.8929999999999998</c:v>
                </c:pt>
                <c:pt idx="4893">
                  <c:v>-2.8969999999999998</c:v>
                </c:pt>
                <c:pt idx="4894">
                  <c:v>0.47299999999999998</c:v>
                </c:pt>
                <c:pt idx="4895">
                  <c:v>0.46300000000000002</c:v>
                </c:pt>
                <c:pt idx="4896">
                  <c:v>-3.0760000000000001</c:v>
                </c:pt>
                <c:pt idx="4897">
                  <c:v>-2.0550000000000002</c:v>
                </c:pt>
                <c:pt idx="4898">
                  <c:v>-2.052</c:v>
                </c:pt>
                <c:pt idx="4899">
                  <c:v>12.448</c:v>
                </c:pt>
                <c:pt idx="4900">
                  <c:v>0.41799999999999998</c:v>
                </c:pt>
                <c:pt idx="4901">
                  <c:v>0.42899999999999999</c:v>
                </c:pt>
                <c:pt idx="4902">
                  <c:v>-2.9049999999999998</c:v>
                </c:pt>
                <c:pt idx="4903">
                  <c:v>-2.9079999999999999</c:v>
                </c:pt>
                <c:pt idx="4904">
                  <c:v>0.46500000000000002</c:v>
                </c:pt>
                <c:pt idx="4905">
                  <c:v>0.45500000000000002</c:v>
                </c:pt>
                <c:pt idx="4906">
                  <c:v>-2.052</c:v>
                </c:pt>
                <c:pt idx="4907">
                  <c:v>-2.0499999999999998</c:v>
                </c:pt>
                <c:pt idx="4908">
                  <c:v>13.406000000000001</c:v>
                </c:pt>
                <c:pt idx="4909">
                  <c:v>0.42499999999999999</c:v>
                </c:pt>
                <c:pt idx="4910">
                  <c:v>0.436</c:v>
                </c:pt>
                <c:pt idx="4911">
                  <c:v>-3.7</c:v>
                </c:pt>
                <c:pt idx="4912">
                  <c:v>-2.8929999999999998</c:v>
                </c:pt>
                <c:pt idx="4913">
                  <c:v>-2.8940000000000001</c:v>
                </c:pt>
                <c:pt idx="4914">
                  <c:v>0.45600000000000002</c:v>
                </c:pt>
                <c:pt idx="4915">
                  <c:v>0.44600000000000001</c:v>
                </c:pt>
                <c:pt idx="4916">
                  <c:v>-2.0590000000000002</c:v>
                </c:pt>
                <c:pt idx="4917">
                  <c:v>-2.0569999999999999</c:v>
                </c:pt>
                <c:pt idx="4918">
                  <c:v>0.42599999999999999</c:v>
                </c:pt>
                <c:pt idx="4919">
                  <c:v>0.437</c:v>
                </c:pt>
                <c:pt idx="4920">
                  <c:v>-3.6829999999999998</c:v>
                </c:pt>
                <c:pt idx="4921">
                  <c:v>-2.88</c:v>
                </c:pt>
                <c:pt idx="4922">
                  <c:v>-2.8809999999999998</c:v>
                </c:pt>
                <c:pt idx="4923">
                  <c:v>22.343</c:v>
                </c:pt>
                <c:pt idx="4924">
                  <c:v>0.46600000000000003</c:v>
                </c:pt>
                <c:pt idx="4925">
                  <c:v>0.45600000000000002</c:v>
                </c:pt>
                <c:pt idx="4926">
                  <c:v>-2.0739999999999998</c:v>
                </c:pt>
                <c:pt idx="4927">
                  <c:v>-2.0710000000000002</c:v>
                </c:pt>
                <c:pt idx="4928">
                  <c:v>0.41599999999999998</c:v>
                </c:pt>
                <c:pt idx="4929">
                  <c:v>0.42599999999999999</c:v>
                </c:pt>
                <c:pt idx="4930">
                  <c:v>-2.8780000000000001</c:v>
                </c:pt>
                <c:pt idx="4931">
                  <c:v>-2.8809999999999998</c:v>
                </c:pt>
                <c:pt idx="4932">
                  <c:v>20.591000000000001</c:v>
                </c:pt>
                <c:pt idx="4933">
                  <c:v>0.48</c:v>
                </c:pt>
                <c:pt idx="4934">
                  <c:v>0.47</c:v>
                </c:pt>
                <c:pt idx="4935">
                  <c:v>-2.0830000000000002</c:v>
                </c:pt>
                <c:pt idx="4936">
                  <c:v>-2.0790000000000002</c:v>
                </c:pt>
                <c:pt idx="4937">
                  <c:v>0.40400000000000003</c:v>
                </c:pt>
                <c:pt idx="4938">
                  <c:v>0.41399999999999998</c:v>
                </c:pt>
                <c:pt idx="4939">
                  <c:v>-2.8769999999999998</c:v>
                </c:pt>
                <c:pt idx="4940">
                  <c:v>-2.8809999999999998</c:v>
                </c:pt>
                <c:pt idx="4941">
                  <c:v>0.47899999999999998</c:v>
                </c:pt>
                <c:pt idx="4942">
                  <c:v>0.46899999999999997</c:v>
                </c:pt>
                <c:pt idx="4943">
                  <c:v>-4.1959999999999997</c:v>
                </c:pt>
                <c:pt idx="4944">
                  <c:v>0.79300000000000004</c:v>
                </c:pt>
                <c:pt idx="4945">
                  <c:v>-5.9409999999999998</c:v>
                </c:pt>
                <c:pt idx="4946">
                  <c:v>0.89200000000000002</c:v>
                </c:pt>
                <c:pt idx="4947">
                  <c:v>-4.1580000000000004</c:v>
                </c:pt>
                <c:pt idx="4948">
                  <c:v>0.85</c:v>
                </c:pt>
                <c:pt idx="4949">
                  <c:v>-5.8140000000000001</c:v>
                </c:pt>
                <c:pt idx="4950">
                  <c:v>0.46500000000000002</c:v>
                </c:pt>
                <c:pt idx="4951">
                  <c:v>0.45400000000000001</c:v>
                </c:pt>
                <c:pt idx="4952">
                  <c:v>-2.0529999999999999</c:v>
                </c:pt>
                <c:pt idx="4953">
                  <c:v>-2.0499999999999998</c:v>
                </c:pt>
                <c:pt idx="4954">
                  <c:v>0.41899999999999998</c:v>
                </c:pt>
                <c:pt idx="4955">
                  <c:v>0.43</c:v>
                </c:pt>
                <c:pt idx="4956">
                  <c:v>-2.907</c:v>
                </c:pt>
                <c:pt idx="4957">
                  <c:v>-2.9089999999999998</c:v>
                </c:pt>
                <c:pt idx="4958">
                  <c:v>0.46400000000000002</c:v>
                </c:pt>
                <c:pt idx="4959">
                  <c:v>0.45300000000000001</c:v>
                </c:pt>
                <c:pt idx="4960">
                  <c:v>-2.0510000000000002</c:v>
                </c:pt>
                <c:pt idx="4961">
                  <c:v>-2.0489999999999999</c:v>
                </c:pt>
                <c:pt idx="4962">
                  <c:v>0.42</c:v>
                </c:pt>
                <c:pt idx="4963">
                  <c:v>0.43</c:v>
                </c:pt>
                <c:pt idx="4964">
                  <c:v>-2.9079999999999999</c:v>
                </c:pt>
                <c:pt idx="4965">
                  <c:v>-2.911</c:v>
                </c:pt>
                <c:pt idx="4966">
                  <c:v>0.46300000000000002</c:v>
                </c:pt>
                <c:pt idx="4967">
                  <c:v>0.45200000000000001</c:v>
                </c:pt>
                <c:pt idx="4968">
                  <c:v>-2.0499999999999998</c:v>
                </c:pt>
                <c:pt idx="4969">
                  <c:v>-2.048</c:v>
                </c:pt>
                <c:pt idx="4970">
                  <c:v>0.42099999999999999</c:v>
                </c:pt>
                <c:pt idx="4971">
                  <c:v>0.43</c:v>
                </c:pt>
                <c:pt idx="4972">
                  <c:v>-2.8969999999999998</c:v>
                </c:pt>
                <c:pt idx="4973">
                  <c:v>-2.9</c:v>
                </c:pt>
                <c:pt idx="4974">
                  <c:v>0.46800000000000003</c:v>
                </c:pt>
                <c:pt idx="4975">
                  <c:v>0.45800000000000002</c:v>
                </c:pt>
                <c:pt idx="4976">
                  <c:v>-2.0430000000000001</c:v>
                </c:pt>
                <c:pt idx="4977">
                  <c:v>-2.0409999999999999</c:v>
                </c:pt>
                <c:pt idx="4978">
                  <c:v>0.41799999999999998</c:v>
                </c:pt>
                <c:pt idx="4979">
                  <c:v>0.42899999999999999</c:v>
                </c:pt>
                <c:pt idx="4980">
                  <c:v>-2.8959999999999999</c:v>
                </c:pt>
                <c:pt idx="4981">
                  <c:v>-2.899</c:v>
                </c:pt>
                <c:pt idx="4982">
                  <c:v>0.46899999999999997</c:v>
                </c:pt>
                <c:pt idx="4983">
                  <c:v>0.45800000000000002</c:v>
                </c:pt>
                <c:pt idx="4984">
                  <c:v>-2.0449999999999999</c:v>
                </c:pt>
                <c:pt idx="4985">
                  <c:v>-2.0419999999999998</c:v>
                </c:pt>
                <c:pt idx="4986">
                  <c:v>0.41699999999999998</c:v>
                </c:pt>
                <c:pt idx="4987">
                  <c:v>0.42799999999999999</c:v>
                </c:pt>
                <c:pt idx="4988">
                  <c:v>-2.895</c:v>
                </c:pt>
                <c:pt idx="4989">
                  <c:v>-2.8969999999999998</c:v>
                </c:pt>
                <c:pt idx="4990">
                  <c:v>0.47</c:v>
                </c:pt>
                <c:pt idx="4991">
                  <c:v>0.45900000000000002</c:v>
                </c:pt>
                <c:pt idx="4992">
                  <c:v>-4.09</c:v>
                </c:pt>
                <c:pt idx="4993">
                  <c:v>0.84799999999999998</c:v>
                </c:pt>
                <c:pt idx="4994">
                  <c:v>-5.8650000000000002</c:v>
                </c:pt>
                <c:pt idx="4995">
                  <c:v>0.89</c:v>
                </c:pt>
                <c:pt idx="4996">
                  <c:v>-4.1779999999999999</c:v>
                </c:pt>
                <c:pt idx="4997">
                  <c:v>0.82799999999999996</c:v>
                </c:pt>
                <c:pt idx="4998">
                  <c:v>-5.87</c:v>
                </c:pt>
                <c:pt idx="4999">
                  <c:v>0.45900000000000002</c:v>
                </c:pt>
                <c:pt idx="5000">
                  <c:v>0.44800000000000001</c:v>
                </c:pt>
                <c:pt idx="5001">
                  <c:v>-2.032</c:v>
                </c:pt>
                <c:pt idx="5002">
                  <c:v>-2.0310000000000001</c:v>
                </c:pt>
                <c:pt idx="5003">
                  <c:v>0.42799999999999999</c:v>
                </c:pt>
                <c:pt idx="5004">
                  <c:v>0.439</c:v>
                </c:pt>
                <c:pt idx="5005">
                  <c:v>-2.907</c:v>
                </c:pt>
                <c:pt idx="5006">
                  <c:v>-2.9089999999999998</c:v>
                </c:pt>
                <c:pt idx="5007">
                  <c:v>0.46</c:v>
                </c:pt>
                <c:pt idx="5008">
                  <c:v>0.44900000000000001</c:v>
                </c:pt>
                <c:pt idx="5009">
                  <c:v>11.170999999999999</c:v>
                </c:pt>
                <c:pt idx="5010">
                  <c:v>-2.032</c:v>
                </c:pt>
                <c:pt idx="5011">
                  <c:v>-2.0299999999999998</c:v>
                </c:pt>
                <c:pt idx="5012">
                  <c:v>0.42</c:v>
                </c:pt>
                <c:pt idx="5013">
                  <c:v>0.43099999999999999</c:v>
                </c:pt>
                <c:pt idx="5014">
                  <c:v>-2.911</c:v>
                </c:pt>
                <c:pt idx="5015">
                  <c:v>-2.9140000000000001</c:v>
                </c:pt>
                <c:pt idx="5016">
                  <c:v>0.46800000000000003</c:v>
                </c:pt>
                <c:pt idx="5017">
                  <c:v>0.45700000000000002</c:v>
                </c:pt>
                <c:pt idx="5018">
                  <c:v>10.058</c:v>
                </c:pt>
                <c:pt idx="5019">
                  <c:v>-2.0329999999999999</c:v>
                </c:pt>
                <c:pt idx="5020">
                  <c:v>-2.0289999999999999</c:v>
                </c:pt>
                <c:pt idx="5021">
                  <c:v>-2.8610000000000002</c:v>
                </c:pt>
                <c:pt idx="5022">
                  <c:v>0.41399999999999998</c:v>
                </c:pt>
                <c:pt idx="5023">
                  <c:v>0.42599999999999999</c:v>
                </c:pt>
                <c:pt idx="5024">
                  <c:v>-2.927</c:v>
                </c:pt>
                <c:pt idx="5025">
                  <c:v>-2.93</c:v>
                </c:pt>
                <c:pt idx="5026">
                  <c:v>0.47499999999999998</c:v>
                </c:pt>
                <c:pt idx="5027">
                  <c:v>0.46400000000000002</c:v>
                </c:pt>
                <c:pt idx="5028">
                  <c:v>-2.0270000000000001</c:v>
                </c:pt>
                <c:pt idx="5029">
                  <c:v>-2.0230000000000001</c:v>
                </c:pt>
                <c:pt idx="5030">
                  <c:v>-2.9729999999999999</c:v>
                </c:pt>
                <c:pt idx="5031">
                  <c:v>0.41399999999999998</c:v>
                </c:pt>
                <c:pt idx="5032">
                  <c:v>0.42499999999999999</c:v>
                </c:pt>
                <c:pt idx="5033">
                  <c:v>22.544</c:v>
                </c:pt>
                <c:pt idx="5034">
                  <c:v>-2.9350000000000001</c:v>
                </c:pt>
                <c:pt idx="5035">
                  <c:v>-2.9369999999999998</c:v>
                </c:pt>
                <c:pt idx="5036">
                  <c:v>0.46400000000000002</c:v>
                </c:pt>
                <c:pt idx="5037">
                  <c:v>0.45200000000000001</c:v>
                </c:pt>
                <c:pt idx="5038">
                  <c:v>-2.016</c:v>
                </c:pt>
                <c:pt idx="5039">
                  <c:v>-2.0139999999999998</c:v>
                </c:pt>
                <c:pt idx="5040">
                  <c:v>0.42499999999999999</c:v>
                </c:pt>
                <c:pt idx="5041">
                  <c:v>0.436</c:v>
                </c:pt>
                <c:pt idx="5042">
                  <c:v>23.515999999999998</c:v>
                </c:pt>
                <c:pt idx="5043">
                  <c:v>-2.9319999999999999</c:v>
                </c:pt>
                <c:pt idx="5044">
                  <c:v>-2.9329999999999998</c:v>
                </c:pt>
                <c:pt idx="5045">
                  <c:v>-2.6970000000000001</c:v>
                </c:pt>
                <c:pt idx="5046">
                  <c:v>0.45100000000000001</c:v>
                </c:pt>
                <c:pt idx="5047">
                  <c:v>0.44</c:v>
                </c:pt>
                <c:pt idx="5048">
                  <c:v>-2.0219999999999998</c:v>
                </c:pt>
                <c:pt idx="5049">
                  <c:v>-2.0219999999999998</c:v>
                </c:pt>
                <c:pt idx="5050">
                  <c:v>0.436</c:v>
                </c:pt>
                <c:pt idx="5051">
                  <c:v>0.44700000000000001</c:v>
                </c:pt>
                <c:pt idx="5052">
                  <c:v>-2.923</c:v>
                </c:pt>
                <c:pt idx="5053">
                  <c:v>-2.923</c:v>
                </c:pt>
                <c:pt idx="5054">
                  <c:v>-2.38</c:v>
                </c:pt>
                <c:pt idx="5055">
                  <c:v>0.45200000000000001</c:v>
                </c:pt>
                <c:pt idx="5056">
                  <c:v>0.441</c:v>
                </c:pt>
                <c:pt idx="5057">
                  <c:v>9.6349999999999998</c:v>
                </c:pt>
                <c:pt idx="5058">
                  <c:v>-2.0270000000000001</c:v>
                </c:pt>
                <c:pt idx="5059">
                  <c:v>-2.0259999999999998</c:v>
                </c:pt>
                <c:pt idx="5060">
                  <c:v>0.43</c:v>
                </c:pt>
                <c:pt idx="5061">
                  <c:v>0.441</c:v>
                </c:pt>
                <c:pt idx="5062">
                  <c:v>-2.9169999999999998</c:v>
                </c:pt>
                <c:pt idx="5063">
                  <c:v>-2.919</c:v>
                </c:pt>
                <c:pt idx="5064">
                  <c:v>0.45800000000000002</c:v>
                </c:pt>
                <c:pt idx="5065">
                  <c:v>0.44700000000000001</c:v>
                </c:pt>
                <c:pt idx="5066">
                  <c:v>10.699</c:v>
                </c:pt>
                <c:pt idx="5067">
                  <c:v>-2.0270000000000001</c:v>
                </c:pt>
                <c:pt idx="5068">
                  <c:v>-2.0249999999999999</c:v>
                </c:pt>
                <c:pt idx="5069">
                  <c:v>-3.069</c:v>
                </c:pt>
                <c:pt idx="5070">
                  <c:v>0.42399999999999999</c:v>
                </c:pt>
                <c:pt idx="5071">
                  <c:v>0.436</c:v>
                </c:pt>
                <c:pt idx="5072">
                  <c:v>-2.93</c:v>
                </c:pt>
                <c:pt idx="5073">
                  <c:v>-2.9319999999999999</c:v>
                </c:pt>
                <c:pt idx="5074">
                  <c:v>0.46400000000000002</c:v>
                </c:pt>
                <c:pt idx="5075">
                  <c:v>0.45300000000000001</c:v>
                </c:pt>
                <c:pt idx="5076">
                  <c:v>-2.02</c:v>
                </c:pt>
                <c:pt idx="5077">
                  <c:v>-2.0179999999999998</c:v>
                </c:pt>
                <c:pt idx="5078">
                  <c:v>-2.944</c:v>
                </c:pt>
                <c:pt idx="5079">
                  <c:v>0.42299999999999999</c:v>
                </c:pt>
                <c:pt idx="5080">
                  <c:v>0.435</c:v>
                </c:pt>
                <c:pt idx="5081">
                  <c:v>19.239999999999998</c:v>
                </c:pt>
                <c:pt idx="5082">
                  <c:v>-2.9380000000000002</c:v>
                </c:pt>
                <c:pt idx="5083">
                  <c:v>-2.9380000000000002</c:v>
                </c:pt>
                <c:pt idx="5084">
                  <c:v>0.45600000000000002</c:v>
                </c:pt>
                <c:pt idx="5085">
                  <c:v>0.44400000000000001</c:v>
                </c:pt>
                <c:pt idx="5086">
                  <c:v>-2.0129999999999999</c:v>
                </c:pt>
                <c:pt idx="5087">
                  <c:v>-2.0129999999999999</c:v>
                </c:pt>
                <c:pt idx="5088">
                  <c:v>0.432</c:v>
                </c:pt>
                <c:pt idx="5089">
                  <c:v>0.443</c:v>
                </c:pt>
                <c:pt idx="5090">
                  <c:v>18.393999999999998</c:v>
                </c:pt>
                <c:pt idx="5091">
                  <c:v>-2.9359999999999999</c:v>
                </c:pt>
                <c:pt idx="5092">
                  <c:v>-2.9359999999999999</c:v>
                </c:pt>
                <c:pt idx="5093">
                  <c:v>-2.8</c:v>
                </c:pt>
                <c:pt idx="5094">
                  <c:v>0.44900000000000001</c:v>
                </c:pt>
                <c:pt idx="5095">
                  <c:v>0.437</c:v>
                </c:pt>
                <c:pt idx="5096">
                  <c:v>-2.0190000000000001</c:v>
                </c:pt>
                <c:pt idx="5097">
                  <c:v>-2.0190000000000001</c:v>
                </c:pt>
                <c:pt idx="5098">
                  <c:v>0.438</c:v>
                </c:pt>
                <c:pt idx="5099">
                  <c:v>0.45</c:v>
                </c:pt>
                <c:pt idx="5100">
                  <c:v>-2.9289999999999998</c:v>
                </c:pt>
                <c:pt idx="5101">
                  <c:v>-2.9289999999999998</c:v>
                </c:pt>
                <c:pt idx="5102">
                  <c:v>-3.19</c:v>
                </c:pt>
                <c:pt idx="5103">
                  <c:v>0.45</c:v>
                </c:pt>
                <c:pt idx="5104">
                  <c:v>0.438</c:v>
                </c:pt>
                <c:pt idx="5105">
                  <c:v>14.829000000000001</c:v>
                </c:pt>
                <c:pt idx="5106">
                  <c:v>-2.024</c:v>
                </c:pt>
                <c:pt idx="5107">
                  <c:v>-2.0230000000000001</c:v>
                </c:pt>
                <c:pt idx="5108">
                  <c:v>0.43099999999999999</c:v>
                </c:pt>
                <c:pt idx="5109">
                  <c:v>0.442</c:v>
                </c:pt>
                <c:pt idx="5110">
                  <c:v>-2.923</c:v>
                </c:pt>
                <c:pt idx="5111">
                  <c:v>-2.9239999999999999</c:v>
                </c:pt>
                <c:pt idx="5112">
                  <c:v>0.45700000000000002</c:v>
                </c:pt>
                <c:pt idx="5113">
                  <c:v>0.44500000000000001</c:v>
                </c:pt>
                <c:pt idx="5114">
                  <c:v>13.327999999999999</c:v>
                </c:pt>
                <c:pt idx="5115">
                  <c:v>-2.024</c:v>
                </c:pt>
                <c:pt idx="5116">
                  <c:v>-2.0219999999999998</c:v>
                </c:pt>
                <c:pt idx="5117">
                  <c:v>-2.1070000000000002</c:v>
                </c:pt>
                <c:pt idx="5118">
                  <c:v>0.42499999999999999</c:v>
                </c:pt>
                <c:pt idx="5119">
                  <c:v>0.437</c:v>
                </c:pt>
                <c:pt idx="5120">
                  <c:v>-2.931</c:v>
                </c:pt>
                <c:pt idx="5121">
                  <c:v>-2.9329999999999998</c:v>
                </c:pt>
                <c:pt idx="5122">
                  <c:v>0.46300000000000002</c:v>
                </c:pt>
                <c:pt idx="5123">
                  <c:v>0.45100000000000001</c:v>
                </c:pt>
                <c:pt idx="5124">
                  <c:v>-2.0209999999999999</c:v>
                </c:pt>
                <c:pt idx="5125">
                  <c:v>-2.0190000000000001</c:v>
                </c:pt>
                <c:pt idx="5126">
                  <c:v>-2.1909999999999998</c:v>
                </c:pt>
                <c:pt idx="5127">
                  <c:v>0.42499999999999999</c:v>
                </c:pt>
                <c:pt idx="5128">
                  <c:v>0.437</c:v>
                </c:pt>
                <c:pt idx="5129">
                  <c:v>21.684999999999999</c:v>
                </c:pt>
                <c:pt idx="5130">
                  <c:v>-2.9350000000000001</c:v>
                </c:pt>
                <c:pt idx="5131">
                  <c:v>-2.9359999999999999</c:v>
                </c:pt>
                <c:pt idx="5132">
                  <c:v>0.45600000000000002</c:v>
                </c:pt>
                <c:pt idx="5133">
                  <c:v>0.44400000000000001</c:v>
                </c:pt>
                <c:pt idx="5134">
                  <c:v>-2.0169999999999999</c:v>
                </c:pt>
                <c:pt idx="5135">
                  <c:v>-2.016</c:v>
                </c:pt>
                <c:pt idx="5136">
                  <c:v>0.432</c:v>
                </c:pt>
                <c:pt idx="5137">
                  <c:v>0.443</c:v>
                </c:pt>
                <c:pt idx="5138">
                  <c:v>22.635000000000002</c:v>
                </c:pt>
                <c:pt idx="5139">
                  <c:v>-2.9329999999999998</c:v>
                </c:pt>
                <c:pt idx="5140">
                  <c:v>-2.9329999999999998</c:v>
                </c:pt>
                <c:pt idx="5141">
                  <c:v>-2.94</c:v>
                </c:pt>
                <c:pt idx="5142">
                  <c:v>0.44800000000000001</c:v>
                </c:pt>
                <c:pt idx="5143">
                  <c:v>0.437</c:v>
                </c:pt>
                <c:pt idx="5144">
                  <c:v>-2.0219999999999998</c:v>
                </c:pt>
                <c:pt idx="5145">
                  <c:v>-2.0219999999999998</c:v>
                </c:pt>
                <c:pt idx="5146">
                  <c:v>0.439</c:v>
                </c:pt>
                <c:pt idx="5147">
                  <c:v>0.45</c:v>
                </c:pt>
                <c:pt idx="5148">
                  <c:v>-2.927</c:v>
                </c:pt>
                <c:pt idx="5149">
                  <c:v>-2.927</c:v>
                </c:pt>
                <c:pt idx="5150">
                  <c:v>-2.59</c:v>
                </c:pt>
                <c:pt idx="5151">
                  <c:v>0.44900000000000001</c:v>
                </c:pt>
                <c:pt idx="5152">
                  <c:v>0.437</c:v>
                </c:pt>
                <c:pt idx="5153">
                  <c:v>12.167999999999999</c:v>
                </c:pt>
                <c:pt idx="5154">
                  <c:v>-2.0249999999999999</c:v>
                </c:pt>
                <c:pt idx="5155">
                  <c:v>-2.024</c:v>
                </c:pt>
                <c:pt idx="5156">
                  <c:v>0.434</c:v>
                </c:pt>
                <c:pt idx="5157">
                  <c:v>0.44600000000000001</c:v>
                </c:pt>
                <c:pt idx="5158">
                  <c:v>-2.9239999999999999</c:v>
                </c:pt>
                <c:pt idx="5159">
                  <c:v>-2.9239999999999999</c:v>
                </c:pt>
                <c:pt idx="5160">
                  <c:v>0.45300000000000001</c:v>
                </c:pt>
                <c:pt idx="5161">
                  <c:v>0.441</c:v>
                </c:pt>
                <c:pt idx="5162">
                  <c:v>13.516999999999999</c:v>
                </c:pt>
                <c:pt idx="5163">
                  <c:v>-2.024</c:v>
                </c:pt>
                <c:pt idx="5164">
                  <c:v>-2.0230000000000001</c:v>
                </c:pt>
                <c:pt idx="5165">
                  <c:v>-2.1709999999999998</c:v>
                </c:pt>
                <c:pt idx="5166">
                  <c:v>0.43</c:v>
                </c:pt>
                <c:pt idx="5167">
                  <c:v>0.441</c:v>
                </c:pt>
                <c:pt idx="5168">
                  <c:v>-2.9289999999999998</c:v>
                </c:pt>
                <c:pt idx="5169">
                  <c:v>-2.931</c:v>
                </c:pt>
                <c:pt idx="5170">
                  <c:v>0.45700000000000002</c:v>
                </c:pt>
                <c:pt idx="5171">
                  <c:v>0.44600000000000001</c:v>
                </c:pt>
                <c:pt idx="5172">
                  <c:v>-2.0219999999999998</c:v>
                </c:pt>
                <c:pt idx="5173">
                  <c:v>-2.0209999999999999</c:v>
                </c:pt>
                <c:pt idx="5174">
                  <c:v>-2.085</c:v>
                </c:pt>
                <c:pt idx="5175">
                  <c:v>0.42899999999999999</c:v>
                </c:pt>
                <c:pt idx="5176">
                  <c:v>0.441</c:v>
                </c:pt>
                <c:pt idx="5177">
                  <c:v>23.893999999999998</c:v>
                </c:pt>
                <c:pt idx="5178">
                  <c:v>-2.9319999999999999</c:v>
                </c:pt>
                <c:pt idx="5179">
                  <c:v>-2.9319999999999999</c:v>
                </c:pt>
                <c:pt idx="5180">
                  <c:v>0.45100000000000001</c:v>
                </c:pt>
                <c:pt idx="5181">
                  <c:v>0.44</c:v>
                </c:pt>
                <c:pt idx="5182">
                  <c:v>-2.0190000000000001</c:v>
                </c:pt>
                <c:pt idx="5183">
                  <c:v>-2.0190000000000001</c:v>
                </c:pt>
                <c:pt idx="5184">
                  <c:v>0.435</c:v>
                </c:pt>
                <c:pt idx="5185">
                  <c:v>0.44700000000000001</c:v>
                </c:pt>
                <c:pt idx="5186">
                  <c:v>22.84</c:v>
                </c:pt>
                <c:pt idx="5187">
                  <c:v>-2.9319999999999999</c:v>
                </c:pt>
                <c:pt idx="5188">
                  <c:v>-2.931</c:v>
                </c:pt>
                <c:pt idx="5189">
                  <c:v>-2.7069999999999999</c:v>
                </c:pt>
                <c:pt idx="5190">
                  <c:v>0.44700000000000001</c:v>
                </c:pt>
                <c:pt idx="5191">
                  <c:v>0.435</c:v>
                </c:pt>
                <c:pt idx="5192">
                  <c:v>-2.0219999999999998</c:v>
                </c:pt>
                <c:pt idx="5193">
                  <c:v>-2.0219999999999998</c:v>
                </c:pt>
                <c:pt idx="5194">
                  <c:v>0.44</c:v>
                </c:pt>
                <c:pt idx="5195">
                  <c:v>0.45100000000000001</c:v>
                </c:pt>
                <c:pt idx="5196">
                  <c:v>-2.9279999999999999</c:v>
                </c:pt>
                <c:pt idx="5197">
                  <c:v>-2.9279999999999999</c:v>
                </c:pt>
                <c:pt idx="5198">
                  <c:v>-3.0819999999999999</c:v>
                </c:pt>
                <c:pt idx="5199">
                  <c:v>0.44700000000000001</c:v>
                </c:pt>
                <c:pt idx="5200">
                  <c:v>0.436</c:v>
                </c:pt>
                <c:pt idx="5201">
                  <c:v>12.893000000000001</c:v>
                </c:pt>
                <c:pt idx="5202">
                  <c:v>-2.0249999999999999</c:v>
                </c:pt>
                <c:pt idx="5203">
                  <c:v>-2.0249999999999999</c:v>
                </c:pt>
                <c:pt idx="5204">
                  <c:v>0.436</c:v>
                </c:pt>
                <c:pt idx="5205">
                  <c:v>0.44700000000000001</c:v>
                </c:pt>
                <c:pt idx="5206">
                  <c:v>-2.9249999999999998</c:v>
                </c:pt>
                <c:pt idx="5207">
                  <c:v>-2.9249999999999998</c:v>
                </c:pt>
                <c:pt idx="5208">
                  <c:v>0.45</c:v>
                </c:pt>
                <c:pt idx="5209">
                  <c:v>0.439</c:v>
                </c:pt>
                <c:pt idx="5210">
                  <c:v>11.583</c:v>
                </c:pt>
                <c:pt idx="5211">
                  <c:v>-2.0249999999999999</c:v>
                </c:pt>
                <c:pt idx="5212">
                  <c:v>-2.0249999999999999</c:v>
                </c:pt>
                <c:pt idx="5213">
                  <c:v>-2.5569999999999999</c:v>
                </c:pt>
                <c:pt idx="5214">
                  <c:v>0.434</c:v>
                </c:pt>
                <c:pt idx="5215">
                  <c:v>0.44600000000000001</c:v>
                </c:pt>
                <c:pt idx="5216">
                  <c:v>-2.9279999999999999</c:v>
                </c:pt>
                <c:pt idx="5217">
                  <c:v>-2.9289999999999998</c:v>
                </c:pt>
                <c:pt idx="5218">
                  <c:v>0.45300000000000001</c:v>
                </c:pt>
                <c:pt idx="5219">
                  <c:v>0.441</c:v>
                </c:pt>
                <c:pt idx="5220">
                  <c:v>-2.0230000000000001</c:v>
                </c:pt>
                <c:pt idx="5221">
                  <c:v>-2.0230000000000001</c:v>
                </c:pt>
                <c:pt idx="5222">
                  <c:v>-2.661</c:v>
                </c:pt>
                <c:pt idx="5223">
                  <c:v>0.434</c:v>
                </c:pt>
                <c:pt idx="5224">
                  <c:v>0.44500000000000001</c:v>
                </c:pt>
                <c:pt idx="5225">
                  <c:v>19.992999999999999</c:v>
                </c:pt>
                <c:pt idx="5226">
                  <c:v>-2.931</c:v>
                </c:pt>
                <c:pt idx="5227">
                  <c:v>-2.931</c:v>
                </c:pt>
                <c:pt idx="5228">
                  <c:v>0.45</c:v>
                </c:pt>
                <c:pt idx="5229">
                  <c:v>0.439</c:v>
                </c:pt>
                <c:pt idx="5230">
                  <c:v>-2.0209999999999999</c:v>
                </c:pt>
                <c:pt idx="5231">
                  <c:v>-2.0209999999999999</c:v>
                </c:pt>
                <c:pt idx="5232">
                  <c:v>0.436</c:v>
                </c:pt>
                <c:pt idx="5233">
                  <c:v>0.44800000000000001</c:v>
                </c:pt>
                <c:pt idx="5234">
                  <c:v>20.879000000000001</c:v>
                </c:pt>
                <c:pt idx="5235">
                  <c:v>-2.931</c:v>
                </c:pt>
                <c:pt idx="5236">
                  <c:v>-2.93</c:v>
                </c:pt>
                <c:pt idx="5237">
                  <c:v>-2.8780000000000001</c:v>
                </c:pt>
                <c:pt idx="5238">
                  <c:v>0.44700000000000001</c:v>
                </c:pt>
                <c:pt idx="5239">
                  <c:v>0.436</c:v>
                </c:pt>
                <c:pt idx="5240">
                  <c:v>-2.024</c:v>
                </c:pt>
                <c:pt idx="5241">
                  <c:v>-2.024</c:v>
                </c:pt>
                <c:pt idx="5242">
                  <c:v>0.439</c:v>
                </c:pt>
                <c:pt idx="5243">
                  <c:v>0.45</c:v>
                </c:pt>
                <c:pt idx="5244">
                  <c:v>-2.9279999999999999</c:v>
                </c:pt>
                <c:pt idx="5245">
                  <c:v>-2.9279999999999999</c:v>
                </c:pt>
                <c:pt idx="5246">
                  <c:v>-2.5339999999999998</c:v>
                </c:pt>
                <c:pt idx="5247">
                  <c:v>0.44700000000000001</c:v>
                </c:pt>
                <c:pt idx="5248">
                  <c:v>0.436</c:v>
                </c:pt>
                <c:pt idx="5249">
                  <c:v>9.8170000000000002</c:v>
                </c:pt>
                <c:pt idx="5250">
                  <c:v>-2.0249999999999999</c:v>
                </c:pt>
                <c:pt idx="5251">
                  <c:v>-2.0249999999999999</c:v>
                </c:pt>
                <c:pt idx="5252">
                  <c:v>0.438</c:v>
                </c:pt>
                <c:pt idx="5253">
                  <c:v>0.44900000000000001</c:v>
                </c:pt>
                <c:pt idx="5254">
                  <c:v>-2.927</c:v>
                </c:pt>
                <c:pt idx="5255">
                  <c:v>-2.927</c:v>
                </c:pt>
                <c:pt idx="5256">
                  <c:v>0.44800000000000001</c:v>
                </c:pt>
                <c:pt idx="5257">
                  <c:v>0.437</c:v>
                </c:pt>
                <c:pt idx="5258">
                  <c:v>10.907999999999999</c:v>
                </c:pt>
                <c:pt idx="5259">
                  <c:v>-2.0249999999999999</c:v>
                </c:pt>
                <c:pt idx="5260">
                  <c:v>-2.024</c:v>
                </c:pt>
                <c:pt idx="5261">
                  <c:v>-2.7949999999999999</c:v>
                </c:pt>
                <c:pt idx="5262">
                  <c:v>0.437</c:v>
                </c:pt>
                <c:pt idx="5263">
                  <c:v>0.44800000000000001</c:v>
                </c:pt>
                <c:pt idx="5264">
                  <c:v>-2.9289999999999998</c:v>
                </c:pt>
                <c:pt idx="5265">
                  <c:v>-2.9289999999999998</c:v>
                </c:pt>
                <c:pt idx="5266">
                  <c:v>0.45</c:v>
                </c:pt>
                <c:pt idx="5267">
                  <c:v>0.438</c:v>
                </c:pt>
                <c:pt idx="5268">
                  <c:v>-2.024</c:v>
                </c:pt>
                <c:pt idx="5269">
                  <c:v>-2.024</c:v>
                </c:pt>
                <c:pt idx="5270">
                  <c:v>-2.6869999999999998</c:v>
                </c:pt>
                <c:pt idx="5271">
                  <c:v>0.437</c:v>
                </c:pt>
                <c:pt idx="5272">
                  <c:v>0.44800000000000001</c:v>
                </c:pt>
                <c:pt idx="5273">
                  <c:v>26.849</c:v>
                </c:pt>
                <c:pt idx="5274">
                  <c:v>-2.93</c:v>
                </c:pt>
                <c:pt idx="5275">
                  <c:v>-2.93</c:v>
                </c:pt>
                <c:pt idx="5276">
                  <c:v>0.44800000000000001</c:v>
                </c:pt>
                <c:pt idx="5277">
                  <c:v>0.436</c:v>
                </c:pt>
                <c:pt idx="5278">
                  <c:v>-2.0230000000000001</c:v>
                </c:pt>
                <c:pt idx="5279">
                  <c:v>-2.0230000000000001</c:v>
                </c:pt>
                <c:pt idx="5280">
                  <c:v>0.438</c:v>
                </c:pt>
                <c:pt idx="5281">
                  <c:v>0.45</c:v>
                </c:pt>
                <c:pt idx="5282">
                  <c:v>25.646999999999998</c:v>
                </c:pt>
                <c:pt idx="5283">
                  <c:v>-2.93</c:v>
                </c:pt>
                <c:pt idx="5284">
                  <c:v>-2.93</c:v>
                </c:pt>
                <c:pt idx="5285">
                  <c:v>-2.944</c:v>
                </c:pt>
                <c:pt idx="5286">
                  <c:v>0.44800000000000001</c:v>
                </c:pt>
                <c:pt idx="5287">
                  <c:v>0.436</c:v>
                </c:pt>
                <c:pt idx="5288">
                  <c:v>-2.0230000000000001</c:v>
                </c:pt>
                <c:pt idx="5289">
                  <c:v>-2.0230000000000001</c:v>
                </c:pt>
                <c:pt idx="5290">
                  <c:v>0.438</c:v>
                </c:pt>
                <c:pt idx="5291">
                  <c:v>0.45</c:v>
                </c:pt>
                <c:pt idx="5292">
                  <c:v>-2.931</c:v>
                </c:pt>
                <c:pt idx="5293">
                  <c:v>-2.931</c:v>
                </c:pt>
                <c:pt idx="5294">
                  <c:v>-3.3519999999999999</c:v>
                </c:pt>
                <c:pt idx="5295">
                  <c:v>0.44800000000000001</c:v>
                </c:pt>
                <c:pt idx="5296">
                  <c:v>0.436</c:v>
                </c:pt>
                <c:pt idx="5297">
                  <c:v>12.507</c:v>
                </c:pt>
                <c:pt idx="5298">
                  <c:v>-2.024</c:v>
                </c:pt>
                <c:pt idx="5299">
                  <c:v>-2.024</c:v>
                </c:pt>
                <c:pt idx="5300">
                  <c:v>0.438</c:v>
                </c:pt>
                <c:pt idx="5301">
                  <c:v>0.44900000000000001</c:v>
                </c:pt>
                <c:pt idx="5302">
                  <c:v>-2.93</c:v>
                </c:pt>
                <c:pt idx="5303">
                  <c:v>-2.93</c:v>
                </c:pt>
                <c:pt idx="5304">
                  <c:v>0.44800000000000001</c:v>
                </c:pt>
                <c:pt idx="5305">
                  <c:v>0.437</c:v>
                </c:pt>
                <c:pt idx="5306">
                  <c:v>11.228</c:v>
                </c:pt>
                <c:pt idx="5307">
                  <c:v>-2.024</c:v>
                </c:pt>
                <c:pt idx="5308">
                  <c:v>-2.024</c:v>
                </c:pt>
                <c:pt idx="5309">
                  <c:v>-3.0910000000000002</c:v>
                </c:pt>
                <c:pt idx="5310">
                  <c:v>0.439</c:v>
                </c:pt>
                <c:pt idx="5311">
                  <c:v>0.45</c:v>
                </c:pt>
                <c:pt idx="5312">
                  <c:v>-2.9289999999999998</c:v>
                </c:pt>
                <c:pt idx="5313">
                  <c:v>-2.9289999999999998</c:v>
                </c:pt>
                <c:pt idx="5314">
                  <c:v>0.44700000000000001</c:v>
                </c:pt>
                <c:pt idx="5315">
                  <c:v>0.436</c:v>
                </c:pt>
                <c:pt idx="5316">
                  <c:v>-2.0249999999999999</c:v>
                </c:pt>
                <c:pt idx="5317">
                  <c:v>-2.0249999999999999</c:v>
                </c:pt>
                <c:pt idx="5318">
                  <c:v>-3.218</c:v>
                </c:pt>
                <c:pt idx="5319">
                  <c:v>0.439</c:v>
                </c:pt>
                <c:pt idx="5320">
                  <c:v>0.45</c:v>
                </c:pt>
                <c:pt idx="5321">
                  <c:v>20.751999999999999</c:v>
                </c:pt>
                <c:pt idx="5322">
                  <c:v>-2.9289999999999998</c:v>
                </c:pt>
                <c:pt idx="5323">
                  <c:v>-2.9289999999999998</c:v>
                </c:pt>
                <c:pt idx="5324">
                  <c:v>0.44900000000000001</c:v>
                </c:pt>
                <c:pt idx="5325">
                  <c:v>0.437</c:v>
                </c:pt>
                <c:pt idx="5326">
                  <c:v>-2.0249999999999999</c:v>
                </c:pt>
                <c:pt idx="5327">
                  <c:v>-2.0249999999999999</c:v>
                </c:pt>
                <c:pt idx="5328">
                  <c:v>0.437</c:v>
                </c:pt>
                <c:pt idx="5329">
                  <c:v>0.44800000000000001</c:v>
                </c:pt>
                <c:pt idx="5330">
                  <c:v>21.693000000000001</c:v>
                </c:pt>
                <c:pt idx="5331">
                  <c:v>-2.9289999999999998</c:v>
                </c:pt>
                <c:pt idx="5332">
                  <c:v>-2.9289999999999998</c:v>
                </c:pt>
                <c:pt idx="5333">
                  <c:v>-3.35</c:v>
                </c:pt>
                <c:pt idx="5334">
                  <c:v>0.45</c:v>
                </c:pt>
                <c:pt idx="5335">
                  <c:v>0.438</c:v>
                </c:pt>
                <c:pt idx="5336">
                  <c:v>-2.0249999999999999</c:v>
                </c:pt>
                <c:pt idx="5337">
                  <c:v>-2.0249999999999999</c:v>
                </c:pt>
                <c:pt idx="5338">
                  <c:v>0.436</c:v>
                </c:pt>
                <c:pt idx="5339">
                  <c:v>0.44800000000000001</c:v>
                </c:pt>
                <c:pt idx="5340">
                  <c:v>-2.93</c:v>
                </c:pt>
                <c:pt idx="5341">
                  <c:v>-2.93</c:v>
                </c:pt>
                <c:pt idx="5342">
                  <c:v>-2.9449999999999998</c:v>
                </c:pt>
                <c:pt idx="5343">
                  <c:v>0.44900000000000001</c:v>
                </c:pt>
                <c:pt idx="5344">
                  <c:v>0.438</c:v>
                </c:pt>
                <c:pt idx="5345">
                  <c:v>11.393000000000001</c:v>
                </c:pt>
                <c:pt idx="5346">
                  <c:v>-2.0230000000000001</c:v>
                </c:pt>
                <c:pt idx="5347">
                  <c:v>-2.0230000000000001</c:v>
                </c:pt>
                <c:pt idx="5348">
                  <c:v>0.438</c:v>
                </c:pt>
                <c:pt idx="5349">
                  <c:v>0.45</c:v>
                </c:pt>
                <c:pt idx="5350">
                  <c:v>-2.9329999999999998</c:v>
                </c:pt>
                <c:pt idx="5351">
                  <c:v>-2.9329999999999998</c:v>
                </c:pt>
                <c:pt idx="5352">
                  <c:v>0.44800000000000001</c:v>
                </c:pt>
                <c:pt idx="5353">
                  <c:v>0.436</c:v>
                </c:pt>
                <c:pt idx="5354">
                  <c:v>12.659000000000001</c:v>
                </c:pt>
                <c:pt idx="5355">
                  <c:v>-2.024</c:v>
                </c:pt>
                <c:pt idx="5356">
                  <c:v>-2.024</c:v>
                </c:pt>
                <c:pt idx="5357">
                  <c:v>-3.044</c:v>
                </c:pt>
                <c:pt idx="5358">
                  <c:v>0.439</c:v>
                </c:pt>
                <c:pt idx="5359">
                  <c:v>0.45100000000000001</c:v>
                </c:pt>
                <c:pt idx="5360">
                  <c:v>-2.93</c:v>
                </c:pt>
                <c:pt idx="5361">
                  <c:v>-2.93</c:v>
                </c:pt>
                <c:pt idx="5362">
                  <c:v>0.44600000000000001</c:v>
                </c:pt>
                <c:pt idx="5363">
                  <c:v>0.435</c:v>
                </c:pt>
                <c:pt idx="5364">
                  <c:v>-2.0259999999999998</c:v>
                </c:pt>
                <c:pt idx="5365">
                  <c:v>-2.0259999999999998</c:v>
                </c:pt>
                <c:pt idx="5366">
                  <c:v>-2.9319999999999999</c:v>
                </c:pt>
                <c:pt idx="5367">
                  <c:v>0.439</c:v>
                </c:pt>
                <c:pt idx="5368">
                  <c:v>0.45100000000000001</c:v>
                </c:pt>
                <c:pt idx="5369">
                  <c:v>25.864000000000001</c:v>
                </c:pt>
                <c:pt idx="5370">
                  <c:v>-2.9279999999999999</c:v>
                </c:pt>
                <c:pt idx="5371">
                  <c:v>-2.9279999999999999</c:v>
                </c:pt>
                <c:pt idx="5372">
                  <c:v>0.44900000000000001</c:v>
                </c:pt>
                <c:pt idx="5373">
                  <c:v>0.438</c:v>
                </c:pt>
                <c:pt idx="5374">
                  <c:v>-2.028</c:v>
                </c:pt>
                <c:pt idx="5375">
                  <c:v>-2.0270000000000001</c:v>
                </c:pt>
                <c:pt idx="5376">
                  <c:v>0.436</c:v>
                </c:pt>
                <c:pt idx="5377">
                  <c:v>0.44800000000000001</c:v>
                </c:pt>
                <c:pt idx="5378">
                  <c:v>24.667000000000002</c:v>
                </c:pt>
                <c:pt idx="5379">
                  <c:v>-2.9289999999999998</c:v>
                </c:pt>
                <c:pt idx="5380">
                  <c:v>-2.93</c:v>
                </c:pt>
                <c:pt idx="5381">
                  <c:v>-3.43</c:v>
                </c:pt>
                <c:pt idx="5382">
                  <c:v>0.45400000000000001</c:v>
                </c:pt>
                <c:pt idx="5383">
                  <c:v>0.442</c:v>
                </c:pt>
                <c:pt idx="5384">
                  <c:v>-2.024</c:v>
                </c:pt>
                <c:pt idx="5385">
                  <c:v>-2.0230000000000001</c:v>
                </c:pt>
                <c:pt idx="5386">
                  <c:v>0.432</c:v>
                </c:pt>
                <c:pt idx="5387">
                  <c:v>0.443</c:v>
                </c:pt>
                <c:pt idx="5388">
                  <c:v>-2.9340000000000002</c:v>
                </c:pt>
                <c:pt idx="5389">
                  <c:v>-2.9350000000000001</c:v>
                </c:pt>
                <c:pt idx="5390">
                  <c:v>-3.9049999999999998</c:v>
                </c:pt>
                <c:pt idx="5391">
                  <c:v>0.45400000000000001</c:v>
                </c:pt>
                <c:pt idx="5392">
                  <c:v>0.442</c:v>
                </c:pt>
                <c:pt idx="5393">
                  <c:v>14.590999999999999</c:v>
                </c:pt>
                <c:pt idx="5394">
                  <c:v>-2.0219999999999998</c:v>
                </c:pt>
                <c:pt idx="5395">
                  <c:v>-2.0209999999999999</c:v>
                </c:pt>
                <c:pt idx="5396">
                  <c:v>0.435</c:v>
                </c:pt>
                <c:pt idx="5397">
                  <c:v>0.44600000000000001</c:v>
                </c:pt>
                <c:pt idx="5398">
                  <c:v>-2.9369999999999998</c:v>
                </c:pt>
                <c:pt idx="5399">
                  <c:v>-2.9380000000000002</c:v>
                </c:pt>
                <c:pt idx="5400">
                  <c:v>0.45100000000000001</c:v>
                </c:pt>
                <c:pt idx="5401">
                  <c:v>0.439</c:v>
                </c:pt>
                <c:pt idx="5402">
                  <c:v>13.101000000000001</c:v>
                </c:pt>
                <c:pt idx="5403">
                  <c:v>-2.0219999999999998</c:v>
                </c:pt>
                <c:pt idx="5404">
                  <c:v>-2.0230000000000001</c:v>
                </c:pt>
                <c:pt idx="5405">
                  <c:v>-3.1829999999999998</c:v>
                </c:pt>
                <c:pt idx="5406">
                  <c:v>0.439</c:v>
                </c:pt>
                <c:pt idx="5407">
                  <c:v>0.45</c:v>
                </c:pt>
                <c:pt idx="5408">
                  <c:v>-2.931</c:v>
                </c:pt>
                <c:pt idx="5409">
                  <c:v>-2.931</c:v>
                </c:pt>
                <c:pt idx="5410">
                  <c:v>0.44600000000000001</c:v>
                </c:pt>
                <c:pt idx="5411">
                  <c:v>0.435</c:v>
                </c:pt>
                <c:pt idx="5412">
                  <c:v>-2.0259999999999998</c:v>
                </c:pt>
                <c:pt idx="5413">
                  <c:v>-2.0259999999999998</c:v>
                </c:pt>
                <c:pt idx="5414">
                  <c:v>-3.31</c:v>
                </c:pt>
                <c:pt idx="5415">
                  <c:v>0.439</c:v>
                </c:pt>
                <c:pt idx="5416">
                  <c:v>0.45</c:v>
                </c:pt>
                <c:pt idx="5417">
                  <c:v>26.013000000000002</c:v>
                </c:pt>
                <c:pt idx="5418">
                  <c:v>-2.927</c:v>
                </c:pt>
                <c:pt idx="5419">
                  <c:v>-2.9279999999999999</c:v>
                </c:pt>
                <c:pt idx="5420">
                  <c:v>0.45400000000000001</c:v>
                </c:pt>
                <c:pt idx="5421">
                  <c:v>0.442</c:v>
                </c:pt>
                <c:pt idx="5422">
                  <c:v>-2.0299999999999998</c:v>
                </c:pt>
                <c:pt idx="5423">
                  <c:v>-2.0289999999999999</c:v>
                </c:pt>
                <c:pt idx="5424">
                  <c:v>0.432</c:v>
                </c:pt>
                <c:pt idx="5425">
                  <c:v>0.443</c:v>
                </c:pt>
                <c:pt idx="5426">
                  <c:v>27.236999999999998</c:v>
                </c:pt>
                <c:pt idx="5427">
                  <c:v>-2.9289999999999998</c:v>
                </c:pt>
                <c:pt idx="5428">
                  <c:v>-2.93</c:v>
                </c:pt>
                <c:pt idx="5429">
                  <c:v>-3.5960000000000001</c:v>
                </c:pt>
                <c:pt idx="5430">
                  <c:v>0.46</c:v>
                </c:pt>
                <c:pt idx="5431">
                  <c:v>0.44900000000000001</c:v>
                </c:pt>
                <c:pt idx="5432">
                  <c:v>-2.0270000000000001</c:v>
                </c:pt>
                <c:pt idx="5433">
                  <c:v>-2.0249999999999999</c:v>
                </c:pt>
                <c:pt idx="5434">
                  <c:v>0.42599999999999999</c:v>
                </c:pt>
                <c:pt idx="5435">
                  <c:v>0.437</c:v>
                </c:pt>
                <c:pt idx="5436">
                  <c:v>-2.9340000000000002</c:v>
                </c:pt>
                <c:pt idx="5437">
                  <c:v>-2.9359999999999999</c:v>
                </c:pt>
                <c:pt idx="5438">
                  <c:v>-3.1579999999999999</c:v>
                </c:pt>
                <c:pt idx="5439">
                  <c:v>0.45900000000000002</c:v>
                </c:pt>
                <c:pt idx="5440">
                  <c:v>0.44800000000000001</c:v>
                </c:pt>
                <c:pt idx="5441">
                  <c:v>12.422000000000001</c:v>
                </c:pt>
                <c:pt idx="5442">
                  <c:v>-2.0219999999999998</c:v>
                </c:pt>
                <c:pt idx="5443">
                  <c:v>-2.0209999999999999</c:v>
                </c:pt>
                <c:pt idx="5444">
                  <c:v>0.43099999999999999</c:v>
                </c:pt>
                <c:pt idx="5445">
                  <c:v>0.443</c:v>
                </c:pt>
                <c:pt idx="5446">
                  <c:v>-2.94</c:v>
                </c:pt>
                <c:pt idx="5447">
                  <c:v>-2.9409999999999998</c:v>
                </c:pt>
                <c:pt idx="5448">
                  <c:v>0.45400000000000001</c:v>
                </c:pt>
                <c:pt idx="5449">
                  <c:v>0.443</c:v>
                </c:pt>
                <c:pt idx="5450">
                  <c:v>13.797000000000001</c:v>
                </c:pt>
                <c:pt idx="5451">
                  <c:v>-2.0219999999999998</c:v>
                </c:pt>
                <c:pt idx="5452">
                  <c:v>-2.0219999999999998</c:v>
                </c:pt>
                <c:pt idx="5453">
                  <c:v>-3.5230000000000001</c:v>
                </c:pt>
                <c:pt idx="5454">
                  <c:v>0.435</c:v>
                </c:pt>
                <c:pt idx="5455">
                  <c:v>0.44700000000000001</c:v>
                </c:pt>
                <c:pt idx="5456">
                  <c:v>-2.931</c:v>
                </c:pt>
                <c:pt idx="5457">
                  <c:v>-2.931</c:v>
                </c:pt>
                <c:pt idx="5458">
                  <c:v>0.44900000000000001</c:v>
                </c:pt>
                <c:pt idx="5459">
                  <c:v>0.438</c:v>
                </c:pt>
                <c:pt idx="5460">
                  <c:v>-2.028</c:v>
                </c:pt>
                <c:pt idx="5461">
                  <c:v>-2.0270000000000001</c:v>
                </c:pt>
                <c:pt idx="5462">
                  <c:v>-3.4020000000000001</c:v>
                </c:pt>
                <c:pt idx="5463">
                  <c:v>0.436</c:v>
                </c:pt>
                <c:pt idx="5464">
                  <c:v>0.44700000000000001</c:v>
                </c:pt>
                <c:pt idx="5465">
                  <c:v>26.742999999999999</c:v>
                </c:pt>
                <c:pt idx="5466">
                  <c:v>-2.9239999999999999</c:v>
                </c:pt>
                <c:pt idx="5467">
                  <c:v>-2.9260000000000002</c:v>
                </c:pt>
                <c:pt idx="5468">
                  <c:v>0.45800000000000002</c:v>
                </c:pt>
                <c:pt idx="5469">
                  <c:v>0.44600000000000001</c:v>
                </c:pt>
                <c:pt idx="5470">
                  <c:v>-2.0339999999999998</c:v>
                </c:pt>
                <c:pt idx="5471">
                  <c:v>-2.032</c:v>
                </c:pt>
                <c:pt idx="5472">
                  <c:v>0.42699999999999999</c:v>
                </c:pt>
                <c:pt idx="5473">
                  <c:v>0.439</c:v>
                </c:pt>
                <c:pt idx="5474">
                  <c:v>25.466999999999999</c:v>
                </c:pt>
                <c:pt idx="5475">
                  <c:v>-2.9260000000000002</c:v>
                </c:pt>
                <c:pt idx="5476">
                  <c:v>-2.9289999999999998</c:v>
                </c:pt>
                <c:pt idx="5477">
                  <c:v>-3.5449999999999999</c:v>
                </c:pt>
                <c:pt idx="5478">
                  <c:v>0.46800000000000003</c:v>
                </c:pt>
                <c:pt idx="5479">
                  <c:v>0.45600000000000002</c:v>
                </c:pt>
                <c:pt idx="5480">
                  <c:v>-2.028</c:v>
                </c:pt>
                <c:pt idx="5481">
                  <c:v>-2.0259999999999998</c:v>
                </c:pt>
                <c:pt idx="5482">
                  <c:v>0.41799999999999998</c:v>
                </c:pt>
                <c:pt idx="5483">
                  <c:v>0.43</c:v>
                </c:pt>
                <c:pt idx="5484">
                  <c:v>-2.9380000000000002</c:v>
                </c:pt>
                <c:pt idx="5485">
                  <c:v>-2.94</c:v>
                </c:pt>
                <c:pt idx="5486">
                  <c:v>-4.0359999999999996</c:v>
                </c:pt>
                <c:pt idx="5487">
                  <c:v>0.46700000000000003</c:v>
                </c:pt>
                <c:pt idx="5488">
                  <c:v>0.45500000000000002</c:v>
                </c:pt>
                <c:pt idx="5489">
                  <c:v>20.260000000000002</c:v>
                </c:pt>
                <c:pt idx="5490">
                  <c:v>-2.0230000000000001</c:v>
                </c:pt>
                <c:pt idx="5491">
                  <c:v>-2.0209999999999999</c:v>
                </c:pt>
                <c:pt idx="5492">
                  <c:v>0.42699999999999999</c:v>
                </c:pt>
                <c:pt idx="5493">
                  <c:v>0.438</c:v>
                </c:pt>
                <c:pt idx="5494">
                  <c:v>-2.9420000000000002</c:v>
                </c:pt>
                <c:pt idx="5495">
                  <c:v>-2.944</c:v>
                </c:pt>
                <c:pt idx="5496">
                  <c:v>0.45900000000000002</c:v>
                </c:pt>
                <c:pt idx="5497">
                  <c:v>0.44700000000000001</c:v>
                </c:pt>
                <c:pt idx="5498">
                  <c:v>18.184000000000001</c:v>
                </c:pt>
                <c:pt idx="5499">
                  <c:v>-2.024</c:v>
                </c:pt>
                <c:pt idx="5500">
                  <c:v>-2.0230000000000001</c:v>
                </c:pt>
                <c:pt idx="5501">
                  <c:v>-2.4279999999999999</c:v>
                </c:pt>
                <c:pt idx="5502">
                  <c:v>0.436</c:v>
                </c:pt>
                <c:pt idx="5503">
                  <c:v>0.44700000000000001</c:v>
                </c:pt>
                <c:pt idx="5504">
                  <c:v>-2.931</c:v>
                </c:pt>
                <c:pt idx="5505">
                  <c:v>-2.931</c:v>
                </c:pt>
                <c:pt idx="5506">
                  <c:v>0.44800000000000001</c:v>
                </c:pt>
                <c:pt idx="5507">
                  <c:v>0.437</c:v>
                </c:pt>
                <c:pt idx="5508">
                  <c:v>-2.0289999999999999</c:v>
                </c:pt>
                <c:pt idx="5509">
                  <c:v>-2.0289999999999999</c:v>
                </c:pt>
                <c:pt idx="5510">
                  <c:v>-2.524</c:v>
                </c:pt>
                <c:pt idx="5511">
                  <c:v>0.436</c:v>
                </c:pt>
                <c:pt idx="5512">
                  <c:v>0.44800000000000001</c:v>
                </c:pt>
                <c:pt idx="5513">
                  <c:v>19.614000000000001</c:v>
                </c:pt>
                <c:pt idx="5514">
                  <c:v>-2.9249999999999998</c:v>
                </c:pt>
                <c:pt idx="5515">
                  <c:v>-2.927</c:v>
                </c:pt>
                <c:pt idx="5516">
                  <c:v>0.45700000000000002</c:v>
                </c:pt>
                <c:pt idx="5517">
                  <c:v>0.44600000000000001</c:v>
                </c:pt>
                <c:pt idx="5518">
                  <c:v>-2.0339999999999998</c:v>
                </c:pt>
                <c:pt idx="5519">
                  <c:v>-2.0329999999999999</c:v>
                </c:pt>
                <c:pt idx="5520">
                  <c:v>0.42699999999999999</c:v>
                </c:pt>
                <c:pt idx="5521">
                  <c:v>0.439</c:v>
                </c:pt>
                <c:pt idx="5522">
                  <c:v>20.562999999999999</c:v>
                </c:pt>
                <c:pt idx="5523">
                  <c:v>-2.9279999999999999</c:v>
                </c:pt>
                <c:pt idx="5524">
                  <c:v>-2.93</c:v>
                </c:pt>
                <c:pt idx="5525">
                  <c:v>-3.5619999999999998</c:v>
                </c:pt>
                <c:pt idx="5526">
                  <c:v>0.46600000000000003</c:v>
                </c:pt>
                <c:pt idx="5527">
                  <c:v>0.45500000000000002</c:v>
                </c:pt>
                <c:pt idx="5528">
                  <c:v>-2.0289999999999999</c:v>
                </c:pt>
                <c:pt idx="5529">
                  <c:v>-2.0270000000000001</c:v>
                </c:pt>
                <c:pt idx="5530">
                  <c:v>0.42</c:v>
                </c:pt>
                <c:pt idx="5531">
                  <c:v>0.43099999999999999</c:v>
                </c:pt>
                <c:pt idx="5532">
                  <c:v>-2.9380000000000002</c:v>
                </c:pt>
                <c:pt idx="5533">
                  <c:v>-2.94</c:v>
                </c:pt>
                <c:pt idx="5534">
                  <c:v>-3.1240000000000001</c:v>
                </c:pt>
                <c:pt idx="5535">
                  <c:v>0.46500000000000002</c:v>
                </c:pt>
                <c:pt idx="5536">
                  <c:v>0.45300000000000001</c:v>
                </c:pt>
                <c:pt idx="5537">
                  <c:v>13.141</c:v>
                </c:pt>
                <c:pt idx="5538">
                  <c:v>-2.0209999999999999</c:v>
                </c:pt>
                <c:pt idx="5539">
                  <c:v>-2.02</c:v>
                </c:pt>
                <c:pt idx="5540">
                  <c:v>0.42899999999999999</c:v>
                </c:pt>
                <c:pt idx="5541">
                  <c:v>0.44</c:v>
                </c:pt>
                <c:pt idx="5542">
                  <c:v>-2.9460000000000002</c:v>
                </c:pt>
                <c:pt idx="5543">
                  <c:v>-2.9470000000000001</c:v>
                </c:pt>
                <c:pt idx="5544">
                  <c:v>0.45600000000000002</c:v>
                </c:pt>
                <c:pt idx="5545">
                  <c:v>0.44500000000000001</c:v>
                </c:pt>
                <c:pt idx="5546">
                  <c:v>14.6</c:v>
                </c:pt>
                <c:pt idx="5547">
                  <c:v>-2.0219999999999998</c:v>
                </c:pt>
                <c:pt idx="5548">
                  <c:v>-2.0219999999999998</c:v>
                </c:pt>
                <c:pt idx="5549">
                  <c:v>-2.4609999999999999</c:v>
                </c:pt>
                <c:pt idx="5550">
                  <c:v>0.436</c:v>
                </c:pt>
                <c:pt idx="5551">
                  <c:v>0.44800000000000001</c:v>
                </c:pt>
                <c:pt idx="5552">
                  <c:v>-2.9350000000000001</c:v>
                </c:pt>
                <c:pt idx="5553">
                  <c:v>-2.9350000000000001</c:v>
                </c:pt>
                <c:pt idx="5554">
                  <c:v>0.44800000000000001</c:v>
                </c:pt>
                <c:pt idx="5555">
                  <c:v>0.437</c:v>
                </c:pt>
                <c:pt idx="5556">
                  <c:v>-2.028</c:v>
                </c:pt>
                <c:pt idx="5557">
                  <c:v>-2.028</c:v>
                </c:pt>
                <c:pt idx="5558">
                  <c:v>-2.379</c:v>
                </c:pt>
                <c:pt idx="5559">
                  <c:v>0.437</c:v>
                </c:pt>
                <c:pt idx="5560">
                  <c:v>0.44800000000000001</c:v>
                </c:pt>
                <c:pt idx="5561">
                  <c:v>20.742999999999999</c:v>
                </c:pt>
                <c:pt idx="5562">
                  <c:v>-2.927</c:v>
                </c:pt>
                <c:pt idx="5563">
                  <c:v>-2.9289999999999998</c:v>
                </c:pt>
                <c:pt idx="5564">
                  <c:v>0.45800000000000002</c:v>
                </c:pt>
                <c:pt idx="5565">
                  <c:v>0.44700000000000001</c:v>
                </c:pt>
                <c:pt idx="5566">
                  <c:v>-2.0339999999999998</c:v>
                </c:pt>
                <c:pt idx="5567">
                  <c:v>-2.0329999999999999</c:v>
                </c:pt>
                <c:pt idx="5568">
                  <c:v>0.42699999999999999</c:v>
                </c:pt>
                <c:pt idx="5569">
                  <c:v>0.438</c:v>
                </c:pt>
                <c:pt idx="5570">
                  <c:v>19.742999999999999</c:v>
                </c:pt>
                <c:pt idx="5571">
                  <c:v>-2.93</c:v>
                </c:pt>
                <c:pt idx="5572">
                  <c:v>-2.9329999999999998</c:v>
                </c:pt>
                <c:pt idx="5573">
                  <c:v>-3.0859999999999999</c:v>
                </c:pt>
                <c:pt idx="5574">
                  <c:v>0.47</c:v>
                </c:pt>
                <c:pt idx="5575">
                  <c:v>0.45800000000000002</c:v>
                </c:pt>
                <c:pt idx="5576">
                  <c:v>-2.0270000000000001</c:v>
                </c:pt>
                <c:pt idx="5577">
                  <c:v>-2.024</c:v>
                </c:pt>
                <c:pt idx="5578">
                  <c:v>0.41599999999999998</c:v>
                </c:pt>
                <c:pt idx="5579">
                  <c:v>0.42799999999999999</c:v>
                </c:pt>
                <c:pt idx="5580">
                  <c:v>-2.9449999999999998</c:v>
                </c:pt>
                <c:pt idx="5581">
                  <c:v>-2.948</c:v>
                </c:pt>
                <c:pt idx="5582">
                  <c:v>-3.5110000000000001</c:v>
                </c:pt>
                <c:pt idx="5583">
                  <c:v>0.46899999999999997</c:v>
                </c:pt>
                <c:pt idx="5584">
                  <c:v>0.45700000000000002</c:v>
                </c:pt>
                <c:pt idx="5585">
                  <c:v>-2.0179999999999998</c:v>
                </c:pt>
                <c:pt idx="5586">
                  <c:v>-2.0150000000000001</c:v>
                </c:pt>
                <c:pt idx="5587">
                  <c:v>0.41799999999999998</c:v>
                </c:pt>
                <c:pt idx="5588">
                  <c:v>0.43</c:v>
                </c:pt>
                <c:pt idx="5589">
                  <c:v>-2.9580000000000002</c:v>
                </c:pt>
                <c:pt idx="5590">
                  <c:v>-2.9609999999999999</c:v>
                </c:pt>
                <c:pt idx="5591">
                  <c:v>0.46800000000000003</c:v>
                </c:pt>
                <c:pt idx="5592">
                  <c:v>0.45500000000000002</c:v>
                </c:pt>
                <c:pt idx="5593">
                  <c:v>-4.0590000000000002</c:v>
                </c:pt>
                <c:pt idx="5594">
                  <c:v>0.82799999999999996</c:v>
                </c:pt>
                <c:pt idx="5595">
                  <c:v>-6.0720000000000001</c:v>
                </c:pt>
                <c:pt idx="5596">
                  <c:v>0.86599999999999999</c:v>
                </c:pt>
                <c:pt idx="5597">
                  <c:v>-4.056</c:v>
                </c:pt>
                <c:pt idx="5598">
                  <c:v>0.88700000000000001</c:v>
                </c:pt>
                <c:pt idx="5599">
                  <c:v>-5.9249999999999998</c:v>
                </c:pt>
                <c:pt idx="5600">
                  <c:v>0.45200000000000001</c:v>
                </c:pt>
                <c:pt idx="5601">
                  <c:v>0.44</c:v>
                </c:pt>
                <c:pt idx="5602">
                  <c:v>-2.0019999999999998</c:v>
                </c:pt>
                <c:pt idx="5603">
                  <c:v>-2.0019999999999998</c:v>
                </c:pt>
                <c:pt idx="5604">
                  <c:v>0.436</c:v>
                </c:pt>
                <c:pt idx="5605">
                  <c:v>0.44800000000000001</c:v>
                </c:pt>
                <c:pt idx="5606">
                  <c:v>-2.9630000000000001</c:v>
                </c:pt>
                <c:pt idx="5607">
                  <c:v>-2.9630000000000001</c:v>
                </c:pt>
                <c:pt idx="5608">
                  <c:v>0.45200000000000001</c:v>
                </c:pt>
                <c:pt idx="5609">
                  <c:v>0.44</c:v>
                </c:pt>
                <c:pt idx="5610">
                  <c:v>-2.0019999999999998</c:v>
                </c:pt>
                <c:pt idx="5611">
                  <c:v>-2.0019999999999998</c:v>
                </c:pt>
                <c:pt idx="5612">
                  <c:v>0.436</c:v>
                </c:pt>
                <c:pt idx="5613">
                  <c:v>0.44800000000000001</c:v>
                </c:pt>
                <c:pt idx="5614">
                  <c:v>-2.9630000000000001</c:v>
                </c:pt>
                <c:pt idx="5615">
                  <c:v>-2.9630000000000001</c:v>
                </c:pt>
                <c:pt idx="5616">
                  <c:v>0.45200000000000001</c:v>
                </c:pt>
                <c:pt idx="5617">
                  <c:v>0.44</c:v>
                </c:pt>
                <c:pt idx="5618">
                  <c:v>-2.0019999999999998</c:v>
                </c:pt>
                <c:pt idx="5619">
                  <c:v>-2.0019999999999998</c:v>
                </c:pt>
                <c:pt idx="5620">
                  <c:v>0.436</c:v>
                </c:pt>
                <c:pt idx="5621">
                  <c:v>0.44800000000000001</c:v>
                </c:pt>
                <c:pt idx="5622">
                  <c:v>-2.9630000000000001</c:v>
                </c:pt>
                <c:pt idx="5623">
                  <c:v>-2.9630000000000001</c:v>
                </c:pt>
                <c:pt idx="5624">
                  <c:v>0.45200000000000001</c:v>
                </c:pt>
                <c:pt idx="5625">
                  <c:v>0.307</c:v>
                </c:pt>
                <c:pt idx="5626">
                  <c:v>-1.9670000000000001</c:v>
                </c:pt>
                <c:pt idx="5627">
                  <c:v>-1.9930000000000001</c:v>
                </c:pt>
                <c:pt idx="5628">
                  <c:v>0.67700000000000005</c:v>
                </c:pt>
                <c:pt idx="5629">
                  <c:v>0.68899999999999995</c:v>
                </c:pt>
                <c:pt idx="5630">
                  <c:v>-3.2480000000000002</c:v>
                </c:pt>
                <c:pt idx="5631">
                  <c:v>-3.2320000000000002</c:v>
                </c:pt>
                <c:pt idx="5632">
                  <c:v>0.35699999999999998</c:v>
                </c:pt>
                <c:pt idx="5633">
                  <c:v>0.34200000000000003</c:v>
                </c:pt>
                <c:pt idx="5634">
                  <c:v>-1.704</c:v>
                </c:pt>
                <c:pt idx="5635">
                  <c:v>-1.7170000000000001</c:v>
                </c:pt>
                <c:pt idx="5636">
                  <c:v>0.623</c:v>
                </c:pt>
                <c:pt idx="5637">
                  <c:v>0.64</c:v>
                </c:pt>
                <c:pt idx="5638">
                  <c:v>-3.4849999999999999</c:v>
                </c:pt>
                <c:pt idx="5639">
                  <c:v>-3.4750000000000001</c:v>
                </c:pt>
                <c:pt idx="5640">
                  <c:v>0.41799999999999998</c:v>
                </c:pt>
                <c:pt idx="5641">
                  <c:v>0.39900000000000002</c:v>
                </c:pt>
                <c:pt idx="5642">
                  <c:v>-1.5169999999999999</c:v>
                </c:pt>
                <c:pt idx="5643">
                  <c:v>-1.524</c:v>
                </c:pt>
                <c:pt idx="5644">
                  <c:v>0.55600000000000005</c:v>
                </c:pt>
                <c:pt idx="5645">
                  <c:v>0.57599999999999996</c:v>
                </c:pt>
                <c:pt idx="5646">
                  <c:v>-3.6160000000000001</c:v>
                </c:pt>
                <c:pt idx="5647">
                  <c:v>-3.6120000000000001</c:v>
                </c:pt>
                <c:pt idx="5648">
                  <c:v>0.48899999999999999</c:v>
                </c:pt>
                <c:pt idx="5649">
                  <c:v>0.46899999999999997</c:v>
                </c:pt>
                <c:pt idx="5650">
                  <c:v>-2.2930000000000001</c:v>
                </c:pt>
                <c:pt idx="5651">
                  <c:v>1.5840000000000001</c:v>
                </c:pt>
                <c:pt idx="5652">
                  <c:v>-9.8330000000000002</c:v>
                </c:pt>
                <c:pt idx="5653">
                  <c:v>0.435</c:v>
                </c:pt>
                <c:pt idx="5654">
                  <c:v>-2.9529999999999998</c:v>
                </c:pt>
                <c:pt idx="5655">
                  <c:v>-2.9710000000000001</c:v>
                </c:pt>
                <c:pt idx="5656">
                  <c:v>0.40100000000000002</c:v>
                </c:pt>
                <c:pt idx="5657">
                  <c:v>0.41099999999999998</c:v>
                </c:pt>
                <c:pt idx="5658">
                  <c:v>-5.7439999999999998</c:v>
                </c:pt>
                <c:pt idx="5659">
                  <c:v>0.48599999999999999</c:v>
                </c:pt>
                <c:pt idx="5660">
                  <c:v>-7.5209999999999999</c:v>
                </c:pt>
                <c:pt idx="5661">
                  <c:v>1.8740000000000001</c:v>
                </c:pt>
                <c:pt idx="5662">
                  <c:v>-5.6849999999999996</c:v>
                </c:pt>
                <c:pt idx="5663">
                  <c:v>0.41099999999999998</c:v>
                </c:pt>
                <c:pt idx="5664">
                  <c:v>-8.3070000000000004</c:v>
                </c:pt>
                <c:pt idx="5665">
                  <c:v>3.2229999999999999</c:v>
                </c:pt>
                <c:pt idx="5666">
                  <c:v>-10.012</c:v>
                </c:pt>
                <c:pt idx="5667">
                  <c:v>0.63100000000000001</c:v>
                </c:pt>
                <c:pt idx="5668">
                  <c:v>-4.1040000000000001</c:v>
                </c:pt>
                <c:pt idx="5669">
                  <c:v>0.44500000000000001</c:v>
                </c:pt>
                <c:pt idx="5670">
                  <c:v>0.45700000000000002</c:v>
                </c:pt>
                <c:pt idx="5671">
                  <c:v>-2.9590000000000001</c:v>
                </c:pt>
                <c:pt idx="5672">
                  <c:v>-2.9580000000000002</c:v>
                </c:pt>
                <c:pt idx="5673">
                  <c:v>0.439</c:v>
                </c:pt>
                <c:pt idx="5674">
                  <c:v>0.42799999999999999</c:v>
                </c:pt>
                <c:pt idx="5675">
                  <c:v>-2.0019999999999998</c:v>
                </c:pt>
                <c:pt idx="5676">
                  <c:v>-2.0030000000000001</c:v>
                </c:pt>
                <c:pt idx="5677">
                  <c:v>0.44500000000000001</c:v>
                </c:pt>
                <c:pt idx="5678">
                  <c:v>0.45700000000000002</c:v>
                </c:pt>
                <c:pt idx="5679">
                  <c:v>0</c:v>
                </c:pt>
                <c:pt idx="5680">
                  <c:v>-2.9590000000000001</c:v>
                </c:pt>
                <c:pt idx="5681">
                  <c:v>-2.9580000000000002</c:v>
                </c:pt>
                <c:pt idx="5682">
                  <c:v>0.439</c:v>
                </c:pt>
                <c:pt idx="5683">
                  <c:v>0.42799999999999999</c:v>
                </c:pt>
                <c:pt idx="5684">
                  <c:v>-2.0019999999999998</c:v>
                </c:pt>
                <c:pt idx="5685">
                  <c:v>-2.0030000000000001</c:v>
                </c:pt>
                <c:pt idx="5686">
                  <c:v>0.44500000000000001</c:v>
                </c:pt>
                <c:pt idx="5687">
                  <c:v>0.45700000000000002</c:v>
                </c:pt>
                <c:pt idx="5688">
                  <c:v>0</c:v>
                </c:pt>
                <c:pt idx="5689">
                  <c:v>-2.9590000000000001</c:v>
                </c:pt>
                <c:pt idx="5690">
                  <c:v>-2.9580000000000002</c:v>
                </c:pt>
                <c:pt idx="5691">
                  <c:v>0</c:v>
                </c:pt>
                <c:pt idx="5692">
                  <c:v>0.439</c:v>
                </c:pt>
                <c:pt idx="5693">
                  <c:v>0.42799999999999999</c:v>
                </c:pt>
                <c:pt idx="5694">
                  <c:v>-2.0019999999999998</c:v>
                </c:pt>
                <c:pt idx="5695">
                  <c:v>-2.0030000000000001</c:v>
                </c:pt>
                <c:pt idx="5696">
                  <c:v>0.44500000000000001</c:v>
                </c:pt>
                <c:pt idx="5697">
                  <c:v>0.45700000000000002</c:v>
                </c:pt>
                <c:pt idx="5698">
                  <c:v>-2.9590000000000001</c:v>
                </c:pt>
                <c:pt idx="5699">
                  <c:v>-2.9580000000000002</c:v>
                </c:pt>
                <c:pt idx="5700">
                  <c:v>0</c:v>
                </c:pt>
                <c:pt idx="5701">
                  <c:v>0.439</c:v>
                </c:pt>
                <c:pt idx="5702">
                  <c:v>0.42799999999999999</c:v>
                </c:pt>
                <c:pt idx="5703">
                  <c:v>-2.0019999999999998</c:v>
                </c:pt>
                <c:pt idx="5704">
                  <c:v>-2.0030000000000001</c:v>
                </c:pt>
                <c:pt idx="5705">
                  <c:v>0.44500000000000001</c:v>
                </c:pt>
                <c:pt idx="5706">
                  <c:v>0.45700000000000002</c:v>
                </c:pt>
                <c:pt idx="5707">
                  <c:v>-2.9590000000000001</c:v>
                </c:pt>
                <c:pt idx="5708">
                  <c:v>-2.9580000000000002</c:v>
                </c:pt>
                <c:pt idx="5709">
                  <c:v>0.439</c:v>
                </c:pt>
                <c:pt idx="5710">
                  <c:v>0</c:v>
                </c:pt>
                <c:pt idx="5711">
                  <c:v>0</c:v>
                </c:pt>
                <c:pt idx="5712">
                  <c:v>2.4590000000000001</c:v>
                </c:pt>
                <c:pt idx="5713">
                  <c:v>-7.3170000000000002</c:v>
                </c:pt>
                <c:pt idx="5714">
                  <c:v>5.8000000000000003E-2</c:v>
                </c:pt>
                <c:pt idx="5715">
                  <c:v>-22.452000000000002</c:v>
                </c:pt>
                <c:pt idx="5716">
                  <c:v>3.698</c:v>
                </c:pt>
                <c:pt idx="5717">
                  <c:v>3.6920000000000002</c:v>
                </c:pt>
                <c:pt idx="5718">
                  <c:v>-28.786999999999999</c:v>
                </c:pt>
                <c:pt idx="5719">
                  <c:v>3.339</c:v>
                </c:pt>
                <c:pt idx="5720">
                  <c:v>-20.390999999999998</c:v>
                </c:pt>
                <c:pt idx="5721">
                  <c:v>0.104</c:v>
                </c:pt>
                <c:pt idx="5722">
                  <c:v>-22.452000000000002</c:v>
                </c:pt>
                <c:pt idx="5723">
                  <c:v>3.698</c:v>
                </c:pt>
                <c:pt idx="5724">
                  <c:v>3.6920000000000002</c:v>
                </c:pt>
                <c:pt idx="5725">
                  <c:v>-30.433</c:v>
                </c:pt>
                <c:pt idx="5726">
                  <c:v>3.516</c:v>
                </c:pt>
                <c:pt idx="5727">
                  <c:v>-20.391999999999999</c:v>
                </c:pt>
                <c:pt idx="5728">
                  <c:v>2.3E-2</c:v>
                </c:pt>
                <c:pt idx="5729">
                  <c:v>-4.2999999999999997E-2</c:v>
                </c:pt>
                <c:pt idx="5730">
                  <c:v>2.4E-2</c:v>
                </c:pt>
                <c:pt idx="5731">
                  <c:v>-5.6000000000000001E-2</c:v>
                </c:pt>
                <c:pt idx="5732">
                  <c:v>21.494</c:v>
                </c:pt>
                <c:pt idx="5733">
                  <c:v>-121.84699999999999</c:v>
                </c:pt>
                <c:pt idx="5734">
                  <c:v>-121.84099999999999</c:v>
                </c:pt>
                <c:pt idx="5735">
                  <c:v>1677.55</c:v>
                </c:pt>
                <c:pt idx="5736">
                  <c:v>-165.73099999999999</c:v>
                </c:pt>
                <c:pt idx="5737">
                  <c:v>21.151</c:v>
                </c:pt>
                <c:pt idx="5738">
                  <c:v>-0.10299999999999999</c:v>
                </c:pt>
                <c:pt idx="5739">
                  <c:v>21.494</c:v>
                </c:pt>
                <c:pt idx="5740">
                  <c:v>-121.84699999999999</c:v>
                </c:pt>
                <c:pt idx="5741">
                  <c:v>-121.84099999999999</c:v>
                </c:pt>
                <c:pt idx="5742">
                  <c:v>1540.655</c:v>
                </c:pt>
                <c:pt idx="5743">
                  <c:v>-146.37200000000001</c:v>
                </c:pt>
                <c:pt idx="5744">
                  <c:v>21.151</c:v>
                </c:pt>
                <c:pt idx="5745">
                  <c:v>-2.4E-2</c:v>
                </c:pt>
                <c:pt idx="5746">
                  <c:v>5.2999999999999999E-2</c:v>
                </c:pt>
                <c:pt idx="5747">
                  <c:v>-2.4E-2</c:v>
                </c:pt>
                <c:pt idx="5748">
                  <c:v>0.26800000000000002</c:v>
                </c:pt>
                <c:pt idx="5749">
                  <c:v>0.34699999999999998</c:v>
                </c:pt>
                <c:pt idx="5750">
                  <c:v>-1.3660000000000001</c:v>
                </c:pt>
                <c:pt idx="5751">
                  <c:v>-1.5269999999999999</c:v>
                </c:pt>
                <c:pt idx="5752">
                  <c:v>383.90899999999999</c:v>
                </c:pt>
                <c:pt idx="5753">
                  <c:v>475.01499999999999</c:v>
                </c:pt>
                <c:pt idx="5754">
                  <c:v>-1760.4680000000001</c:v>
                </c:pt>
                <c:pt idx="5755">
                  <c:v>-1469.172</c:v>
                </c:pt>
                <c:pt idx="5756">
                  <c:v>236.34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768192"/>
        <c:axId val="422768584"/>
      </c:lineChart>
      <c:catAx>
        <c:axId val="4227681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2768584"/>
        <c:crosses val="autoZero"/>
        <c:auto val="1"/>
        <c:lblAlgn val="ctr"/>
        <c:lblOffset val="100"/>
        <c:noMultiLvlLbl val="0"/>
      </c:catAx>
      <c:valAx>
        <c:axId val="422768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276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>
                <a:solidFill>
                  <a:srgbClr val="FF0000"/>
                </a:solidFill>
              </a:rPr>
              <a:t>X chromaticity of all Q,S</a:t>
            </a:r>
            <a:endParaRPr lang="zh-CN" altLang="en-US" sz="160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533"/>
            <c:marker>
              <c:symbol val="none"/>
            </c:marker>
            <c:bubble3D val="0"/>
          </c:dPt>
          <c:dPt>
            <c:idx val="1267"/>
            <c:marker>
              <c:symbol val="none"/>
            </c:marker>
            <c:bubble3D val="0"/>
          </c:dPt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Sheet1!$B$1:$B$5756</c:f>
              <c:numCache>
                <c:formatCode>General</c:formatCode>
                <c:ptCount val="5756"/>
                <c:pt idx="0">
                  <c:v>8.718</c:v>
                </c:pt>
                <c:pt idx="1">
                  <c:v>28.068999999999999</c:v>
                </c:pt>
                <c:pt idx="2">
                  <c:v>-57.816000000000003</c:v>
                </c:pt>
                <c:pt idx="3">
                  <c:v>-70.787999999999997</c:v>
                </c:pt>
                <c:pt idx="4">
                  <c:v>0.48399999999999999</c:v>
                </c:pt>
                <c:pt idx="5">
                  <c:v>0.5</c:v>
                </c:pt>
                <c:pt idx="6">
                  <c:v>-0.72799999999999998</c:v>
                </c:pt>
                <c:pt idx="7">
                  <c:v>-0.751</c:v>
                </c:pt>
                <c:pt idx="8">
                  <c:v>0.33300000000000002</c:v>
                </c:pt>
                <c:pt idx="9">
                  <c:v>-1.867</c:v>
                </c:pt>
                <c:pt idx="10">
                  <c:v>0.33600000000000002</c:v>
                </c:pt>
                <c:pt idx="11">
                  <c:v>-5.952</c:v>
                </c:pt>
                <c:pt idx="12">
                  <c:v>5.2999999999999999E-2</c:v>
                </c:pt>
                <c:pt idx="13">
                  <c:v>-0.63200000000000001</c:v>
                </c:pt>
                <c:pt idx="14">
                  <c:v>0.26900000000000002</c:v>
                </c:pt>
                <c:pt idx="15">
                  <c:v>0.26500000000000001</c:v>
                </c:pt>
                <c:pt idx="16">
                  <c:v>-4.8780000000000001</c:v>
                </c:pt>
                <c:pt idx="17">
                  <c:v>1.365</c:v>
                </c:pt>
                <c:pt idx="18">
                  <c:v>-5.9749999999999996</c:v>
                </c:pt>
                <c:pt idx="19">
                  <c:v>0.74399999999999999</c:v>
                </c:pt>
                <c:pt idx="20">
                  <c:v>-6.8440000000000003</c:v>
                </c:pt>
                <c:pt idx="21">
                  <c:v>0.26900000000000002</c:v>
                </c:pt>
                <c:pt idx="22">
                  <c:v>0.26600000000000001</c:v>
                </c:pt>
                <c:pt idx="23">
                  <c:v>-4.8920000000000003</c:v>
                </c:pt>
                <c:pt idx="24">
                  <c:v>0.69399999999999995</c:v>
                </c:pt>
                <c:pt idx="25">
                  <c:v>-0.32400000000000001</c:v>
                </c:pt>
                <c:pt idx="26">
                  <c:v>1.4019999999999999</c:v>
                </c:pt>
                <c:pt idx="27">
                  <c:v>-0.32300000000000001</c:v>
                </c:pt>
                <c:pt idx="28">
                  <c:v>1.8049999999999999</c:v>
                </c:pt>
                <c:pt idx="29">
                  <c:v>-18.888999999999999</c:v>
                </c:pt>
                <c:pt idx="30">
                  <c:v>174.44200000000001</c:v>
                </c:pt>
                <c:pt idx="31">
                  <c:v>-8.9090000000000007</c:v>
                </c:pt>
                <c:pt idx="32">
                  <c:v>-8.9009999999999998</c:v>
                </c:pt>
                <c:pt idx="33">
                  <c:v>1.44</c:v>
                </c:pt>
                <c:pt idx="34">
                  <c:v>-1.4279999999999999</c:v>
                </c:pt>
                <c:pt idx="35">
                  <c:v>1.925</c:v>
                </c:pt>
                <c:pt idx="36">
                  <c:v>3.95</c:v>
                </c:pt>
                <c:pt idx="37">
                  <c:v>-36.47</c:v>
                </c:pt>
                <c:pt idx="38">
                  <c:v>-8.9120000000000008</c:v>
                </c:pt>
                <c:pt idx="39">
                  <c:v>-8.907</c:v>
                </c:pt>
                <c:pt idx="40">
                  <c:v>1.548</c:v>
                </c:pt>
                <c:pt idx="41">
                  <c:v>-0.70299999999999996</c:v>
                </c:pt>
                <c:pt idx="42">
                  <c:v>7.6159999999999997</c:v>
                </c:pt>
                <c:pt idx="43">
                  <c:v>-13.728999999999999</c:v>
                </c:pt>
                <c:pt idx="44">
                  <c:v>0</c:v>
                </c:pt>
                <c:pt idx="45">
                  <c:v>0</c:v>
                </c:pt>
                <c:pt idx="46">
                  <c:v>-2.609</c:v>
                </c:pt>
                <c:pt idx="47">
                  <c:v>0.48599999999999999</c:v>
                </c:pt>
                <c:pt idx="48">
                  <c:v>0.48299999999999998</c:v>
                </c:pt>
                <c:pt idx="49">
                  <c:v>-2.3029999999999999</c:v>
                </c:pt>
                <c:pt idx="50">
                  <c:v>-2.2970000000000002</c:v>
                </c:pt>
                <c:pt idx="51">
                  <c:v>0.38900000000000001</c:v>
                </c:pt>
                <c:pt idx="52">
                  <c:v>0.39200000000000002</c:v>
                </c:pt>
                <c:pt idx="53">
                  <c:v>-2.6030000000000002</c:v>
                </c:pt>
                <c:pt idx="54">
                  <c:v>-2.609</c:v>
                </c:pt>
                <c:pt idx="55">
                  <c:v>0</c:v>
                </c:pt>
                <c:pt idx="56">
                  <c:v>0.48599999999999999</c:v>
                </c:pt>
                <c:pt idx="57">
                  <c:v>0.48299999999999998</c:v>
                </c:pt>
                <c:pt idx="58">
                  <c:v>-2.3029999999999999</c:v>
                </c:pt>
                <c:pt idx="59">
                  <c:v>-2.2970000000000002</c:v>
                </c:pt>
                <c:pt idx="60">
                  <c:v>0.38900000000000001</c:v>
                </c:pt>
                <c:pt idx="61">
                  <c:v>0.39200000000000002</c:v>
                </c:pt>
                <c:pt idx="62">
                  <c:v>-2.6030000000000002</c:v>
                </c:pt>
                <c:pt idx="63">
                  <c:v>-2.609</c:v>
                </c:pt>
                <c:pt idx="64">
                  <c:v>0</c:v>
                </c:pt>
                <c:pt idx="65">
                  <c:v>0.48599999999999999</c:v>
                </c:pt>
                <c:pt idx="66">
                  <c:v>0.48299999999999998</c:v>
                </c:pt>
                <c:pt idx="67">
                  <c:v>0</c:v>
                </c:pt>
                <c:pt idx="68">
                  <c:v>-2.3029999999999999</c:v>
                </c:pt>
                <c:pt idx="69">
                  <c:v>-2.2970000000000002</c:v>
                </c:pt>
                <c:pt idx="70">
                  <c:v>0.38900000000000001</c:v>
                </c:pt>
                <c:pt idx="71">
                  <c:v>0.39200000000000002</c:v>
                </c:pt>
                <c:pt idx="72">
                  <c:v>-2.6030000000000002</c:v>
                </c:pt>
                <c:pt idx="73">
                  <c:v>-2.609</c:v>
                </c:pt>
                <c:pt idx="74">
                  <c:v>0.48599999999999999</c:v>
                </c:pt>
                <c:pt idx="75">
                  <c:v>0.48299999999999998</c:v>
                </c:pt>
                <c:pt idx="76">
                  <c:v>0</c:v>
                </c:pt>
                <c:pt idx="77">
                  <c:v>-2.3029999999999999</c:v>
                </c:pt>
                <c:pt idx="78">
                  <c:v>-2.2970000000000002</c:v>
                </c:pt>
                <c:pt idx="79">
                  <c:v>0.38900000000000001</c:v>
                </c:pt>
                <c:pt idx="80">
                  <c:v>0.39200000000000002</c:v>
                </c:pt>
                <c:pt idx="81">
                  <c:v>-2.6030000000000002</c:v>
                </c:pt>
                <c:pt idx="82">
                  <c:v>-2.609</c:v>
                </c:pt>
                <c:pt idx="83">
                  <c:v>0.48599999999999999</c:v>
                </c:pt>
                <c:pt idx="84">
                  <c:v>0.48299999999999998</c:v>
                </c:pt>
                <c:pt idx="85">
                  <c:v>-2.3029999999999999</c:v>
                </c:pt>
                <c:pt idx="86">
                  <c:v>-2.2970000000000002</c:v>
                </c:pt>
                <c:pt idx="87">
                  <c:v>1.8180000000000001</c:v>
                </c:pt>
                <c:pt idx="88">
                  <c:v>-6.9809999999999999</c:v>
                </c:pt>
                <c:pt idx="89">
                  <c:v>0.34200000000000003</c:v>
                </c:pt>
                <c:pt idx="90">
                  <c:v>-9.0090000000000003</c:v>
                </c:pt>
                <c:pt idx="91">
                  <c:v>0.56200000000000006</c:v>
                </c:pt>
                <c:pt idx="92">
                  <c:v>-4.0069999999999997</c:v>
                </c:pt>
                <c:pt idx="93">
                  <c:v>1.5509999999999999</c:v>
                </c:pt>
                <c:pt idx="94">
                  <c:v>-8.6219999999999999</c:v>
                </c:pt>
                <c:pt idx="95">
                  <c:v>0.32800000000000001</c:v>
                </c:pt>
                <c:pt idx="96">
                  <c:v>-7.8789999999999996</c:v>
                </c:pt>
                <c:pt idx="97">
                  <c:v>1.9179999999999999</c:v>
                </c:pt>
                <c:pt idx="98">
                  <c:v>-2.1560000000000001</c:v>
                </c:pt>
                <c:pt idx="99">
                  <c:v>-2.1539999999999999</c:v>
                </c:pt>
                <c:pt idx="100">
                  <c:v>0.39400000000000002</c:v>
                </c:pt>
                <c:pt idx="101">
                  <c:v>0.43</c:v>
                </c:pt>
                <c:pt idx="102">
                  <c:v>-9.9640000000000004</c:v>
                </c:pt>
                <c:pt idx="103">
                  <c:v>2.117</c:v>
                </c:pt>
                <c:pt idx="104">
                  <c:v>-3.74</c:v>
                </c:pt>
                <c:pt idx="105">
                  <c:v>0.51400000000000001</c:v>
                </c:pt>
                <c:pt idx="106">
                  <c:v>-2.2810000000000001</c:v>
                </c:pt>
                <c:pt idx="107">
                  <c:v>-2.2949999999999999</c:v>
                </c:pt>
                <c:pt idx="108">
                  <c:v>0.625</c:v>
                </c:pt>
                <c:pt idx="109">
                  <c:v>0.629</c:v>
                </c:pt>
                <c:pt idx="110">
                  <c:v>-2.68</c:v>
                </c:pt>
                <c:pt idx="111">
                  <c:v>-2.6659999999999999</c:v>
                </c:pt>
                <c:pt idx="112">
                  <c:v>0.34399999999999997</c:v>
                </c:pt>
                <c:pt idx="113">
                  <c:v>0.33800000000000002</c:v>
                </c:pt>
                <c:pt idx="114">
                  <c:v>-2.0379999999999998</c:v>
                </c:pt>
                <c:pt idx="115">
                  <c:v>-2.0510000000000002</c:v>
                </c:pt>
                <c:pt idx="116">
                  <c:v>0.60199999999999998</c:v>
                </c:pt>
                <c:pt idx="117">
                  <c:v>0.61</c:v>
                </c:pt>
                <c:pt idx="118">
                  <c:v>-2.9039999999999999</c:v>
                </c:pt>
                <c:pt idx="119">
                  <c:v>-2.8929999999999998</c:v>
                </c:pt>
                <c:pt idx="120">
                  <c:v>0.375</c:v>
                </c:pt>
                <c:pt idx="121">
                  <c:v>0.36499999999999999</c:v>
                </c:pt>
                <c:pt idx="122">
                  <c:v>-1.8380000000000001</c:v>
                </c:pt>
                <c:pt idx="123">
                  <c:v>-1.8480000000000001</c:v>
                </c:pt>
                <c:pt idx="124">
                  <c:v>0.56499999999999995</c:v>
                </c:pt>
                <c:pt idx="125">
                  <c:v>0.57699999999999996</c:v>
                </c:pt>
                <c:pt idx="126">
                  <c:v>-3.0739999999999998</c:v>
                </c:pt>
                <c:pt idx="127">
                  <c:v>-3.0659999999999998</c:v>
                </c:pt>
                <c:pt idx="128">
                  <c:v>0.42399999999999999</c:v>
                </c:pt>
                <c:pt idx="129">
                  <c:v>0.40500000000000003</c:v>
                </c:pt>
                <c:pt idx="130">
                  <c:v>-1.7090000000000001</c:v>
                </c:pt>
                <c:pt idx="131">
                  <c:v>-2.4420000000000002</c:v>
                </c:pt>
                <c:pt idx="132">
                  <c:v>0.49199999999999999</c:v>
                </c:pt>
                <c:pt idx="133">
                  <c:v>0.49299999999999999</c:v>
                </c:pt>
                <c:pt idx="134">
                  <c:v>-2.476</c:v>
                </c:pt>
                <c:pt idx="135">
                  <c:v>-2.4689999999999999</c:v>
                </c:pt>
                <c:pt idx="136">
                  <c:v>0.38500000000000001</c:v>
                </c:pt>
                <c:pt idx="137">
                  <c:v>0.38400000000000001</c:v>
                </c:pt>
                <c:pt idx="138">
                  <c:v>-2.4359999999999999</c:v>
                </c:pt>
                <c:pt idx="139">
                  <c:v>-2.4430000000000001</c:v>
                </c:pt>
                <c:pt idx="140">
                  <c:v>0.49199999999999999</c:v>
                </c:pt>
                <c:pt idx="141">
                  <c:v>0.49299999999999999</c:v>
                </c:pt>
                <c:pt idx="142">
                  <c:v>-2.4750000000000001</c:v>
                </c:pt>
                <c:pt idx="143">
                  <c:v>-2.468</c:v>
                </c:pt>
                <c:pt idx="144">
                  <c:v>0.38500000000000001</c:v>
                </c:pt>
                <c:pt idx="145">
                  <c:v>0.38400000000000001</c:v>
                </c:pt>
                <c:pt idx="146">
                  <c:v>-2.4369999999999998</c:v>
                </c:pt>
                <c:pt idx="147">
                  <c:v>-2.4449999999999998</c:v>
                </c:pt>
                <c:pt idx="148">
                  <c:v>0.49199999999999999</c:v>
                </c:pt>
                <c:pt idx="149">
                  <c:v>0.49299999999999999</c:v>
                </c:pt>
                <c:pt idx="150">
                  <c:v>-2.4740000000000002</c:v>
                </c:pt>
                <c:pt idx="151">
                  <c:v>-2.4660000000000002</c:v>
                </c:pt>
                <c:pt idx="152">
                  <c:v>0.38500000000000001</c:v>
                </c:pt>
                <c:pt idx="153">
                  <c:v>0.38400000000000001</c:v>
                </c:pt>
                <c:pt idx="154">
                  <c:v>-2.4390000000000001</c:v>
                </c:pt>
                <c:pt idx="155">
                  <c:v>-2.4460000000000002</c:v>
                </c:pt>
                <c:pt idx="156">
                  <c:v>0.98499999999999999</c:v>
                </c:pt>
                <c:pt idx="157">
                  <c:v>-4.9569999999999999</c:v>
                </c:pt>
                <c:pt idx="158">
                  <c:v>0.76200000000000001</c:v>
                </c:pt>
                <c:pt idx="159">
                  <c:v>-4.9980000000000002</c:v>
                </c:pt>
                <c:pt idx="160">
                  <c:v>0.97699999999999998</c:v>
                </c:pt>
                <c:pt idx="161">
                  <c:v>-4.9589999999999996</c:v>
                </c:pt>
                <c:pt idx="162">
                  <c:v>0.77700000000000002</c:v>
                </c:pt>
                <c:pt idx="163">
                  <c:v>-2.46</c:v>
                </c:pt>
                <c:pt idx="164">
                  <c:v>-2.4630000000000001</c:v>
                </c:pt>
                <c:pt idx="165">
                  <c:v>0.49399999999999999</c:v>
                </c:pt>
                <c:pt idx="166">
                  <c:v>0.49399999999999999</c:v>
                </c:pt>
                <c:pt idx="167">
                  <c:v>-2.444</c:v>
                </c:pt>
                <c:pt idx="168">
                  <c:v>-2.4369999999999998</c:v>
                </c:pt>
                <c:pt idx="169">
                  <c:v>0.38600000000000001</c:v>
                </c:pt>
                <c:pt idx="170">
                  <c:v>0.38600000000000001</c:v>
                </c:pt>
                <c:pt idx="171">
                  <c:v>-2.452</c:v>
                </c:pt>
                <c:pt idx="172">
                  <c:v>-2.4590000000000001</c:v>
                </c:pt>
                <c:pt idx="173">
                  <c:v>18.719000000000001</c:v>
                </c:pt>
                <c:pt idx="174">
                  <c:v>0.48</c:v>
                </c:pt>
                <c:pt idx="175">
                  <c:v>0.48</c:v>
                </c:pt>
                <c:pt idx="176">
                  <c:v>-2.4289999999999998</c:v>
                </c:pt>
                <c:pt idx="177">
                  <c:v>-2.423</c:v>
                </c:pt>
                <c:pt idx="178">
                  <c:v>0.39600000000000002</c:v>
                </c:pt>
                <c:pt idx="179">
                  <c:v>0.39700000000000002</c:v>
                </c:pt>
                <c:pt idx="180">
                  <c:v>-2.4529999999999998</c:v>
                </c:pt>
                <c:pt idx="181">
                  <c:v>-2.4590000000000001</c:v>
                </c:pt>
                <c:pt idx="182">
                  <c:v>12</c:v>
                </c:pt>
                <c:pt idx="183">
                  <c:v>0.47399999999999998</c:v>
                </c:pt>
                <c:pt idx="184">
                  <c:v>0.47299999999999998</c:v>
                </c:pt>
                <c:pt idx="185">
                  <c:v>-1.7789999999999999</c:v>
                </c:pt>
                <c:pt idx="186">
                  <c:v>-2.4289999999999998</c:v>
                </c:pt>
                <c:pt idx="187">
                  <c:v>-2.4239999999999999</c:v>
                </c:pt>
                <c:pt idx="188">
                  <c:v>0.40200000000000002</c:v>
                </c:pt>
                <c:pt idx="189">
                  <c:v>0.40300000000000002</c:v>
                </c:pt>
                <c:pt idx="190">
                  <c:v>-2.4470000000000001</c:v>
                </c:pt>
                <c:pt idx="191">
                  <c:v>-2.452</c:v>
                </c:pt>
                <c:pt idx="192">
                  <c:v>0.47299999999999998</c:v>
                </c:pt>
                <c:pt idx="193">
                  <c:v>0.47299999999999998</c:v>
                </c:pt>
                <c:pt idx="194">
                  <c:v>-5.5970000000000004</c:v>
                </c:pt>
                <c:pt idx="195">
                  <c:v>-2.4489999999999998</c:v>
                </c:pt>
                <c:pt idx="196">
                  <c:v>-2.444</c:v>
                </c:pt>
                <c:pt idx="197">
                  <c:v>20.140999999999998</c:v>
                </c:pt>
                <c:pt idx="198">
                  <c:v>0.39300000000000002</c:v>
                </c:pt>
                <c:pt idx="199">
                  <c:v>0.39300000000000002</c:v>
                </c:pt>
                <c:pt idx="200">
                  <c:v>-2.4350000000000001</c:v>
                </c:pt>
                <c:pt idx="201">
                  <c:v>-2.4409999999999998</c:v>
                </c:pt>
                <c:pt idx="202">
                  <c:v>0.48499999999999999</c:v>
                </c:pt>
                <c:pt idx="203">
                  <c:v>0.48499999999999999</c:v>
                </c:pt>
                <c:pt idx="204">
                  <c:v>-2.4550000000000001</c:v>
                </c:pt>
                <c:pt idx="205">
                  <c:v>-2.4489999999999998</c:v>
                </c:pt>
                <c:pt idx="206">
                  <c:v>4.875</c:v>
                </c:pt>
                <c:pt idx="207">
                  <c:v>0.39</c:v>
                </c:pt>
                <c:pt idx="208">
                  <c:v>0.39</c:v>
                </c:pt>
                <c:pt idx="209">
                  <c:v>-2.448</c:v>
                </c:pt>
                <c:pt idx="210">
                  <c:v>-2.4430000000000001</c:v>
                </c:pt>
                <c:pt idx="211">
                  <c:v>-2.4500000000000002</c:v>
                </c:pt>
                <c:pt idx="212">
                  <c:v>0.48799999999999999</c:v>
                </c:pt>
                <c:pt idx="213">
                  <c:v>0.48799999999999999</c:v>
                </c:pt>
                <c:pt idx="214">
                  <c:v>-2.4510000000000001</c:v>
                </c:pt>
                <c:pt idx="215">
                  <c:v>-2.444</c:v>
                </c:pt>
                <c:pt idx="216">
                  <c:v>0.39</c:v>
                </c:pt>
                <c:pt idx="217">
                  <c:v>0.39</c:v>
                </c:pt>
                <c:pt idx="218">
                  <c:v>-3.6219999999999999</c:v>
                </c:pt>
                <c:pt idx="219">
                  <c:v>-2.4510000000000001</c:v>
                </c:pt>
                <c:pt idx="220">
                  <c:v>-2.4569999999999999</c:v>
                </c:pt>
                <c:pt idx="221">
                  <c:v>12.170999999999999</c:v>
                </c:pt>
                <c:pt idx="222">
                  <c:v>0.48299999999999998</c:v>
                </c:pt>
                <c:pt idx="223">
                  <c:v>0.48299999999999998</c:v>
                </c:pt>
                <c:pt idx="224">
                  <c:v>-2.4369999999999998</c:v>
                </c:pt>
                <c:pt idx="225">
                  <c:v>-2.431</c:v>
                </c:pt>
                <c:pt idx="226">
                  <c:v>0.39400000000000002</c:v>
                </c:pt>
                <c:pt idx="227">
                  <c:v>0.39400000000000002</c:v>
                </c:pt>
                <c:pt idx="228">
                  <c:v>-2.4500000000000002</c:v>
                </c:pt>
                <c:pt idx="229">
                  <c:v>-2.456</c:v>
                </c:pt>
                <c:pt idx="230">
                  <c:v>18.925000000000001</c:v>
                </c:pt>
                <c:pt idx="231">
                  <c:v>0.47099999999999997</c:v>
                </c:pt>
                <c:pt idx="232">
                  <c:v>0.47099999999999997</c:v>
                </c:pt>
                <c:pt idx="233">
                  <c:v>-5.5250000000000004</c:v>
                </c:pt>
                <c:pt idx="234">
                  <c:v>-2.4409999999999998</c:v>
                </c:pt>
                <c:pt idx="235">
                  <c:v>-2.4369999999999998</c:v>
                </c:pt>
                <c:pt idx="236">
                  <c:v>0.40400000000000003</c:v>
                </c:pt>
                <c:pt idx="237">
                  <c:v>0.40400000000000003</c:v>
                </c:pt>
                <c:pt idx="238">
                  <c:v>-2.4350000000000001</c:v>
                </c:pt>
                <c:pt idx="239">
                  <c:v>-2.4390000000000001</c:v>
                </c:pt>
                <c:pt idx="240">
                  <c:v>0.47099999999999997</c:v>
                </c:pt>
                <c:pt idx="241">
                  <c:v>0.47099999999999997</c:v>
                </c:pt>
                <c:pt idx="242">
                  <c:v>-1.7649999999999999</c:v>
                </c:pt>
                <c:pt idx="243">
                  <c:v>-2.4460000000000002</c:v>
                </c:pt>
                <c:pt idx="244">
                  <c:v>-2.4420000000000002</c:v>
                </c:pt>
                <c:pt idx="245">
                  <c:v>5.0279999999999996</c:v>
                </c:pt>
                <c:pt idx="246">
                  <c:v>0.40300000000000002</c:v>
                </c:pt>
                <c:pt idx="247">
                  <c:v>0.40300000000000002</c:v>
                </c:pt>
                <c:pt idx="248">
                  <c:v>-2.431</c:v>
                </c:pt>
                <c:pt idx="249">
                  <c:v>-2.4359999999999999</c:v>
                </c:pt>
                <c:pt idx="250">
                  <c:v>0.47199999999999998</c:v>
                </c:pt>
                <c:pt idx="251">
                  <c:v>0.47299999999999998</c:v>
                </c:pt>
                <c:pt idx="252">
                  <c:v>-2.4489999999999998</c:v>
                </c:pt>
                <c:pt idx="253">
                  <c:v>-2.444</c:v>
                </c:pt>
                <c:pt idx="254">
                  <c:v>20.588000000000001</c:v>
                </c:pt>
                <c:pt idx="255">
                  <c:v>0.39400000000000002</c:v>
                </c:pt>
                <c:pt idx="256">
                  <c:v>0.39400000000000002</c:v>
                </c:pt>
                <c:pt idx="257">
                  <c:v>-5.032</c:v>
                </c:pt>
                <c:pt idx="258">
                  <c:v>-2.4489999999999998</c:v>
                </c:pt>
                <c:pt idx="259">
                  <c:v>-2.4550000000000001</c:v>
                </c:pt>
                <c:pt idx="260">
                  <c:v>0.48399999999999999</c:v>
                </c:pt>
                <c:pt idx="261">
                  <c:v>0.48399999999999999</c:v>
                </c:pt>
                <c:pt idx="262">
                  <c:v>-2.4420000000000002</c:v>
                </c:pt>
                <c:pt idx="263">
                  <c:v>-2.4359999999999999</c:v>
                </c:pt>
                <c:pt idx="264">
                  <c:v>0.39300000000000002</c:v>
                </c:pt>
                <c:pt idx="265">
                  <c:v>0.39300000000000002</c:v>
                </c:pt>
                <c:pt idx="266">
                  <c:v>-3.3839999999999999</c:v>
                </c:pt>
                <c:pt idx="267">
                  <c:v>-2.4550000000000001</c:v>
                </c:pt>
                <c:pt idx="268">
                  <c:v>-2.4620000000000002</c:v>
                </c:pt>
                <c:pt idx="269">
                  <c:v>21.45</c:v>
                </c:pt>
                <c:pt idx="270">
                  <c:v>0.47299999999999998</c:v>
                </c:pt>
                <c:pt idx="271">
                  <c:v>0.47199999999999998</c:v>
                </c:pt>
                <c:pt idx="272">
                  <c:v>-2.4220000000000002</c:v>
                </c:pt>
                <c:pt idx="273">
                  <c:v>-2.4180000000000001</c:v>
                </c:pt>
                <c:pt idx="274">
                  <c:v>0.40200000000000002</c:v>
                </c:pt>
                <c:pt idx="275">
                  <c:v>0.40300000000000002</c:v>
                </c:pt>
                <c:pt idx="276">
                  <c:v>-2.4569999999999999</c:v>
                </c:pt>
                <c:pt idx="277">
                  <c:v>-2.4620000000000002</c:v>
                </c:pt>
                <c:pt idx="278">
                  <c:v>13.895</c:v>
                </c:pt>
                <c:pt idx="279">
                  <c:v>0.46899999999999997</c:v>
                </c:pt>
                <c:pt idx="280">
                  <c:v>0.46800000000000003</c:v>
                </c:pt>
                <c:pt idx="281">
                  <c:v>-2.2949999999999999</c:v>
                </c:pt>
                <c:pt idx="282">
                  <c:v>-2.4220000000000002</c:v>
                </c:pt>
                <c:pt idx="283">
                  <c:v>-2.4169999999999998</c:v>
                </c:pt>
                <c:pt idx="284">
                  <c:v>0.40600000000000003</c:v>
                </c:pt>
                <c:pt idx="285">
                  <c:v>0.40600000000000003</c:v>
                </c:pt>
                <c:pt idx="286">
                  <c:v>-2.4550000000000001</c:v>
                </c:pt>
                <c:pt idx="287">
                  <c:v>-2.4590000000000001</c:v>
                </c:pt>
                <c:pt idx="288">
                  <c:v>0.46899999999999997</c:v>
                </c:pt>
                <c:pt idx="289">
                  <c:v>0.46800000000000003</c:v>
                </c:pt>
                <c:pt idx="290">
                  <c:v>-7.093</c:v>
                </c:pt>
                <c:pt idx="291">
                  <c:v>-2.44</c:v>
                </c:pt>
                <c:pt idx="292">
                  <c:v>-2.4359999999999999</c:v>
                </c:pt>
                <c:pt idx="293">
                  <c:v>28.585999999999999</c:v>
                </c:pt>
                <c:pt idx="294">
                  <c:v>0.39500000000000002</c:v>
                </c:pt>
                <c:pt idx="295">
                  <c:v>0.39500000000000002</c:v>
                </c:pt>
                <c:pt idx="296">
                  <c:v>-2.444</c:v>
                </c:pt>
                <c:pt idx="297">
                  <c:v>-2.4500000000000002</c:v>
                </c:pt>
                <c:pt idx="298">
                  <c:v>0.48099999999999998</c:v>
                </c:pt>
                <c:pt idx="299">
                  <c:v>0.48099999999999998</c:v>
                </c:pt>
                <c:pt idx="300">
                  <c:v>-2.4460000000000002</c:v>
                </c:pt>
                <c:pt idx="301">
                  <c:v>-2.44</c:v>
                </c:pt>
                <c:pt idx="302">
                  <c:v>7.07</c:v>
                </c:pt>
                <c:pt idx="303">
                  <c:v>0.39500000000000002</c:v>
                </c:pt>
                <c:pt idx="304">
                  <c:v>0.39500000000000002</c:v>
                </c:pt>
                <c:pt idx="305">
                  <c:v>-2.351</c:v>
                </c:pt>
                <c:pt idx="306">
                  <c:v>-2.4470000000000001</c:v>
                </c:pt>
                <c:pt idx="307">
                  <c:v>-2.4540000000000002</c:v>
                </c:pt>
                <c:pt idx="308">
                  <c:v>0.48199999999999998</c:v>
                </c:pt>
                <c:pt idx="309">
                  <c:v>0.48199999999999998</c:v>
                </c:pt>
                <c:pt idx="310">
                  <c:v>-2.4430000000000001</c:v>
                </c:pt>
                <c:pt idx="311">
                  <c:v>-2.4369999999999998</c:v>
                </c:pt>
                <c:pt idx="312">
                  <c:v>0.39500000000000002</c:v>
                </c:pt>
                <c:pt idx="313">
                  <c:v>0.39500000000000002</c:v>
                </c:pt>
                <c:pt idx="314">
                  <c:v>-3.4249999999999998</c:v>
                </c:pt>
                <c:pt idx="315">
                  <c:v>-2.452</c:v>
                </c:pt>
                <c:pt idx="316">
                  <c:v>-2.4580000000000002</c:v>
                </c:pt>
                <c:pt idx="317">
                  <c:v>12.308999999999999</c:v>
                </c:pt>
                <c:pt idx="318">
                  <c:v>0.48</c:v>
                </c:pt>
                <c:pt idx="319">
                  <c:v>0.48</c:v>
                </c:pt>
                <c:pt idx="320">
                  <c:v>-2.4359999999999999</c:v>
                </c:pt>
                <c:pt idx="321">
                  <c:v>-2.4300000000000002</c:v>
                </c:pt>
                <c:pt idx="322">
                  <c:v>0.39600000000000002</c:v>
                </c:pt>
                <c:pt idx="323">
                  <c:v>0.39600000000000002</c:v>
                </c:pt>
                <c:pt idx="324">
                  <c:v>-2.452</c:v>
                </c:pt>
                <c:pt idx="325">
                  <c:v>-2.4569999999999999</c:v>
                </c:pt>
                <c:pt idx="326">
                  <c:v>19.434000000000001</c:v>
                </c:pt>
                <c:pt idx="327">
                  <c:v>0.47199999999999998</c:v>
                </c:pt>
                <c:pt idx="328">
                  <c:v>0.47099999999999997</c:v>
                </c:pt>
                <c:pt idx="329">
                  <c:v>-7.298</c:v>
                </c:pt>
                <c:pt idx="330">
                  <c:v>-2.444</c:v>
                </c:pt>
                <c:pt idx="331">
                  <c:v>-2.4390000000000001</c:v>
                </c:pt>
                <c:pt idx="332">
                  <c:v>0.40300000000000002</c:v>
                </c:pt>
                <c:pt idx="333">
                  <c:v>0.40300000000000002</c:v>
                </c:pt>
                <c:pt idx="334">
                  <c:v>-2.4369999999999998</c:v>
                </c:pt>
                <c:pt idx="335">
                  <c:v>-2.4409999999999998</c:v>
                </c:pt>
                <c:pt idx="336">
                  <c:v>0.47099999999999997</c:v>
                </c:pt>
                <c:pt idx="337">
                  <c:v>0.47099999999999997</c:v>
                </c:pt>
                <c:pt idx="338">
                  <c:v>-2.3210000000000002</c:v>
                </c:pt>
                <c:pt idx="339">
                  <c:v>-2.4430000000000001</c:v>
                </c:pt>
                <c:pt idx="340">
                  <c:v>-2.4390000000000001</c:v>
                </c:pt>
                <c:pt idx="341">
                  <c:v>6.6070000000000002</c:v>
                </c:pt>
                <c:pt idx="342">
                  <c:v>0.40400000000000003</c:v>
                </c:pt>
                <c:pt idx="343">
                  <c:v>0.40400000000000003</c:v>
                </c:pt>
                <c:pt idx="344">
                  <c:v>-2.4369999999999998</c:v>
                </c:pt>
                <c:pt idx="345">
                  <c:v>-2.4409999999999998</c:v>
                </c:pt>
                <c:pt idx="346">
                  <c:v>0.47</c:v>
                </c:pt>
                <c:pt idx="347">
                  <c:v>0.47</c:v>
                </c:pt>
                <c:pt idx="348">
                  <c:v>-2.444</c:v>
                </c:pt>
                <c:pt idx="349">
                  <c:v>-2.44</c:v>
                </c:pt>
                <c:pt idx="350">
                  <c:v>26.632999999999999</c:v>
                </c:pt>
                <c:pt idx="351">
                  <c:v>0.39600000000000002</c:v>
                </c:pt>
                <c:pt idx="352">
                  <c:v>0.39600000000000002</c:v>
                </c:pt>
                <c:pt idx="353">
                  <c:v>-3.6019999999999999</c:v>
                </c:pt>
                <c:pt idx="354">
                  <c:v>-2.4470000000000001</c:v>
                </c:pt>
                <c:pt idx="355">
                  <c:v>-2.4529999999999998</c:v>
                </c:pt>
                <c:pt idx="356">
                  <c:v>0.48</c:v>
                </c:pt>
                <c:pt idx="357">
                  <c:v>0.48</c:v>
                </c:pt>
                <c:pt idx="358">
                  <c:v>-2.4430000000000001</c:v>
                </c:pt>
                <c:pt idx="359">
                  <c:v>-2.4369999999999998</c:v>
                </c:pt>
                <c:pt idx="360">
                  <c:v>0.39500000000000002</c:v>
                </c:pt>
                <c:pt idx="361">
                  <c:v>0.39600000000000002</c:v>
                </c:pt>
                <c:pt idx="362">
                  <c:v>-2.4769999999999999</c:v>
                </c:pt>
                <c:pt idx="363">
                  <c:v>-2.4489999999999998</c:v>
                </c:pt>
                <c:pt idx="364">
                  <c:v>-2.4550000000000001</c:v>
                </c:pt>
                <c:pt idx="365">
                  <c:v>21.468</c:v>
                </c:pt>
                <c:pt idx="366">
                  <c:v>0.47299999999999998</c:v>
                </c:pt>
                <c:pt idx="367">
                  <c:v>0.47299999999999998</c:v>
                </c:pt>
                <c:pt idx="368">
                  <c:v>-2.4329999999999998</c:v>
                </c:pt>
                <c:pt idx="369">
                  <c:v>-2.4279999999999999</c:v>
                </c:pt>
                <c:pt idx="370">
                  <c:v>0.40200000000000002</c:v>
                </c:pt>
                <c:pt idx="371">
                  <c:v>0.40200000000000002</c:v>
                </c:pt>
                <c:pt idx="372">
                  <c:v>-2.4500000000000002</c:v>
                </c:pt>
                <c:pt idx="373">
                  <c:v>-2.4550000000000001</c:v>
                </c:pt>
                <c:pt idx="374">
                  <c:v>13.5</c:v>
                </c:pt>
                <c:pt idx="375">
                  <c:v>0.47299999999999998</c:v>
                </c:pt>
                <c:pt idx="376">
                  <c:v>0.47299999999999998</c:v>
                </c:pt>
                <c:pt idx="377">
                  <c:v>-2.1949999999999998</c:v>
                </c:pt>
                <c:pt idx="378">
                  <c:v>-2.4300000000000002</c:v>
                </c:pt>
                <c:pt idx="379">
                  <c:v>-2.4260000000000002</c:v>
                </c:pt>
                <c:pt idx="380">
                  <c:v>0.40100000000000002</c:v>
                </c:pt>
                <c:pt idx="381">
                  <c:v>0.40200000000000002</c:v>
                </c:pt>
                <c:pt idx="382">
                  <c:v>-2.4529999999999998</c:v>
                </c:pt>
                <c:pt idx="383">
                  <c:v>-2.4580000000000002</c:v>
                </c:pt>
                <c:pt idx="384">
                  <c:v>0.47299999999999998</c:v>
                </c:pt>
                <c:pt idx="385">
                  <c:v>0.47299999999999998</c:v>
                </c:pt>
                <c:pt idx="386">
                  <c:v>-6.9249999999999998</c:v>
                </c:pt>
                <c:pt idx="387">
                  <c:v>-2.4430000000000001</c:v>
                </c:pt>
                <c:pt idx="388">
                  <c:v>-2.4380000000000002</c:v>
                </c:pt>
                <c:pt idx="389">
                  <c:v>24.338999999999999</c:v>
                </c:pt>
                <c:pt idx="390">
                  <c:v>0.39500000000000002</c:v>
                </c:pt>
                <c:pt idx="391">
                  <c:v>0.39500000000000002</c:v>
                </c:pt>
                <c:pt idx="392">
                  <c:v>-2.4460000000000002</c:v>
                </c:pt>
                <c:pt idx="393">
                  <c:v>-2.452</c:v>
                </c:pt>
                <c:pt idx="394">
                  <c:v>0.48</c:v>
                </c:pt>
                <c:pt idx="395">
                  <c:v>0.48</c:v>
                </c:pt>
                <c:pt idx="396">
                  <c:v>-2.4460000000000002</c:v>
                </c:pt>
                <c:pt idx="397">
                  <c:v>-2.44</c:v>
                </c:pt>
                <c:pt idx="398">
                  <c:v>6.0919999999999996</c:v>
                </c:pt>
                <c:pt idx="399">
                  <c:v>0.39800000000000002</c:v>
                </c:pt>
                <c:pt idx="400">
                  <c:v>0.39800000000000002</c:v>
                </c:pt>
                <c:pt idx="401">
                  <c:v>-2.177</c:v>
                </c:pt>
                <c:pt idx="402">
                  <c:v>-2.444</c:v>
                </c:pt>
                <c:pt idx="403">
                  <c:v>-2.4500000000000002</c:v>
                </c:pt>
                <c:pt idx="404">
                  <c:v>0.47699999999999998</c:v>
                </c:pt>
                <c:pt idx="405">
                  <c:v>0.47699999999999998</c:v>
                </c:pt>
                <c:pt idx="406">
                  <c:v>-2.4449999999999998</c:v>
                </c:pt>
                <c:pt idx="407">
                  <c:v>-2.4390000000000001</c:v>
                </c:pt>
                <c:pt idx="408">
                  <c:v>0.39800000000000002</c:v>
                </c:pt>
                <c:pt idx="409">
                  <c:v>0.39800000000000002</c:v>
                </c:pt>
                <c:pt idx="410">
                  <c:v>-3.1339999999999999</c:v>
                </c:pt>
                <c:pt idx="411">
                  <c:v>-2.4470000000000001</c:v>
                </c:pt>
                <c:pt idx="412">
                  <c:v>-2.452</c:v>
                </c:pt>
                <c:pt idx="413">
                  <c:v>11.557</c:v>
                </c:pt>
                <c:pt idx="414">
                  <c:v>0.47899999999999998</c:v>
                </c:pt>
                <c:pt idx="415">
                  <c:v>0.47899999999999998</c:v>
                </c:pt>
                <c:pt idx="416">
                  <c:v>-2.4449999999999998</c:v>
                </c:pt>
                <c:pt idx="417">
                  <c:v>-2.4390000000000001</c:v>
                </c:pt>
                <c:pt idx="418">
                  <c:v>0.39600000000000002</c:v>
                </c:pt>
                <c:pt idx="419">
                  <c:v>0.39600000000000002</c:v>
                </c:pt>
                <c:pt idx="420">
                  <c:v>-2.4460000000000002</c:v>
                </c:pt>
                <c:pt idx="421">
                  <c:v>-2.452</c:v>
                </c:pt>
                <c:pt idx="422">
                  <c:v>18.527000000000001</c:v>
                </c:pt>
                <c:pt idx="423">
                  <c:v>0.47399999999999998</c:v>
                </c:pt>
                <c:pt idx="424">
                  <c:v>0.47399999999999998</c:v>
                </c:pt>
                <c:pt idx="425">
                  <c:v>-5.8390000000000004</c:v>
                </c:pt>
                <c:pt idx="426">
                  <c:v>-2.448</c:v>
                </c:pt>
                <c:pt idx="427">
                  <c:v>-2.4430000000000001</c:v>
                </c:pt>
                <c:pt idx="428">
                  <c:v>0.4</c:v>
                </c:pt>
                <c:pt idx="429">
                  <c:v>0.4</c:v>
                </c:pt>
                <c:pt idx="430">
                  <c:v>-2.4380000000000002</c:v>
                </c:pt>
                <c:pt idx="431">
                  <c:v>-2.444</c:v>
                </c:pt>
                <c:pt idx="432">
                  <c:v>0.47399999999999998</c:v>
                </c:pt>
                <c:pt idx="433">
                  <c:v>0.47399999999999998</c:v>
                </c:pt>
                <c:pt idx="434">
                  <c:v>-1.835</c:v>
                </c:pt>
                <c:pt idx="435">
                  <c:v>-2.4430000000000001</c:v>
                </c:pt>
                <c:pt idx="436">
                  <c:v>-2.4380000000000002</c:v>
                </c:pt>
                <c:pt idx="437">
                  <c:v>6.4630000000000001</c:v>
                </c:pt>
                <c:pt idx="438">
                  <c:v>0.40400000000000003</c:v>
                </c:pt>
                <c:pt idx="439">
                  <c:v>0.40400000000000003</c:v>
                </c:pt>
                <c:pt idx="440">
                  <c:v>-2.4409999999999998</c:v>
                </c:pt>
                <c:pt idx="441">
                  <c:v>-2.4460000000000002</c:v>
                </c:pt>
                <c:pt idx="442">
                  <c:v>0.47</c:v>
                </c:pt>
                <c:pt idx="443">
                  <c:v>0.46899999999999997</c:v>
                </c:pt>
                <c:pt idx="444">
                  <c:v>-2.4420000000000002</c:v>
                </c:pt>
                <c:pt idx="445">
                  <c:v>-2.4380000000000002</c:v>
                </c:pt>
                <c:pt idx="446">
                  <c:v>25.725000000000001</c:v>
                </c:pt>
                <c:pt idx="447">
                  <c:v>0.39900000000000002</c:v>
                </c:pt>
                <c:pt idx="448">
                  <c:v>0.39900000000000002</c:v>
                </c:pt>
                <c:pt idx="449">
                  <c:v>-3.0830000000000002</c:v>
                </c:pt>
                <c:pt idx="450">
                  <c:v>-2.4460000000000002</c:v>
                </c:pt>
                <c:pt idx="451">
                  <c:v>-2.4510000000000001</c:v>
                </c:pt>
                <c:pt idx="452">
                  <c:v>0.47599999999999998</c:v>
                </c:pt>
                <c:pt idx="453">
                  <c:v>0.47599999999999998</c:v>
                </c:pt>
                <c:pt idx="454">
                  <c:v>-2.4430000000000001</c:v>
                </c:pt>
                <c:pt idx="455">
                  <c:v>-2.4380000000000002</c:v>
                </c:pt>
                <c:pt idx="456">
                  <c:v>0.39900000000000002</c:v>
                </c:pt>
                <c:pt idx="457">
                  <c:v>0.39900000000000002</c:v>
                </c:pt>
                <c:pt idx="458">
                  <c:v>-2.1459999999999999</c:v>
                </c:pt>
                <c:pt idx="459">
                  <c:v>-2.4460000000000002</c:v>
                </c:pt>
                <c:pt idx="460">
                  <c:v>-2.4510000000000001</c:v>
                </c:pt>
                <c:pt idx="461">
                  <c:v>18.670999999999999</c:v>
                </c:pt>
                <c:pt idx="462">
                  <c:v>0.47199999999999998</c:v>
                </c:pt>
                <c:pt idx="463">
                  <c:v>0.47199999999999998</c:v>
                </c:pt>
                <c:pt idx="464">
                  <c:v>-2.44</c:v>
                </c:pt>
                <c:pt idx="465">
                  <c:v>-2.4350000000000001</c:v>
                </c:pt>
                <c:pt idx="466">
                  <c:v>0.40100000000000002</c:v>
                </c:pt>
                <c:pt idx="467">
                  <c:v>0.40200000000000002</c:v>
                </c:pt>
                <c:pt idx="468">
                  <c:v>-2.4470000000000001</c:v>
                </c:pt>
                <c:pt idx="469">
                  <c:v>-2.4510000000000001</c:v>
                </c:pt>
                <c:pt idx="470">
                  <c:v>11.584</c:v>
                </c:pt>
                <c:pt idx="471">
                  <c:v>0.47599999999999998</c:v>
                </c:pt>
                <c:pt idx="472">
                  <c:v>0.47599999999999998</c:v>
                </c:pt>
                <c:pt idx="473">
                  <c:v>-2.2610000000000001</c:v>
                </c:pt>
                <c:pt idx="474">
                  <c:v>-2.4350000000000001</c:v>
                </c:pt>
                <c:pt idx="475">
                  <c:v>-2.4300000000000002</c:v>
                </c:pt>
                <c:pt idx="476">
                  <c:v>0.39800000000000002</c:v>
                </c:pt>
                <c:pt idx="477">
                  <c:v>0.39900000000000002</c:v>
                </c:pt>
                <c:pt idx="478">
                  <c:v>-2.4550000000000001</c:v>
                </c:pt>
                <c:pt idx="479">
                  <c:v>-2.46</c:v>
                </c:pt>
                <c:pt idx="480">
                  <c:v>0.47599999999999998</c:v>
                </c:pt>
                <c:pt idx="481">
                  <c:v>0.47599999999999998</c:v>
                </c:pt>
                <c:pt idx="482">
                  <c:v>-7.23</c:v>
                </c:pt>
                <c:pt idx="483">
                  <c:v>-2.4420000000000002</c:v>
                </c:pt>
                <c:pt idx="484">
                  <c:v>-2.4369999999999998</c:v>
                </c:pt>
                <c:pt idx="485">
                  <c:v>22.382000000000001</c:v>
                </c:pt>
                <c:pt idx="486">
                  <c:v>0.39500000000000002</c:v>
                </c:pt>
                <c:pt idx="487">
                  <c:v>0.39500000000000002</c:v>
                </c:pt>
                <c:pt idx="488">
                  <c:v>-2.4510000000000001</c:v>
                </c:pt>
                <c:pt idx="489">
                  <c:v>-2.4569999999999999</c:v>
                </c:pt>
                <c:pt idx="490">
                  <c:v>0.48</c:v>
                </c:pt>
                <c:pt idx="491">
                  <c:v>0.48</c:v>
                </c:pt>
                <c:pt idx="492">
                  <c:v>-2.4430000000000001</c:v>
                </c:pt>
                <c:pt idx="493">
                  <c:v>-2.4380000000000002</c:v>
                </c:pt>
                <c:pt idx="494">
                  <c:v>5.6219999999999999</c:v>
                </c:pt>
                <c:pt idx="495">
                  <c:v>0.4</c:v>
                </c:pt>
                <c:pt idx="496">
                  <c:v>0.4</c:v>
                </c:pt>
                <c:pt idx="497">
                  <c:v>-1.8819999999999999</c:v>
                </c:pt>
                <c:pt idx="498">
                  <c:v>-2.4460000000000002</c:v>
                </c:pt>
                <c:pt idx="499">
                  <c:v>-2.4510000000000001</c:v>
                </c:pt>
                <c:pt idx="500">
                  <c:v>0.47399999999999998</c:v>
                </c:pt>
                <c:pt idx="501">
                  <c:v>0.47399999999999998</c:v>
                </c:pt>
                <c:pt idx="502">
                  <c:v>-2.4430000000000001</c:v>
                </c:pt>
                <c:pt idx="503">
                  <c:v>-2.4380000000000002</c:v>
                </c:pt>
                <c:pt idx="504">
                  <c:v>0.4</c:v>
                </c:pt>
                <c:pt idx="505">
                  <c:v>0.4</c:v>
                </c:pt>
                <c:pt idx="506">
                  <c:v>-2.6970000000000001</c:v>
                </c:pt>
                <c:pt idx="507">
                  <c:v>-2.4460000000000002</c:v>
                </c:pt>
                <c:pt idx="508">
                  <c:v>-2.4510000000000001</c:v>
                </c:pt>
                <c:pt idx="509">
                  <c:v>9.9060000000000006</c:v>
                </c:pt>
                <c:pt idx="510">
                  <c:v>0.47799999999999998</c:v>
                </c:pt>
                <c:pt idx="511">
                  <c:v>0.47799999999999998</c:v>
                </c:pt>
                <c:pt idx="512">
                  <c:v>-2.448</c:v>
                </c:pt>
                <c:pt idx="513">
                  <c:v>-2.4430000000000001</c:v>
                </c:pt>
                <c:pt idx="514">
                  <c:v>0.39700000000000002</c:v>
                </c:pt>
                <c:pt idx="515">
                  <c:v>0.39700000000000002</c:v>
                </c:pt>
                <c:pt idx="516">
                  <c:v>-2.4449999999999998</c:v>
                </c:pt>
                <c:pt idx="517">
                  <c:v>-2.4510000000000001</c:v>
                </c:pt>
                <c:pt idx="518">
                  <c:v>16.009</c:v>
                </c:pt>
                <c:pt idx="519">
                  <c:v>0.47699999999999998</c:v>
                </c:pt>
                <c:pt idx="520">
                  <c:v>0.47699999999999998</c:v>
                </c:pt>
                <c:pt idx="521">
                  <c:v>-5.6449999999999996</c:v>
                </c:pt>
                <c:pt idx="522">
                  <c:v>-2.4510000000000001</c:v>
                </c:pt>
                <c:pt idx="523">
                  <c:v>-2.4449999999999998</c:v>
                </c:pt>
                <c:pt idx="524">
                  <c:v>0.39800000000000002</c:v>
                </c:pt>
                <c:pt idx="525">
                  <c:v>0.39800000000000002</c:v>
                </c:pt>
                <c:pt idx="526">
                  <c:v>-2.4420000000000002</c:v>
                </c:pt>
                <c:pt idx="527">
                  <c:v>-2.448</c:v>
                </c:pt>
                <c:pt idx="528">
                  <c:v>0.47699999999999998</c:v>
                </c:pt>
                <c:pt idx="529">
                  <c:v>0.47699999999999998</c:v>
                </c:pt>
                <c:pt idx="530">
                  <c:v>-1.7509999999999999</c:v>
                </c:pt>
                <c:pt idx="531">
                  <c:v>-2.4409999999999998</c:v>
                </c:pt>
                <c:pt idx="532">
                  <c:v>-2.4359999999999999</c:v>
                </c:pt>
                <c:pt idx="533">
                  <c:v>5.3719999999999999</c:v>
                </c:pt>
                <c:pt idx="534">
                  <c:v>0.40300000000000002</c:v>
                </c:pt>
                <c:pt idx="535">
                  <c:v>0.40300000000000002</c:v>
                </c:pt>
                <c:pt idx="536">
                  <c:v>-2.448</c:v>
                </c:pt>
                <c:pt idx="537">
                  <c:v>-2.4529999999999998</c:v>
                </c:pt>
                <c:pt idx="538">
                  <c:v>0.47</c:v>
                </c:pt>
                <c:pt idx="539">
                  <c:v>0.47</c:v>
                </c:pt>
                <c:pt idx="540">
                  <c:v>-2.4390000000000001</c:v>
                </c:pt>
                <c:pt idx="541">
                  <c:v>-2.4340000000000002</c:v>
                </c:pt>
                <c:pt idx="542">
                  <c:v>21.42</c:v>
                </c:pt>
                <c:pt idx="543">
                  <c:v>0.40100000000000002</c:v>
                </c:pt>
                <c:pt idx="544">
                  <c:v>0.40100000000000002</c:v>
                </c:pt>
                <c:pt idx="545">
                  <c:v>-3.1869999999999998</c:v>
                </c:pt>
                <c:pt idx="546">
                  <c:v>-2.448</c:v>
                </c:pt>
                <c:pt idx="547">
                  <c:v>-2.4529999999999998</c:v>
                </c:pt>
                <c:pt idx="548">
                  <c:v>0.47199999999999998</c:v>
                </c:pt>
                <c:pt idx="549">
                  <c:v>0.47199999999999998</c:v>
                </c:pt>
                <c:pt idx="550">
                  <c:v>-2.4409999999999998</c:v>
                </c:pt>
                <c:pt idx="551">
                  <c:v>-2.4359999999999999</c:v>
                </c:pt>
                <c:pt idx="552">
                  <c:v>0.40100000000000002</c:v>
                </c:pt>
                <c:pt idx="553">
                  <c:v>0.40100000000000002</c:v>
                </c:pt>
                <c:pt idx="554">
                  <c:v>-2.2130000000000001</c:v>
                </c:pt>
                <c:pt idx="555">
                  <c:v>-2.4460000000000002</c:v>
                </c:pt>
                <c:pt idx="556">
                  <c:v>-2.4500000000000002</c:v>
                </c:pt>
                <c:pt idx="557">
                  <c:v>17.126000000000001</c:v>
                </c:pt>
                <c:pt idx="558">
                  <c:v>0.47199999999999998</c:v>
                </c:pt>
                <c:pt idx="559">
                  <c:v>0.47199999999999998</c:v>
                </c:pt>
                <c:pt idx="560">
                  <c:v>-2.444</c:v>
                </c:pt>
                <c:pt idx="561">
                  <c:v>-2.4390000000000001</c:v>
                </c:pt>
                <c:pt idx="562">
                  <c:v>0.40100000000000002</c:v>
                </c:pt>
                <c:pt idx="563">
                  <c:v>0.40100000000000002</c:v>
                </c:pt>
                <c:pt idx="564">
                  <c:v>-2.4460000000000002</c:v>
                </c:pt>
                <c:pt idx="565">
                  <c:v>-2.4510000000000001</c:v>
                </c:pt>
                <c:pt idx="566">
                  <c:v>10.631</c:v>
                </c:pt>
                <c:pt idx="567">
                  <c:v>0.47799999999999998</c:v>
                </c:pt>
                <c:pt idx="568">
                  <c:v>0.47799999999999998</c:v>
                </c:pt>
                <c:pt idx="569">
                  <c:v>-2.0019999999999998</c:v>
                </c:pt>
                <c:pt idx="570">
                  <c:v>-2.4380000000000002</c:v>
                </c:pt>
                <c:pt idx="571">
                  <c:v>-2.4319999999999999</c:v>
                </c:pt>
                <c:pt idx="572">
                  <c:v>0.39500000000000002</c:v>
                </c:pt>
                <c:pt idx="573">
                  <c:v>0.39600000000000002</c:v>
                </c:pt>
                <c:pt idx="574">
                  <c:v>-2.4590000000000001</c:v>
                </c:pt>
                <c:pt idx="575">
                  <c:v>-2.4649999999999999</c:v>
                </c:pt>
                <c:pt idx="576">
                  <c:v>0.47899999999999998</c:v>
                </c:pt>
                <c:pt idx="577">
                  <c:v>0.47899999999999998</c:v>
                </c:pt>
                <c:pt idx="578">
                  <c:v>-6.4539999999999997</c:v>
                </c:pt>
                <c:pt idx="579">
                  <c:v>-2.4390000000000001</c:v>
                </c:pt>
                <c:pt idx="580">
                  <c:v>-2.4329999999999998</c:v>
                </c:pt>
                <c:pt idx="581">
                  <c:v>17.600999999999999</c:v>
                </c:pt>
                <c:pt idx="582">
                  <c:v>0.39500000000000002</c:v>
                </c:pt>
                <c:pt idx="583">
                  <c:v>0.39500000000000002</c:v>
                </c:pt>
                <c:pt idx="584">
                  <c:v>-2.4590000000000001</c:v>
                </c:pt>
                <c:pt idx="585">
                  <c:v>-2.4649999999999999</c:v>
                </c:pt>
                <c:pt idx="586">
                  <c:v>0.48</c:v>
                </c:pt>
                <c:pt idx="587">
                  <c:v>0.47899999999999998</c:v>
                </c:pt>
                <c:pt idx="588">
                  <c:v>-2.4380000000000002</c:v>
                </c:pt>
                <c:pt idx="589">
                  <c:v>-2.4319999999999999</c:v>
                </c:pt>
                <c:pt idx="590">
                  <c:v>4.407</c:v>
                </c:pt>
                <c:pt idx="591">
                  <c:v>0.40100000000000002</c:v>
                </c:pt>
                <c:pt idx="592">
                  <c:v>0.40100000000000002</c:v>
                </c:pt>
                <c:pt idx="593">
                  <c:v>-2.3180000000000001</c:v>
                </c:pt>
                <c:pt idx="594">
                  <c:v>-2.4500000000000002</c:v>
                </c:pt>
                <c:pt idx="595">
                  <c:v>-2.4550000000000001</c:v>
                </c:pt>
                <c:pt idx="596">
                  <c:v>0.47199999999999998</c:v>
                </c:pt>
                <c:pt idx="597">
                  <c:v>0.47199999999999998</c:v>
                </c:pt>
                <c:pt idx="598">
                  <c:v>-2.44</c:v>
                </c:pt>
                <c:pt idx="599">
                  <c:v>-2.4350000000000001</c:v>
                </c:pt>
                <c:pt idx="600">
                  <c:v>0.40100000000000002</c:v>
                </c:pt>
                <c:pt idx="601">
                  <c:v>0.40100000000000002</c:v>
                </c:pt>
                <c:pt idx="602">
                  <c:v>-3.343</c:v>
                </c:pt>
                <c:pt idx="603">
                  <c:v>-2.448</c:v>
                </c:pt>
                <c:pt idx="604">
                  <c:v>-2.4529999999999998</c:v>
                </c:pt>
                <c:pt idx="605">
                  <c:v>10.114000000000001</c:v>
                </c:pt>
                <c:pt idx="606">
                  <c:v>0.47899999999999998</c:v>
                </c:pt>
                <c:pt idx="607">
                  <c:v>0.47899999999999998</c:v>
                </c:pt>
                <c:pt idx="608">
                  <c:v>-2.4510000000000001</c:v>
                </c:pt>
                <c:pt idx="609">
                  <c:v>-2.4460000000000002</c:v>
                </c:pt>
                <c:pt idx="610">
                  <c:v>0.39500000000000002</c:v>
                </c:pt>
                <c:pt idx="611">
                  <c:v>0.39500000000000002</c:v>
                </c:pt>
                <c:pt idx="612">
                  <c:v>-2.4470000000000001</c:v>
                </c:pt>
                <c:pt idx="613">
                  <c:v>-2.4529999999999998</c:v>
                </c:pt>
                <c:pt idx="614">
                  <c:v>16.27</c:v>
                </c:pt>
                <c:pt idx="615">
                  <c:v>0.48099999999999998</c:v>
                </c:pt>
                <c:pt idx="616">
                  <c:v>0.48099999999999998</c:v>
                </c:pt>
                <c:pt idx="617">
                  <c:v>-6.1440000000000001</c:v>
                </c:pt>
                <c:pt idx="618">
                  <c:v>-2.452</c:v>
                </c:pt>
                <c:pt idx="619">
                  <c:v>-2.4460000000000002</c:v>
                </c:pt>
                <c:pt idx="620">
                  <c:v>0.39400000000000002</c:v>
                </c:pt>
                <c:pt idx="621">
                  <c:v>0.39400000000000002</c:v>
                </c:pt>
                <c:pt idx="622">
                  <c:v>-2.4489999999999998</c:v>
                </c:pt>
                <c:pt idx="623">
                  <c:v>-2.4550000000000001</c:v>
                </c:pt>
                <c:pt idx="624">
                  <c:v>0.48099999999999998</c:v>
                </c:pt>
                <c:pt idx="625">
                  <c:v>0.48099999999999998</c:v>
                </c:pt>
                <c:pt idx="626">
                  <c:v>-1.899</c:v>
                </c:pt>
                <c:pt idx="627">
                  <c:v>-2.4359999999999999</c:v>
                </c:pt>
                <c:pt idx="628">
                  <c:v>-2.4300000000000002</c:v>
                </c:pt>
                <c:pt idx="629">
                  <c:v>4.4820000000000002</c:v>
                </c:pt>
                <c:pt idx="630">
                  <c:v>0.4</c:v>
                </c:pt>
                <c:pt idx="631">
                  <c:v>0.4</c:v>
                </c:pt>
                <c:pt idx="632">
                  <c:v>-2.46</c:v>
                </c:pt>
                <c:pt idx="633">
                  <c:v>-2.4649999999999999</c:v>
                </c:pt>
                <c:pt idx="634">
                  <c:v>0.47299999999999998</c:v>
                </c:pt>
                <c:pt idx="635">
                  <c:v>0.47299999999999998</c:v>
                </c:pt>
                <c:pt idx="636">
                  <c:v>-2.4329999999999998</c:v>
                </c:pt>
                <c:pt idx="637">
                  <c:v>-2.4279999999999999</c:v>
                </c:pt>
                <c:pt idx="638">
                  <c:v>17.917000000000002</c:v>
                </c:pt>
                <c:pt idx="639">
                  <c:v>0.4</c:v>
                </c:pt>
                <c:pt idx="640">
                  <c:v>0.40100000000000002</c:v>
                </c:pt>
                <c:pt idx="641">
                  <c:v>-3.661</c:v>
                </c:pt>
                <c:pt idx="642">
                  <c:v>-2.4550000000000001</c:v>
                </c:pt>
                <c:pt idx="643">
                  <c:v>-2.46</c:v>
                </c:pt>
                <c:pt idx="644">
                  <c:v>0.47199999999999998</c:v>
                </c:pt>
                <c:pt idx="645">
                  <c:v>0.47199999999999998</c:v>
                </c:pt>
                <c:pt idx="646">
                  <c:v>-2.4369999999999998</c:v>
                </c:pt>
                <c:pt idx="647">
                  <c:v>-2.4319999999999999</c:v>
                </c:pt>
                <c:pt idx="648">
                  <c:v>0.40100000000000002</c:v>
                </c:pt>
                <c:pt idx="649">
                  <c:v>0.40100000000000002</c:v>
                </c:pt>
                <c:pt idx="650">
                  <c:v>-2.524</c:v>
                </c:pt>
                <c:pt idx="651">
                  <c:v>-2.4489999999999998</c:v>
                </c:pt>
                <c:pt idx="652">
                  <c:v>-2.4540000000000002</c:v>
                </c:pt>
                <c:pt idx="653">
                  <c:v>17.552</c:v>
                </c:pt>
                <c:pt idx="654">
                  <c:v>0.47499999999999998</c:v>
                </c:pt>
                <c:pt idx="655">
                  <c:v>0.47499999999999998</c:v>
                </c:pt>
                <c:pt idx="656">
                  <c:v>-2.4470000000000001</c:v>
                </c:pt>
                <c:pt idx="657">
                  <c:v>-2.4409999999999998</c:v>
                </c:pt>
                <c:pt idx="658">
                  <c:v>0.39800000000000002</c:v>
                </c:pt>
                <c:pt idx="659">
                  <c:v>0.39800000000000002</c:v>
                </c:pt>
                <c:pt idx="660">
                  <c:v>-2.4500000000000002</c:v>
                </c:pt>
                <c:pt idx="661">
                  <c:v>-2.4550000000000001</c:v>
                </c:pt>
                <c:pt idx="662">
                  <c:v>10.973000000000001</c:v>
                </c:pt>
                <c:pt idx="663">
                  <c:v>0.48499999999999999</c:v>
                </c:pt>
                <c:pt idx="664">
                  <c:v>0.48499999999999999</c:v>
                </c:pt>
                <c:pt idx="665">
                  <c:v>-1.6220000000000001</c:v>
                </c:pt>
                <c:pt idx="666">
                  <c:v>-2.4430000000000001</c:v>
                </c:pt>
                <c:pt idx="667">
                  <c:v>-2.4369999999999998</c:v>
                </c:pt>
                <c:pt idx="668">
                  <c:v>0.39</c:v>
                </c:pt>
                <c:pt idx="669">
                  <c:v>0.39</c:v>
                </c:pt>
                <c:pt idx="670">
                  <c:v>-2.4649999999999999</c:v>
                </c:pt>
                <c:pt idx="671">
                  <c:v>-2.4710000000000001</c:v>
                </c:pt>
                <c:pt idx="672">
                  <c:v>0.48499999999999999</c:v>
                </c:pt>
                <c:pt idx="673">
                  <c:v>0.48499999999999999</c:v>
                </c:pt>
                <c:pt idx="674">
                  <c:v>-5.2359999999999998</c:v>
                </c:pt>
                <c:pt idx="675">
                  <c:v>-2.4390000000000001</c:v>
                </c:pt>
                <c:pt idx="676">
                  <c:v>-2.4319999999999999</c:v>
                </c:pt>
                <c:pt idx="677">
                  <c:v>25.132999999999999</c:v>
                </c:pt>
                <c:pt idx="678">
                  <c:v>0.39200000000000002</c:v>
                </c:pt>
                <c:pt idx="679">
                  <c:v>0.39200000000000002</c:v>
                </c:pt>
                <c:pt idx="680">
                  <c:v>-2.468</c:v>
                </c:pt>
                <c:pt idx="681">
                  <c:v>-2.4740000000000002</c:v>
                </c:pt>
                <c:pt idx="682">
                  <c:v>0.48299999999999998</c:v>
                </c:pt>
                <c:pt idx="683">
                  <c:v>0.48199999999999998</c:v>
                </c:pt>
                <c:pt idx="684">
                  <c:v>-2.4359999999999999</c:v>
                </c:pt>
                <c:pt idx="685">
                  <c:v>-2.4300000000000002</c:v>
                </c:pt>
                <c:pt idx="686">
                  <c:v>6.2869999999999999</c:v>
                </c:pt>
                <c:pt idx="687">
                  <c:v>0.40300000000000002</c:v>
                </c:pt>
                <c:pt idx="688">
                  <c:v>0.40300000000000002</c:v>
                </c:pt>
                <c:pt idx="689">
                  <c:v>-1.8320000000000001</c:v>
                </c:pt>
                <c:pt idx="690">
                  <c:v>-2.4540000000000002</c:v>
                </c:pt>
                <c:pt idx="691">
                  <c:v>-2.4580000000000002</c:v>
                </c:pt>
                <c:pt idx="692">
                  <c:v>0.46899999999999997</c:v>
                </c:pt>
                <c:pt idx="693">
                  <c:v>0.46800000000000003</c:v>
                </c:pt>
                <c:pt idx="694">
                  <c:v>-2.4380000000000002</c:v>
                </c:pt>
                <c:pt idx="695">
                  <c:v>-2.4329999999999998</c:v>
                </c:pt>
                <c:pt idx="696">
                  <c:v>0.40300000000000002</c:v>
                </c:pt>
                <c:pt idx="697">
                  <c:v>0.40400000000000003</c:v>
                </c:pt>
                <c:pt idx="698">
                  <c:v>-2.65</c:v>
                </c:pt>
                <c:pt idx="699">
                  <c:v>-2.4500000000000002</c:v>
                </c:pt>
                <c:pt idx="700">
                  <c:v>-2.4540000000000002</c:v>
                </c:pt>
                <c:pt idx="701">
                  <c:v>9.2189999999999994</c:v>
                </c:pt>
                <c:pt idx="702">
                  <c:v>0.47699999999999998</c:v>
                </c:pt>
                <c:pt idx="703">
                  <c:v>0.47699999999999998</c:v>
                </c:pt>
                <c:pt idx="704">
                  <c:v>-2.452</c:v>
                </c:pt>
                <c:pt idx="705">
                  <c:v>-2.4460000000000002</c:v>
                </c:pt>
                <c:pt idx="706">
                  <c:v>0.39600000000000002</c:v>
                </c:pt>
                <c:pt idx="707">
                  <c:v>0.39600000000000002</c:v>
                </c:pt>
                <c:pt idx="708">
                  <c:v>-2.4500000000000002</c:v>
                </c:pt>
                <c:pt idx="709">
                  <c:v>-2.4550000000000001</c:v>
                </c:pt>
                <c:pt idx="710">
                  <c:v>14.808</c:v>
                </c:pt>
                <c:pt idx="711">
                  <c:v>0.48199999999999998</c:v>
                </c:pt>
                <c:pt idx="712">
                  <c:v>0.48199999999999998</c:v>
                </c:pt>
                <c:pt idx="713">
                  <c:v>-6.3810000000000002</c:v>
                </c:pt>
                <c:pt idx="714">
                  <c:v>-2.4500000000000002</c:v>
                </c:pt>
                <c:pt idx="715">
                  <c:v>-2.444</c:v>
                </c:pt>
                <c:pt idx="716">
                  <c:v>0.39200000000000002</c:v>
                </c:pt>
                <c:pt idx="717">
                  <c:v>0.39200000000000002</c:v>
                </c:pt>
                <c:pt idx="718">
                  <c:v>-2.456</c:v>
                </c:pt>
                <c:pt idx="719">
                  <c:v>-2.4630000000000001</c:v>
                </c:pt>
                <c:pt idx="720">
                  <c:v>0.48199999999999998</c:v>
                </c:pt>
                <c:pt idx="721">
                  <c:v>0.48199999999999998</c:v>
                </c:pt>
                <c:pt idx="722">
                  <c:v>-1.9610000000000001</c:v>
                </c:pt>
                <c:pt idx="723">
                  <c:v>-2.4279999999999999</c:v>
                </c:pt>
                <c:pt idx="724">
                  <c:v>-2.4220000000000002</c:v>
                </c:pt>
                <c:pt idx="725">
                  <c:v>6.2030000000000003</c:v>
                </c:pt>
                <c:pt idx="726">
                  <c:v>0.40400000000000003</c:v>
                </c:pt>
                <c:pt idx="727">
                  <c:v>0.40400000000000003</c:v>
                </c:pt>
                <c:pt idx="728">
                  <c:v>-2.4700000000000002</c:v>
                </c:pt>
                <c:pt idx="729">
                  <c:v>-2.4740000000000002</c:v>
                </c:pt>
                <c:pt idx="730">
                  <c:v>0.46800000000000003</c:v>
                </c:pt>
                <c:pt idx="731">
                  <c:v>0.46700000000000003</c:v>
                </c:pt>
                <c:pt idx="732">
                  <c:v>-2.4220000000000002</c:v>
                </c:pt>
                <c:pt idx="733">
                  <c:v>-2.4180000000000001</c:v>
                </c:pt>
                <c:pt idx="734">
                  <c:v>24.824000000000002</c:v>
                </c:pt>
                <c:pt idx="735">
                  <c:v>0.40799999999999997</c:v>
                </c:pt>
                <c:pt idx="736">
                  <c:v>0.40799999999999997</c:v>
                </c:pt>
                <c:pt idx="737">
                  <c:v>-2.79</c:v>
                </c:pt>
                <c:pt idx="738">
                  <c:v>-2.4630000000000001</c:v>
                </c:pt>
                <c:pt idx="739">
                  <c:v>-2.4660000000000002</c:v>
                </c:pt>
                <c:pt idx="740">
                  <c:v>0.46300000000000002</c:v>
                </c:pt>
                <c:pt idx="741">
                  <c:v>0.46300000000000002</c:v>
                </c:pt>
                <c:pt idx="742">
                  <c:v>-2.4260000000000002</c:v>
                </c:pt>
                <c:pt idx="743">
                  <c:v>-2.4220000000000002</c:v>
                </c:pt>
                <c:pt idx="744">
                  <c:v>0.40799999999999997</c:v>
                </c:pt>
                <c:pt idx="745">
                  <c:v>0.40799999999999997</c:v>
                </c:pt>
                <c:pt idx="746">
                  <c:v>-1.92</c:v>
                </c:pt>
                <c:pt idx="747">
                  <c:v>-2.456</c:v>
                </c:pt>
                <c:pt idx="748">
                  <c:v>-2.4590000000000001</c:v>
                </c:pt>
                <c:pt idx="749">
                  <c:v>0.46300000000000002</c:v>
                </c:pt>
                <c:pt idx="750">
                  <c:v>0.46200000000000002</c:v>
                </c:pt>
                <c:pt idx="751">
                  <c:v>-2.4329999999999998</c:v>
                </c:pt>
                <c:pt idx="752">
                  <c:v>-2.4289999999999998</c:v>
                </c:pt>
                <c:pt idx="753">
                  <c:v>0.40799999999999997</c:v>
                </c:pt>
                <c:pt idx="754">
                  <c:v>0.40899999999999997</c:v>
                </c:pt>
                <c:pt idx="755">
                  <c:v>-2.4580000000000002</c:v>
                </c:pt>
                <c:pt idx="756">
                  <c:v>-2.4609999999999999</c:v>
                </c:pt>
                <c:pt idx="757">
                  <c:v>0.93400000000000005</c:v>
                </c:pt>
                <c:pt idx="758">
                  <c:v>-4.9290000000000003</c:v>
                </c:pt>
                <c:pt idx="759">
                  <c:v>0.81100000000000005</c:v>
                </c:pt>
                <c:pt idx="760">
                  <c:v>-5.024</c:v>
                </c:pt>
                <c:pt idx="761">
                  <c:v>0.91500000000000004</c:v>
                </c:pt>
                <c:pt idx="762">
                  <c:v>-4.8559999999999999</c:v>
                </c:pt>
                <c:pt idx="763">
                  <c:v>0.81799999999999995</c:v>
                </c:pt>
                <c:pt idx="764">
                  <c:v>-2.4710000000000001</c:v>
                </c:pt>
                <c:pt idx="765">
                  <c:v>-2.4750000000000001</c:v>
                </c:pt>
                <c:pt idx="766">
                  <c:v>0.46200000000000002</c:v>
                </c:pt>
                <c:pt idx="767">
                  <c:v>0.46200000000000002</c:v>
                </c:pt>
                <c:pt idx="768">
                  <c:v>-2.4180000000000001</c:v>
                </c:pt>
                <c:pt idx="769">
                  <c:v>-2.415</c:v>
                </c:pt>
                <c:pt idx="770">
                  <c:v>0.40899999999999997</c:v>
                </c:pt>
                <c:pt idx="771">
                  <c:v>0.40899999999999997</c:v>
                </c:pt>
                <c:pt idx="772">
                  <c:v>-2.4729999999999999</c:v>
                </c:pt>
                <c:pt idx="773">
                  <c:v>-2.476</c:v>
                </c:pt>
                <c:pt idx="774">
                  <c:v>0.46200000000000002</c:v>
                </c:pt>
                <c:pt idx="775">
                  <c:v>0.46200000000000002</c:v>
                </c:pt>
                <c:pt idx="776">
                  <c:v>-2.4159999999999999</c:v>
                </c:pt>
                <c:pt idx="777">
                  <c:v>-2.4129999999999998</c:v>
                </c:pt>
                <c:pt idx="778">
                  <c:v>0.40899999999999997</c:v>
                </c:pt>
                <c:pt idx="779">
                  <c:v>0.40899999999999997</c:v>
                </c:pt>
                <c:pt idx="780">
                  <c:v>-2.4740000000000002</c:v>
                </c:pt>
                <c:pt idx="781">
                  <c:v>-2.4780000000000002</c:v>
                </c:pt>
                <c:pt idx="782">
                  <c:v>0.46200000000000002</c:v>
                </c:pt>
                <c:pt idx="783">
                  <c:v>0.46200000000000002</c:v>
                </c:pt>
                <c:pt idx="784">
                  <c:v>-2.415</c:v>
                </c:pt>
                <c:pt idx="785">
                  <c:v>-2.4039999999999999</c:v>
                </c:pt>
                <c:pt idx="786">
                  <c:v>0.41</c:v>
                </c:pt>
                <c:pt idx="787">
                  <c:v>0.41099999999999998</c:v>
                </c:pt>
                <c:pt idx="788">
                  <c:v>-2.4609999999999999</c:v>
                </c:pt>
                <c:pt idx="789">
                  <c:v>-2.4649999999999999</c:v>
                </c:pt>
                <c:pt idx="790">
                  <c:v>0.46400000000000002</c:v>
                </c:pt>
                <c:pt idx="791">
                  <c:v>0.46400000000000002</c:v>
                </c:pt>
                <c:pt idx="792">
                  <c:v>-2.4089999999999998</c:v>
                </c:pt>
                <c:pt idx="793">
                  <c:v>-2.4060000000000001</c:v>
                </c:pt>
                <c:pt idx="794">
                  <c:v>0.41</c:v>
                </c:pt>
                <c:pt idx="795">
                  <c:v>0.41099999999999998</c:v>
                </c:pt>
                <c:pt idx="796">
                  <c:v>-2.4590000000000001</c:v>
                </c:pt>
                <c:pt idx="797">
                  <c:v>-2.4630000000000001</c:v>
                </c:pt>
                <c:pt idx="798">
                  <c:v>0.46400000000000002</c:v>
                </c:pt>
                <c:pt idx="799">
                  <c:v>0.46400000000000002</c:v>
                </c:pt>
                <c:pt idx="800">
                  <c:v>-2.411</c:v>
                </c:pt>
                <c:pt idx="801">
                  <c:v>-2.407</c:v>
                </c:pt>
                <c:pt idx="802">
                  <c:v>0.41</c:v>
                </c:pt>
                <c:pt idx="803">
                  <c:v>0.41099999999999998</c:v>
                </c:pt>
                <c:pt idx="804">
                  <c:v>-2.4580000000000002</c:v>
                </c:pt>
                <c:pt idx="805">
                  <c:v>-2.4609999999999999</c:v>
                </c:pt>
                <c:pt idx="806">
                  <c:v>0.92800000000000005</c:v>
                </c:pt>
                <c:pt idx="807">
                  <c:v>-4.8410000000000002</c:v>
                </c:pt>
                <c:pt idx="808">
                  <c:v>0.81299999999999994</c:v>
                </c:pt>
                <c:pt idx="809">
                  <c:v>-5.0149999999999997</c:v>
                </c:pt>
                <c:pt idx="810">
                  <c:v>0.92</c:v>
                </c:pt>
                <c:pt idx="811">
                  <c:v>-4.8710000000000004</c:v>
                </c:pt>
                <c:pt idx="812">
                  <c:v>0.83</c:v>
                </c:pt>
                <c:pt idx="813">
                  <c:v>-2.464</c:v>
                </c:pt>
                <c:pt idx="814">
                  <c:v>-2.4670000000000001</c:v>
                </c:pt>
                <c:pt idx="815">
                  <c:v>0.46400000000000002</c:v>
                </c:pt>
                <c:pt idx="816">
                  <c:v>0.46300000000000002</c:v>
                </c:pt>
                <c:pt idx="817">
                  <c:v>-2.407</c:v>
                </c:pt>
                <c:pt idx="818">
                  <c:v>-2.403</c:v>
                </c:pt>
                <c:pt idx="819">
                  <c:v>0.41</c:v>
                </c:pt>
                <c:pt idx="820">
                  <c:v>0.41099999999999998</c:v>
                </c:pt>
                <c:pt idx="821">
                  <c:v>-2.4620000000000002</c:v>
                </c:pt>
                <c:pt idx="822">
                  <c:v>-2.4660000000000002</c:v>
                </c:pt>
                <c:pt idx="823">
                  <c:v>-2.0409999999999999</c:v>
                </c:pt>
                <c:pt idx="824">
                  <c:v>0.46400000000000002</c:v>
                </c:pt>
                <c:pt idx="825">
                  <c:v>0.46400000000000002</c:v>
                </c:pt>
                <c:pt idx="826">
                  <c:v>-2.4159999999999999</c:v>
                </c:pt>
                <c:pt idx="827">
                  <c:v>-2.4119999999999999</c:v>
                </c:pt>
                <c:pt idx="828">
                  <c:v>0.41</c:v>
                </c:pt>
                <c:pt idx="829">
                  <c:v>0.41099999999999998</c:v>
                </c:pt>
                <c:pt idx="830">
                  <c:v>-2.4540000000000002</c:v>
                </c:pt>
                <c:pt idx="831">
                  <c:v>-2.4569999999999999</c:v>
                </c:pt>
                <c:pt idx="832">
                  <c:v>-5.7679999999999998</c:v>
                </c:pt>
                <c:pt idx="833">
                  <c:v>0.46500000000000002</c:v>
                </c:pt>
                <c:pt idx="834">
                  <c:v>0.46500000000000002</c:v>
                </c:pt>
                <c:pt idx="835">
                  <c:v>29.408999999999999</c:v>
                </c:pt>
                <c:pt idx="836">
                  <c:v>-2.4350000000000001</c:v>
                </c:pt>
                <c:pt idx="837">
                  <c:v>-2.4289999999999998</c:v>
                </c:pt>
                <c:pt idx="838">
                  <c:v>0.39400000000000002</c:v>
                </c:pt>
                <c:pt idx="839">
                  <c:v>0.39500000000000002</c:v>
                </c:pt>
                <c:pt idx="840">
                  <c:v>-2.4500000000000002</c:v>
                </c:pt>
                <c:pt idx="841">
                  <c:v>-2.456</c:v>
                </c:pt>
                <c:pt idx="842">
                  <c:v>0.48299999999999998</c:v>
                </c:pt>
                <c:pt idx="843">
                  <c:v>0.48199999999999998</c:v>
                </c:pt>
                <c:pt idx="844">
                  <c:v>6.9729999999999999</c:v>
                </c:pt>
                <c:pt idx="845">
                  <c:v>-2.4369999999999998</c:v>
                </c:pt>
                <c:pt idx="846">
                  <c:v>-2.4300000000000002</c:v>
                </c:pt>
                <c:pt idx="847">
                  <c:v>-2.0230000000000001</c:v>
                </c:pt>
                <c:pt idx="848">
                  <c:v>0.39</c:v>
                </c:pt>
                <c:pt idx="849">
                  <c:v>0.39100000000000001</c:v>
                </c:pt>
                <c:pt idx="850">
                  <c:v>-2.4609999999999999</c:v>
                </c:pt>
                <c:pt idx="851">
                  <c:v>-2.4670000000000001</c:v>
                </c:pt>
                <c:pt idx="852">
                  <c:v>0.48799999999999999</c:v>
                </c:pt>
                <c:pt idx="853">
                  <c:v>0.48699999999999999</c:v>
                </c:pt>
                <c:pt idx="854">
                  <c:v>-2.4319999999999999</c:v>
                </c:pt>
                <c:pt idx="855">
                  <c:v>-2.4260000000000002</c:v>
                </c:pt>
                <c:pt idx="856">
                  <c:v>-3.5659999999999998</c:v>
                </c:pt>
                <c:pt idx="857">
                  <c:v>0.39100000000000001</c:v>
                </c:pt>
                <c:pt idx="858">
                  <c:v>0.39100000000000001</c:v>
                </c:pt>
                <c:pt idx="859">
                  <c:v>12.356</c:v>
                </c:pt>
                <c:pt idx="860">
                  <c:v>-2.4670000000000001</c:v>
                </c:pt>
                <c:pt idx="861">
                  <c:v>-2.4729999999999999</c:v>
                </c:pt>
                <c:pt idx="862">
                  <c:v>0.48099999999999998</c:v>
                </c:pt>
                <c:pt idx="863">
                  <c:v>0.48099999999999998</c:v>
                </c:pt>
                <c:pt idx="864">
                  <c:v>-2.42</c:v>
                </c:pt>
                <c:pt idx="865">
                  <c:v>-2.4140000000000001</c:v>
                </c:pt>
                <c:pt idx="866">
                  <c:v>0.39500000000000002</c:v>
                </c:pt>
                <c:pt idx="867">
                  <c:v>0.39600000000000002</c:v>
                </c:pt>
                <c:pt idx="868">
                  <c:v>19.759</c:v>
                </c:pt>
                <c:pt idx="869">
                  <c:v>-2.4630000000000001</c:v>
                </c:pt>
                <c:pt idx="870">
                  <c:v>-2.4670000000000001</c:v>
                </c:pt>
                <c:pt idx="871">
                  <c:v>-6.9109999999999996</c:v>
                </c:pt>
                <c:pt idx="872">
                  <c:v>0.46899999999999997</c:v>
                </c:pt>
                <c:pt idx="873">
                  <c:v>0.46899999999999997</c:v>
                </c:pt>
                <c:pt idx="874">
                  <c:v>-2.4340000000000002</c:v>
                </c:pt>
                <c:pt idx="875">
                  <c:v>-2.4289999999999998</c:v>
                </c:pt>
                <c:pt idx="876">
                  <c:v>0.40600000000000003</c:v>
                </c:pt>
                <c:pt idx="877">
                  <c:v>0.40600000000000003</c:v>
                </c:pt>
                <c:pt idx="878">
                  <c:v>-2.4409999999999998</c:v>
                </c:pt>
                <c:pt idx="879">
                  <c:v>-2.4449999999999998</c:v>
                </c:pt>
                <c:pt idx="880">
                  <c:v>-2.3860000000000001</c:v>
                </c:pt>
                <c:pt idx="881">
                  <c:v>0.46899999999999997</c:v>
                </c:pt>
                <c:pt idx="882">
                  <c:v>0.46899999999999997</c:v>
                </c:pt>
                <c:pt idx="883">
                  <c:v>7.2430000000000003</c:v>
                </c:pt>
                <c:pt idx="884">
                  <c:v>-2.44</c:v>
                </c:pt>
                <c:pt idx="885">
                  <c:v>-2.4350000000000001</c:v>
                </c:pt>
                <c:pt idx="886">
                  <c:v>0.40200000000000002</c:v>
                </c:pt>
                <c:pt idx="887">
                  <c:v>0.40200000000000002</c:v>
                </c:pt>
                <c:pt idx="888">
                  <c:v>-2.4380000000000002</c:v>
                </c:pt>
                <c:pt idx="889">
                  <c:v>-2.4430000000000001</c:v>
                </c:pt>
                <c:pt idx="890">
                  <c:v>0.47299999999999998</c:v>
                </c:pt>
                <c:pt idx="891">
                  <c:v>0.47299999999999998</c:v>
                </c:pt>
                <c:pt idx="892">
                  <c:v>30.384</c:v>
                </c:pt>
                <c:pt idx="893">
                  <c:v>-2.44</c:v>
                </c:pt>
                <c:pt idx="894">
                  <c:v>-2.4329999999999998</c:v>
                </c:pt>
                <c:pt idx="895">
                  <c:v>-2.88</c:v>
                </c:pt>
                <c:pt idx="896">
                  <c:v>0.38900000000000001</c:v>
                </c:pt>
                <c:pt idx="897">
                  <c:v>0.39</c:v>
                </c:pt>
                <c:pt idx="898">
                  <c:v>-2.4609999999999999</c:v>
                </c:pt>
                <c:pt idx="899">
                  <c:v>-2.468</c:v>
                </c:pt>
                <c:pt idx="900">
                  <c:v>0.48899999999999999</c:v>
                </c:pt>
                <c:pt idx="901">
                  <c:v>0.48799999999999999</c:v>
                </c:pt>
                <c:pt idx="902">
                  <c:v>-2.4350000000000001</c:v>
                </c:pt>
                <c:pt idx="903">
                  <c:v>-2.4279999999999999</c:v>
                </c:pt>
                <c:pt idx="904">
                  <c:v>-1.6519999999999999</c:v>
                </c:pt>
                <c:pt idx="905">
                  <c:v>0.38900000000000001</c:v>
                </c:pt>
                <c:pt idx="906">
                  <c:v>0.39</c:v>
                </c:pt>
                <c:pt idx="907">
                  <c:v>21.838999999999999</c:v>
                </c:pt>
                <c:pt idx="908">
                  <c:v>-2.4609999999999999</c:v>
                </c:pt>
                <c:pt idx="909">
                  <c:v>-2.4670000000000001</c:v>
                </c:pt>
                <c:pt idx="910">
                  <c:v>0.47599999999999998</c:v>
                </c:pt>
                <c:pt idx="911">
                  <c:v>0.47599999999999998</c:v>
                </c:pt>
                <c:pt idx="912">
                  <c:v>-2.4220000000000002</c:v>
                </c:pt>
                <c:pt idx="913">
                  <c:v>-2.4169999999999998</c:v>
                </c:pt>
                <c:pt idx="914">
                  <c:v>0.39900000000000002</c:v>
                </c:pt>
                <c:pt idx="915">
                  <c:v>0.4</c:v>
                </c:pt>
                <c:pt idx="916">
                  <c:v>13.301</c:v>
                </c:pt>
                <c:pt idx="917">
                  <c:v>-2.4590000000000001</c:v>
                </c:pt>
                <c:pt idx="918">
                  <c:v>-2.464</c:v>
                </c:pt>
                <c:pt idx="919">
                  <c:v>-2.234</c:v>
                </c:pt>
                <c:pt idx="920">
                  <c:v>0.47199999999999998</c:v>
                </c:pt>
                <c:pt idx="921">
                  <c:v>0.47199999999999998</c:v>
                </c:pt>
                <c:pt idx="922">
                  <c:v>-2.423</c:v>
                </c:pt>
                <c:pt idx="923">
                  <c:v>-2.419</c:v>
                </c:pt>
                <c:pt idx="924">
                  <c:v>0.40300000000000002</c:v>
                </c:pt>
                <c:pt idx="925">
                  <c:v>0.40300000000000002</c:v>
                </c:pt>
                <c:pt idx="926">
                  <c:v>-2.456</c:v>
                </c:pt>
                <c:pt idx="927">
                  <c:v>-2.46</c:v>
                </c:pt>
                <c:pt idx="928">
                  <c:v>-6.609</c:v>
                </c:pt>
                <c:pt idx="929">
                  <c:v>0.47299999999999998</c:v>
                </c:pt>
                <c:pt idx="930">
                  <c:v>0.47299999999999998</c:v>
                </c:pt>
                <c:pt idx="931">
                  <c:v>29.65</c:v>
                </c:pt>
                <c:pt idx="932">
                  <c:v>-2.44</c:v>
                </c:pt>
                <c:pt idx="933">
                  <c:v>-2.4340000000000002</c:v>
                </c:pt>
                <c:pt idx="934">
                  <c:v>0.39100000000000001</c:v>
                </c:pt>
                <c:pt idx="935">
                  <c:v>0.39100000000000001</c:v>
                </c:pt>
                <c:pt idx="936">
                  <c:v>-2.4529999999999998</c:v>
                </c:pt>
                <c:pt idx="937">
                  <c:v>-2.4590000000000001</c:v>
                </c:pt>
                <c:pt idx="938">
                  <c:v>0.48699999999999999</c:v>
                </c:pt>
                <c:pt idx="939">
                  <c:v>0.48599999999999999</c:v>
                </c:pt>
                <c:pt idx="940">
                  <c:v>7.1449999999999996</c:v>
                </c:pt>
                <c:pt idx="941">
                  <c:v>-2.4420000000000002</c:v>
                </c:pt>
                <c:pt idx="942">
                  <c:v>-2.4350000000000001</c:v>
                </c:pt>
                <c:pt idx="943">
                  <c:v>-1.9239999999999999</c:v>
                </c:pt>
                <c:pt idx="944">
                  <c:v>0.39</c:v>
                </c:pt>
                <c:pt idx="945">
                  <c:v>0.39</c:v>
                </c:pt>
                <c:pt idx="946">
                  <c:v>-2.456</c:v>
                </c:pt>
                <c:pt idx="947">
                  <c:v>-2.4630000000000001</c:v>
                </c:pt>
                <c:pt idx="948">
                  <c:v>0.48799999999999999</c:v>
                </c:pt>
                <c:pt idx="949">
                  <c:v>0.48699999999999999</c:v>
                </c:pt>
                <c:pt idx="950">
                  <c:v>-2.44</c:v>
                </c:pt>
                <c:pt idx="951">
                  <c:v>-2.4329999999999998</c:v>
                </c:pt>
                <c:pt idx="952">
                  <c:v>-3.274</c:v>
                </c:pt>
                <c:pt idx="953">
                  <c:v>0.39</c:v>
                </c:pt>
                <c:pt idx="954">
                  <c:v>0.39</c:v>
                </c:pt>
                <c:pt idx="955">
                  <c:v>13.019</c:v>
                </c:pt>
                <c:pt idx="956">
                  <c:v>-2.46</c:v>
                </c:pt>
                <c:pt idx="957">
                  <c:v>-2.4670000000000001</c:v>
                </c:pt>
                <c:pt idx="958">
                  <c:v>0.48499999999999999</c:v>
                </c:pt>
                <c:pt idx="959">
                  <c:v>0.48399999999999999</c:v>
                </c:pt>
                <c:pt idx="960">
                  <c:v>-2.4329999999999998</c:v>
                </c:pt>
                <c:pt idx="961">
                  <c:v>-2.427</c:v>
                </c:pt>
                <c:pt idx="962">
                  <c:v>0.39200000000000002</c:v>
                </c:pt>
                <c:pt idx="963">
                  <c:v>0.39200000000000002</c:v>
                </c:pt>
                <c:pt idx="964">
                  <c:v>21.99</c:v>
                </c:pt>
                <c:pt idx="965">
                  <c:v>-2.4569999999999999</c:v>
                </c:pt>
                <c:pt idx="966">
                  <c:v>-2.4630000000000001</c:v>
                </c:pt>
                <c:pt idx="967">
                  <c:v>-6.9790000000000001</c:v>
                </c:pt>
                <c:pt idx="968">
                  <c:v>0.47499999999999998</c:v>
                </c:pt>
                <c:pt idx="969">
                  <c:v>0.47499999999999998</c:v>
                </c:pt>
                <c:pt idx="970">
                  <c:v>-2.4430000000000001</c:v>
                </c:pt>
                <c:pt idx="971">
                  <c:v>-2.4369999999999998</c:v>
                </c:pt>
                <c:pt idx="972">
                  <c:v>0.4</c:v>
                </c:pt>
                <c:pt idx="973">
                  <c:v>0.4</c:v>
                </c:pt>
                <c:pt idx="974">
                  <c:v>-2.4409999999999998</c:v>
                </c:pt>
                <c:pt idx="975">
                  <c:v>-2.4460000000000002</c:v>
                </c:pt>
                <c:pt idx="976">
                  <c:v>-2.3130000000000002</c:v>
                </c:pt>
                <c:pt idx="977">
                  <c:v>0.47499999999999998</c:v>
                </c:pt>
                <c:pt idx="978">
                  <c:v>0.47499999999999998</c:v>
                </c:pt>
                <c:pt idx="979">
                  <c:v>6.9749999999999996</c:v>
                </c:pt>
                <c:pt idx="980">
                  <c:v>-2.4430000000000001</c:v>
                </c:pt>
                <c:pt idx="981">
                  <c:v>-2.4380000000000002</c:v>
                </c:pt>
                <c:pt idx="982">
                  <c:v>0.4</c:v>
                </c:pt>
                <c:pt idx="983">
                  <c:v>0.4</c:v>
                </c:pt>
                <c:pt idx="984">
                  <c:v>-2.44</c:v>
                </c:pt>
                <c:pt idx="985">
                  <c:v>-2.4449999999999998</c:v>
                </c:pt>
                <c:pt idx="986">
                  <c:v>0.47499999999999998</c:v>
                </c:pt>
                <c:pt idx="987">
                  <c:v>0.47499999999999998</c:v>
                </c:pt>
                <c:pt idx="988">
                  <c:v>28.628</c:v>
                </c:pt>
                <c:pt idx="989">
                  <c:v>-2.4430000000000001</c:v>
                </c:pt>
                <c:pt idx="990">
                  <c:v>-2.4369999999999998</c:v>
                </c:pt>
                <c:pt idx="991">
                  <c:v>-2.0880000000000001</c:v>
                </c:pt>
                <c:pt idx="992">
                  <c:v>0.39100000000000001</c:v>
                </c:pt>
                <c:pt idx="993">
                  <c:v>0.39100000000000001</c:v>
                </c:pt>
                <c:pt idx="994">
                  <c:v>-2.4550000000000001</c:v>
                </c:pt>
                <c:pt idx="995">
                  <c:v>-2.4609999999999999</c:v>
                </c:pt>
                <c:pt idx="996">
                  <c:v>0.48599999999999999</c:v>
                </c:pt>
                <c:pt idx="997">
                  <c:v>0.48499999999999999</c:v>
                </c:pt>
                <c:pt idx="998">
                  <c:v>-2.4409999999999998</c:v>
                </c:pt>
                <c:pt idx="999">
                  <c:v>-2.4350000000000001</c:v>
                </c:pt>
                <c:pt idx="1000">
                  <c:v>-1.238</c:v>
                </c:pt>
                <c:pt idx="1001">
                  <c:v>0.39100000000000001</c:v>
                </c:pt>
                <c:pt idx="1002">
                  <c:v>0.39100000000000001</c:v>
                </c:pt>
                <c:pt idx="1003">
                  <c:v>22.215</c:v>
                </c:pt>
                <c:pt idx="1004">
                  <c:v>-2.4540000000000002</c:v>
                </c:pt>
                <c:pt idx="1005">
                  <c:v>-2.4590000000000001</c:v>
                </c:pt>
                <c:pt idx="1006">
                  <c:v>0.47699999999999998</c:v>
                </c:pt>
                <c:pt idx="1007">
                  <c:v>0.47699999999999998</c:v>
                </c:pt>
                <c:pt idx="1008">
                  <c:v>-2.4340000000000002</c:v>
                </c:pt>
                <c:pt idx="1009">
                  <c:v>-2.4279999999999999</c:v>
                </c:pt>
                <c:pt idx="1010">
                  <c:v>0.39800000000000002</c:v>
                </c:pt>
                <c:pt idx="1011">
                  <c:v>0.39800000000000002</c:v>
                </c:pt>
                <c:pt idx="1012">
                  <c:v>12.944000000000001</c:v>
                </c:pt>
                <c:pt idx="1013">
                  <c:v>-2.4529999999999998</c:v>
                </c:pt>
                <c:pt idx="1014">
                  <c:v>-2.4580000000000002</c:v>
                </c:pt>
                <c:pt idx="1015">
                  <c:v>-1.986</c:v>
                </c:pt>
                <c:pt idx="1016">
                  <c:v>0.47699999999999998</c:v>
                </c:pt>
                <c:pt idx="1017">
                  <c:v>0.47699999999999998</c:v>
                </c:pt>
                <c:pt idx="1018">
                  <c:v>-2.4319999999999999</c:v>
                </c:pt>
                <c:pt idx="1019">
                  <c:v>-2.427</c:v>
                </c:pt>
                <c:pt idx="1020">
                  <c:v>0.39800000000000002</c:v>
                </c:pt>
                <c:pt idx="1021">
                  <c:v>0.39800000000000002</c:v>
                </c:pt>
                <c:pt idx="1022">
                  <c:v>-2.4550000000000001</c:v>
                </c:pt>
                <c:pt idx="1023">
                  <c:v>-2.46</c:v>
                </c:pt>
                <c:pt idx="1024">
                  <c:v>-6.0739999999999998</c:v>
                </c:pt>
                <c:pt idx="1025">
                  <c:v>0.47699999999999998</c:v>
                </c:pt>
                <c:pt idx="1026">
                  <c:v>0.47699999999999998</c:v>
                </c:pt>
                <c:pt idx="1027">
                  <c:v>23.925000000000001</c:v>
                </c:pt>
                <c:pt idx="1028">
                  <c:v>-2.4430000000000001</c:v>
                </c:pt>
                <c:pt idx="1029">
                  <c:v>-2.4369999999999998</c:v>
                </c:pt>
                <c:pt idx="1030">
                  <c:v>0.39100000000000001</c:v>
                </c:pt>
                <c:pt idx="1031">
                  <c:v>0.39100000000000001</c:v>
                </c:pt>
                <c:pt idx="1032">
                  <c:v>-2.452</c:v>
                </c:pt>
                <c:pt idx="1033">
                  <c:v>-2.4590000000000001</c:v>
                </c:pt>
                <c:pt idx="1034">
                  <c:v>0.48499999999999999</c:v>
                </c:pt>
                <c:pt idx="1035">
                  <c:v>0.48499999999999999</c:v>
                </c:pt>
                <c:pt idx="1036">
                  <c:v>5.8920000000000003</c:v>
                </c:pt>
                <c:pt idx="1037">
                  <c:v>-2.4449999999999998</c:v>
                </c:pt>
                <c:pt idx="1038">
                  <c:v>-2.4380000000000002</c:v>
                </c:pt>
                <c:pt idx="1039">
                  <c:v>-1.679</c:v>
                </c:pt>
                <c:pt idx="1040">
                  <c:v>0.39300000000000002</c:v>
                </c:pt>
                <c:pt idx="1041">
                  <c:v>0.39300000000000002</c:v>
                </c:pt>
                <c:pt idx="1042">
                  <c:v>-2.4489999999999998</c:v>
                </c:pt>
                <c:pt idx="1043">
                  <c:v>-2.456</c:v>
                </c:pt>
                <c:pt idx="1044">
                  <c:v>0.48299999999999998</c:v>
                </c:pt>
                <c:pt idx="1045">
                  <c:v>0.48299999999999998</c:v>
                </c:pt>
                <c:pt idx="1046">
                  <c:v>-2.4449999999999998</c:v>
                </c:pt>
                <c:pt idx="1047">
                  <c:v>-2.4390000000000001</c:v>
                </c:pt>
                <c:pt idx="1048">
                  <c:v>-2.7970000000000002</c:v>
                </c:pt>
                <c:pt idx="1049">
                  <c:v>0.39300000000000002</c:v>
                </c:pt>
                <c:pt idx="1050">
                  <c:v>0.39400000000000002</c:v>
                </c:pt>
                <c:pt idx="1051">
                  <c:v>11.565</c:v>
                </c:pt>
                <c:pt idx="1052">
                  <c:v>-2.452</c:v>
                </c:pt>
                <c:pt idx="1053">
                  <c:v>-2.4580000000000002</c:v>
                </c:pt>
                <c:pt idx="1054">
                  <c:v>0.48399999999999999</c:v>
                </c:pt>
                <c:pt idx="1055">
                  <c:v>0.48399999999999999</c:v>
                </c:pt>
                <c:pt idx="1056">
                  <c:v>-2.444</c:v>
                </c:pt>
                <c:pt idx="1057">
                  <c:v>-2.4380000000000002</c:v>
                </c:pt>
                <c:pt idx="1058">
                  <c:v>0.39200000000000002</c:v>
                </c:pt>
                <c:pt idx="1059">
                  <c:v>0.39200000000000002</c:v>
                </c:pt>
                <c:pt idx="1060">
                  <c:v>20.042000000000002</c:v>
                </c:pt>
                <c:pt idx="1061">
                  <c:v>-2.4510000000000001</c:v>
                </c:pt>
                <c:pt idx="1062">
                  <c:v>-2.456</c:v>
                </c:pt>
                <c:pt idx="1063">
                  <c:v>-5.0179999999999998</c:v>
                </c:pt>
                <c:pt idx="1064">
                  <c:v>0.47899999999999998</c:v>
                </c:pt>
                <c:pt idx="1065">
                  <c:v>0.47899999999999998</c:v>
                </c:pt>
                <c:pt idx="1066">
                  <c:v>-2.448</c:v>
                </c:pt>
                <c:pt idx="1067">
                  <c:v>-2.4420000000000002</c:v>
                </c:pt>
                <c:pt idx="1068">
                  <c:v>0.39700000000000002</c:v>
                </c:pt>
                <c:pt idx="1069">
                  <c:v>0.39700000000000002</c:v>
                </c:pt>
                <c:pt idx="1070">
                  <c:v>-2.4430000000000001</c:v>
                </c:pt>
                <c:pt idx="1071">
                  <c:v>-2.4489999999999998</c:v>
                </c:pt>
                <c:pt idx="1072">
                  <c:v>-1.629</c:v>
                </c:pt>
                <c:pt idx="1073">
                  <c:v>0.47899999999999998</c:v>
                </c:pt>
                <c:pt idx="1074">
                  <c:v>0.47799999999999998</c:v>
                </c:pt>
                <c:pt idx="1075">
                  <c:v>5.8070000000000004</c:v>
                </c:pt>
                <c:pt idx="1076">
                  <c:v>-2.444</c:v>
                </c:pt>
                <c:pt idx="1077">
                  <c:v>-2.4390000000000001</c:v>
                </c:pt>
                <c:pt idx="1078">
                  <c:v>0.4</c:v>
                </c:pt>
                <c:pt idx="1079">
                  <c:v>0.4</c:v>
                </c:pt>
                <c:pt idx="1080">
                  <c:v>-2.4430000000000001</c:v>
                </c:pt>
                <c:pt idx="1081">
                  <c:v>-2.448</c:v>
                </c:pt>
                <c:pt idx="1082">
                  <c:v>0.47499999999999998</c:v>
                </c:pt>
                <c:pt idx="1083">
                  <c:v>0.47499999999999998</c:v>
                </c:pt>
                <c:pt idx="1084">
                  <c:v>23.367999999999999</c:v>
                </c:pt>
                <c:pt idx="1085">
                  <c:v>-2.444</c:v>
                </c:pt>
                <c:pt idx="1086">
                  <c:v>-2.4380000000000002</c:v>
                </c:pt>
                <c:pt idx="1087">
                  <c:v>-3.3279999999999998</c:v>
                </c:pt>
                <c:pt idx="1088">
                  <c:v>0.39500000000000002</c:v>
                </c:pt>
                <c:pt idx="1089">
                  <c:v>0.39500000000000002</c:v>
                </c:pt>
                <c:pt idx="1090">
                  <c:v>-2.4510000000000001</c:v>
                </c:pt>
                <c:pt idx="1091">
                  <c:v>-2.4569999999999999</c:v>
                </c:pt>
                <c:pt idx="1092">
                  <c:v>0.48099999999999998</c:v>
                </c:pt>
                <c:pt idx="1093">
                  <c:v>0.48</c:v>
                </c:pt>
                <c:pt idx="1094">
                  <c:v>-2.4420000000000002</c:v>
                </c:pt>
                <c:pt idx="1095">
                  <c:v>-2.4359999999999999</c:v>
                </c:pt>
                <c:pt idx="1096">
                  <c:v>-2.0009999999999999</c:v>
                </c:pt>
                <c:pt idx="1097">
                  <c:v>0.39500000000000002</c:v>
                </c:pt>
                <c:pt idx="1098">
                  <c:v>0.39500000000000002</c:v>
                </c:pt>
                <c:pt idx="1099">
                  <c:v>22.300999999999998</c:v>
                </c:pt>
                <c:pt idx="1100">
                  <c:v>-2.4500000000000002</c:v>
                </c:pt>
                <c:pt idx="1101">
                  <c:v>-2.4550000000000001</c:v>
                </c:pt>
                <c:pt idx="1102">
                  <c:v>0.47599999999999998</c:v>
                </c:pt>
                <c:pt idx="1103">
                  <c:v>0.47599999999999998</c:v>
                </c:pt>
                <c:pt idx="1104">
                  <c:v>-2.44</c:v>
                </c:pt>
                <c:pt idx="1105">
                  <c:v>-2.4340000000000002</c:v>
                </c:pt>
                <c:pt idx="1106">
                  <c:v>0.39800000000000002</c:v>
                </c:pt>
                <c:pt idx="1107">
                  <c:v>0.39900000000000002</c:v>
                </c:pt>
                <c:pt idx="1108">
                  <c:v>12.846</c:v>
                </c:pt>
                <c:pt idx="1109">
                  <c:v>-2.4500000000000002</c:v>
                </c:pt>
                <c:pt idx="1110">
                  <c:v>-2.456</c:v>
                </c:pt>
                <c:pt idx="1111">
                  <c:v>-1.742</c:v>
                </c:pt>
                <c:pt idx="1112">
                  <c:v>0.48</c:v>
                </c:pt>
                <c:pt idx="1113">
                  <c:v>0.48</c:v>
                </c:pt>
                <c:pt idx="1114">
                  <c:v>-2.4369999999999998</c:v>
                </c:pt>
                <c:pt idx="1115">
                  <c:v>-2.431</c:v>
                </c:pt>
                <c:pt idx="1116">
                  <c:v>0.39500000000000002</c:v>
                </c:pt>
                <c:pt idx="1117">
                  <c:v>0.39600000000000002</c:v>
                </c:pt>
                <c:pt idx="1118">
                  <c:v>-2.4569999999999999</c:v>
                </c:pt>
                <c:pt idx="1119">
                  <c:v>-2.4620000000000002</c:v>
                </c:pt>
                <c:pt idx="1120">
                  <c:v>-5.36</c:v>
                </c:pt>
                <c:pt idx="1121">
                  <c:v>0.48</c:v>
                </c:pt>
                <c:pt idx="1122">
                  <c:v>0.48</c:v>
                </c:pt>
                <c:pt idx="1123">
                  <c:v>23.114999999999998</c:v>
                </c:pt>
                <c:pt idx="1124">
                  <c:v>-2.4420000000000002</c:v>
                </c:pt>
                <c:pt idx="1125">
                  <c:v>-2.4359999999999999</c:v>
                </c:pt>
                <c:pt idx="1126">
                  <c:v>0.39100000000000001</c:v>
                </c:pt>
                <c:pt idx="1127">
                  <c:v>0.39200000000000002</c:v>
                </c:pt>
                <c:pt idx="1128">
                  <c:v>-2.4569999999999999</c:v>
                </c:pt>
                <c:pt idx="1129">
                  <c:v>-2.4630000000000001</c:v>
                </c:pt>
                <c:pt idx="1130">
                  <c:v>0.48399999999999999</c:v>
                </c:pt>
                <c:pt idx="1131">
                  <c:v>0.48399999999999999</c:v>
                </c:pt>
                <c:pt idx="1132">
                  <c:v>5.8109999999999999</c:v>
                </c:pt>
                <c:pt idx="1133">
                  <c:v>-2.4430000000000001</c:v>
                </c:pt>
                <c:pt idx="1134">
                  <c:v>-2.4369999999999998</c:v>
                </c:pt>
                <c:pt idx="1135">
                  <c:v>-2.153</c:v>
                </c:pt>
                <c:pt idx="1136">
                  <c:v>0.39600000000000002</c:v>
                </c:pt>
                <c:pt idx="1137">
                  <c:v>0.39600000000000002</c:v>
                </c:pt>
                <c:pt idx="1138">
                  <c:v>-2.448</c:v>
                </c:pt>
                <c:pt idx="1139">
                  <c:v>-2.4540000000000002</c:v>
                </c:pt>
                <c:pt idx="1140">
                  <c:v>0.47899999999999998</c:v>
                </c:pt>
                <c:pt idx="1141">
                  <c:v>0.47899999999999998</c:v>
                </c:pt>
                <c:pt idx="1142">
                  <c:v>-2.4449999999999998</c:v>
                </c:pt>
                <c:pt idx="1143">
                  <c:v>-2.4390000000000001</c:v>
                </c:pt>
                <c:pt idx="1144">
                  <c:v>-3.5409999999999999</c:v>
                </c:pt>
                <c:pt idx="1145">
                  <c:v>0.39600000000000002</c:v>
                </c:pt>
                <c:pt idx="1146">
                  <c:v>0.39600000000000002</c:v>
                </c:pt>
                <c:pt idx="1147">
                  <c:v>11.515000000000001</c:v>
                </c:pt>
                <c:pt idx="1148">
                  <c:v>-2.4489999999999998</c:v>
                </c:pt>
                <c:pt idx="1149">
                  <c:v>-2.456</c:v>
                </c:pt>
                <c:pt idx="1150">
                  <c:v>0.48399999999999999</c:v>
                </c:pt>
                <c:pt idx="1151">
                  <c:v>0.48399999999999999</c:v>
                </c:pt>
                <c:pt idx="1152">
                  <c:v>-2.4489999999999998</c:v>
                </c:pt>
                <c:pt idx="1153">
                  <c:v>-2.4430000000000001</c:v>
                </c:pt>
                <c:pt idx="1154">
                  <c:v>0.39200000000000002</c:v>
                </c:pt>
                <c:pt idx="1155">
                  <c:v>0.39200000000000002</c:v>
                </c:pt>
                <c:pt idx="1156">
                  <c:v>20.131</c:v>
                </c:pt>
                <c:pt idx="1157">
                  <c:v>-2.4500000000000002</c:v>
                </c:pt>
                <c:pt idx="1158">
                  <c:v>-2.456</c:v>
                </c:pt>
                <c:pt idx="1159">
                  <c:v>-5.3630000000000004</c:v>
                </c:pt>
                <c:pt idx="1160">
                  <c:v>0.48199999999999998</c:v>
                </c:pt>
                <c:pt idx="1161">
                  <c:v>0.48199999999999998</c:v>
                </c:pt>
                <c:pt idx="1162">
                  <c:v>-2.4510000000000001</c:v>
                </c:pt>
                <c:pt idx="1163">
                  <c:v>-2.4449999999999998</c:v>
                </c:pt>
                <c:pt idx="1164">
                  <c:v>0.39300000000000002</c:v>
                </c:pt>
                <c:pt idx="1165">
                  <c:v>0.39300000000000002</c:v>
                </c:pt>
                <c:pt idx="1166">
                  <c:v>-2.4460000000000002</c:v>
                </c:pt>
                <c:pt idx="1167">
                  <c:v>-2.4529999999999998</c:v>
                </c:pt>
                <c:pt idx="1168">
                  <c:v>-1.7350000000000001</c:v>
                </c:pt>
                <c:pt idx="1169">
                  <c:v>0.48199999999999998</c:v>
                </c:pt>
                <c:pt idx="1170">
                  <c:v>0.48099999999999998</c:v>
                </c:pt>
                <c:pt idx="1171">
                  <c:v>5.2080000000000002</c:v>
                </c:pt>
                <c:pt idx="1172">
                  <c:v>-2.4430000000000001</c:v>
                </c:pt>
                <c:pt idx="1173">
                  <c:v>-2.4380000000000002</c:v>
                </c:pt>
                <c:pt idx="1174">
                  <c:v>0.39900000000000002</c:v>
                </c:pt>
                <c:pt idx="1175">
                  <c:v>0.39900000000000002</c:v>
                </c:pt>
                <c:pt idx="1176">
                  <c:v>-2.4489999999999998</c:v>
                </c:pt>
                <c:pt idx="1177">
                  <c:v>-2.4540000000000002</c:v>
                </c:pt>
                <c:pt idx="1178">
                  <c:v>0.47499999999999998</c:v>
                </c:pt>
                <c:pt idx="1179">
                  <c:v>0.47499999999999998</c:v>
                </c:pt>
                <c:pt idx="1180">
                  <c:v>20.577999999999999</c:v>
                </c:pt>
                <c:pt idx="1181">
                  <c:v>-2.4420000000000002</c:v>
                </c:pt>
                <c:pt idx="1182">
                  <c:v>-2.4369999999999998</c:v>
                </c:pt>
                <c:pt idx="1183">
                  <c:v>-3.6120000000000001</c:v>
                </c:pt>
                <c:pt idx="1184">
                  <c:v>0.39700000000000002</c:v>
                </c:pt>
                <c:pt idx="1185">
                  <c:v>0.39700000000000002</c:v>
                </c:pt>
                <c:pt idx="1186">
                  <c:v>-2.4510000000000001</c:v>
                </c:pt>
                <c:pt idx="1187">
                  <c:v>-2.456</c:v>
                </c:pt>
                <c:pt idx="1188">
                  <c:v>0.47799999999999998</c:v>
                </c:pt>
                <c:pt idx="1189">
                  <c:v>0.47699999999999998</c:v>
                </c:pt>
                <c:pt idx="1190">
                  <c:v>-2.4430000000000001</c:v>
                </c:pt>
                <c:pt idx="1191">
                  <c:v>-2.4369999999999998</c:v>
                </c:pt>
                <c:pt idx="1192">
                  <c:v>-2.1909999999999998</c:v>
                </c:pt>
                <c:pt idx="1193">
                  <c:v>0.39700000000000002</c:v>
                </c:pt>
                <c:pt idx="1194">
                  <c:v>0.39700000000000002</c:v>
                </c:pt>
                <c:pt idx="1195">
                  <c:v>18.815999999999999</c:v>
                </c:pt>
                <c:pt idx="1196">
                  <c:v>-2.448</c:v>
                </c:pt>
                <c:pt idx="1197">
                  <c:v>-2.4529999999999998</c:v>
                </c:pt>
                <c:pt idx="1198">
                  <c:v>0.47699999999999998</c:v>
                </c:pt>
                <c:pt idx="1199">
                  <c:v>0.47699999999999998</c:v>
                </c:pt>
                <c:pt idx="1200">
                  <c:v>-2.4460000000000002</c:v>
                </c:pt>
                <c:pt idx="1201">
                  <c:v>-2.4409999999999998</c:v>
                </c:pt>
                <c:pt idx="1202">
                  <c:v>0.39700000000000002</c:v>
                </c:pt>
                <c:pt idx="1203">
                  <c:v>0.39700000000000002</c:v>
                </c:pt>
                <c:pt idx="1204">
                  <c:v>10.808</c:v>
                </c:pt>
                <c:pt idx="1205">
                  <c:v>-2.4489999999999998</c:v>
                </c:pt>
                <c:pt idx="1206">
                  <c:v>-2.456</c:v>
                </c:pt>
                <c:pt idx="1207">
                  <c:v>-1.849</c:v>
                </c:pt>
                <c:pt idx="1208">
                  <c:v>0.48399999999999999</c:v>
                </c:pt>
                <c:pt idx="1209">
                  <c:v>0.48299999999999998</c:v>
                </c:pt>
                <c:pt idx="1210">
                  <c:v>-2.44</c:v>
                </c:pt>
                <c:pt idx="1211">
                  <c:v>-2.4340000000000002</c:v>
                </c:pt>
                <c:pt idx="1212">
                  <c:v>0.39200000000000002</c:v>
                </c:pt>
                <c:pt idx="1213">
                  <c:v>0.39200000000000002</c:v>
                </c:pt>
                <c:pt idx="1214">
                  <c:v>-2.4609999999999999</c:v>
                </c:pt>
                <c:pt idx="1215">
                  <c:v>-2.468</c:v>
                </c:pt>
                <c:pt idx="1216">
                  <c:v>-5.7080000000000002</c:v>
                </c:pt>
                <c:pt idx="1217">
                  <c:v>0.48399999999999999</c:v>
                </c:pt>
                <c:pt idx="1218">
                  <c:v>0.48299999999999998</c:v>
                </c:pt>
                <c:pt idx="1219">
                  <c:v>26.884</c:v>
                </c:pt>
                <c:pt idx="1220">
                  <c:v>-2.4409999999999998</c:v>
                </c:pt>
                <c:pt idx="1221">
                  <c:v>-2.4340000000000002</c:v>
                </c:pt>
                <c:pt idx="1222">
                  <c:v>0.39</c:v>
                </c:pt>
                <c:pt idx="1223">
                  <c:v>0.39100000000000001</c:v>
                </c:pt>
                <c:pt idx="1224">
                  <c:v>-2.4630000000000001</c:v>
                </c:pt>
                <c:pt idx="1225">
                  <c:v>-2.4689999999999999</c:v>
                </c:pt>
                <c:pt idx="1226">
                  <c:v>0.48499999999999999</c:v>
                </c:pt>
                <c:pt idx="1227">
                  <c:v>0.48499999999999999</c:v>
                </c:pt>
                <c:pt idx="1228">
                  <c:v>6.8150000000000004</c:v>
                </c:pt>
                <c:pt idx="1229">
                  <c:v>-2.4409999999999998</c:v>
                </c:pt>
                <c:pt idx="1230">
                  <c:v>-2.4359999999999999</c:v>
                </c:pt>
                <c:pt idx="1231">
                  <c:v>-2.4209999999999998</c:v>
                </c:pt>
                <c:pt idx="1232">
                  <c:v>0.39900000000000002</c:v>
                </c:pt>
                <c:pt idx="1233">
                  <c:v>0.39900000000000002</c:v>
                </c:pt>
                <c:pt idx="1234">
                  <c:v>-2.4460000000000002</c:v>
                </c:pt>
                <c:pt idx="1235">
                  <c:v>-2.4510000000000001</c:v>
                </c:pt>
                <c:pt idx="1236">
                  <c:v>0.47499999999999998</c:v>
                </c:pt>
                <c:pt idx="1237">
                  <c:v>0.47499999999999998</c:v>
                </c:pt>
                <c:pt idx="1238">
                  <c:v>-2.4470000000000001</c:v>
                </c:pt>
                <c:pt idx="1239">
                  <c:v>-2.4409999999999998</c:v>
                </c:pt>
                <c:pt idx="1240">
                  <c:v>-3.9630000000000001</c:v>
                </c:pt>
                <c:pt idx="1241">
                  <c:v>0.39900000000000002</c:v>
                </c:pt>
                <c:pt idx="1242">
                  <c:v>0.39900000000000002</c:v>
                </c:pt>
                <c:pt idx="1243">
                  <c:v>9.9079999999999995</c:v>
                </c:pt>
                <c:pt idx="1244">
                  <c:v>-2.4449999999999998</c:v>
                </c:pt>
                <c:pt idx="1245">
                  <c:v>-2.4510000000000001</c:v>
                </c:pt>
                <c:pt idx="1246">
                  <c:v>0.48199999999999998</c:v>
                </c:pt>
                <c:pt idx="1247">
                  <c:v>0.48199999999999998</c:v>
                </c:pt>
                <c:pt idx="1248">
                  <c:v>-2.4550000000000001</c:v>
                </c:pt>
                <c:pt idx="1249">
                  <c:v>-2.4489999999999998</c:v>
                </c:pt>
                <c:pt idx="1250">
                  <c:v>0.39300000000000002</c:v>
                </c:pt>
                <c:pt idx="1251">
                  <c:v>0.39300000000000002</c:v>
                </c:pt>
                <c:pt idx="1252">
                  <c:v>17.414000000000001</c:v>
                </c:pt>
                <c:pt idx="1253">
                  <c:v>-2.4470000000000001</c:v>
                </c:pt>
                <c:pt idx="1254">
                  <c:v>-2.4529999999999998</c:v>
                </c:pt>
                <c:pt idx="1255">
                  <c:v>-5.2140000000000004</c:v>
                </c:pt>
                <c:pt idx="1256">
                  <c:v>0.48399999999999999</c:v>
                </c:pt>
                <c:pt idx="1257">
                  <c:v>0.48399999999999999</c:v>
                </c:pt>
                <c:pt idx="1258">
                  <c:v>-2.456</c:v>
                </c:pt>
                <c:pt idx="1259">
                  <c:v>-2.4489999999999998</c:v>
                </c:pt>
                <c:pt idx="1260">
                  <c:v>0.39100000000000001</c:v>
                </c:pt>
                <c:pt idx="1261">
                  <c:v>0.39100000000000001</c:v>
                </c:pt>
                <c:pt idx="1262">
                  <c:v>-2.448</c:v>
                </c:pt>
                <c:pt idx="1263">
                  <c:v>-2.4550000000000001</c:v>
                </c:pt>
                <c:pt idx="1264">
                  <c:v>-1.6719999999999999</c:v>
                </c:pt>
                <c:pt idx="1265">
                  <c:v>0.48299999999999998</c:v>
                </c:pt>
                <c:pt idx="1266">
                  <c:v>0.48299999999999998</c:v>
                </c:pt>
                <c:pt idx="1267">
                  <c:v>6.069</c:v>
                </c:pt>
                <c:pt idx="1268">
                  <c:v>-2.4430000000000001</c:v>
                </c:pt>
                <c:pt idx="1269">
                  <c:v>-2.4380000000000002</c:v>
                </c:pt>
                <c:pt idx="1270">
                  <c:v>0.4</c:v>
                </c:pt>
                <c:pt idx="1271">
                  <c:v>0.40100000000000002</c:v>
                </c:pt>
                <c:pt idx="1272">
                  <c:v>-2.4500000000000002</c:v>
                </c:pt>
                <c:pt idx="1273">
                  <c:v>-2.4550000000000001</c:v>
                </c:pt>
                <c:pt idx="1274">
                  <c:v>0.47299999999999998</c:v>
                </c:pt>
                <c:pt idx="1275">
                  <c:v>0.47299999999999998</c:v>
                </c:pt>
                <c:pt idx="1276">
                  <c:v>23.914000000000001</c:v>
                </c:pt>
                <c:pt idx="1277">
                  <c:v>-2.4420000000000002</c:v>
                </c:pt>
                <c:pt idx="1278">
                  <c:v>-2.4369999999999998</c:v>
                </c:pt>
                <c:pt idx="1279">
                  <c:v>-3.7109999999999999</c:v>
                </c:pt>
                <c:pt idx="1280">
                  <c:v>0.40100000000000002</c:v>
                </c:pt>
                <c:pt idx="1281">
                  <c:v>0.40100000000000002</c:v>
                </c:pt>
                <c:pt idx="1282">
                  <c:v>-2.4470000000000001</c:v>
                </c:pt>
                <c:pt idx="1283">
                  <c:v>-2.452</c:v>
                </c:pt>
                <c:pt idx="1284">
                  <c:v>0.47199999999999998</c:v>
                </c:pt>
                <c:pt idx="1285">
                  <c:v>0.47199999999999998</c:v>
                </c:pt>
                <c:pt idx="1286">
                  <c:v>-2.4449999999999998</c:v>
                </c:pt>
                <c:pt idx="1287">
                  <c:v>-2.44</c:v>
                </c:pt>
                <c:pt idx="1288">
                  <c:v>-2.2610000000000001</c:v>
                </c:pt>
                <c:pt idx="1289">
                  <c:v>0.40100000000000002</c:v>
                </c:pt>
                <c:pt idx="1290">
                  <c:v>0.40100000000000002</c:v>
                </c:pt>
                <c:pt idx="1291">
                  <c:v>17.23</c:v>
                </c:pt>
                <c:pt idx="1292">
                  <c:v>-2.4409999999999998</c:v>
                </c:pt>
                <c:pt idx="1293">
                  <c:v>-2.4460000000000002</c:v>
                </c:pt>
                <c:pt idx="1294">
                  <c:v>0.47499999999999998</c:v>
                </c:pt>
                <c:pt idx="1295">
                  <c:v>0.47499999999999998</c:v>
                </c:pt>
                <c:pt idx="1296">
                  <c:v>-2.4540000000000002</c:v>
                </c:pt>
                <c:pt idx="1297">
                  <c:v>-2.4489999999999998</c:v>
                </c:pt>
                <c:pt idx="1298">
                  <c:v>0.39800000000000002</c:v>
                </c:pt>
                <c:pt idx="1299">
                  <c:v>0.39800000000000002</c:v>
                </c:pt>
                <c:pt idx="1300">
                  <c:v>9.8209999999999997</c:v>
                </c:pt>
                <c:pt idx="1301">
                  <c:v>-2.444</c:v>
                </c:pt>
                <c:pt idx="1302">
                  <c:v>-2.4500000000000002</c:v>
                </c:pt>
                <c:pt idx="1303">
                  <c:v>-1.7170000000000001</c:v>
                </c:pt>
                <c:pt idx="1304">
                  <c:v>0.48399999999999999</c:v>
                </c:pt>
                <c:pt idx="1305">
                  <c:v>0.48399999999999999</c:v>
                </c:pt>
                <c:pt idx="1306">
                  <c:v>-2.4460000000000002</c:v>
                </c:pt>
                <c:pt idx="1307">
                  <c:v>-2.4390000000000001</c:v>
                </c:pt>
                <c:pt idx="1308">
                  <c:v>0.39100000000000001</c:v>
                </c:pt>
                <c:pt idx="1309">
                  <c:v>0.39100000000000001</c:v>
                </c:pt>
                <c:pt idx="1310">
                  <c:v>-2.46</c:v>
                </c:pt>
                <c:pt idx="1311">
                  <c:v>-2.4660000000000002</c:v>
                </c:pt>
                <c:pt idx="1312">
                  <c:v>-5.3630000000000004</c:v>
                </c:pt>
                <c:pt idx="1313">
                  <c:v>0.48399999999999999</c:v>
                </c:pt>
                <c:pt idx="1314">
                  <c:v>0.48299999999999998</c:v>
                </c:pt>
                <c:pt idx="1315">
                  <c:v>24.440999999999999</c:v>
                </c:pt>
                <c:pt idx="1316">
                  <c:v>-2.4420000000000002</c:v>
                </c:pt>
                <c:pt idx="1317">
                  <c:v>-2.4359999999999999</c:v>
                </c:pt>
                <c:pt idx="1318">
                  <c:v>0.39300000000000002</c:v>
                </c:pt>
                <c:pt idx="1319">
                  <c:v>0.39300000000000002</c:v>
                </c:pt>
                <c:pt idx="1320">
                  <c:v>-2.4620000000000002</c:v>
                </c:pt>
                <c:pt idx="1321">
                  <c:v>-2.468</c:v>
                </c:pt>
                <c:pt idx="1322">
                  <c:v>0.48099999999999998</c:v>
                </c:pt>
                <c:pt idx="1323">
                  <c:v>0.48099999999999998</c:v>
                </c:pt>
                <c:pt idx="1324">
                  <c:v>6.1970000000000001</c:v>
                </c:pt>
                <c:pt idx="1325">
                  <c:v>-2.4420000000000002</c:v>
                </c:pt>
                <c:pt idx="1326">
                  <c:v>-2.4369999999999998</c:v>
                </c:pt>
                <c:pt idx="1327">
                  <c:v>-2.339</c:v>
                </c:pt>
                <c:pt idx="1328">
                  <c:v>0.40300000000000002</c:v>
                </c:pt>
                <c:pt idx="1329">
                  <c:v>0.40300000000000002</c:v>
                </c:pt>
                <c:pt idx="1330">
                  <c:v>-2.4409999999999998</c:v>
                </c:pt>
                <c:pt idx="1331">
                  <c:v>-2.4460000000000002</c:v>
                </c:pt>
                <c:pt idx="1332">
                  <c:v>0.46899999999999997</c:v>
                </c:pt>
                <c:pt idx="1333">
                  <c:v>0.46899999999999997</c:v>
                </c:pt>
                <c:pt idx="1334">
                  <c:v>-2.4500000000000002</c:v>
                </c:pt>
                <c:pt idx="1335">
                  <c:v>-2.4449999999999998</c:v>
                </c:pt>
                <c:pt idx="1336">
                  <c:v>-3.8279999999999998</c:v>
                </c:pt>
                <c:pt idx="1337">
                  <c:v>0.40300000000000002</c:v>
                </c:pt>
                <c:pt idx="1338">
                  <c:v>0.40300000000000002</c:v>
                </c:pt>
                <c:pt idx="1339">
                  <c:v>10.632999999999999</c:v>
                </c:pt>
                <c:pt idx="1340">
                  <c:v>-2.4380000000000002</c:v>
                </c:pt>
                <c:pt idx="1341">
                  <c:v>-2.444</c:v>
                </c:pt>
                <c:pt idx="1342">
                  <c:v>0.48</c:v>
                </c:pt>
                <c:pt idx="1343">
                  <c:v>0.48</c:v>
                </c:pt>
                <c:pt idx="1344">
                  <c:v>-2.4630000000000001</c:v>
                </c:pt>
                <c:pt idx="1345">
                  <c:v>-2.4569999999999999</c:v>
                </c:pt>
                <c:pt idx="1346">
                  <c:v>0.39400000000000002</c:v>
                </c:pt>
                <c:pt idx="1347">
                  <c:v>0.39400000000000002</c:v>
                </c:pt>
                <c:pt idx="1348">
                  <c:v>18.742000000000001</c:v>
                </c:pt>
                <c:pt idx="1349">
                  <c:v>-2.4409999999999998</c:v>
                </c:pt>
                <c:pt idx="1350">
                  <c:v>-2.448</c:v>
                </c:pt>
                <c:pt idx="1351">
                  <c:v>-4.9379999999999997</c:v>
                </c:pt>
                <c:pt idx="1352">
                  <c:v>0.48499999999999999</c:v>
                </c:pt>
                <c:pt idx="1353">
                  <c:v>0.48499999999999999</c:v>
                </c:pt>
                <c:pt idx="1354">
                  <c:v>-2.4620000000000002</c:v>
                </c:pt>
                <c:pt idx="1355">
                  <c:v>-2.4550000000000001</c:v>
                </c:pt>
                <c:pt idx="1356">
                  <c:v>0.39</c:v>
                </c:pt>
                <c:pt idx="1357">
                  <c:v>0.39</c:v>
                </c:pt>
                <c:pt idx="1358">
                  <c:v>-2.4470000000000001</c:v>
                </c:pt>
                <c:pt idx="1359">
                  <c:v>-2.4540000000000002</c:v>
                </c:pt>
                <c:pt idx="1360">
                  <c:v>-1.57</c:v>
                </c:pt>
                <c:pt idx="1361">
                  <c:v>0.48499999999999999</c:v>
                </c:pt>
                <c:pt idx="1362">
                  <c:v>0.48399999999999999</c:v>
                </c:pt>
                <c:pt idx="1363">
                  <c:v>6.2480000000000002</c:v>
                </c:pt>
                <c:pt idx="1364">
                  <c:v>-2.4460000000000002</c:v>
                </c:pt>
                <c:pt idx="1365">
                  <c:v>-2.4409999999999998</c:v>
                </c:pt>
                <c:pt idx="1366">
                  <c:v>0.40200000000000002</c:v>
                </c:pt>
                <c:pt idx="1367">
                  <c:v>0.40200000000000002</c:v>
                </c:pt>
                <c:pt idx="1368">
                  <c:v>-2.4489999999999998</c:v>
                </c:pt>
                <c:pt idx="1369">
                  <c:v>-2.4540000000000002</c:v>
                </c:pt>
                <c:pt idx="1370">
                  <c:v>0.47</c:v>
                </c:pt>
                <c:pt idx="1371">
                  <c:v>0.47</c:v>
                </c:pt>
                <c:pt idx="1372">
                  <c:v>24.614000000000001</c:v>
                </c:pt>
                <c:pt idx="1373">
                  <c:v>-2.4449999999999998</c:v>
                </c:pt>
                <c:pt idx="1374">
                  <c:v>-2.44</c:v>
                </c:pt>
                <c:pt idx="1375">
                  <c:v>-3.8420000000000001</c:v>
                </c:pt>
                <c:pt idx="1376">
                  <c:v>0.40500000000000003</c:v>
                </c:pt>
                <c:pt idx="1377">
                  <c:v>0.40500000000000003</c:v>
                </c:pt>
                <c:pt idx="1378">
                  <c:v>-2.4390000000000001</c:v>
                </c:pt>
                <c:pt idx="1379">
                  <c:v>-2.444</c:v>
                </c:pt>
                <c:pt idx="1380">
                  <c:v>0.46600000000000003</c:v>
                </c:pt>
                <c:pt idx="1381">
                  <c:v>0.46600000000000003</c:v>
                </c:pt>
                <c:pt idx="1382">
                  <c:v>-2.4510000000000001</c:v>
                </c:pt>
                <c:pt idx="1383">
                  <c:v>-2.4470000000000001</c:v>
                </c:pt>
                <c:pt idx="1384">
                  <c:v>-2.3380000000000001</c:v>
                </c:pt>
                <c:pt idx="1385">
                  <c:v>0.40500000000000003</c:v>
                </c:pt>
                <c:pt idx="1386">
                  <c:v>0.40500000000000003</c:v>
                </c:pt>
                <c:pt idx="1387">
                  <c:v>19.402999999999999</c:v>
                </c:pt>
                <c:pt idx="1388">
                  <c:v>-2.431</c:v>
                </c:pt>
                <c:pt idx="1389">
                  <c:v>-2.4359999999999999</c:v>
                </c:pt>
                <c:pt idx="1390">
                  <c:v>0.47299999999999998</c:v>
                </c:pt>
                <c:pt idx="1391">
                  <c:v>0.47299999999999998</c:v>
                </c:pt>
                <c:pt idx="1392">
                  <c:v>-2.4660000000000002</c:v>
                </c:pt>
                <c:pt idx="1393">
                  <c:v>-2.46</c:v>
                </c:pt>
                <c:pt idx="1394">
                  <c:v>0.4</c:v>
                </c:pt>
                <c:pt idx="1395">
                  <c:v>0.39900000000000002</c:v>
                </c:pt>
                <c:pt idx="1396">
                  <c:v>11.052</c:v>
                </c:pt>
                <c:pt idx="1397">
                  <c:v>-2.4350000000000001</c:v>
                </c:pt>
                <c:pt idx="1398">
                  <c:v>-2.4420000000000002</c:v>
                </c:pt>
                <c:pt idx="1399">
                  <c:v>0.48699999999999999</c:v>
                </c:pt>
                <c:pt idx="1400">
                  <c:v>0.48699999999999999</c:v>
                </c:pt>
                <c:pt idx="1401">
                  <c:v>-2.4750000000000001</c:v>
                </c:pt>
                <c:pt idx="1402">
                  <c:v>-2.468</c:v>
                </c:pt>
                <c:pt idx="1403">
                  <c:v>0.38800000000000001</c:v>
                </c:pt>
                <c:pt idx="1404">
                  <c:v>0.38800000000000001</c:v>
                </c:pt>
                <c:pt idx="1405">
                  <c:v>-2.4390000000000001</c:v>
                </c:pt>
                <c:pt idx="1406">
                  <c:v>-2.4420000000000002</c:v>
                </c:pt>
                <c:pt idx="1407">
                  <c:v>0.98599999999999999</c:v>
                </c:pt>
                <c:pt idx="1408">
                  <c:v>-5</c:v>
                </c:pt>
                <c:pt idx="1409">
                  <c:v>0.77100000000000002</c:v>
                </c:pt>
                <c:pt idx="1410">
                  <c:v>-4.984</c:v>
                </c:pt>
                <c:pt idx="1411">
                  <c:v>0.96599999999999997</c:v>
                </c:pt>
                <c:pt idx="1412">
                  <c:v>-4.9119999999999999</c:v>
                </c:pt>
                <c:pt idx="1413">
                  <c:v>0.77800000000000002</c:v>
                </c:pt>
                <c:pt idx="1414">
                  <c:v>-2.452</c:v>
                </c:pt>
                <c:pt idx="1415">
                  <c:v>-2.4590000000000001</c:v>
                </c:pt>
                <c:pt idx="1416">
                  <c:v>0.48799999999999999</c:v>
                </c:pt>
                <c:pt idx="1417">
                  <c:v>0.48799999999999999</c:v>
                </c:pt>
                <c:pt idx="1418">
                  <c:v>-2.4500000000000002</c:v>
                </c:pt>
                <c:pt idx="1419">
                  <c:v>-2.4430000000000001</c:v>
                </c:pt>
                <c:pt idx="1420">
                  <c:v>0.38900000000000001</c:v>
                </c:pt>
                <c:pt idx="1421">
                  <c:v>0.38900000000000001</c:v>
                </c:pt>
                <c:pt idx="1422">
                  <c:v>-2.452</c:v>
                </c:pt>
                <c:pt idx="1423">
                  <c:v>-2.4590000000000001</c:v>
                </c:pt>
                <c:pt idx="1424">
                  <c:v>0.48799999999999999</c:v>
                </c:pt>
                <c:pt idx="1425">
                  <c:v>0.48799999999999999</c:v>
                </c:pt>
                <c:pt idx="1426">
                  <c:v>-2.4500000000000002</c:v>
                </c:pt>
                <c:pt idx="1427">
                  <c:v>-2.4430000000000001</c:v>
                </c:pt>
                <c:pt idx="1428">
                  <c:v>0.38900000000000001</c:v>
                </c:pt>
                <c:pt idx="1429">
                  <c:v>0.38900000000000001</c:v>
                </c:pt>
                <c:pt idx="1430">
                  <c:v>-2.452</c:v>
                </c:pt>
                <c:pt idx="1431">
                  <c:v>-2.4590000000000001</c:v>
                </c:pt>
                <c:pt idx="1432">
                  <c:v>0.48799999999999999</c:v>
                </c:pt>
                <c:pt idx="1433">
                  <c:v>0.48799999999999999</c:v>
                </c:pt>
                <c:pt idx="1434">
                  <c:v>-2.4500000000000002</c:v>
                </c:pt>
                <c:pt idx="1435">
                  <c:v>-2.4430000000000001</c:v>
                </c:pt>
                <c:pt idx="1436">
                  <c:v>0.38900000000000001</c:v>
                </c:pt>
                <c:pt idx="1437">
                  <c:v>0.38900000000000001</c:v>
                </c:pt>
                <c:pt idx="1438">
                  <c:v>-2.452</c:v>
                </c:pt>
                <c:pt idx="1439">
                  <c:v>-2.4590000000000001</c:v>
                </c:pt>
                <c:pt idx="1440">
                  <c:v>0.48799999999999999</c:v>
                </c:pt>
                <c:pt idx="1441">
                  <c:v>0.48799999999999999</c:v>
                </c:pt>
                <c:pt idx="1442">
                  <c:v>-2.4500000000000002</c:v>
                </c:pt>
                <c:pt idx="1443">
                  <c:v>-2.4430000000000001</c:v>
                </c:pt>
                <c:pt idx="1444">
                  <c:v>0.38900000000000001</c:v>
                </c:pt>
                <c:pt idx="1445">
                  <c:v>0.38900000000000001</c:v>
                </c:pt>
                <c:pt idx="1446">
                  <c:v>-2.452</c:v>
                </c:pt>
                <c:pt idx="1447">
                  <c:v>-2.4590000000000001</c:v>
                </c:pt>
                <c:pt idx="1448">
                  <c:v>0.48799999999999999</c:v>
                </c:pt>
                <c:pt idx="1449">
                  <c:v>0.48799999999999999</c:v>
                </c:pt>
                <c:pt idx="1450">
                  <c:v>-2.4500000000000002</c:v>
                </c:pt>
                <c:pt idx="1451">
                  <c:v>-2.4430000000000001</c:v>
                </c:pt>
                <c:pt idx="1452">
                  <c:v>0.38900000000000001</c:v>
                </c:pt>
                <c:pt idx="1453">
                  <c:v>0.38900000000000001</c:v>
                </c:pt>
                <c:pt idx="1454">
                  <c:v>-2.452</c:v>
                </c:pt>
                <c:pt idx="1455">
                  <c:v>-2.4590000000000001</c:v>
                </c:pt>
                <c:pt idx="1456">
                  <c:v>0.48799999999999999</c:v>
                </c:pt>
                <c:pt idx="1457">
                  <c:v>0.48799999999999999</c:v>
                </c:pt>
                <c:pt idx="1458">
                  <c:v>-2.4500000000000002</c:v>
                </c:pt>
                <c:pt idx="1459">
                  <c:v>-2.4430000000000001</c:v>
                </c:pt>
                <c:pt idx="1460">
                  <c:v>0.38900000000000001</c:v>
                </c:pt>
                <c:pt idx="1461">
                  <c:v>0.38900000000000001</c:v>
                </c:pt>
                <c:pt idx="1462">
                  <c:v>-2.452</c:v>
                </c:pt>
                <c:pt idx="1463">
                  <c:v>-2.4590000000000001</c:v>
                </c:pt>
                <c:pt idx="1464">
                  <c:v>0.97599999999999998</c:v>
                </c:pt>
                <c:pt idx="1465">
                  <c:v>-4.9119999999999999</c:v>
                </c:pt>
                <c:pt idx="1466">
                  <c:v>0.77</c:v>
                </c:pt>
                <c:pt idx="1467">
                  <c:v>-5.0199999999999996</c:v>
                </c:pt>
                <c:pt idx="1468">
                  <c:v>0.96799999999999997</c:v>
                </c:pt>
                <c:pt idx="1469">
                  <c:v>-4.9210000000000003</c:v>
                </c:pt>
                <c:pt idx="1470">
                  <c:v>0.78600000000000003</c:v>
                </c:pt>
                <c:pt idx="1471">
                  <c:v>-2.4700000000000002</c:v>
                </c:pt>
                <c:pt idx="1472">
                  <c:v>-2.4729999999999999</c:v>
                </c:pt>
                <c:pt idx="1473">
                  <c:v>0.48899999999999999</c:v>
                </c:pt>
                <c:pt idx="1474">
                  <c:v>0.48899999999999999</c:v>
                </c:pt>
                <c:pt idx="1475">
                  <c:v>-2.4279999999999999</c:v>
                </c:pt>
                <c:pt idx="1476">
                  <c:v>-2.4209999999999998</c:v>
                </c:pt>
                <c:pt idx="1477">
                  <c:v>0.38900000000000001</c:v>
                </c:pt>
                <c:pt idx="1478">
                  <c:v>0.39</c:v>
                </c:pt>
                <c:pt idx="1479">
                  <c:v>-2.4630000000000001</c:v>
                </c:pt>
                <c:pt idx="1480">
                  <c:v>-2.4700000000000002</c:v>
                </c:pt>
                <c:pt idx="1481">
                  <c:v>10.992000000000001</c:v>
                </c:pt>
                <c:pt idx="1482">
                  <c:v>0.48199999999999998</c:v>
                </c:pt>
                <c:pt idx="1483">
                  <c:v>0.48099999999999998</c:v>
                </c:pt>
                <c:pt idx="1484">
                  <c:v>-2.4220000000000002</c:v>
                </c:pt>
                <c:pt idx="1485">
                  <c:v>-2.4159999999999999</c:v>
                </c:pt>
                <c:pt idx="1486">
                  <c:v>0.39500000000000002</c:v>
                </c:pt>
                <c:pt idx="1487">
                  <c:v>0.39600000000000002</c:v>
                </c:pt>
                <c:pt idx="1488">
                  <c:v>-2.4620000000000002</c:v>
                </c:pt>
                <c:pt idx="1489">
                  <c:v>-2.468</c:v>
                </c:pt>
                <c:pt idx="1490">
                  <c:v>20.207999999999998</c:v>
                </c:pt>
                <c:pt idx="1491">
                  <c:v>0.46800000000000003</c:v>
                </c:pt>
                <c:pt idx="1492">
                  <c:v>0.46800000000000003</c:v>
                </c:pt>
                <c:pt idx="1493">
                  <c:v>-5.5119999999999996</c:v>
                </c:pt>
                <c:pt idx="1494">
                  <c:v>-2.4260000000000002</c:v>
                </c:pt>
                <c:pt idx="1495">
                  <c:v>-2.4220000000000002</c:v>
                </c:pt>
                <c:pt idx="1496">
                  <c:v>0.40699999999999997</c:v>
                </c:pt>
                <c:pt idx="1497">
                  <c:v>0.40699999999999997</c:v>
                </c:pt>
                <c:pt idx="1498">
                  <c:v>-2.4460000000000002</c:v>
                </c:pt>
                <c:pt idx="1499">
                  <c:v>-2.4500000000000002</c:v>
                </c:pt>
                <c:pt idx="1500">
                  <c:v>0.46800000000000003</c:v>
                </c:pt>
                <c:pt idx="1501">
                  <c:v>0.46700000000000003</c:v>
                </c:pt>
                <c:pt idx="1502">
                  <c:v>-1.665</c:v>
                </c:pt>
                <c:pt idx="1503">
                  <c:v>-2.4329999999999998</c:v>
                </c:pt>
                <c:pt idx="1504">
                  <c:v>-2.4289999999999998</c:v>
                </c:pt>
                <c:pt idx="1505">
                  <c:v>6.57</c:v>
                </c:pt>
                <c:pt idx="1506">
                  <c:v>0.40300000000000002</c:v>
                </c:pt>
                <c:pt idx="1507">
                  <c:v>0.40400000000000003</c:v>
                </c:pt>
                <c:pt idx="1508">
                  <c:v>-2.4409999999999998</c:v>
                </c:pt>
                <c:pt idx="1509">
                  <c:v>-2.4460000000000002</c:v>
                </c:pt>
                <c:pt idx="1510">
                  <c:v>0.47199999999999998</c:v>
                </c:pt>
                <c:pt idx="1511">
                  <c:v>0.47199999999999998</c:v>
                </c:pt>
                <c:pt idx="1512">
                  <c:v>-2.4369999999999998</c:v>
                </c:pt>
                <c:pt idx="1513">
                  <c:v>-2.4319999999999999</c:v>
                </c:pt>
                <c:pt idx="1514">
                  <c:v>24.248000000000001</c:v>
                </c:pt>
                <c:pt idx="1515">
                  <c:v>0.39200000000000002</c:v>
                </c:pt>
                <c:pt idx="1516">
                  <c:v>0.39200000000000002</c:v>
                </c:pt>
                <c:pt idx="1517">
                  <c:v>-2.9809999999999999</c:v>
                </c:pt>
                <c:pt idx="1518">
                  <c:v>-2.4569999999999999</c:v>
                </c:pt>
                <c:pt idx="1519">
                  <c:v>-2.464</c:v>
                </c:pt>
                <c:pt idx="1520">
                  <c:v>0.48699999999999999</c:v>
                </c:pt>
                <c:pt idx="1521">
                  <c:v>0.48599999999999999</c:v>
                </c:pt>
                <c:pt idx="1522">
                  <c:v>-2.4350000000000001</c:v>
                </c:pt>
                <c:pt idx="1523">
                  <c:v>-2.4289999999999998</c:v>
                </c:pt>
                <c:pt idx="1524">
                  <c:v>0.39100000000000001</c:v>
                </c:pt>
                <c:pt idx="1525">
                  <c:v>0.39100000000000001</c:v>
                </c:pt>
                <c:pt idx="1526">
                  <c:v>-2.3370000000000002</c:v>
                </c:pt>
                <c:pt idx="1527">
                  <c:v>-2.4620000000000002</c:v>
                </c:pt>
                <c:pt idx="1528">
                  <c:v>-2.4689999999999999</c:v>
                </c:pt>
                <c:pt idx="1529">
                  <c:v>19.587</c:v>
                </c:pt>
                <c:pt idx="1530">
                  <c:v>0.47499999999999998</c:v>
                </c:pt>
                <c:pt idx="1531">
                  <c:v>0.47399999999999998</c:v>
                </c:pt>
                <c:pt idx="1532">
                  <c:v>-2.4159999999999999</c:v>
                </c:pt>
                <c:pt idx="1533">
                  <c:v>-2.411</c:v>
                </c:pt>
                <c:pt idx="1534">
                  <c:v>0.40100000000000002</c:v>
                </c:pt>
                <c:pt idx="1535">
                  <c:v>0.40100000000000002</c:v>
                </c:pt>
                <c:pt idx="1536">
                  <c:v>-2.464</c:v>
                </c:pt>
                <c:pt idx="1537">
                  <c:v>-2.4689999999999999</c:v>
                </c:pt>
                <c:pt idx="1538">
                  <c:v>10.552</c:v>
                </c:pt>
                <c:pt idx="1539">
                  <c:v>0.47099999999999997</c:v>
                </c:pt>
                <c:pt idx="1540">
                  <c:v>0.47</c:v>
                </c:pt>
                <c:pt idx="1541">
                  <c:v>-1.665</c:v>
                </c:pt>
                <c:pt idx="1542">
                  <c:v>-2.4159999999999999</c:v>
                </c:pt>
                <c:pt idx="1543">
                  <c:v>-2.4119999999999999</c:v>
                </c:pt>
                <c:pt idx="1544">
                  <c:v>0.40500000000000003</c:v>
                </c:pt>
                <c:pt idx="1545">
                  <c:v>0.40500000000000003</c:v>
                </c:pt>
                <c:pt idx="1546">
                  <c:v>-2.46</c:v>
                </c:pt>
                <c:pt idx="1547">
                  <c:v>-2.464</c:v>
                </c:pt>
                <c:pt idx="1548">
                  <c:v>0.47</c:v>
                </c:pt>
                <c:pt idx="1549">
                  <c:v>0.47</c:v>
                </c:pt>
                <c:pt idx="1550">
                  <c:v>-5.5460000000000003</c:v>
                </c:pt>
                <c:pt idx="1551">
                  <c:v>-2.4329999999999998</c:v>
                </c:pt>
                <c:pt idx="1552">
                  <c:v>-2.4289999999999998</c:v>
                </c:pt>
                <c:pt idx="1553">
                  <c:v>23.949000000000002</c:v>
                </c:pt>
                <c:pt idx="1554">
                  <c:v>0.39500000000000002</c:v>
                </c:pt>
                <c:pt idx="1555">
                  <c:v>0.39500000000000002</c:v>
                </c:pt>
                <c:pt idx="1556">
                  <c:v>-2.4500000000000002</c:v>
                </c:pt>
                <c:pt idx="1557">
                  <c:v>-2.456</c:v>
                </c:pt>
                <c:pt idx="1558">
                  <c:v>0.48199999999999998</c:v>
                </c:pt>
                <c:pt idx="1559">
                  <c:v>0.48199999999999998</c:v>
                </c:pt>
                <c:pt idx="1560">
                  <c:v>-2.4390000000000001</c:v>
                </c:pt>
                <c:pt idx="1561">
                  <c:v>-2.4329999999999998</c:v>
                </c:pt>
                <c:pt idx="1562">
                  <c:v>6.5229999999999997</c:v>
                </c:pt>
                <c:pt idx="1563">
                  <c:v>0.39200000000000002</c:v>
                </c:pt>
                <c:pt idx="1564">
                  <c:v>0.39300000000000002</c:v>
                </c:pt>
                <c:pt idx="1565">
                  <c:v>-2.581</c:v>
                </c:pt>
                <c:pt idx="1566">
                  <c:v>-2.4569999999999999</c:v>
                </c:pt>
                <c:pt idx="1567">
                  <c:v>-2.464</c:v>
                </c:pt>
                <c:pt idx="1568">
                  <c:v>0.48499999999999999</c:v>
                </c:pt>
                <c:pt idx="1569">
                  <c:v>0.48499999999999999</c:v>
                </c:pt>
                <c:pt idx="1570">
                  <c:v>-2.4350000000000001</c:v>
                </c:pt>
                <c:pt idx="1571">
                  <c:v>-2.4289999999999998</c:v>
                </c:pt>
                <c:pt idx="1572">
                  <c:v>0.39200000000000002</c:v>
                </c:pt>
                <c:pt idx="1573">
                  <c:v>0.39200000000000002</c:v>
                </c:pt>
                <c:pt idx="1574">
                  <c:v>-3.2480000000000002</c:v>
                </c:pt>
                <c:pt idx="1575">
                  <c:v>-2.4630000000000001</c:v>
                </c:pt>
                <c:pt idx="1576">
                  <c:v>-2.4689999999999999</c:v>
                </c:pt>
                <c:pt idx="1577">
                  <c:v>9.5449999999999999</c:v>
                </c:pt>
                <c:pt idx="1578">
                  <c:v>0.48299999999999998</c:v>
                </c:pt>
                <c:pt idx="1579">
                  <c:v>0.48199999999999998</c:v>
                </c:pt>
                <c:pt idx="1580">
                  <c:v>-2.427</c:v>
                </c:pt>
                <c:pt idx="1581">
                  <c:v>-2.42</c:v>
                </c:pt>
                <c:pt idx="1582">
                  <c:v>0.39400000000000002</c:v>
                </c:pt>
                <c:pt idx="1583">
                  <c:v>0.39500000000000002</c:v>
                </c:pt>
                <c:pt idx="1584">
                  <c:v>-2.4620000000000002</c:v>
                </c:pt>
                <c:pt idx="1585">
                  <c:v>-2.468</c:v>
                </c:pt>
                <c:pt idx="1586">
                  <c:v>17.988</c:v>
                </c:pt>
                <c:pt idx="1587">
                  <c:v>0.47299999999999998</c:v>
                </c:pt>
                <c:pt idx="1588">
                  <c:v>0.47299999999999998</c:v>
                </c:pt>
                <c:pt idx="1589">
                  <c:v>-5.4530000000000003</c:v>
                </c:pt>
                <c:pt idx="1590">
                  <c:v>-2.431</c:v>
                </c:pt>
                <c:pt idx="1591">
                  <c:v>-2.4260000000000002</c:v>
                </c:pt>
                <c:pt idx="1592">
                  <c:v>0.40200000000000002</c:v>
                </c:pt>
                <c:pt idx="1593">
                  <c:v>0.40200000000000002</c:v>
                </c:pt>
                <c:pt idx="1594">
                  <c:v>-2.4489999999999998</c:v>
                </c:pt>
                <c:pt idx="1595">
                  <c:v>-2.4540000000000002</c:v>
                </c:pt>
                <c:pt idx="1596">
                  <c:v>0.47299999999999998</c:v>
                </c:pt>
                <c:pt idx="1597">
                  <c:v>0.47199999999999998</c:v>
                </c:pt>
                <c:pt idx="1598">
                  <c:v>-1.6160000000000001</c:v>
                </c:pt>
                <c:pt idx="1599">
                  <c:v>-2.4329999999999998</c:v>
                </c:pt>
                <c:pt idx="1600">
                  <c:v>-2.4289999999999998</c:v>
                </c:pt>
                <c:pt idx="1601">
                  <c:v>6.4029999999999996</c:v>
                </c:pt>
                <c:pt idx="1602">
                  <c:v>0.40100000000000002</c:v>
                </c:pt>
                <c:pt idx="1603">
                  <c:v>0.40100000000000002</c:v>
                </c:pt>
                <c:pt idx="1604">
                  <c:v>-2.4470000000000001</c:v>
                </c:pt>
                <c:pt idx="1605">
                  <c:v>-2.452</c:v>
                </c:pt>
                <c:pt idx="1606">
                  <c:v>0.47399999999999998</c:v>
                </c:pt>
                <c:pt idx="1607">
                  <c:v>0.47399999999999998</c:v>
                </c:pt>
                <c:pt idx="1608">
                  <c:v>-2.4350000000000001</c:v>
                </c:pt>
                <c:pt idx="1609">
                  <c:v>-2.4300000000000002</c:v>
                </c:pt>
                <c:pt idx="1610">
                  <c:v>23.454000000000001</c:v>
                </c:pt>
                <c:pt idx="1611">
                  <c:v>0.39300000000000002</c:v>
                </c:pt>
                <c:pt idx="1612">
                  <c:v>0.39300000000000002</c:v>
                </c:pt>
                <c:pt idx="1613">
                  <c:v>-3.14</c:v>
                </c:pt>
                <c:pt idx="1614">
                  <c:v>-2.4590000000000001</c:v>
                </c:pt>
                <c:pt idx="1615">
                  <c:v>-2.4649999999999999</c:v>
                </c:pt>
                <c:pt idx="1616">
                  <c:v>0.48499999999999999</c:v>
                </c:pt>
                <c:pt idx="1617">
                  <c:v>0.48399999999999999</c:v>
                </c:pt>
                <c:pt idx="1618">
                  <c:v>-2.4340000000000002</c:v>
                </c:pt>
                <c:pt idx="1619">
                  <c:v>-2.4279999999999999</c:v>
                </c:pt>
                <c:pt idx="1620">
                  <c:v>0.39200000000000002</c:v>
                </c:pt>
                <c:pt idx="1621">
                  <c:v>0.39300000000000002</c:v>
                </c:pt>
                <c:pt idx="1622">
                  <c:v>-2.4969999999999999</c:v>
                </c:pt>
                <c:pt idx="1623">
                  <c:v>-2.4620000000000002</c:v>
                </c:pt>
                <c:pt idx="1624">
                  <c:v>-2.4689999999999999</c:v>
                </c:pt>
                <c:pt idx="1625">
                  <c:v>18.253</c:v>
                </c:pt>
                <c:pt idx="1626">
                  <c:v>0.47699999999999998</c:v>
                </c:pt>
                <c:pt idx="1627">
                  <c:v>0.47599999999999998</c:v>
                </c:pt>
                <c:pt idx="1628">
                  <c:v>-2.4220000000000002</c:v>
                </c:pt>
                <c:pt idx="1629">
                  <c:v>-2.4159999999999999</c:v>
                </c:pt>
                <c:pt idx="1630">
                  <c:v>0.39900000000000002</c:v>
                </c:pt>
                <c:pt idx="1631">
                  <c:v>0.39900000000000002</c:v>
                </c:pt>
                <c:pt idx="1632">
                  <c:v>-2.4630000000000001</c:v>
                </c:pt>
                <c:pt idx="1633">
                  <c:v>-2.4689999999999999</c:v>
                </c:pt>
                <c:pt idx="1634">
                  <c:v>9.6379999999999999</c:v>
                </c:pt>
                <c:pt idx="1635">
                  <c:v>0.47599999999999998</c:v>
                </c:pt>
                <c:pt idx="1636">
                  <c:v>0.47499999999999998</c:v>
                </c:pt>
                <c:pt idx="1637">
                  <c:v>-1.73</c:v>
                </c:pt>
                <c:pt idx="1638">
                  <c:v>-2.4209999999999998</c:v>
                </c:pt>
                <c:pt idx="1639">
                  <c:v>-2.4159999999999999</c:v>
                </c:pt>
                <c:pt idx="1640">
                  <c:v>0.39900000000000002</c:v>
                </c:pt>
                <c:pt idx="1641">
                  <c:v>0.4</c:v>
                </c:pt>
                <c:pt idx="1642">
                  <c:v>-2.4630000000000001</c:v>
                </c:pt>
                <c:pt idx="1643">
                  <c:v>-2.468</c:v>
                </c:pt>
                <c:pt idx="1644">
                  <c:v>0.47599999999999998</c:v>
                </c:pt>
                <c:pt idx="1645">
                  <c:v>0.47499999999999998</c:v>
                </c:pt>
                <c:pt idx="1646">
                  <c:v>-5.8730000000000002</c:v>
                </c:pt>
                <c:pt idx="1647">
                  <c:v>-2.4340000000000002</c:v>
                </c:pt>
                <c:pt idx="1648">
                  <c:v>-2.4289999999999998</c:v>
                </c:pt>
                <c:pt idx="1649">
                  <c:v>26.277999999999999</c:v>
                </c:pt>
                <c:pt idx="1650">
                  <c:v>0.39200000000000002</c:v>
                </c:pt>
                <c:pt idx="1651">
                  <c:v>0.39200000000000002</c:v>
                </c:pt>
                <c:pt idx="1652">
                  <c:v>-2.4569999999999999</c:v>
                </c:pt>
                <c:pt idx="1653">
                  <c:v>-2.464</c:v>
                </c:pt>
                <c:pt idx="1654">
                  <c:v>0.48499999999999999</c:v>
                </c:pt>
                <c:pt idx="1655">
                  <c:v>0.48499999999999999</c:v>
                </c:pt>
                <c:pt idx="1656">
                  <c:v>-2.4380000000000002</c:v>
                </c:pt>
                <c:pt idx="1657">
                  <c:v>-2.4319999999999999</c:v>
                </c:pt>
                <c:pt idx="1658">
                  <c:v>7.1669999999999998</c:v>
                </c:pt>
                <c:pt idx="1659">
                  <c:v>0.39200000000000002</c:v>
                </c:pt>
                <c:pt idx="1660">
                  <c:v>0.39300000000000002</c:v>
                </c:pt>
                <c:pt idx="1661">
                  <c:v>-2.7639999999999998</c:v>
                </c:pt>
                <c:pt idx="1662">
                  <c:v>-2.4590000000000001</c:v>
                </c:pt>
                <c:pt idx="1663">
                  <c:v>-2.4660000000000002</c:v>
                </c:pt>
                <c:pt idx="1664">
                  <c:v>0.48399999999999999</c:v>
                </c:pt>
                <c:pt idx="1665">
                  <c:v>0.48399999999999999</c:v>
                </c:pt>
                <c:pt idx="1666">
                  <c:v>-2.4350000000000001</c:v>
                </c:pt>
                <c:pt idx="1667">
                  <c:v>-2.4289999999999998</c:v>
                </c:pt>
                <c:pt idx="1668">
                  <c:v>0.39200000000000002</c:v>
                </c:pt>
                <c:pt idx="1669">
                  <c:v>0.39200000000000002</c:v>
                </c:pt>
                <c:pt idx="1670">
                  <c:v>-3.4319999999999999</c:v>
                </c:pt>
                <c:pt idx="1671">
                  <c:v>-2.4620000000000002</c:v>
                </c:pt>
                <c:pt idx="1672">
                  <c:v>-2.4689999999999999</c:v>
                </c:pt>
                <c:pt idx="1673">
                  <c:v>10.242000000000001</c:v>
                </c:pt>
                <c:pt idx="1674">
                  <c:v>0.48499999999999999</c:v>
                </c:pt>
                <c:pt idx="1675">
                  <c:v>0.48399999999999999</c:v>
                </c:pt>
                <c:pt idx="1676">
                  <c:v>-2.4329999999999998</c:v>
                </c:pt>
                <c:pt idx="1677">
                  <c:v>-2.427</c:v>
                </c:pt>
                <c:pt idx="1678">
                  <c:v>0.39200000000000002</c:v>
                </c:pt>
                <c:pt idx="1679">
                  <c:v>0.39200000000000002</c:v>
                </c:pt>
                <c:pt idx="1680">
                  <c:v>-2.4620000000000002</c:v>
                </c:pt>
                <c:pt idx="1681">
                  <c:v>-2.468</c:v>
                </c:pt>
                <c:pt idx="1682">
                  <c:v>19.763999999999999</c:v>
                </c:pt>
                <c:pt idx="1683">
                  <c:v>0.47799999999999998</c:v>
                </c:pt>
                <c:pt idx="1684">
                  <c:v>0.47799999999999998</c:v>
                </c:pt>
                <c:pt idx="1685">
                  <c:v>-5.415</c:v>
                </c:pt>
                <c:pt idx="1686">
                  <c:v>-2.4350000000000001</c:v>
                </c:pt>
                <c:pt idx="1687">
                  <c:v>-2.4289999999999998</c:v>
                </c:pt>
                <c:pt idx="1688">
                  <c:v>0.39800000000000002</c:v>
                </c:pt>
                <c:pt idx="1689">
                  <c:v>0.39800000000000002</c:v>
                </c:pt>
                <c:pt idx="1690">
                  <c:v>-2.4529999999999998</c:v>
                </c:pt>
                <c:pt idx="1691">
                  <c:v>-2.4580000000000002</c:v>
                </c:pt>
                <c:pt idx="1692">
                  <c:v>0.47799999999999998</c:v>
                </c:pt>
                <c:pt idx="1693">
                  <c:v>0.47699999999999998</c:v>
                </c:pt>
                <c:pt idx="1694">
                  <c:v>-1.573</c:v>
                </c:pt>
                <c:pt idx="1695">
                  <c:v>-2.4329999999999998</c:v>
                </c:pt>
                <c:pt idx="1696">
                  <c:v>-2.4279999999999999</c:v>
                </c:pt>
                <c:pt idx="1697">
                  <c:v>5.5069999999999997</c:v>
                </c:pt>
                <c:pt idx="1698">
                  <c:v>0.39900000000000002</c:v>
                </c:pt>
                <c:pt idx="1699">
                  <c:v>0.39900000000000002</c:v>
                </c:pt>
                <c:pt idx="1700">
                  <c:v>-2.4540000000000002</c:v>
                </c:pt>
                <c:pt idx="1701">
                  <c:v>-2.4590000000000001</c:v>
                </c:pt>
                <c:pt idx="1702">
                  <c:v>0.47599999999999998</c:v>
                </c:pt>
                <c:pt idx="1703">
                  <c:v>0.47599999999999998</c:v>
                </c:pt>
                <c:pt idx="1704">
                  <c:v>-2.4329999999999998</c:v>
                </c:pt>
                <c:pt idx="1705">
                  <c:v>-2.4279999999999999</c:v>
                </c:pt>
                <c:pt idx="1706">
                  <c:v>20.062000000000001</c:v>
                </c:pt>
                <c:pt idx="1707">
                  <c:v>0.39400000000000002</c:v>
                </c:pt>
                <c:pt idx="1708">
                  <c:v>0.39400000000000002</c:v>
                </c:pt>
                <c:pt idx="1709">
                  <c:v>-3.2360000000000002</c:v>
                </c:pt>
                <c:pt idx="1710">
                  <c:v>-2.46</c:v>
                </c:pt>
                <c:pt idx="1711">
                  <c:v>-2.4660000000000002</c:v>
                </c:pt>
                <c:pt idx="1712">
                  <c:v>0.48199999999999998</c:v>
                </c:pt>
                <c:pt idx="1713">
                  <c:v>0.48199999999999998</c:v>
                </c:pt>
                <c:pt idx="1714">
                  <c:v>-2.4329999999999998</c:v>
                </c:pt>
                <c:pt idx="1715">
                  <c:v>-2.427</c:v>
                </c:pt>
                <c:pt idx="1716">
                  <c:v>0.39400000000000002</c:v>
                </c:pt>
                <c:pt idx="1717">
                  <c:v>0.39400000000000002</c:v>
                </c:pt>
                <c:pt idx="1718">
                  <c:v>-2.5990000000000002</c:v>
                </c:pt>
                <c:pt idx="1719">
                  <c:v>-2.4620000000000002</c:v>
                </c:pt>
                <c:pt idx="1720">
                  <c:v>-2.468</c:v>
                </c:pt>
                <c:pt idx="1721">
                  <c:v>21.15</c:v>
                </c:pt>
                <c:pt idx="1722">
                  <c:v>0.47699999999999998</c:v>
                </c:pt>
                <c:pt idx="1723">
                  <c:v>0.47599999999999998</c:v>
                </c:pt>
                <c:pt idx="1724">
                  <c:v>-2.4260000000000002</c:v>
                </c:pt>
                <c:pt idx="1725">
                  <c:v>-2.42</c:v>
                </c:pt>
                <c:pt idx="1726">
                  <c:v>0.39800000000000002</c:v>
                </c:pt>
                <c:pt idx="1727">
                  <c:v>0.39900000000000002</c:v>
                </c:pt>
                <c:pt idx="1728">
                  <c:v>-2.4630000000000001</c:v>
                </c:pt>
                <c:pt idx="1729">
                  <c:v>-2.468</c:v>
                </c:pt>
                <c:pt idx="1730">
                  <c:v>11.013999999999999</c:v>
                </c:pt>
                <c:pt idx="1731">
                  <c:v>0.47899999999999998</c:v>
                </c:pt>
                <c:pt idx="1732">
                  <c:v>0.47799999999999998</c:v>
                </c:pt>
                <c:pt idx="1733">
                  <c:v>-1.548</c:v>
                </c:pt>
                <c:pt idx="1734">
                  <c:v>-2.4249999999999998</c:v>
                </c:pt>
                <c:pt idx="1735">
                  <c:v>-2.419</c:v>
                </c:pt>
                <c:pt idx="1736">
                  <c:v>0.39600000000000002</c:v>
                </c:pt>
                <c:pt idx="1737">
                  <c:v>0.39700000000000002</c:v>
                </c:pt>
                <c:pt idx="1738">
                  <c:v>-2.4660000000000002</c:v>
                </c:pt>
                <c:pt idx="1739">
                  <c:v>-2.472</c:v>
                </c:pt>
                <c:pt idx="1740">
                  <c:v>0.47899999999999998</c:v>
                </c:pt>
                <c:pt idx="1741">
                  <c:v>0.47799999999999998</c:v>
                </c:pt>
                <c:pt idx="1742">
                  <c:v>-5.2969999999999997</c:v>
                </c:pt>
                <c:pt idx="1743">
                  <c:v>-2.4319999999999999</c:v>
                </c:pt>
                <c:pt idx="1744">
                  <c:v>-2.4260000000000002</c:v>
                </c:pt>
                <c:pt idx="1745">
                  <c:v>22.404</c:v>
                </c:pt>
                <c:pt idx="1746">
                  <c:v>0.39200000000000002</c:v>
                </c:pt>
                <c:pt idx="1747">
                  <c:v>0.39200000000000002</c:v>
                </c:pt>
                <c:pt idx="1748">
                  <c:v>-2.4630000000000001</c:v>
                </c:pt>
                <c:pt idx="1749">
                  <c:v>-2.4700000000000002</c:v>
                </c:pt>
                <c:pt idx="1750">
                  <c:v>0.48399999999999999</c:v>
                </c:pt>
                <c:pt idx="1751">
                  <c:v>0.48399999999999999</c:v>
                </c:pt>
                <c:pt idx="1752">
                  <c:v>-2.4340000000000002</c:v>
                </c:pt>
                <c:pt idx="1753">
                  <c:v>-2.427</c:v>
                </c:pt>
                <c:pt idx="1754">
                  <c:v>6.1980000000000004</c:v>
                </c:pt>
                <c:pt idx="1755">
                  <c:v>0.39500000000000002</c:v>
                </c:pt>
                <c:pt idx="1756">
                  <c:v>0.39600000000000002</c:v>
                </c:pt>
                <c:pt idx="1757">
                  <c:v>-2.637</c:v>
                </c:pt>
                <c:pt idx="1758">
                  <c:v>-2.46</c:v>
                </c:pt>
                <c:pt idx="1759">
                  <c:v>-2.4660000000000002</c:v>
                </c:pt>
                <c:pt idx="1760">
                  <c:v>0.48</c:v>
                </c:pt>
                <c:pt idx="1761">
                  <c:v>0.48</c:v>
                </c:pt>
                <c:pt idx="1762">
                  <c:v>-2.4329999999999998</c:v>
                </c:pt>
                <c:pt idx="1763">
                  <c:v>-2.427</c:v>
                </c:pt>
                <c:pt idx="1764">
                  <c:v>0.39500000000000002</c:v>
                </c:pt>
                <c:pt idx="1765">
                  <c:v>0.39600000000000002</c:v>
                </c:pt>
                <c:pt idx="1766">
                  <c:v>-3.2559999999999998</c:v>
                </c:pt>
                <c:pt idx="1767">
                  <c:v>-2.4609999999999999</c:v>
                </c:pt>
                <c:pt idx="1768">
                  <c:v>-2.4670000000000001</c:v>
                </c:pt>
                <c:pt idx="1769">
                  <c:v>12.077999999999999</c:v>
                </c:pt>
                <c:pt idx="1770">
                  <c:v>0.48399999999999999</c:v>
                </c:pt>
                <c:pt idx="1771">
                  <c:v>0.48399999999999999</c:v>
                </c:pt>
                <c:pt idx="1772">
                  <c:v>-2.4380000000000002</c:v>
                </c:pt>
                <c:pt idx="1773">
                  <c:v>-2.431</c:v>
                </c:pt>
                <c:pt idx="1774">
                  <c:v>0.39200000000000002</c:v>
                </c:pt>
                <c:pt idx="1775">
                  <c:v>0.39200000000000002</c:v>
                </c:pt>
                <c:pt idx="1776">
                  <c:v>-2.46</c:v>
                </c:pt>
                <c:pt idx="1777">
                  <c:v>-2.4660000000000002</c:v>
                </c:pt>
                <c:pt idx="1778">
                  <c:v>23.376000000000001</c:v>
                </c:pt>
                <c:pt idx="1779">
                  <c:v>0.48</c:v>
                </c:pt>
                <c:pt idx="1780">
                  <c:v>0.48</c:v>
                </c:pt>
                <c:pt idx="1781">
                  <c:v>-4.9969999999999999</c:v>
                </c:pt>
                <c:pt idx="1782">
                  <c:v>-2.4380000000000002</c:v>
                </c:pt>
                <c:pt idx="1783">
                  <c:v>-2.4319999999999999</c:v>
                </c:pt>
                <c:pt idx="1784">
                  <c:v>0.39500000000000002</c:v>
                </c:pt>
                <c:pt idx="1785">
                  <c:v>0.39500000000000002</c:v>
                </c:pt>
                <c:pt idx="1786">
                  <c:v>-2.456</c:v>
                </c:pt>
                <c:pt idx="1787">
                  <c:v>-2.4620000000000002</c:v>
                </c:pt>
                <c:pt idx="1788">
                  <c:v>0.48</c:v>
                </c:pt>
                <c:pt idx="1789">
                  <c:v>0.48</c:v>
                </c:pt>
                <c:pt idx="1790">
                  <c:v>-1.458</c:v>
                </c:pt>
                <c:pt idx="1791">
                  <c:v>-2.4319999999999999</c:v>
                </c:pt>
                <c:pt idx="1792">
                  <c:v>-2.4260000000000002</c:v>
                </c:pt>
                <c:pt idx="1793">
                  <c:v>6.3019999999999996</c:v>
                </c:pt>
                <c:pt idx="1794">
                  <c:v>0.39900000000000002</c:v>
                </c:pt>
                <c:pt idx="1795">
                  <c:v>0.4</c:v>
                </c:pt>
                <c:pt idx="1796">
                  <c:v>-2.4590000000000001</c:v>
                </c:pt>
                <c:pt idx="1797">
                  <c:v>-2.464</c:v>
                </c:pt>
                <c:pt idx="1798">
                  <c:v>0.47499999999999998</c:v>
                </c:pt>
                <c:pt idx="1799">
                  <c:v>0.47399999999999998</c:v>
                </c:pt>
                <c:pt idx="1800">
                  <c:v>-2.4300000000000002</c:v>
                </c:pt>
                <c:pt idx="1801">
                  <c:v>-2.4249999999999998</c:v>
                </c:pt>
                <c:pt idx="1802">
                  <c:v>22.49</c:v>
                </c:pt>
                <c:pt idx="1803">
                  <c:v>0.39600000000000002</c:v>
                </c:pt>
                <c:pt idx="1804">
                  <c:v>0.39700000000000002</c:v>
                </c:pt>
                <c:pt idx="1805">
                  <c:v>-3.0430000000000001</c:v>
                </c:pt>
                <c:pt idx="1806">
                  <c:v>-2.4609999999999999</c:v>
                </c:pt>
                <c:pt idx="1807">
                  <c:v>-2.4670000000000001</c:v>
                </c:pt>
                <c:pt idx="1808">
                  <c:v>0.47799999999999998</c:v>
                </c:pt>
                <c:pt idx="1809">
                  <c:v>0.47799999999999998</c:v>
                </c:pt>
                <c:pt idx="1810">
                  <c:v>-2.4319999999999999</c:v>
                </c:pt>
                <c:pt idx="1811">
                  <c:v>-2.4260000000000002</c:v>
                </c:pt>
                <c:pt idx="1812">
                  <c:v>0.39600000000000002</c:v>
                </c:pt>
                <c:pt idx="1813">
                  <c:v>0.39700000000000002</c:v>
                </c:pt>
                <c:pt idx="1814">
                  <c:v>-2.4729999999999999</c:v>
                </c:pt>
                <c:pt idx="1815">
                  <c:v>-2.46</c:v>
                </c:pt>
                <c:pt idx="1816">
                  <c:v>-2.4649999999999999</c:v>
                </c:pt>
                <c:pt idx="1817">
                  <c:v>21.097999999999999</c:v>
                </c:pt>
                <c:pt idx="1818">
                  <c:v>0.47599999999999998</c:v>
                </c:pt>
                <c:pt idx="1819">
                  <c:v>0.47599999999999998</c:v>
                </c:pt>
                <c:pt idx="1820">
                  <c:v>-2.431</c:v>
                </c:pt>
                <c:pt idx="1821">
                  <c:v>-2.4260000000000002</c:v>
                </c:pt>
                <c:pt idx="1822">
                  <c:v>0.39800000000000002</c:v>
                </c:pt>
                <c:pt idx="1823">
                  <c:v>0.39900000000000002</c:v>
                </c:pt>
                <c:pt idx="1824">
                  <c:v>-2.4609999999999999</c:v>
                </c:pt>
                <c:pt idx="1825">
                  <c:v>-2.4660000000000002</c:v>
                </c:pt>
                <c:pt idx="1826">
                  <c:v>10.898</c:v>
                </c:pt>
                <c:pt idx="1827">
                  <c:v>0.48199999999999998</c:v>
                </c:pt>
                <c:pt idx="1828">
                  <c:v>0.48199999999999998</c:v>
                </c:pt>
                <c:pt idx="1829">
                  <c:v>-1.2290000000000001</c:v>
                </c:pt>
                <c:pt idx="1830">
                  <c:v>-2.431</c:v>
                </c:pt>
                <c:pt idx="1831">
                  <c:v>-2.4249999999999998</c:v>
                </c:pt>
                <c:pt idx="1832">
                  <c:v>0.39300000000000002</c:v>
                </c:pt>
                <c:pt idx="1833">
                  <c:v>0.39400000000000002</c:v>
                </c:pt>
                <c:pt idx="1834">
                  <c:v>-2.4670000000000001</c:v>
                </c:pt>
                <c:pt idx="1835">
                  <c:v>-2.4729999999999999</c:v>
                </c:pt>
                <c:pt idx="1836">
                  <c:v>0.48199999999999998</c:v>
                </c:pt>
                <c:pt idx="1837">
                  <c:v>0.48199999999999998</c:v>
                </c:pt>
                <c:pt idx="1838">
                  <c:v>-4.2039999999999997</c:v>
                </c:pt>
                <c:pt idx="1839">
                  <c:v>-2.4329999999999998</c:v>
                </c:pt>
                <c:pt idx="1840">
                  <c:v>-2.427</c:v>
                </c:pt>
                <c:pt idx="1841">
                  <c:v>22.942</c:v>
                </c:pt>
                <c:pt idx="1842">
                  <c:v>0.39100000000000001</c:v>
                </c:pt>
                <c:pt idx="1843">
                  <c:v>0.39200000000000002</c:v>
                </c:pt>
                <c:pt idx="1844">
                  <c:v>-2.4670000000000001</c:v>
                </c:pt>
                <c:pt idx="1845">
                  <c:v>-2.4729999999999999</c:v>
                </c:pt>
                <c:pt idx="1846">
                  <c:v>0.48399999999999999</c:v>
                </c:pt>
                <c:pt idx="1847">
                  <c:v>0.48399999999999999</c:v>
                </c:pt>
                <c:pt idx="1848">
                  <c:v>-2.4329999999999998</c:v>
                </c:pt>
                <c:pt idx="1849">
                  <c:v>-2.427</c:v>
                </c:pt>
                <c:pt idx="1850">
                  <c:v>6.4720000000000004</c:v>
                </c:pt>
                <c:pt idx="1851">
                  <c:v>0.39700000000000002</c:v>
                </c:pt>
                <c:pt idx="1852">
                  <c:v>0.39800000000000002</c:v>
                </c:pt>
                <c:pt idx="1853">
                  <c:v>-3.0329999999999999</c:v>
                </c:pt>
                <c:pt idx="1854">
                  <c:v>-2.4590000000000001</c:v>
                </c:pt>
                <c:pt idx="1855">
                  <c:v>-2.464</c:v>
                </c:pt>
                <c:pt idx="1856">
                  <c:v>0.47699999999999998</c:v>
                </c:pt>
                <c:pt idx="1857">
                  <c:v>0.47599999999999998</c:v>
                </c:pt>
                <c:pt idx="1858">
                  <c:v>-2.4340000000000002</c:v>
                </c:pt>
                <c:pt idx="1859">
                  <c:v>-2.4289999999999998</c:v>
                </c:pt>
                <c:pt idx="1860">
                  <c:v>0.39800000000000002</c:v>
                </c:pt>
                <c:pt idx="1861">
                  <c:v>0.39800000000000002</c:v>
                </c:pt>
                <c:pt idx="1862">
                  <c:v>-3.702</c:v>
                </c:pt>
                <c:pt idx="1863">
                  <c:v>-2.456</c:v>
                </c:pt>
                <c:pt idx="1864">
                  <c:v>-2.4620000000000002</c:v>
                </c:pt>
                <c:pt idx="1865">
                  <c:v>11.942</c:v>
                </c:pt>
                <c:pt idx="1866">
                  <c:v>0.48399999999999999</c:v>
                </c:pt>
                <c:pt idx="1867">
                  <c:v>0.48399999999999999</c:v>
                </c:pt>
                <c:pt idx="1868">
                  <c:v>-2.4470000000000001</c:v>
                </c:pt>
                <c:pt idx="1869">
                  <c:v>-2.4409999999999998</c:v>
                </c:pt>
                <c:pt idx="1870">
                  <c:v>0.39100000000000001</c:v>
                </c:pt>
                <c:pt idx="1871">
                  <c:v>0.39100000000000001</c:v>
                </c:pt>
                <c:pt idx="1872">
                  <c:v>-2.4550000000000001</c:v>
                </c:pt>
                <c:pt idx="1873">
                  <c:v>-2.4620000000000002</c:v>
                </c:pt>
                <c:pt idx="1874">
                  <c:v>23.317</c:v>
                </c:pt>
                <c:pt idx="1875">
                  <c:v>0.48399999999999999</c:v>
                </c:pt>
                <c:pt idx="1876">
                  <c:v>0.48399999999999999</c:v>
                </c:pt>
                <c:pt idx="1877">
                  <c:v>-3.169</c:v>
                </c:pt>
                <c:pt idx="1878">
                  <c:v>-2.4470000000000001</c:v>
                </c:pt>
                <c:pt idx="1879">
                  <c:v>-2.4409999999999998</c:v>
                </c:pt>
                <c:pt idx="1880">
                  <c:v>0.39100000000000001</c:v>
                </c:pt>
                <c:pt idx="1881">
                  <c:v>0.39100000000000001</c:v>
                </c:pt>
                <c:pt idx="1882">
                  <c:v>-2.456</c:v>
                </c:pt>
                <c:pt idx="1883">
                  <c:v>-2.4620000000000002</c:v>
                </c:pt>
                <c:pt idx="1884">
                  <c:v>0.48399999999999999</c:v>
                </c:pt>
                <c:pt idx="1885">
                  <c:v>0.48399999999999999</c:v>
                </c:pt>
                <c:pt idx="1886">
                  <c:v>-0.92300000000000004</c:v>
                </c:pt>
                <c:pt idx="1887">
                  <c:v>-2.44</c:v>
                </c:pt>
                <c:pt idx="1888">
                  <c:v>-2.4340000000000002</c:v>
                </c:pt>
                <c:pt idx="1889">
                  <c:v>7.7910000000000004</c:v>
                </c:pt>
                <c:pt idx="1890">
                  <c:v>0.39900000000000002</c:v>
                </c:pt>
                <c:pt idx="1891">
                  <c:v>0.4</c:v>
                </c:pt>
                <c:pt idx="1892">
                  <c:v>-2.456</c:v>
                </c:pt>
                <c:pt idx="1893">
                  <c:v>-2.4609999999999999</c:v>
                </c:pt>
                <c:pt idx="1894">
                  <c:v>0.47399999999999998</c:v>
                </c:pt>
                <c:pt idx="1895">
                  <c:v>0.47399999999999998</c:v>
                </c:pt>
                <c:pt idx="1896">
                  <c:v>-2.4359999999999999</c:v>
                </c:pt>
                <c:pt idx="1897">
                  <c:v>-2.431</c:v>
                </c:pt>
                <c:pt idx="1898">
                  <c:v>27.338999999999999</c:v>
                </c:pt>
                <c:pt idx="1899">
                  <c:v>0.39900000000000002</c:v>
                </c:pt>
                <c:pt idx="1900">
                  <c:v>0.4</c:v>
                </c:pt>
                <c:pt idx="1901">
                  <c:v>-4.2690000000000001</c:v>
                </c:pt>
                <c:pt idx="1902">
                  <c:v>-2.4510000000000001</c:v>
                </c:pt>
                <c:pt idx="1903">
                  <c:v>-2.456</c:v>
                </c:pt>
                <c:pt idx="1904">
                  <c:v>0.47399999999999998</c:v>
                </c:pt>
                <c:pt idx="1905">
                  <c:v>0.47399999999999998</c:v>
                </c:pt>
                <c:pt idx="1906">
                  <c:v>-2.4409999999999998</c:v>
                </c:pt>
                <c:pt idx="1907">
                  <c:v>-2.4359999999999999</c:v>
                </c:pt>
                <c:pt idx="1908">
                  <c:v>0.39900000000000002</c:v>
                </c:pt>
                <c:pt idx="1909">
                  <c:v>0.4</c:v>
                </c:pt>
                <c:pt idx="1910">
                  <c:v>-3.5169999999999999</c:v>
                </c:pt>
                <c:pt idx="1911">
                  <c:v>-2.4460000000000002</c:v>
                </c:pt>
                <c:pt idx="1912">
                  <c:v>-2.4510000000000001</c:v>
                </c:pt>
                <c:pt idx="1913">
                  <c:v>23.202999999999999</c:v>
                </c:pt>
                <c:pt idx="1914">
                  <c:v>0.47499999999999998</c:v>
                </c:pt>
                <c:pt idx="1915">
                  <c:v>0.47499999999999998</c:v>
                </c:pt>
                <c:pt idx="1916">
                  <c:v>-2.4489999999999998</c:v>
                </c:pt>
                <c:pt idx="1917">
                  <c:v>-2.4430000000000001</c:v>
                </c:pt>
                <c:pt idx="1918">
                  <c:v>0.39800000000000002</c:v>
                </c:pt>
                <c:pt idx="1919">
                  <c:v>0.39800000000000002</c:v>
                </c:pt>
                <c:pt idx="1920">
                  <c:v>-2.4470000000000001</c:v>
                </c:pt>
                <c:pt idx="1921">
                  <c:v>-2.452</c:v>
                </c:pt>
                <c:pt idx="1922">
                  <c:v>11.829000000000001</c:v>
                </c:pt>
                <c:pt idx="1923">
                  <c:v>0.48599999999999999</c:v>
                </c:pt>
                <c:pt idx="1924">
                  <c:v>0.48599999999999999</c:v>
                </c:pt>
                <c:pt idx="1925">
                  <c:v>-1.4430000000000001</c:v>
                </c:pt>
                <c:pt idx="1926">
                  <c:v>-2.4489999999999998</c:v>
                </c:pt>
                <c:pt idx="1927">
                  <c:v>-2.4430000000000001</c:v>
                </c:pt>
                <c:pt idx="1928">
                  <c:v>0.38900000000000001</c:v>
                </c:pt>
                <c:pt idx="1929">
                  <c:v>0.39</c:v>
                </c:pt>
                <c:pt idx="1930">
                  <c:v>-2.4569999999999999</c:v>
                </c:pt>
                <c:pt idx="1931">
                  <c:v>-2.464</c:v>
                </c:pt>
                <c:pt idx="1932">
                  <c:v>0.48599999999999999</c:v>
                </c:pt>
                <c:pt idx="1933">
                  <c:v>0.48599999999999999</c:v>
                </c:pt>
                <c:pt idx="1934">
                  <c:v>-4.9560000000000004</c:v>
                </c:pt>
                <c:pt idx="1935">
                  <c:v>-2.4470000000000001</c:v>
                </c:pt>
                <c:pt idx="1936">
                  <c:v>-2.44</c:v>
                </c:pt>
                <c:pt idx="1937">
                  <c:v>28.335000000000001</c:v>
                </c:pt>
                <c:pt idx="1938">
                  <c:v>0.39</c:v>
                </c:pt>
                <c:pt idx="1939">
                  <c:v>0.39100000000000001</c:v>
                </c:pt>
                <c:pt idx="1940">
                  <c:v>-2.4590000000000001</c:v>
                </c:pt>
                <c:pt idx="1941">
                  <c:v>-2.4649999999999999</c:v>
                </c:pt>
                <c:pt idx="1942">
                  <c:v>0.48499999999999999</c:v>
                </c:pt>
                <c:pt idx="1943">
                  <c:v>0.48499999999999999</c:v>
                </c:pt>
                <c:pt idx="1944">
                  <c:v>-2.4449999999999998</c:v>
                </c:pt>
                <c:pt idx="1945">
                  <c:v>-2.4390000000000001</c:v>
                </c:pt>
                <c:pt idx="1946">
                  <c:v>8.1229999999999993</c:v>
                </c:pt>
                <c:pt idx="1947">
                  <c:v>0.40100000000000002</c:v>
                </c:pt>
                <c:pt idx="1948">
                  <c:v>0.40200000000000002</c:v>
                </c:pt>
                <c:pt idx="1949">
                  <c:v>-3.4</c:v>
                </c:pt>
                <c:pt idx="1950">
                  <c:v>-2.4430000000000001</c:v>
                </c:pt>
                <c:pt idx="1951">
                  <c:v>-2.4470000000000001</c:v>
                </c:pt>
                <c:pt idx="1952">
                  <c:v>0.47099999999999997</c:v>
                </c:pt>
                <c:pt idx="1953">
                  <c:v>0.47099999999999997</c:v>
                </c:pt>
                <c:pt idx="1954">
                  <c:v>-2.4489999999999998</c:v>
                </c:pt>
                <c:pt idx="1955">
                  <c:v>-2.444</c:v>
                </c:pt>
                <c:pt idx="1956">
                  <c:v>0.40200000000000002</c:v>
                </c:pt>
                <c:pt idx="1957">
                  <c:v>0.40200000000000002</c:v>
                </c:pt>
                <c:pt idx="1958">
                  <c:v>-4.0949999999999998</c:v>
                </c:pt>
                <c:pt idx="1959">
                  <c:v>-2.4359999999999999</c:v>
                </c:pt>
                <c:pt idx="1960">
                  <c:v>-2.4409999999999998</c:v>
                </c:pt>
                <c:pt idx="1961">
                  <c:v>11.664</c:v>
                </c:pt>
                <c:pt idx="1962">
                  <c:v>0.48199999999999998</c:v>
                </c:pt>
                <c:pt idx="1963">
                  <c:v>0.48199999999999998</c:v>
                </c:pt>
                <c:pt idx="1964">
                  <c:v>-2.4689999999999999</c:v>
                </c:pt>
                <c:pt idx="1965">
                  <c:v>-2.4630000000000001</c:v>
                </c:pt>
                <c:pt idx="1966">
                  <c:v>0.39300000000000002</c:v>
                </c:pt>
                <c:pt idx="1967">
                  <c:v>0.39200000000000002</c:v>
                </c:pt>
                <c:pt idx="1968">
                  <c:v>-2.4350000000000001</c:v>
                </c:pt>
                <c:pt idx="1969">
                  <c:v>-2.4420000000000002</c:v>
                </c:pt>
                <c:pt idx="1970">
                  <c:v>23.088000000000001</c:v>
                </c:pt>
                <c:pt idx="1971">
                  <c:v>0.48599999999999999</c:v>
                </c:pt>
                <c:pt idx="1972">
                  <c:v>0.48699999999999999</c:v>
                </c:pt>
                <c:pt idx="1973">
                  <c:v>-4.3609999999999998</c:v>
                </c:pt>
                <c:pt idx="1974">
                  <c:v>-2.4710000000000001</c:v>
                </c:pt>
                <c:pt idx="1975">
                  <c:v>-2.464</c:v>
                </c:pt>
                <c:pt idx="1976">
                  <c:v>0.38900000000000001</c:v>
                </c:pt>
                <c:pt idx="1977">
                  <c:v>0.38900000000000001</c:v>
                </c:pt>
                <c:pt idx="1978">
                  <c:v>-2.4380000000000002</c:v>
                </c:pt>
                <c:pt idx="1979">
                  <c:v>-2.4449999999999998</c:v>
                </c:pt>
                <c:pt idx="1980">
                  <c:v>0.48599999999999999</c:v>
                </c:pt>
                <c:pt idx="1981">
                  <c:v>0.48699999999999999</c:v>
                </c:pt>
                <c:pt idx="1982">
                  <c:v>-1.2589999999999999</c:v>
                </c:pt>
                <c:pt idx="1983">
                  <c:v>-2.4569999999999999</c:v>
                </c:pt>
                <c:pt idx="1984">
                  <c:v>-2.4500000000000002</c:v>
                </c:pt>
                <c:pt idx="1985">
                  <c:v>8.3339999999999996</c:v>
                </c:pt>
                <c:pt idx="1986">
                  <c:v>0.40100000000000002</c:v>
                </c:pt>
                <c:pt idx="1987">
                  <c:v>0.40100000000000002</c:v>
                </c:pt>
                <c:pt idx="1988">
                  <c:v>-2.4409999999999998</c:v>
                </c:pt>
                <c:pt idx="1989">
                  <c:v>-2.4460000000000002</c:v>
                </c:pt>
                <c:pt idx="1990">
                  <c:v>0.47099999999999997</c:v>
                </c:pt>
                <c:pt idx="1991">
                  <c:v>0.47099999999999997</c:v>
                </c:pt>
                <c:pt idx="1992">
                  <c:v>-2.452</c:v>
                </c:pt>
                <c:pt idx="1993">
                  <c:v>-2.4470000000000001</c:v>
                </c:pt>
                <c:pt idx="1994">
                  <c:v>28.975000000000001</c:v>
                </c:pt>
                <c:pt idx="1995">
                  <c:v>0.40400000000000003</c:v>
                </c:pt>
                <c:pt idx="1996">
                  <c:v>0.40400000000000003</c:v>
                </c:pt>
                <c:pt idx="1997">
                  <c:v>-4.343</c:v>
                </c:pt>
                <c:pt idx="1998">
                  <c:v>-2.431</c:v>
                </c:pt>
                <c:pt idx="1999">
                  <c:v>-2.4350000000000001</c:v>
                </c:pt>
                <c:pt idx="2000">
                  <c:v>0.46700000000000003</c:v>
                </c:pt>
                <c:pt idx="2001">
                  <c:v>0.46700000000000003</c:v>
                </c:pt>
                <c:pt idx="2002">
                  <c:v>-2.4590000000000001</c:v>
                </c:pt>
                <c:pt idx="2003">
                  <c:v>-2.4550000000000001</c:v>
                </c:pt>
                <c:pt idx="2004">
                  <c:v>0.40500000000000003</c:v>
                </c:pt>
                <c:pt idx="2005">
                  <c:v>0.40500000000000003</c:v>
                </c:pt>
                <c:pt idx="2006">
                  <c:v>-3.6040000000000001</c:v>
                </c:pt>
                <c:pt idx="2007">
                  <c:v>-2.4209999999999998</c:v>
                </c:pt>
                <c:pt idx="2008">
                  <c:v>-2.4249999999999998</c:v>
                </c:pt>
                <c:pt idx="2009">
                  <c:v>21.004000000000001</c:v>
                </c:pt>
                <c:pt idx="2010">
                  <c:v>0.47199999999999998</c:v>
                </c:pt>
                <c:pt idx="2011">
                  <c:v>0.47199999999999998</c:v>
                </c:pt>
                <c:pt idx="2012">
                  <c:v>-2.4750000000000001</c:v>
                </c:pt>
                <c:pt idx="2013">
                  <c:v>-2.4700000000000002</c:v>
                </c:pt>
                <c:pt idx="2014">
                  <c:v>0.40100000000000002</c:v>
                </c:pt>
                <c:pt idx="2015">
                  <c:v>0.4</c:v>
                </c:pt>
                <c:pt idx="2016">
                  <c:v>-2.4220000000000002</c:v>
                </c:pt>
                <c:pt idx="2017">
                  <c:v>-2.427</c:v>
                </c:pt>
                <c:pt idx="2018">
                  <c:v>10.631</c:v>
                </c:pt>
                <c:pt idx="2019">
                  <c:v>0.48399999999999999</c:v>
                </c:pt>
                <c:pt idx="2020">
                  <c:v>0.48499999999999999</c:v>
                </c:pt>
                <c:pt idx="2021">
                  <c:v>-1.534</c:v>
                </c:pt>
                <c:pt idx="2022">
                  <c:v>-2.472</c:v>
                </c:pt>
                <c:pt idx="2023">
                  <c:v>-2.4660000000000002</c:v>
                </c:pt>
                <c:pt idx="2024">
                  <c:v>0.39</c:v>
                </c:pt>
                <c:pt idx="2025">
                  <c:v>0.38900000000000001</c:v>
                </c:pt>
                <c:pt idx="2026">
                  <c:v>-2.4380000000000002</c:v>
                </c:pt>
                <c:pt idx="2027">
                  <c:v>-2.444</c:v>
                </c:pt>
                <c:pt idx="2028">
                  <c:v>0.48499999999999999</c:v>
                </c:pt>
                <c:pt idx="2029">
                  <c:v>0.48499999999999999</c:v>
                </c:pt>
                <c:pt idx="2030">
                  <c:v>-5.3120000000000003</c:v>
                </c:pt>
                <c:pt idx="2031">
                  <c:v>-2.4649999999999999</c:v>
                </c:pt>
                <c:pt idx="2032">
                  <c:v>-2.4590000000000001</c:v>
                </c:pt>
                <c:pt idx="2033">
                  <c:v>28.215</c:v>
                </c:pt>
                <c:pt idx="2034">
                  <c:v>0.39400000000000002</c:v>
                </c:pt>
                <c:pt idx="2035">
                  <c:v>0.39400000000000002</c:v>
                </c:pt>
                <c:pt idx="2036">
                  <c:v>-2.4409999999999998</c:v>
                </c:pt>
                <c:pt idx="2037">
                  <c:v>-2.4470000000000001</c:v>
                </c:pt>
                <c:pt idx="2038">
                  <c:v>0.48</c:v>
                </c:pt>
                <c:pt idx="2039">
                  <c:v>0.48</c:v>
                </c:pt>
                <c:pt idx="2040">
                  <c:v>-2.4620000000000002</c:v>
                </c:pt>
                <c:pt idx="2041">
                  <c:v>-2.456</c:v>
                </c:pt>
                <c:pt idx="2042">
                  <c:v>8.1199999999999992</c:v>
                </c:pt>
                <c:pt idx="2043">
                  <c:v>0.40899999999999997</c:v>
                </c:pt>
                <c:pt idx="2044">
                  <c:v>0.40799999999999997</c:v>
                </c:pt>
                <c:pt idx="2045">
                  <c:v>-3.0880000000000001</c:v>
                </c:pt>
                <c:pt idx="2046">
                  <c:v>-2.4209999999999998</c:v>
                </c:pt>
                <c:pt idx="2047">
                  <c:v>-2.4249999999999998</c:v>
                </c:pt>
                <c:pt idx="2048">
                  <c:v>0.46200000000000002</c:v>
                </c:pt>
                <c:pt idx="2049">
                  <c:v>0.46300000000000002</c:v>
                </c:pt>
                <c:pt idx="2050">
                  <c:v>-2.4670000000000001</c:v>
                </c:pt>
                <c:pt idx="2051">
                  <c:v>-2.4630000000000001</c:v>
                </c:pt>
                <c:pt idx="2052">
                  <c:v>0.40899999999999997</c:v>
                </c:pt>
                <c:pt idx="2053">
                  <c:v>0.40899999999999997</c:v>
                </c:pt>
                <c:pt idx="2054">
                  <c:v>-3.7149999999999999</c:v>
                </c:pt>
                <c:pt idx="2055">
                  <c:v>-2.4119999999999999</c:v>
                </c:pt>
                <c:pt idx="2056">
                  <c:v>-2.4159999999999999</c:v>
                </c:pt>
                <c:pt idx="2057">
                  <c:v>0.46100000000000002</c:v>
                </c:pt>
                <c:pt idx="2058">
                  <c:v>0.46200000000000002</c:v>
                </c:pt>
                <c:pt idx="2059">
                  <c:v>-2.476</c:v>
                </c:pt>
                <c:pt idx="2060">
                  <c:v>-2.4729999999999999</c:v>
                </c:pt>
                <c:pt idx="2061">
                  <c:v>0.40899999999999997</c:v>
                </c:pt>
                <c:pt idx="2062">
                  <c:v>0.40899999999999997</c:v>
                </c:pt>
                <c:pt idx="2063">
                  <c:v>-2.4140000000000001</c:v>
                </c:pt>
                <c:pt idx="2064">
                  <c:v>-2.4180000000000001</c:v>
                </c:pt>
                <c:pt idx="2065">
                  <c:v>0.93300000000000005</c:v>
                </c:pt>
                <c:pt idx="2066">
                  <c:v>-5.0170000000000003</c:v>
                </c:pt>
                <c:pt idx="2067">
                  <c:v>0.81100000000000005</c:v>
                </c:pt>
                <c:pt idx="2068">
                  <c:v>-4.9349999999999996</c:v>
                </c:pt>
                <c:pt idx="2069">
                  <c:v>0.91500000000000004</c:v>
                </c:pt>
                <c:pt idx="2070">
                  <c:v>-4.9429999999999996</c:v>
                </c:pt>
                <c:pt idx="2071">
                  <c:v>0.81699999999999995</c:v>
                </c:pt>
                <c:pt idx="2072">
                  <c:v>-2.427</c:v>
                </c:pt>
                <c:pt idx="2073">
                  <c:v>-2.431</c:v>
                </c:pt>
                <c:pt idx="2074">
                  <c:v>0.46200000000000002</c:v>
                </c:pt>
                <c:pt idx="2075">
                  <c:v>0.46200000000000002</c:v>
                </c:pt>
                <c:pt idx="2076">
                  <c:v>-2.4620000000000002</c:v>
                </c:pt>
                <c:pt idx="2077">
                  <c:v>-2.4580000000000002</c:v>
                </c:pt>
                <c:pt idx="2078">
                  <c:v>0.40899999999999997</c:v>
                </c:pt>
                <c:pt idx="2079">
                  <c:v>0.40899999999999997</c:v>
                </c:pt>
                <c:pt idx="2080">
                  <c:v>-2.4289999999999998</c:v>
                </c:pt>
                <c:pt idx="2081">
                  <c:v>-2.4329999999999998</c:v>
                </c:pt>
                <c:pt idx="2082">
                  <c:v>0.46200000000000002</c:v>
                </c:pt>
                <c:pt idx="2083">
                  <c:v>0.46200000000000002</c:v>
                </c:pt>
                <c:pt idx="2084">
                  <c:v>-2.46</c:v>
                </c:pt>
                <c:pt idx="2085">
                  <c:v>-2.456</c:v>
                </c:pt>
                <c:pt idx="2086">
                  <c:v>0.40899999999999997</c:v>
                </c:pt>
                <c:pt idx="2087">
                  <c:v>0.40899999999999997</c:v>
                </c:pt>
                <c:pt idx="2088">
                  <c:v>-2.431</c:v>
                </c:pt>
                <c:pt idx="2089">
                  <c:v>-2.4350000000000001</c:v>
                </c:pt>
                <c:pt idx="2090">
                  <c:v>0.46200000000000002</c:v>
                </c:pt>
                <c:pt idx="2091">
                  <c:v>0.46200000000000002</c:v>
                </c:pt>
                <c:pt idx="2092">
                  <c:v>-2.4580000000000002</c:v>
                </c:pt>
                <c:pt idx="2093">
                  <c:v>-2.4470000000000001</c:v>
                </c:pt>
                <c:pt idx="2094">
                  <c:v>0.41099999999999998</c:v>
                </c:pt>
                <c:pt idx="2095">
                  <c:v>0.41</c:v>
                </c:pt>
                <c:pt idx="2096">
                  <c:v>-2.4180000000000001</c:v>
                </c:pt>
                <c:pt idx="2097">
                  <c:v>-2.4220000000000002</c:v>
                </c:pt>
                <c:pt idx="2098">
                  <c:v>0.46400000000000002</c:v>
                </c:pt>
                <c:pt idx="2099">
                  <c:v>0.46400000000000002</c:v>
                </c:pt>
                <c:pt idx="2100">
                  <c:v>-2.4529999999999998</c:v>
                </c:pt>
                <c:pt idx="2101">
                  <c:v>-2.4489999999999998</c:v>
                </c:pt>
                <c:pt idx="2102">
                  <c:v>0.41099999999999998</c:v>
                </c:pt>
                <c:pt idx="2103">
                  <c:v>0.41</c:v>
                </c:pt>
                <c:pt idx="2104">
                  <c:v>-2.4159999999999999</c:v>
                </c:pt>
                <c:pt idx="2105">
                  <c:v>-2.42</c:v>
                </c:pt>
                <c:pt idx="2106">
                  <c:v>0.46400000000000002</c:v>
                </c:pt>
                <c:pt idx="2107">
                  <c:v>0.46400000000000002</c:v>
                </c:pt>
                <c:pt idx="2108">
                  <c:v>-2.4550000000000001</c:v>
                </c:pt>
                <c:pt idx="2109">
                  <c:v>-2.4510000000000001</c:v>
                </c:pt>
                <c:pt idx="2110">
                  <c:v>0.41099999999999998</c:v>
                </c:pt>
                <c:pt idx="2111">
                  <c:v>0.41</c:v>
                </c:pt>
                <c:pt idx="2112">
                  <c:v>-2.4140000000000001</c:v>
                </c:pt>
                <c:pt idx="2113">
                  <c:v>-2.4180000000000001</c:v>
                </c:pt>
                <c:pt idx="2114">
                  <c:v>0.92800000000000005</c:v>
                </c:pt>
                <c:pt idx="2115">
                  <c:v>-4.9290000000000003</c:v>
                </c:pt>
                <c:pt idx="2116">
                  <c:v>0.81299999999999994</c:v>
                </c:pt>
                <c:pt idx="2117">
                  <c:v>-4.9269999999999996</c:v>
                </c:pt>
                <c:pt idx="2118">
                  <c:v>0.92100000000000004</c:v>
                </c:pt>
                <c:pt idx="2119">
                  <c:v>-4.9589999999999996</c:v>
                </c:pt>
                <c:pt idx="2120">
                  <c:v>0.82899999999999996</c:v>
                </c:pt>
                <c:pt idx="2121">
                  <c:v>-2.42</c:v>
                </c:pt>
                <c:pt idx="2122">
                  <c:v>-2.4239999999999999</c:v>
                </c:pt>
                <c:pt idx="2123">
                  <c:v>0.46400000000000002</c:v>
                </c:pt>
                <c:pt idx="2124">
                  <c:v>0.46400000000000002</c:v>
                </c:pt>
                <c:pt idx="2125">
                  <c:v>-2.4500000000000002</c:v>
                </c:pt>
                <c:pt idx="2126">
                  <c:v>-2.4470000000000001</c:v>
                </c:pt>
                <c:pt idx="2127">
                  <c:v>0.41</c:v>
                </c:pt>
                <c:pt idx="2128">
                  <c:v>0.41</c:v>
                </c:pt>
                <c:pt idx="2129">
                  <c:v>-2.419</c:v>
                </c:pt>
                <c:pt idx="2130">
                  <c:v>-2.4220000000000002</c:v>
                </c:pt>
                <c:pt idx="2131">
                  <c:v>-4.1150000000000002</c:v>
                </c:pt>
                <c:pt idx="2132">
                  <c:v>0.46400000000000002</c:v>
                </c:pt>
                <c:pt idx="2133">
                  <c:v>0.46500000000000002</c:v>
                </c:pt>
                <c:pt idx="2134">
                  <c:v>-2.4660000000000002</c:v>
                </c:pt>
                <c:pt idx="2135">
                  <c:v>-2.4620000000000002</c:v>
                </c:pt>
                <c:pt idx="2136">
                  <c:v>0.41</c:v>
                </c:pt>
                <c:pt idx="2137">
                  <c:v>0.41</c:v>
                </c:pt>
                <c:pt idx="2138">
                  <c:v>-2.4039999999999999</c:v>
                </c:pt>
                <c:pt idx="2139">
                  <c:v>-2.4079999999999999</c:v>
                </c:pt>
                <c:pt idx="2140">
                  <c:v>-1.2749999999999999</c:v>
                </c:pt>
                <c:pt idx="2141">
                  <c:v>0.46400000000000002</c:v>
                </c:pt>
                <c:pt idx="2142">
                  <c:v>0.46500000000000002</c:v>
                </c:pt>
                <c:pt idx="2143">
                  <c:v>6.649</c:v>
                </c:pt>
                <c:pt idx="2144">
                  <c:v>-2.472</c:v>
                </c:pt>
                <c:pt idx="2145">
                  <c:v>-2.4670000000000001</c:v>
                </c:pt>
                <c:pt idx="2146">
                  <c:v>0.40600000000000003</c:v>
                </c:pt>
                <c:pt idx="2147">
                  <c:v>0.40500000000000003</c:v>
                </c:pt>
                <c:pt idx="2148">
                  <c:v>-2.4020000000000001</c:v>
                </c:pt>
                <c:pt idx="2149">
                  <c:v>-2.407</c:v>
                </c:pt>
                <c:pt idx="2150">
                  <c:v>0.46899999999999997</c:v>
                </c:pt>
                <c:pt idx="2151">
                  <c:v>0.47</c:v>
                </c:pt>
                <c:pt idx="2152">
                  <c:v>25.47</c:v>
                </c:pt>
                <c:pt idx="2153">
                  <c:v>-2.472</c:v>
                </c:pt>
                <c:pt idx="2154">
                  <c:v>-2.4660000000000002</c:v>
                </c:pt>
                <c:pt idx="2155">
                  <c:v>-4.1630000000000003</c:v>
                </c:pt>
                <c:pt idx="2156">
                  <c:v>0.39300000000000002</c:v>
                </c:pt>
                <c:pt idx="2157">
                  <c:v>0.39300000000000002</c:v>
                </c:pt>
                <c:pt idx="2158">
                  <c:v>-2.427</c:v>
                </c:pt>
                <c:pt idx="2159">
                  <c:v>-2.4329999999999998</c:v>
                </c:pt>
                <c:pt idx="2160">
                  <c:v>0.48399999999999999</c:v>
                </c:pt>
                <c:pt idx="2161">
                  <c:v>0.48399999999999999</c:v>
                </c:pt>
                <c:pt idx="2162">
                  <c:v>-2.4620000000000002</c:v>
                </c:pt>
                <c:pt idx="2163">
                  <c:v>-2.456</c:v>
                </c:pt>
                <c:pt idx="2164">
                  <c:v>-2.7320000000000002</c:v>
                </c:pt>
                <c:pt idx="2165">
                  <c:v>0.39400000000000002</c:v>
                </c:pt>
                <c:pt idx="2166">
                  <c:v>0.39400000000000002</c:v>
                </c:pt>
                <c:pt idx="2167">
                  <c:v>15.787000000000001</c:v>
                </c:pt>
                <c:pt idx="2168">
                  <c:v>-2.4319999999999999</c:v>
                </c:pt>
                <c:pt idx="2169">
                  <c:v>-2.4369999999999998</c:v>
                </c:pt>
                <c:pt idx="2170">
                  <c:v>0.47399999999999998</c:v>
                </c:pt>
                <c:pt idx="2171">
                  <c:v>0.47399999999999998</c:v>
                </c:pt>
                <c:pt idx="2172">
                  <c:v>-2.448</c:v>
                </c:pt>
                <c:pt idx="2173">
                  <c:v>-2.4430000000000001</c:v>
                </c:pt>
                <c:pt idx="2174">
                  <c:v>0.40200000000000002</c:v>
                </c:pt>
                <c:pt idx="2175">
                  <c:v>0.40200000000000002</c:v>
                </c:pt>
                <c:pt idx="2176">
                  <c:v>8.1210000000000004</c:v>
                </c:pt>
                <c:pt idx="2177">
                  <c:v>-2.4300000000000002</c:v>
                </c:pt>
                <c:pt idx="2178">
                  <c:v>-2.4340000000000002</c:v>
                </c:pt>
                <c:pt idx="2179">
                  <c:v>-1.222</c:v>
                </c:pt>
                <c:pt idx="2180">
                  <c:v>0.47</c:v>
                </c:pt>
                <c:pt idx="2181">
                  <c:v>0.47</c:v>
                </c:pt>
                <c:pt idx="2182">
                  <c:v>-2.4500000000000002</c:v>
                </c:pt>
                <c:pt idx="2183">
                  <c:v>-2.4460000000000002</c:v>
                </c:pt>
                <c:pt idx="2184">
                  <c:v>0.40500000000000003</c:v>
                </c:pt>
                <c:pt idx="2185">
                  <c:v>0.40500000000000003</c:v>
                </c:pt>
                <c:pt idx="2186">
                  <c:v>-2.4249999999999998</c:v>
                </c:pt>
                <c:pt idx="2187">
                  <c:v>-2.4300000000000002</c:v>
                </c:pt>
                <c:pt idx="2188">
                  <c:v>-4.0149999999999997</c:v>
                </c:pt>
                <c:pt idx="2189">
                  <c:v>0.47</c:v>
                </c:pt>
                <c:pt idx="2190">
                  <c:v>0.47099999999999997</c:v>
                </c:pt>
                <c:pt idx="2191">
                  <c:v>25.484999999999999</c:v>
                </c:pt>
                <c:pt idx="2192">
                  <c:v>-2.4620000000000002</c:v>
                </c:pt>
                <c:pt idx="2193">
                  <c:v>-2.456</c:v>
                </c:pt>
                <c:pt idx="2194">
                  <c:v>0.39300000000000002</c:v>
                </c:pt>
                <c:pt idx="2195">
                  <c:v>0.39300000000000002</c:v>
                </c:pt>
                <c:pt idx="2196">
                  <c:v>-2.4260000000000002</c:v>
                </c:pt>
                <c:pt idx="2197">
                  <c:v>-2.4329999999999998</c:v>
                </c:pt>
                <c:pt idx="2198">
                  <c:v>0.48399999999999999</c:v>
                </c:pt>
                <c:pt idx="2199">
                  <c:v>0.48399999999999999</c:v>
                </c:pt>
                <c:pt idx="2200">
                  <c:v>6.6369999999999996</c:v>
                </c:pt>
                <c:pt idx="2201">
                  <c:v>-2.464</c:v>
                </c:pt>
                <c:pt idx="2202">
                  <c:v>-2.4569999999999999</c:v>
                </c:pt>
                <c:pt idx="2203">
                  <c:v>-2.2440000000000002</c:v>
                </c:pt>
                <c:pt idx="2204">
                  <c:v>0.39100000000000001</c:v>
                </c:pt>
                <c:pt idx="2205">
                  <c:v>0.39100000000000001</c:v>
                </c:pt>
                <c:pt idx="2206">
                  <c:v>-2.4340000000000002</c:v>
                </c:pt>
                <c:pt idx="2207">
                  <c:v>-2.44</c:v>
                </c:pt>
                <c:pt idx="2208">
                  <c:v>0.48599999999999999</c:v>
                </c:pt>
                <c:pt idx="2209">
                  <c:v>0.48699999999999999</c:v>
                </c:pt>
                <c:pt idx="2210">
                  <c:v>-2.46</c:v>
                </c:pt>
                <c:pt idx="2211">
                  <c:v>-2.4529999999999998</c:v>
                </c:pt>
                <c:pt idx="2212">
                  <c:v>-3.3759999999999999</c:v>
                </c:pt>
                <c:pt idx="2213">
                  <c:v>0.39100000000000001</c:v>
                </c:pt>
                <c:pt idx="2214">
                  <c:v>0.39100000000000001</c:v>
                </c:pt>
                <c:pt idx="2215">
                  <c:v>9.4480000000000004</c:v>
                </c:pt>
                <c:pt idx="2216">
                  <c:v>-2.4390000000000001</c:v>
                </c:pt>
                <c:pt idx="2217">
                  <c:v>-2.4449999999999998</c:v>
                </c:pt>
                <c:pt idx="2218">
                  <c:v>0.48299999999999998</c:v>
                </c:pt>
                <c:pt idx="2219">
                  <c:v>0.48299999999999998</c:v>
                </c:pt>
                <c:pt idx="2220">
                  <c:v>-2.4510000000000001</c:v>
                </c:pt>
                <c:pt idx="2221">
                  <c:v>-2.4449999999999998</c:v>
                </c:pt>
                <c:pt idx="2222">
                  <c:v>0.39400000000000002</c:v>
                </c:pt>
                <c:pt idx="2223">
                  <c:v>0.39400000000000002</c:v>
                </c:pt>
                <c:pt idx="2224">
                  <c:v>18.808</c:v>
                </c:pt>
                <c:pt idx="2225">
                  <c:v>-2.4359999999999999</c:v>
                </c:pt>
                <c:pt idx="2226">
                  <c:v>-2.4409999999999998</c:v>
                </c:pt>
                <c:pt idx="2227">
                  <c:v>-5.6379999999999999</c:v>
                </c:pt>
                <c:pt idx="2228">
                  <c:v>0.47299999999999998</c:v>
                </c:pt>
                <c:pt idx="2229">
                  <c:v>0.47399999999999998</c:v>
                </c:pt>
                <c:pt idx="2230">
                  <c:v>-2.46</c:v>
                </c:pt>
                <c:pt idx="2231">
                  <c:v>-2.4550000000000001</c:v>
                </c:pt>
                <c:pt idx="2232">
                  <c:v>0.40200000000000002</c:v>
                </c:pt>
                <c:pt idx="2233">
                  <c:v>0.40200000000000002</c:v>
                </c:pt>
                <c:pt idx="2234">
                  <c:v>-2.42</c:v>
                </c:pt>
                <c:pt idx="2235">
                  <c:v>-2.4249999999999998</c:v>
                </c:pt>
                <c:pt idx="2236">
                  <c:v>-1.69</c:v>
                </c:pt>
                <c:pt idx="2237">
                  <c:v>0.47299999999999998</c:v>
                </c:pt>
                <c:pt idx="2238">
                  <c:v>0.47399999999999998</c:v>
                </c:pt>
                <c:pt idx="2239">
                  <c:v>4.7610000000000001</c:v>
                </c:pt>
                <c:pt idx="2240">
                  <c:v>-2.4630000000000001</c:v>
                </c:pt>
                <c:pt idx="2241">
                  <c:v>-2.4580000000000002</c:v>
                </c:pt>
                <c:pt idx="2242">
                  <c:v>0.40100000000000002</c:v>
                </c:pt>
                <c:pt idx="2243">
                  <c:v>0.4</c:v>
                </c:pt>
                <c:pt idx="2244">
                  <c:v>-2.4180000000000001</c:v>
                </c:pt>
                <c:pt idx="2245">
                  <c:v>-2.4239999999999999</c:v>
                </c:pt>
                <c:pt idx="2246">
                  <c:v>0.47399999999999998</c:v>
                </c:pt>
                <c:pt idx="2247">
                  <c:v>0.47499999999999998</c:v>
                </c:pt>
                <c:pt idx="2248">
                  <c:v>18.193000000000001</c:v>
                </c:pt>
                <c:pt idx="2249">
                  <c:v>-2.4630000000000001</c:v>
                </c:pt>
                <c:pt idx="2250">
                  <c:v>-2.4569999999999999</c:v>
                </c:pt>
                <c:pt idx="2251">
                  <c:v>-4.0090000000000003</c:v>
                </c:pt>
                <c:pt idx="2252">
                  <c:v>0.39400000000000002</c:v>
                </c:pt>
                <c:pt idx="2253">
                  <c:v>0.39400000000000002</c:v>
                </c:pt>
                <c:pt idx="2254">
                  <c:v>-2.4340000000000002</c:v>
                </c:pt>
                <c:pt idx="2255">
                  <c:v>-2.44</c:v>
                </c:pt>
                <c:pt idx="2256">
                  <c:v>0.48199999999999998</c:v>
                </c:pt>
                <c:pt idx="2257">
                  <c:v>0.48199999999999998</c:v>
                </c:pt>
                <c:pt idx="2258">
                  <c:v>-2.4569999999999999</c:v>
                </c:pt>
                <c:pt idx="2259">
                  <c:v>-2.4510000000000001</c:v>
                </c:pt>
                <c:pt idx="2260">
                  <c:v>-2.641</c:v>
                </c:pt>
                <c:pt idx="2261">
                  <c:v>0.39400000000000002</c:v>
                </c:pt>
                <c:pt idx="2262">
                  <c:v>0.39400000000000002</c:v>
                </c:pt>
                <c:pt idx="2263">
                  <c:v>17.385999999999999</c:v>
                </c:pt>
                <c:pt idx="2264">
                  <c:v>-2.4359999999999999</c:v>
                </c:pt>
                <c:pt idx="2265">
                  <c:v>-2.4409999999999998</c:v>
                </c:pt>
                <c:pt idx="2266">
                  <c:v>0.47399999999999998</c:v>
                </c:pt>
                <c:pt idx="2267">
                  <c:v>0.47399999999999998</c:v>
                </c:pt>
                <c:pt idx="2268">
                  <c:v>-2.4470000000000001</c:v>
                </c:pt>
                <c:pt idx="2269">
                  <c:v>-2.4420000000000002</c:v>
                </c:pt>
                <c:pt idx="2270">
                  <c:v>0.40100000000000002</c:v>
                </c:pt>
                <c:pt idx="2271">
                  <c:v>0.40100000000000002</c:v>
                </c:pt>
                <c:pt idx="2272">
                  <c:v>8.8640000000000008</c:v>
                </c:pt>
                <c:pt idx="2273">
                  <c:v>-2.4350000000000001</c:v>
                </c:pt>
                <c:pt idx="2274">
                  <c:v>-2.4390000000000001</c:v>
                </c:pt>
                <c:pt idx="2275">
                  <c:v>-1.546</c:v>
                </c:pt>
                <c:pt idx="2276">
                  <c:v>0.47299999999999998</c:v>
                </c:pt>
                <c:pt idx="2277">
                  <c:v>0.47299999999999998</c:v>
                </c:pt>
                <c:pt idx="2278">
                  <c:v>-2.448</c:v>
                </c:pt>
                <c:pt idx="2279">
                  <c:v>-2.4430000000000001</c:v>
                </c:pt>
                <c:pt idx="2280">
                  <c:v>0.40200000000000002</c:v>
                </c:pt>
                <c:pt idx="2281">
                  <c:v>0.40200000000000002</c:v>
                </c:pt>
                <c:pt idx="2282">
                  <c:v>-2.4329999999999998</c:v>
                </c:pt>
                <c:pt idx="2283">
                  <c:v>-2.4380000000000002</c:v>
                </c:pt>
                <c:pt idx="2284">
                  <c:v>-5.125</c:v>
                </c:pt>
                <c:pt idx="2285">
                  <c:v>0.47299999999999998</c:v>
                </c:pt>
                <c:pt idx="2286">
                  <c:v>0.47299999999999998</c:v>
                </c:pt>
                <c:pt idx="2287">
                  <c:v>17.765999999999998</c:v>
                </c:pt>
                <c:pt idx="2288">
                  <c:v>-2.4590000000000001</c:v>
                </c:pt>
                <c:pt idx="2289">
                  <c:v>-2.4529999999999998</c:v>
                </c:pt>
                <c:pt idx="2290">
                  <c:v>0.39600000000000002</c:v>
                </c:pt>
                <c:pt idx="2291">
                  <c:v>0.39600000000000002</c:v>
                </c:pt>
                <c:pt idx="2292">
                  <c:v>-2.4289999999999998</c:v>
                </c:pt>
                <c:pt idx="2293">
                  <c:v>-2.4350000000000001</c:v>
                </c:pt>
                <c:pt idx="2294">
                  <c:v>0.48</c:v>
                </c:pt>
                <c:pt idx="2295">
                  <c:v>0.48</c:v>
                </c:pt>
                <c:pt idx="2296">
                  <c:v>4.6449999999999996</c:v>
                </c:pt>
                <c:pt idx="2297">
                  <c:v>-2.4609999999999999</c:v>
                </c:pt>
                <c:pt idx="2298">
                  <c:v>-2.4550000000000001</c:v>
                </c:pt>
                <c:pt idx="2299">
                  <c:v>-2.8109999999999999</c:v>
                </c:pt>
                <c:pt idx="2300">
                  <c:v>0.39600000000000002</c:v>
                </c:pt>
                <c:pt idx="2301">
                  <c:v>0.39600000000000002</c:v>
                </c:pt>
                <c:pt idx="2302">
                  <c:v>-2.431</c:v>
                </c:pt>
                <c:pt idx="2303">
                  <c:v>-2.4369999999999998</c:v>
                </c:pt>
                <c:pt idx="2304">
                  <c:v>0.47899999999999998</c:v>
                </c:pt>
                <c:pt idx="2305">
                  <c:v>0.48</c:v>
                </c:pt>
                <c:pt idx="2306">
                  <c:v>-2.4580000000000002</c:v>
                </c:pt>
                <c:pt idx="2307">
                  <c:v>-2.452</c:v>
                </c:pt>
                <c:pt idx="2308">
                  <c:v>-4.2729999999999997</c:v>
                </c:pt>
                <c:pt idx="2309">
                  <c:v>0.39700000000000002</c:v>
                </c:pt>
                <c:pt idx="2310">
                  <c:v>0.39600000000000002</c:v>
                </c:pt>
                <c:pt idx="2311">
                  <c:v>9.3079999999999998</c:v>
                </c:pt>
                <c:pt idx="2312">
                  <c:v>-2.4359999999999999</c:v>
                </c:pt>
                <c:pt idx="2313">
                  <c:v>-2.4420000000000002</c:v>
                </c:pt>
                <c:pt idx="2314">
                  <c:v>0.47899999999999998</c:v>
                </c:pt>
                <c:pt idx="2315">
                  <c:v>0.47899999999999998</c:v>
                </c:pt>
                <c:pt idx="2316">
                  <c:v>-2.4529999999999998</c:v>
                </c:pt>
                <c:pt idx="2317">
                  <c:v>-2.4470000000000001</c:v>
                </c:pt>
                <c:pt idx="2318">
                  <c:v>0.39700000000000002</c:v>
                </c:pt>
                <c:pt idx="2319">
                  <c:v>0.39700000000000002</c:v>
                </c:pt>
                <c:pt idx="2320">
                  <c:v>18.146000000000001</c:v>
                </c:pt>
                <c:pt idx="2321">
                  <c:v>-2.4340000000000002</c:v>
                </c:pt>
                <c:pt idx="2322">
                  <c:v>-2.4390000000000001</c:v>
                </c:pt>
                <c:pt idx="2323">
                  <c:v>-4.8840000000000003</c:v>
                </c:pt>
                <c:pt idx="2324">
                  <c:v>0.47299999999999998</c:v>
                </c:pt>
                <c:pt idx="2325">
                  <c:v>0.47299999999999998</c:v>
                </c:pt>
                <c:pt idx="2326">
                  <c:v>-2.4580000000000002</c:v>
                </c:pt>
                <c:pt idx="2327">
                  <c:v>-2.4529999999999998</c:v>
                </c:pt>
                <c:pt idx="2328">
                  <c:v>0.40200000000000002</c:v>
                </c:pt>
                <c:pt idx="2329">
                  <c:v>0.40200000000000002</c:v>
                </c:pt>
                <c:pt idx="2330">
                  <c:v>-2.4249999999999998</c:v>
                </c:pt>
                <c:pt idx="2331">
                  <c:v>-2.4300000000000002</c:v>
                </c:pt>
                <c:pt idx="2332">
                  <c:v>-1.482</c:v>
                </c:pt>
                <c:pt idx="2333">
                  <c:v>0.47299999999999998</c:v>
                </c:pt>
                <c:pt idx="2334">
                  <c:v>0.47299999999999998</c:v>
                </c:pt>
                <c:pt idx="2335">
                  <c:v>5.6660000000000004</c:v>
                </c:pt>
                <c:pt idx="2336">
                  <c:v>-2.4569999999999999</c:v>
                </c:pt>
                <c:pt idx="2337">
                  <c:v>-2.452</c:v>
                </c:pt>
                <c:pt idx="2338">
                  <c:v>0.40300000000000002</c:v>
                </c:pt>
                <c:pt idx="2339">
                  <c:v>0.40300000000000002</c:v>
                </c:pt>
                <c:pt idx="2340">
                  <c:v>-2.4249999999999998</c:v>
                </c:pt>
                <c:pt idx="2341">
                  <c:v>-2.4300000000000002</c:v>
                </c:pt>
                <c:pt idx="2342">
                  <c:v>0.47099999999999997</c:v>
                </c:pt>
                <c:pt idx="2343">
                  <c:v>0.47099999999999997</c:v>
                </c:pt>
                <c:pt idx="2344">
                  <c:v>21.556999999999999</c:v>
                </c:pt>
                <c:pt idx="2345">
                  <c:v>-2.4569999999999999</c:v>
                </c:pt>
                <c:pt idx="2346">
                  <c:v>-2.4510000000000001</c:v>
                </c:pt>
                <c:pt idx="2347">
                  <c:v>-3.7410000000000001</c:v>
                </c:pt>
                <c:pt idx="2348">
                  <c:v>0.39800000000000002</c:v>
                </c:pt>
                <c:pt idx="2349">
                  <c:v>0.39800000000000002</c:v>
                </c:pt>
                <c:pt idx="2350">
                  <c:v>-2.4350000000000001</c:v>
                </c:pt>
                <c:pt idx="2351">
                  <c:v>-2.4409999999999998</c:v>
                </c:pt>
                <c:pt idx="2352">
                  <c:v>0.47699999999999998</c:v>
                </c:pt>
                <c:pt idx="2353">
                  <c:v>0.47699999999999998</c:v>
                </c:pt>
                <c:pt idx="2354">
                  <c:v>-2.4540000000000002</c:v>
                </c:pt>
                <c:pt idx="2355">
                  <c:v>-2.448</c:v>
                </c:pt>
                <c:pt idx="2356">
                  <c:v>-2.456</c:v>
                </c:pt>
                <c:pt idx="2357">
                  <c:v>0.39800000000000002</c:v>
                </c:pt>
                <c:pt idx="2358">
                  <c:v>0.39800000000000002</c:v>
                </c:pt>
                <c:pt idx="2359">
                  <c:v>17.001000000000001</c:v>
                </c:pt>
                <c:pt idx="2360">
                  <c:v>-2.4350000000000001</c:v>
                </c:pt>
                <c:pt idx="2361">
                  <c:v>-2.44</c:v>
                </c:pt>
                <c:pt idx="2362">
                  <c:v>0.47299999999999998</c:v>
                </c:pt>
                <c:pt idx="2363">
                  <c:v>0.47299999999999998</c:v>
                </c:pt>
                <c:pt idx="2364">
                  <c:v>-2.4500000000000002</c:v>
                </c:pt>
                <c:pt idx="2365">
                  <c:v>-2.4449999999999998</c:v>
                </c:pt>
                <c:pt idx="2366">
                  <c:v>0.40200000000000002</c:v>
                </c:pt>
                <c:pt idx="2367">
                  <c:v>0.40200000000000002</c:v>
                </c:pt>
                <c:pt idx="2368">
                  <c:v>8.7390000000000008</c:v>
                </c:pt>
                <c:pt idx="2369">
                  <c:v>-2.4350000000000001</c:v>
                </c:pt>
                <c:pt idx="2370">
                  <c:v>-2.44</c:v>
                </c:pt>
                <c:pt idx="2371">
                  <c:v>-1.2549999999999999</c:v>
                </c:pt>
                <c:pt idx="2372">
                  <c:v>0.47399999999999998</c:v>
                </c:pt>
                <c:pt idx="2373">
                  <c:v>0.47399999999999998</c:v>
                </c:pt>
                <c:pt idx="2374">
                  <c:v>-2.448</c:v>
                </c:pt>
                <c:pt idx="2375">
                  <c:v>-2.4430000000000001</c:v>
                </c:pt>
                <c:pt idx="2376">
                  <c:v>0.40100000000000002</c:v>
                </c:pt>
                <c:pt idx="2377">
                  <c:v>0.4</c:v>
                </c:pt>
                <c:pt idx="2378">
                  <c:v>-2.4380000000000002</c:v>
                </c:pt>
                <c:pt idx="2379">
                  <c:v>-2.4430000000000001</c:v>
                </c:pt>
                <c:pt idx="2380">
                  <c:v>-4.1479999999999997</c:v>
                </c:pt>
                <c:pt idx="2381">
                  <c:v>0.47399999999999998</c:v>
                </c:pt>
                <c:pt idx="2382">
                  <c:v>0.47399999999999998</c:v>
                </c:pt>
                <c:pt idx="2383">
                  <c:v>22.445</c:v>
                </c:pt>
                <c:pt idx="2384">
                  <c:v>-2.4540000000000002</c:v>
                </c:pt>
                <c:pt idx="2385">
                  <c:v>-2.448</c:v>
                </c:pt>
                <c:pt idx="2386">
                  <c:v>0.39600000000000002</c:v>
                </c:pt>
                <c:pt idx="2387">
                  <c:v>0.39600000000000002</c:v>
                </c:pt>
                <c:pt idx="2388">
                  <c:v>-2.4380000000000002</c:v>
                </c:pt>
                <c:pt idx="2389">
                  <c:v>-2.444</c:v>
                </c:pt>
                <c:pt idx="2390">
                  <c:v>0.48</c:v>
                </c:pt>
                <c:pt idx="2391">
                  <c:v>0.48</c:v>
                </c:pt>
                <c:pt idx="2392">
                  <c:v>5.9020000000000001</c:v>
                </c:pt>
                <c:pt idx="2393">
                  <c:v>-2.4550000000000001</c:v>
                </c:pt>
                <c:pt idx="2394">
                  <c:v>-2.4500000000000002</c:v>
                </c:pt>
                <c:pt idx="2395">
                  <c:v>-3.1840000000000002</c:v>
                </c:pt>
                <c:pt idx="2396">
                  <c:v>0.39900000000000002</c:v>
                </c:pt>
                <c:pt idx="2397">
                  <c:v>0.39900000000000002</c:v>
                </c:pt>
                <c:pt idx="2398">
                  <c:v>-2.4329999999999998</c:v>
                </c:pt>
                <c:pt idx="2399">
                  <c:v>-2.4390000000000001</c:v>
                </c:pt>
                <c:pt idx="2400">
                  <c:v>0.47599999999999998</c:v>
                </c:pt>
                <c:pt idx="2401">
                  <c:v>0.47599999999999998</c:v>
                </c:pt>
                <c:pt idx="2402">
                  <c:v>-2.456</c:v>
                </c:pt>
                <c:pt idx="2403">
                  <c:v>-2.4510000000000001</c:v>
                </c:pt>
                <c:pt idx="2404">
                  <c:v>-4.8209999999999997</c:v>
                </c:pt>
                <c:pt idx="2405">
                  <c:v>0.39900000000000002</c:v>
                </c:pt>
                <c:pt idx="2406">
                  <c:v>0.39900000000000002</c:v>
                </c:pt>
                <c:pt idx="2407">
                  <c:v>10.081</c:v>
                </c:pt>
                <c:pt idx="2408">
                  <c:v>-2.4359999999999999</c:v>
                </c:pt>
                <c:pt idx="2409">
                  <c:v>-2.4420000000000002</c:v>
                </c:pt>
                <c:pt idx="2410">
                  <c:v>0.47899999999999998</c:v>
                </c:pt>
                <c:pt idx="2411">
                  <c:v>0.47899999999999998</c:v>
                </c:pt>
                <c:pt idx="2412">
                  <c:v>-2.456</c:v>
                </c:pt>
                <c:pt idx="2413">
                  <c:v>-2.4510000000000001</c:v>
                </c:pt>
                <c:pt idx="2414">
                  <c:v>0.39600000000000002</c:v>
                </c:pt>
                <c:pt idx="2415">
                  <c:v>0.39600000000000002</c:v>
                </c:pt>
                <c:pt idx="2416">
                  <c:v>19.768999999999998</c:v>
                </c:pt>
                <c:pt idx="2417">
                  <c:v>-2.4359999999999999</c:v>
                </c:pt>
                <c:pt idx="2418">
                  <c:v>-2.4409999999999998</c:v>
                </c:pt>
                <c:pt idx="2419">
                  <c:v>-4.7770000000000001</c:v>
                </c:pt>
                <c:pt idx="2420">
                  <c:v>0.47499999999999998</c:v>
                </c:pt>
                <c:pt idx="2421">
                  <c:v>0.47599999999999998</c:v>
                </c:pt>
                <c:pt idx="2422">
                  <c:v>-2.4590000000000001</c:v>
                </c:pt>
                <c:pt idx="2423">
                  <c:v>-2.4540000000000002</c:v>
                </c:pt>
                <c:pt idx="2424">
                  <c:v>0.39900000000000002</c:v>
                </c:pt>
                <c:pt idx="2425">
                  <c:v>0.39900000000000002</c:v>
                </c:pt>
                <c:pt idx="2426">
                  <c:v>-2.431</c:v>
                </c:pt>
                <c:pt idx="2427">
                  <c:v>-2.4359999999999999</c:v>
                </c:pt>
                <c:pt idx="2428">
                  <c:v>-1.4390000000000001</c:v>
                </c:pt>
                <c:pt idx="2429">
                  <c:v>0.47499999999999998</c:v>
                </c:pt>
                <c:pt idx="2430">
                  <c:v>0.47499999999999998</c:v>
                </c:pt>
                <c:pt idx="2431">
                  <c:v>6.8109999999999999</c:v>
                </c:pt>
                <c:pt idx="2432">
                  <c:v>-2.4540000000000002</c:v>
                </c:pt>
                <c:pt idx="2433">
                  <c:v>-2.4500000000000002</c:v>
                </c:pt>
                <c:pt idx="2434">
                  <c:v>0.40400000000000003</c:v>
                </c:pt>
                <c:pt idx="2435">
                  <c:v>0.40400000000000003</c:v>
                </c:pt>
                <c:pt idx="2436">
                  <c:v>-2.431</c:v>
                </c:pt>
                <c:pt idx="2437">
                  <c:v>-2.4359999999999999</c:v>
                </c:pt>
                <c:pt idx="2438">
                  <c:v>0.47</c:v>
                </c:pt>
                <c:pt idx="2439">
                  <c:v>0.47</c:v>
                </c:pt>
                <c:pt idx="2440">
                  <c:v>25.704000000000001</c:v>
                </c:pt>
                <c:pt idx="2441">
                  <c:v>-2.4540000000000002</c:v>
                </c:pt>
                <c:pt idx="2442">
                  <c:v>-2.448</c:v>
                </c:pt>
                <c:pt idx="2443">
                  <c:v>-3.899</c:v>
                </c:pt>
                <c:pt idx="2444">
                  <c:v>0.4</c:v>
                </c:pt>
                <c:pt idx="2445">
                  <c:v>0.4</c:v>
                </c:pt>
                <c:pt idx="2446">
                  <c:v>-2.4359999999999999</c:v>
                </c:pt>
                <c:pt idx="2447">
                  <c:v>-2.4409999999999998</c:v>
                </c:pt>
                <c:pt idx="2448">
                  <c:v>0.47399999999999998</c:v>
                </c:pt>
                <c:pt idx="2449">
                  <c:v>0.47399999999999998</c:v>
                </c:pt>
                <c:pt idx="2450">
                  <c:v>-2.4529999999999998</c:v>
                </c:pt>
                <c:pt idx="2451">
                  <c:v>-2.448</c:v>
                </c:pt>
                <c:pt idx="2452">
                  <c:v>-2.5830000000000002</c:v>
                </c:pt>
                <c:pt idx="2453">
                  <c:v>0.4</c:v>
                </c:pt>
                <c:pt idx="2454">
                  <c:v>0.4</c:v>
                </c:pt>
                <c:pt idx="2455">
                  <c:v>19.754000000000001</c:v>
                </c:pt>
                <c:pt idx="2456">
                  <c:v>-2.4329999999999998</c:v>
                </c:pt>
                <c:pt idx="2457">
                  <c:v>-2.4380000000000002</c:v>
                </c:pt>
                <c:pt idx="2458">
                  <c:v>0.47199999999999998</c:v>
                </c:pt>
                <c:pt idx="2459">
                  <c:v>0.47199999999999998</c:v>
                </c:pt>
                <c:pt idx="2460">
                  <c:v>-2.4540000000000002</c:v>
                </c:pt>
                <c:pt idx="2461">
                  <c:v>-2.4489999999999998</c:v>
                </c:pt>
                <c:pt idx="2462">
                  <c:v>0.40200000000000002</c:v>
                </c:pt>
                <c:pt idx="2463">
                  <c:v>0.40200000000000002</c:v>
                </c:pt>
                <c:pt idx="2464">
                  <c:v>10.026</c:v>
                </c:pt>
                <c:pt idx="2465">
                  <c:v>-2.4340000000000002</c:v>
                </c:pt>
                <c:pt idx="2466">
                  <c:v>-2.44</c:v>
                </c:pt>
                <c:pt idx="2467">
                  <c:v>-1.4570000000000001</c:v>
                </c:pt>
                <c:pt idx="2468">
                  <c:v>0.47699999999999998</c:v>
                </c:pt>
                <c:pt idx="2469">
                  <c:v>0.47699999999999998</c:v>
                </c:pt>
                <c:pt idx="2470">
                  <c:v>-2.4510000000000001</c:v>
                </c:pt>
                <c:pt idx="2471">
                  <c:v>-2.4449999999999998</c:v>
                </c:pt>
                <c:pt idx="2472">
                  <c:v>0.39800000000000002</c:v>
                </c:pt>
                <c:pt idx="2473">
                  <c:v>0.39800000000000002</c:v>
                </c:pt>
                <c:pt idx="2474">
                  <c:v>-2.4420000000000002</c:v>
                </c:pt>
                <c:pt idx="2475">
                  <c:v>-2.448</c:v>
                </c:pt>
                <c:pt idx="2476">
                  <c:v>-4.859</c:v>
                </c:pt>
                <c:pt idx="2477">
                  <c:v>0.47699999999999998</c:v>
                </c:pt>
                <c:pt idx="2478">
                  <c:v>0.47699999999999998</c:v>
                </c:pt>
                <c:pt idx="2479">
                  <c:v>24.254999999999999</c:v>
                </c:pt>
                <c:pt idx="2480">
                  <c:v>-2.4529999999999998</c:v>
                </c:pt>
                <c:pt idx="2481">
                  <c:v>-2.4470000000000001</c:v>
                </c:pt>
                <c:pt idx="2482">
                  <c:v>0.39500000000000002</c:v>
                </c:pt>
                <c:pt idx="2483">
                  <c:v>0.39500000000000002</c:v>
                </c:pt>
                <c:pt idx="2484">
                  <c:v>-2.4430000000000001</c:v>
                </c:pt>
                <c:pt idx="2485">
                  <c:v>-2.448</c:v>
                </c:pt>
                <c:pt idx="2486">
                  <c:v>0.47899999999999998</c:v>
                </c:pt>
                <c:pt idx="2487">
                  <c:v>0.47899999999999998</c:v>
                </c:pt>
                <c:pt idx="2488">
                  <c:v>6.4550000000000001</c:v>
                </c:pt>
                <c:pt idx="2489">
                  <c:v>-2.4540000000000002</c:v>
                </c:pt>
                <c:pt idx="2490">
                  <c:v>-2.4489999999999998</c:v>
                </c:pt>
                <c:pt idx="2491">
                  <c:v>-3.1080000000000001</c:v>
                </c:pt>
                <c:pt idx="2492">
                  <c:v>0.40100000000000002</c:v>
                </c:pt>
                <c:pt idx="2493">
                  <c:v>0.40100000000000002</c:v>
                </c:pt>
                <c:pt idx="2494">
                  <c:v>-2.431</c:v>
                </c:pt>
                <c:pt idx="2495">
                  <c:v>-2.4359999999999999</c:v>
                </c:pt>
                <c:pt idx="2496">
                  <c:v>0.47199999999999998</c:v>
                </c:pt>
                <c:pt idx="2497">
                  <c:v>0.47199999999999998</c:v>
                </c:pt>
                <c:pt idx="2498">
                  <c:v>-2.4580000000000002</c:v>
                </c:pt>
                <c:pt idx="2499">
                  <c:v>-2.4529999999999998</c:v>
                </c:pt>
                <c:pt idx="2500">
                  <c:v>-4.6559999999999997</c:v>
                </c:pt>
                <c:pt idx="2501">
                  <c:v>0.40100000000000002</c:v>
                </c:pt>
                <c:pt idx="2502">
                  <c:v>0.40100000000000002</c:v>
                </c:pt>
                <c:pt idx="2503">
                  <c:v>11.477</c:v>
                </c:pt>
                <c:pt idx="2504">
                  <c:v>-2.4300000000000002</c:v>
                </c:pt>
                <c:pt idx="2505">
                  <c:v>-2.4359999999999999</c:v>
                </c:pt>
                <c:pt idx="2506">
                  <c:v>0.48</c:v>
                </c:pt>
                <c:pt idx="2507">
                  <c:v>0.48</c:v>
                </c:pt>
                <c:pt idx="2508">
                  <c:v>-2.4660000000000002</c:v>
                </c:pt>
                <c:pt idx="2509">
                  <c:v>-2.46</c:v>
                </c:pt>
                <c:pt idx="2510">
                  <c:v>0.39500000000000002</c:v>
                </c:pt>
                <c:pt idx="2511">
                  <c:v>0.39500000000000002</c:v>
                </c:pt>
                <c:pt idx="2512">
                  <c:v>22.808</c:v>
                </c:pt>
                <c:pt idx="2513">
                  <c:v>-2.431</c:v>
                </c:pt>
                <c:pt idx="2514">
                  <c:v>-2.4369999999999998</c:v>
                </c:pt>
                <c:pt idx="2515">
                  <c:v>-5.6369999999999996</c:v>
                </c:pt>
                <c:pt idx="2516">
                  <c:v>0.47899999999999998</c:v>
                </c:pt>
                <c:pt idx="2517">
                  <c:v>0.48</c:v>
                </c:pt>
                <c:pt idx="2518">
                  <c:v>-2.4670000000000001</c:v>
                </c:pt>
                <c:pt idx="2519">
                  <c:v>-2.4609999999999999</c:v>
                </c:pt>
                <c:pt idx="2520">
                  <c:v>0.39500000000000002</c:v>
                </c:pt>
                <c:pt idx="2521">
                  <c:v>0.39500000000000002</c:v>
                </c:pt>
                <c:pt idx="2522">
                  <c:v>-2.431</c:v>
                </c:pt>
                <c:pt idx="2523">
                  <c:v>-2.4369999999999998</c:v>
                </c:pt>
                <c:pt idx="2524">
                  <c:v>-1.681</c:v>
                </c:pt>
                <c:pt idx="2525">
                  <c:v>0.47899999999999998</c:v>
                </c:pt>
                <c:pt idx="2526">
                  <c:v>0.47899999999999998</c:v>
                </c:pt>
                <c:pt idx="2527">
                  <c:v>7.0789999999999997</c:v>
                </c:pt>
                <c:pt idx="2528">
                  <c:v>-2.456</c:v>
                </c:pt>
                <c:pt idx="2529">
                  <c:v>-2.452</c:v>
                </c:pt>
                <c:pt idx="2530">
                  <c:v>0.40300000000000002</c:v>
                </c:pt>
                <c:pt idx="2531">
                  <c:v>0.40300000000000002</c:v>
                </c:pt>
                <c:pt idx="2532">
                  <c:v>-2.4329999999999998</c:v>
                </c:pt>
                <c:pt idx="2533">
                  <c:v>-2.4369999999999998</c:v>
                </c:pt>
                <c:pt idx="2534">
                  <c:v>0.47</c:v>
                </c:pt>
                <c:pt idx="2535">
                  <c:v>0.47</c:v>
                </c:pt>
                <c:pt idx="2536">
                  <c:v>26.399000000000001</c:v>
                </c:pt>
                <c:pt idx="2537">
                  <c:v>-2.4550000000000001</c:v>
                </c:pt>
                <c:pt idx="2538">
                  <c:v>-2.4510000000000001</c:v>
                </c:pt>
                <c:pt idx="2539">
                  <c:v>-4.9139999999999997</c:v>
                </c:pt>
                <c:pt idx="2540">
                  <c:v>0.40300000000000002</c:v>
                </c:pt>
                <c:pt idx="2541">
                  <c:v>0.40200000000000002</c:v>
                </c:pt>
                <c:pt idx="2542">
                  <c:v>-2.4300000000000002</c:v>
                </c:pt>
                <c:pt idx="2543">
                  <c:v>-2.4350000000000001</c:v>
                </c:pt>
                <c:pt idx="2544">
                  <c:v>0.47</c:v>
                </c:pt>
                <c:pt idx="2545">
                  <c:v>0.47099999999999997</c:v>
                </c:pt>
                <c:pt idx="2546">
                  <c:v>-2.4590000000000001</c:v>
                </c:pt>
                <c:pt idx="2547">
                  <c:v>-2.4540000000000002</c:v>
                </c:pt>
                <c:pt idx="2548">
                  <c:v>-3.2869999999999999</c:v>
                </c:pt>
                <c:pt idx="2549">
                  <c:v>0.40200000000000002</c:v>
                </c:pt>
                <c:pt idx="2550">
                  <c:v>0.40200000000000002</c:v>
                </c:pt>
                <c:pt idx="2551">
                  <c:v>20.725999999999999</c:v>
                </c:pt>
                <c:pt idx="2552">
                  <c:v>-2.4239999999999999</c:v>
                </c:pt>
                <c:pt idx="2553">
                  <c:v>-2.4289999999999998</c:v>
                </c:pt>
                <c:pt idx="2554">
                  <c:v>0.47199999999999998</c:v>
                </c:pt>
                <c:pt idx="2555">
                  <c:v>0.47199999999999998</c:v>
                </c:pt>
                <c:pt idx="2556">
                  <c:v>-2.4670000000000001</c:v>
                </c:pt>
                <c:pt idx="2557">
                  <c:v>-2.4620000000000002</c:v>
                </c:pt>
                <c:pt idx="2558">
                  <c:v>0.40100000000000002</c:v>
                </c:pt>
                <c:pt idx="2559">
                  <c:v>0.40100000000000002</c:v>
                </c:pt>
                <c:pt idx="2560">
                  <c:v>10.420999999999999</c:v>
                </c:pt>
                <c:pt idx="2561">
                  <c:v>-2.4260000000000002</c:v>
                </c:pt>
                <c:pt idx="2562">
                  <c:v>-2.4319999999999999</c:v>
                </c:pt>
                <c:pt idx="2563">
                  <c:v>-1.5920000000000001</c:v>
                </c:pt>
                <c:pt idx="2564">
                  <c:v>0.48</c:v>
                </c:pt>
                <c:pt idx="2565">
                  <c:v>0.48099999999999998</c:v>
                </c:pt>
                <c:pt idx="2566">
                  <c:v>-2.4609999999999999</c:v>
                </c:pt>
                <c:pt idx="2567">
                  <c:v>-2.4550000000000001</c:v>
                </c:pt>
                <c:pt idx="2568">
                  <c:v>0.39400000000000002</c:v>
                </c:pt>
                <c:pt idx="2569">
                  <c:v>0.39400000000000002</c:v>
                </c:pt>
                <c:pt idx="2570">
                  <c:v>-2.4390000000000001</c:v>
                </c:pt>
                <c:pt idx="2571">
                  <c:v>-2.4449999999999998</c:v>
                </c:pt>
                <c:pt idx="2572">
                  <c:v>-5.35</c:v>
                </c:pt>
                <c:pt idx="2573">
                  <c:v>0.48</c:v>
                </c:pt>
                <c:pt idx="2574">
                  <c:v>0.48</c:v>
                </c:pt>
                <c:pt idx="2575">
                  <c:v>28.384</c:v>
                </c:pt>
                <c:pt idx="2576">
                  <c:v>-2.4590000000000001</c:v>
                </c:pt>
                <c:pt idx="2577">
                  <c:v>-2.4540000000000002</c:v>
                </c:pt>
                <c:pt idx="2578">
                  <c:v>0.39500000000000002</c:v>
                </c:pt>
                <c:pt idx="2579">
                  <c:v>0.39500000000000002</c:v>
                </c:pt>
                <c:pt idx="2580">
                  <c:v>-2.44</c:v>
                </c:pt>
                <c:pt idx="2581">
                  <c:v>-2.4460000000000002</c:v>
                </c:pt>
                <c:pt idx="2582">
                  <c:v>0.47899999999999998</c:v>
                </c:pt>
                <c:pt idx="2583">
                  <c:v>0.48</c:v>
                </c:pt>
                <c:pt idx="2584">
                  <c:v>7.6390000000000002</c:v>
                </c:pt>
                <c:pt idx="2585">
                  <c:v>-2.46</c:v>
                </c:pt>
                <c:pt idx="2586">
                  <c:v>-2.4550000000000001</c:v>
                </c:pt>
                <c:pt idx="2587">
                  <c:v>-3.266</c:v>
                </c:pt>
                <c:pt idx="2588">
                  <c:v>0.40500000000000003</c:v>
                </c:pt>
                <c:pt idx="2589">
                  <c:v>0.40500000000000003</c:v>
                </c:pt>
                <c:pt idx="2590">
                  <c:v>-2.42</c:v>
                </c:pt>
                <c:pt idx="2591">
                  <c:v>-2.4239999999999999</c:v>
                </c:pt>
                <c:pt idx="2592">
                  <c:v>0.46700000000000003</c:v>
                </c:pt>
                <c:pt idx="2593">
                  <c:v>0.46800000000000003</c:v>
                </c:pt>
                <c:pt idx="2594">
                  <c:v>-2.4689999999999999</c:v>
                </c:pt>
                <c:pt idx="2595">
                  <c:v>-2.464</c:v>
                </c:pt>
                <c:pt idx="2596">
                  <c:v>-4.8499999999999996</c:v>
                </c:pt>
                <c:pt idx="2597">
                  <c:v>0.40500000000000003</c:v>
                </c:pt>
                <c:pt idx="2598">
                  <c:v>0.40400000000000003</c:v>
                </c:pt>
                <c:pt idx="2599">
                  <c:v>11.403</c:v>
                </c:pt>
                <c:pt idx="2600">
                  <c:v>-2.4159999999999999</c:v>
                </c:pt>
                <c:pt idx="2601">
                  <c:v>-2.4220000000000002</c:v>
                </c:pt>
                <c:pt idx="2602">
                  <c:v>0.47799999999999998</c:v>
                </c:pt>
                <c:pt idx="2603">
                  <c:v>0.47899999999999998</c:v>
                </c:pt>
                <c:pt idx="2604">
                  <c:v>-2.4830000000000001</c:v>
                </c:pt>
                <c:pt idx="2605">
                  <c:v>-2.4769999999999999</c:v>
                </c:pt>
                <c:pt idx="2606">
                  <c:v>0.39600000000000002</c:v>
                </c:pt>
                <c:pt idx="2607">
                  <c:v>0.39500000000000002</c:v>
                </c:pt>
                <c:pt idx="2608">
                  <c:v>22.873999999999999</c:v>
                </c:pt>
                <c:pt idx="2609">
                  <c:v>-2.4180000000000001</c:v>
                </c:pt>
                <c:pt idx="2610">
                  <c:v>-2.4239999999999999</c:v>
                </c:pt>
                <c:pt idx="2611">
                  <c:v>-7.8780000000000001</c:v>
                </c:pt>
                <c:pt idx="2612">
                  <c:v>0.48199999999999998</c:v>
                </c:pt>
                <c:pt idx="2613">
                  <c:v>0.48299999999999998</c:v>
                </c:pt>
                <c:pt idx="2614">
                  <c:v>-2.4809999999999999</c:v>
                </c:pt>
                <c:pt idx="2615">
                  <c:v>-2.4750000000000001</c:v>
                </c:pt>
                <c:pt idx="2616">
                  <c:v>0.39300000000000002</c:v>
                </c:pt>
                <c:pt idx="2617">
                  <c:v>0.39200000000000002</c:v>
                </c:pt>
                <c:pt idx="2618">
                  <c:v>-2.423</c:v>
                </c:pt>
                <c:pt idx="2619">
                  <c:v>-2.4300000000000002</c:v>
                </c:pt>
                <c:pt idx="2620">
                  <c:v>-2.3250000000000002</c:v>
                </c:pt>
                <c:pt idx="2621">
                  <c:v>0.48199999999999998</c:v>
                </c:pt>
                <c:pt idx="2622">
                  <c:v>0.48199999999999998</c:v>
                </c:pt>
                <c:pt idx="2623">
                  <c:v>5.46</c:v>
                </c:pt>
                <c:pt idx="2624">
                  <c:v>-2.4590000000000001</c:v>
                </c:pt>
                <c:pt idx="2625">
                  <c:v>-2.4540000000000002</c:v>
                </c:pt>
                <c:pt idx="2626">
                  <c:v>0.40100000000000002</c:v>
                </c:pt>
                <c:pt idx="2627">
                  <c:v>0.40100000000000002</c:v>
                </c:pt>
                <c:pt idx="2628">
                  <c:v>-2.4350000000000001</c:v>
                </c:pt>
                <c:pt idx="2629">
                  <c:v>-2.44</c:v>
                </c:pt>
                <c:pt idx="2630">
                  <c:v>0.47099999999999997</c:v>
                </c:pt>
                <c:pt idx="2631">
                  <c:v>0.47099999999999997</c:v>
                </c:pt>
                <c:pt idx="2632">
                  <c:v>20.254999999999999</c:v>
                </c:pt>
                <c:pt idx="2633">
                  <c:v>-2.4580000000000002</c:v>
                </c:pt>
                <c:pt idx="2634">
                  <c:v>-2.4540000000000002</c:v>
                </c:pt>
                <c:pt idx="2635">
                  <c:v>-3.714</c:v>
                </c:pt>
                <c:pt idx="2636">
                  <c:v>0.40300000000000002</c:v>
                </c:pt>
                <c:pt idx="2637">
                  <c:v>0.40300000000000002</c:v>
                </c:pt>
                <c:pt idx="2638">
                  <c:v>-2.4279999999999999</c:v>
                </c:pt>
                <c:pt idx="2639">
                  <c:v>-2.4329999999999998</c:v>
                </c:pt>
                <c:pt idx="2640">
                  <c:v>0.46899999999999997</c:v>
                </c:pt>
                <c:pt idx="2641">
                  <c:v>0.47</c:v>
                </c:pt>
                <c:pt idx="2642">
                  <c:v>-2.464</c:v>
                </c:pt>
                <c:pt idx="2643">
                  <c:v>-2.4590000000000001</c:v>
                </c:pt>
                <c:pt idx="2644">
                  <c:v>-2.492</c:v>
                </c:pt>
                <c:pt idx="2645">
                  <c:v>0.40300000000000002</c:v>
                </c:pt>
                <c:pt idx="2646">
                  <c:v>0.40200000000000002</c:v>
                </c:pt>
                <c:pt idx="2647">
                  <c:v>20.265999999999998</c:v>
                </c:pt>
                <c:pt idx="2648">
                  <c:v>-2.4209999999999998</c:v>
                </c:pt>
                <c:pt idx="2649">
                  <c:v>-2.4260000000000002</c:v>
                </c:pt>
                <c:pt idx="2650">
                  <c:v>0.47399999999999998</c:v>
                </c:pt>
                <c:pt idx="2651">
                  <c:v>0.47499999999999998</c:v>
                </c:pt>
                <c:pt idx="2652">
                  <c:v>-2.4750000000000001</c:v>
                </c:pt>
                <c:pt idx="2653">
                  <c:v>-2.4700000000000002</c:v>
                </c:pt>
                <c:pt idx="2654">
                  <c:v>0.39900000000000002</c:v>
                </c:pt>
                <c:pt idx="2655">
                  <c:v>0.39800000000000002</c:v>
                </c:pt>
                <c:pt idx="2656">
                  <c:v>10.148999999999999</c:v>
                </c:pt>
                <c:pt idx="2657">
                  <c:v>-2.4249999999999998</c:v>
                </c:pt>
                <c:pt idx="2658">
                  <c:v>-2.431</c:v>
                </c:pt>
                <c:pt idx="2659">
                  <c:v>-1.6950000000000001</c:v>
                </c:pt>
                <c:pt idx="2660">
                  <c:v>0.48599999999999999</c:v>
                </c:pt>
                <c:pt idx="2661">
                  <c:v>0.48599999999999999</c:v>
                </c:pt>
                <c:pt idx="2662">
                  <c:v>-2.4660000000000002</c:v>
                </c:pt>
                <c:pt idx="2663">
                  <c:v>-2.46</c:v>
                </c:pt>
                <c:pt idx="2664">
                  <c:v>0.38900000000000001</c:v>
                </c:pt>
                <c:pt idx="2665">
                  <c:v>0.38900000000000001</c:v>
                </c:pt>
                <c:pt idx="2666">
                  <c:v>-2.444</c:v>
                </c:pt>
                <c:pt idx="2667">
                  <c:v>-2.4510000000000001</c:v>
                </c:pt>
                <c:pt idx="2668">
                  <c:v>-5.7409999999999997</c:v>
                </c:pt>
                <c:pt idx="2669">
                  <c:v>0.48599999999999999</c:v>
                </c:pt>
                <c:pt idx="2670">
                  <c:v>0.48599999999999999</c:v>
                </c:pt>
                <c:pt idx="2671">
                  <c:v>19.803000000000001</c:v>
                </c:pt>
                <c:pt idx="2672">
                  <c:v>-2.4590000000000001</c:v>
                </c:pt>
                <c:pt idx="2673">
                  <c:v>-2.4529999999999998</c:v>
                </c:pt>
                <c:pt idx="2674">
                  <c:v>0.39200000000000002</c:v>
                </c:pt>
                <c:pt idx="2675">
                  <c:v>0.39200000000000002</c:v>
                </c:pt>
                <c:pt idx="2676">
                  <c:v>-2.4470000000000001</c:v>
                </c:pt>
                <c:pt idx="2677">
                  <c:v>-2.4540000000000002</c:v>
                </c:pt>
                <c:pt idx="2678">
                  <c:v>0.48199999999999998</c:v>
                </c:pt>
                <c:pt idx="2679">
                  <c:v>0.48199999999999998</c:v>
                </c:pt>
                <c:pt idx="2680">
                  <c:v>5.3419999999999996</c:v>
                </c:pt>
                <c:pt idx="2681">
                  <c:v>-2.4590000000000001</c:v>
                </c:pt>
                <c:pt idx="2682">
                  <c:v>-2.4540000000000002</c:v>
                </c:pt>
                <c:pt idx="2683">
                  <c:v>-2.5049999999999999</c:v>
                </c:pt>
                <c:pt idx="2684">
                  <c:v>0.40100000000000002</c:v>
                </c:pt>
                <c:pt idx="2685">
                  <c:v>0.40100000000000002</c:v>
                </c:pt>
                <c:pt idx="2686">
                  <c:v>-2.4260000000000002</c:v>
                </c:pt>
                <c:pt idx="2687">
                  <c:v>-2.431</c:v>
                </c:pt>
                <c:pt idx="2688">
                  <c:v>0.47099999999999997</c:v>
                </c:pt>
                <c:pt idx="2689">
                  <c:v>0.47099999999999997</c:v>
                </c:pt>
                <c:pt idx="2690">
                  <c:v>-2.468</c:v>
                </c:pt>
                <c:pt idx="2691">
                  <c:v>-2.4630000000000001</c:v>
                </c:pt>
                <c:pt idx="2692">
                  <c:v>-3.722</c:v>
                </c:pt>
                <c:pt idx="2693">
                  <c:v>0.40100000000000002</c:v>
                </c:pt>
                <c:pt idx="2694">
                  <c:v>0.40100000000000002</c:v>
                </c:pt>
                <c:pt idx="2695">
                  <c:v>9.92</c:v>
                </c:pt>
                <c:pt idx="2696">
                  <c:v>-2.4220000000000002</c:v>
                </c:pt>
                <c:pt idx="2697">
                  <c:v>-2.4279999999999999</c:v>
                </c:pt>
                <c:pt idx="2698">
                  <c:v>0.48399999999999999</c:v>
                </c:pt>
                <c:pt idx="2699">
                  <c:v>0.48499999999999999</c:v>
                </c:pt>
                <c:pt idx="2700">
                  <c:v>-2.4860000000000002</c:v>
                </c:pt>
                <c:pt idx="2701">
                  <c:v>-2.4790000000000001</c:v>
                </c:pt>
                <c:pt idx="2702">
                  <c:v>0.39</c:v>
                </c:pt>
                <c:pt idx="2703">
                  <c:v>0.39</c:v>
                </c:pt>
                <c:pt idx="2704">
                  <c:v>19.888000000000002</c:v>
                </c:pt>
                <c:pt idx="2705">
                  <c:v>-2.4260000000000002</c:v>
                </c:pt>
                <c:pt idx="2706">
                  <c:v>-2.4329999999999998</c:v>
                </c:pt>
                <c:pt idx="2707">
                  <c:v>0.49099999999999999</c:v>
                </c:pt>
                <c:pt idx="2708">
                  <c:v>0.49199999999999999</c:v>
                </c:pt>
                <c:pt idx="2709">
                  <c:v>-2.4900000000000002</c:v>
                </c:pt>
                <c:pt idx="2710">
                  <c:v>-2.4820000000000002</c:v>
                </c:pt>
                <c:pt idx="2711">
                  <c:v>0.38500000000000001</c:v>
                </c:pt>
                <c:pt idx="2712">
                  <c:v>0.38400000000000001</c:v>
                </c:pt>
                <c:pt idx="2713">
                  <c:v>-2.4300000000000002</c:v>
                </c:pt>
                <c:pt idx="2714">
                  <c:v>-2.431</c:v>
                </c:pt>
                <c:pt idx="2715">
                  <c:v>0.996</c:v>
                </c:pt>
                <c:pt idx="2716">
                  <c:v>-5.0229999999999997</c:v>
                </c:pt>
                <c:pt idx="2717">
                  <c:v>0.76500000000000001</c:v>
                </c:pt>
                <c:pt idx="2718">
                  <c:v>-4.9580000000000002</c:v>
                </c:pt>
                <c:pt idx="2719">
                  <c:v>0.97699999999999998</c:v>
                </c:pt>
                <c:pt idx="2720">
                  <c:v>-4.9359999999999999</c:v>
                </c:pt>
                <c:pt idx="2721">
                  <c:v>0.77100000000000002</c:v>
                </c:pt>
                <c:pt idx="2722">
                  <c:v>-2.4380000000000002</c:v>
                </c:pt>
                <c:pt idx="2723">
                  <c:v>-2.4449999999999998</c:v>
                </c:pt>
                <c:pt idx="2724">
                  <c:v>0.49299999999999999</c:v>
                </c:pt>
                <c:pt idx="2725">
                  <c:v>0.49299999999999999</c:v>
                </c:pt>
                <c:pt idx="2726">
                  <c:v>-2.464</c:v>
                </c:pt>
                <c:pt idx="2727">
                  <c:v>-2.4569999999999999</c:v>
                </c:pt>
                <c:pt idx="2728">
                  <c:v>0.38600000000000001</c:v>
                </c:pt>
                <c:pt idx="2729">
                  <c:v>0.38600000000000001</c:v>
                </c:pt>
                <c:pt idx="2730">
                  <c:v>-2.4359999999999999</c:v>
                </c:pt>
                <c:pt idx="2731">
                  <c:v>-2.4430000000000001</c:v>
                </c:pt>
                <c:pt idx="2732">
                  <c:v>0.49299999999999999</c:v>
                </c:pt>
                <c:pt idx="2733">
                  <c:v>0.49299999999999999</c:v>
                </c:pt>
                <c:pt idx="2734">
                  <c:v>-2.4670000000000001</c:v>
                </c:pt>
                <c:pt idx="2735">
                  <c:v>-2.4590000000000001</c:v>
                </c:pt>
                <c:pt idx="2736">
                  <c:v>0.38600000000000001</c:v>
                </c:pt>
                <c:pt idx="2737">
                  <c:v>0.38500000000000001</c:v>
                </c:pt>
                <c:pt idx="2738">
                  <c:v>-2.4329999999999998</c:v>
                </c:pt>
                <c:pt idx="2739">
                  <c:v>-2.4409999999999998</c:v>
                </c:pt>
                <c:pt idx="2740">
                  <c:v>0.49299999999999999</c:v>
                </c:pt>
                <c:pt idx="2741">
                  <c:v>0.49299999999999999</c:v>
                </c:pt>
                <c:pt idx="2742">
                  <c:v>-2.4689999999999999</c:v>
                </c:pt>
                <c:pt idx="2743">
                  <c:v>-2.4620000000000002</c:v>
                </c:pt>
                <c:pt idx="2744">
                  <c:v>0.38600000000000001</c:v>
                </c:pt>
                <c:pt idx="2745">
                  <c:v>0.38500000000000001</c:v>
                </c:pt>
                <c:pt idx="2746">
                  <c:v>-2.431</c:v>
                </c:pt>
                <c:pt idx="2747">
                  <c:v>-1.712</c:v>
                </c:pt>
                <c:pt idx="2748">
                  <c:v>0.51800000000000002</c:v>
                </c:pt>
                <c:pt idx="2749">
                  <c:v>0.53800000000000003</c:v>
                </c:pt>
                <c:pt idx="2750">
                  <c:v>-3.1659999999999999</c:v>
                </c:pt>
                <c:pt idx="2751">
                  <c:v>-3.1629999999999998</c:v>
                </c:pt>
                <c:pt idx="2752">
                  <c:v>0.46800000000000003</c:v>
                </c:pt>
                <c:pt idx="2753">
                  <c:v>0.45400000000000001</c:v>
                </c:pt>
                <c:pt idx="2754">
                  <c:v>-1.651</c:v>
                </c:pt>
                <c:pt idx="2755">
                  <c:v>-1.6519999999999999</c:v>
                </c:pt>
                <c:pt idx="2756">
                  <c:v>0.46600000000000003</c:v>
                </c:pt>
                <c:pt idx="2757">
                  <c:v>0.48</c:v>
                </c:pt>
                <c:pt idx="2758">
                  <c:v>-3.1739999999999999</c:v>
                </c:pt>
                <c:pt idx="2759">
                  <c:v>-3.1760000000000002</c:v>
                </c:pt>
                <c:pt idx="2760">
                  <c:v>0.51900000000000002</c:v>
                </c:pt>
                <c:pt idx="2761">
                  <c:v>0.505</c:v>
                </c:pt>
                <c:pt idx="2762">
                  <c:v>-1.6870000000000001</c:v>
                </c:pt>
                <c:pt idx="2763">
                  <c:v>-1.6830000000000001</c:v>
                </c:pt>
                <c:pt idx="2764">
                  <c:v>0.41599999999999998</c:v>
                </c:pt>
                <c:pt idx="2765">
                  <c:v>0.43</c:v>
                </c:pt>
                <c:pt idx="2766">
                  <c:v>-3.0960000000000001</c:v>
                </c:pt>
                <c:pt idx="2767">
                  <c:v>-3.1019999999999999</c:v>
                </c:pt>
                <c:pt idx="2768">
                  <c:v>0.56599999999999995</c:v>
                </c:pt>
                <c:pt idx="2769">
                  <c:v>0.55400000000000005</c:v>
                </c:pt>
                <c:pt idx="2770">
                  <c:v>-1.806</c:v>
                </c:pt>
                <c:pt idx="2771">
                  <c:v>-1.798</c:v>
                </c:pt>
                <c:pt idx="2772">
                  <c:v>0.59399999999999997</c:v>
                </c:pt>
                <c:pt idx="2773">
                  <c:v>-4.4320000000000004</c:v>
                </c:pt>
                <c:pt idx="2774">
                  <c:v>2.0129999999999999</c:v>
                </c:pt>
                <c:pt idx="2775">
                  <c:v>-8.2249999999999996</c:v>
                </c:pt>
                <c:pt idx="2776">
                  <c:v>0.35099999999999998</c:v>
                </c:pt>
                <c:pt idx="2777">
                  <c:v>0.32900000000000001</c:v>
                </c:pt>
                <c:pt idx="2778">
                  <c:v>-2.746</c:v>
                </c:pt>
                <c:pt idx="2779">
                  <c:v>-2.7450000000000001</c:v>
                </c:pt>
                <c:pt idx="2780">
                  <c:v>2.1629999999999998</c:v>
                </c:pt>
                <c:pt idx="2781">
                  <c:v>-7.2789999999999999</c:v>
                </c:pt>
                <c:pt idx="2782">
                  <c:v>0.32500000000000001</c:v>
                </c:pt>
                <c:pt idx="2783">
                  <c:v>-10.608000000000001</c:v>
                </c:pt>
                <c:pt idx="2784">
                  <c:v>1.623</c:v>
                </c:pt>
                <c:pt idx="2785">
                  <c:v>-3.1949999999999998</c:v>
                </c:pt>
                <c:pt idx="2786">
                  <c:v>0.66600000000000004</c:v>
                </c:pt>
                <c:pt idx="2787">
                  <c:v>-11.012</c:v>
                </c:pt>
                <c:pt idx="2788">
                  <c:v>0.27400000000000002</c:v>
                </c:pt>
                <c:pt idx="2789">
                  <c:v>-8.3360000000000003</c:v>
                </c:pt>
                <c:pt idx="2790">
                  <c:v>2.3159999999999998</c:v>
                </c:pt>
                <c:pt idx="2791">
                  <c:v>-2.6349999999999998</c:v>
                </c:pt>
                <c:pt idx="2792">
                  <c:v>-2.63</c:v>
                </c:pt>
                <c:pt idx="2793">
                  <c:v>0.39900000000000002</c:v>
                </c:pt>
                <c:pt idx="2794">
                  <c:v>0.39500000000000002</c:v>
                </c:pt>
                <c:pt idx="2795">
                  <c:v>-2.2650000000000001</c:v>
                </c:pt>
                <c:pt idx="2796">
                  <c:v>-2.27</c:v>
                </c:pt>
                <c:pt idx="2797">
                  <c:v>0.47499999999999998</c:v>
                </c:pt>
                <c:pt idx="2798">
                  <c:v>0.47899999999999998</c:v>
                </c:pt>
                <c:pt idx="2799">
                  <c:v>-2.6360000000000001</c:v>
                </c:pt>
                <c:pt idx="2800">
                  <c:v>-2.6309999999999998</c:v>
                </c:pt>
                <c:pt idx="2801">
                  <c:v>0</c:v>
                </c:pt>
                <c:pt idx="2802">
                  <c:v>0.39900000000000002</c:v>
                </c:pt>
                <c:pt idx="2803">
                  <c:v>0.39500000000000002</c:v>
                </c:pt>
                <c:pt idx="2804">
                  <c:v>-2.2650000000000001</c:v>
                </c:pt>
                <c:pt idx="2805">
                  <c:v>-2.27</c:v>
                </c:pt>
                <c:pt idx="2806">
                  <c:v>0.47499999999999998</c:v>
                </c:pt>
                <c:pt idx="2807">
                  <c:v>0.47899999999999998</c:v>
                </c:pt>
                <c:pt idx="2808">
                  <c:v>-2.6360000000000001</c:v>
                </c:pt>
                <c:pt idx="2809">
                  <c:v>-2.6309999999999998</c:v>
                </c:pt>
                <c:pt idx="2810">
                  <c:v>0</c:v>
                </c:pt>
                <c:pt idx="2811">
                  <c:v>0.39900000000000002</c:v>
                </c:pt>
                <c:pt idx="2812">
                  <c:v>0.39500000000000002</c:v>
                </c:pt>
                <c:pt idx="2813">
                  <c:v>0</c:v>
                </c:pt>
                <c:pt idx="2814">
                  <c:v>-2.2650000000000001</c:v>
                </c:pt>
                <c:pt idx="2815">
                  <c:v>-2.27</c:v>
                </c:pt>
                <c:pt idx="2816">
                  <c:v>0.47499999999999998</c:v>
                </c:pt>
                <c:pt idx="2817">
                  <c:v>0.47899999999999998</c:v>
                </c:pt>
                <c:pt idx="2818">
                  <c:v>-2.637</c:v>
                </c:pt>
                <c:pt idx="2819">
                  <c:v>-2.6320000000000001</c:v>
                </c:pt>
                <c:pt idx="2820">
                  <c:v>0.39900000000000002</c:v>
                </c:pt>
                <c:pt idx="2821">
                  <c:v>0.39500000000000002</c:v>
                </c:pt>
                <c:pt idx="2822">
                  <c:v>0</c:v>
                </c:pt>
                <c:pt idx="2823">
                  <c:v>-2.2650000000000001</c:v>
                </c:pt>
                <c:pt idx="2824">
                  <c:v>-2.27</c:v>
                </c:pt>
                <c:pt idx="2825">
                  <c:v>0.47499999999999998</c:v>
                </c:pt>
                <c:pt idx="2826">
                  <c:v>0.47899999999999998</c:v>
                </c:pt>
                <c:pt idx="2827">
                  <c:v>-2.637</c:v>
                </c:pt>
                <c:pt idx="2828">
                  <c:v>-2.6320000000000001</c:v>
                </c:pt>
                <c:pt idx="2829">
                  <c:v>0.39900000000000002</c:v>
                </c:pt>
                <c:pt idx="2830">
                  <c:v>0.39500000000000002</c:v>
                </c:pt>
                <c:pt idx="2831">
                  <c:v>-2.2650000000000001</c:v>
                </c:pt>
                <c:pt idx="2832">
                  <c:v>0</c:v>
                </c:pt>
                <c:pt idx="2833">
                  <c:v>0</c:v>
                </c:pt>
                <c:pt idx="2834">
                  <c:v>-11.974</c:v>
                </c:pt>
                <c:pt idx="2835">
                  <c:v>6.8159999999999998</c:v>
                </c:pt>
                <c:pt idx="2836">
                  <c:v>-0.72899999999999998</c:v>
                </c:pt>
                <c:pt idx="2837">
                  <c:v>1.6839999999999999</c:v>
                </c:pt>
                <c:pt idx="2838">
                  <c:v>-8.5050000000000008</c:v>
                </c:pt>
                <c:pt idx="2839">
                  <c:v>-8.5030000000000001</c:v>
                </c:pt>
                <c:pt idx="2840">
                  <c:v>-24.350999999999999</c:v>
                </c:pt>
                <c:pt idx="2841">
                  <c:v>2.6139999999999999</c:v>
                </c:pt>
                <c:pt idx="2842">
                  <c:v>1.6319999999999999</c:v>
                </c:pt>
                <c:pt idx="2843">
                  <c:v>-1.3839999999999999</c:v>
                </c:pt>
                <c:pt idx="2844">
                  <c:v>1.5840000000000001</c:v>
                </c:pt>
                <c:pt idx="2845">
                  <c:v>-8.5</c:v>
                </c:pt>
                <c:pt idx="2846">
                  <c:v>-8.5009999999999994</c:v>
                </c:pt>
                <c:pt idx="2847">
                  <c:v>156.06200000000001</c:v>
                </c:pt>
                <c:pt idx="2848">
                  <c:v>-16.861999999999998</c:v>
                </c:pt>
                <c:pt idx="2849">
                  <c:v>1.534</c:v>
                </c:pt>
                <c:pt idx="2850">
                  <c:v>-0.33</c:v>
                </c:pt>
                <c:pt idx="2851">
                  <c:v>-0.624</c:v>
                </c:pt>
                <c:pt idx="2852">
                  <c:v>-0.33300000000000002</c:v>
                </c:pt>
                <c:pt idx="2853">
                  <c:v>0.72</c:v>
                </c:pt>
                <c:pt idx="2854">
                  <c:v>-6.1669999999999998</c:v>
                </c:pt>
                <c:pt idx="2855">
                  <c:v>0.26300000000000001</c:v>
                </c:pt>
                <c:pt idx="2856">
                  <c:v>0.25900000000000001</c:v>
                </c:pt>
                <c:pt idx="2857">
                  <c:v>-6.1189999999999998</c:v>
                </c:pt>
                <c:pt idx="2858">
                  <c:v>0.63100000000000001</c:v>
                </c:pt>
                <c:pt idx="2859">
                  <c:v>-4.8639999999999999</c:v>
                </c:pt>
                <c:pt idx="2860">
                  <c:v>1.405</c:v>
                </c:pt>
                <c:pt idx="2861">
                  <c:v>-6.149</c:v>
                </c:pt>
                <c:pt idx="2862">
                  <c:v>0.26200000000000001</c:v>
                </c:pt>
                <c:pt idx="2863">
                  <c:v>0.25900000000000001</c:v>
                </c:pt>
                <c:pt idx="2864">
                  <c:v>-0.90300000000000002</c:v>
                </c:pt>
                <c:pt idx="2865">
                  <c:v>9.6000000000000002E-2</c:v>
                </c:pt>
                <c:pt idx="2866">
                  <c:v>-4.8499999999999996</c:v>
                </c:pt>
                <c:pt idx="2867">
                  <c:v>0.34399999999999997</c:v>
                </c:pt>
                <c:pt idx="2868">
                  <c:v>0.84599999999999997</c:v>
                </c:pt>
                <c:pt idx="2869">
                  <c:v>0.34200000000000003</c:v>
                </c:pt>
                <c:pt idx="2870">
                  <c:v>-0.82099999999999995</c:v>
                </c:pt>
                <c:pt idx="2871">
                  <c:v>-0.80300000000000005</c:v>
                </c:pt>
                <c:pt idx="2872">
                  <c:v>0.59099999999999997</c:v>
                </c:pt>
                <c:pt idx="2873">
                  <c:v>0.57799999999999996</c:v>
                </c:pt>
                <c:pt idx="2874">
                  <c:v>-68.537000000000006</c:v>
                </c:pt>
                <c:pt idx="2875">
                  <c:v>-55.935000000000002</c:v>
                </c:pt>
                <c:pt idx="2876">
                  <c:v>27.039000000000001</c:v>
                </c:pt>
                <c:pt idx="2877">
                  <c:v>8.298</c:v>
                </c:pt>
                <c:pt idx="2878">
                  <c:v>8.7370000000000001</c:v>
                </c:pt>
                <c:pt idx="2879">
                  <c:v>28.141999999999999</c:v>
                </c:pt>
                <c:pt idx="2880">
                  <c:v>-57.972999999999999</c:v>
                </c:pt>
                <c:pt idx="2881">
                  <c:v>-70.981999999999999</c:v>
                </c:pt>
                <c:pt idx="2882">
                  <c:v>0.48499999999999999</c:v>
                </c:pt>
                <c:pt idx="2883">
                  <c:v>0.501</c:v>
                </c:pt>
                <c:pt idx="2884">
                  <c:v>-0.72599999999999998</c:v>
                </c:pt>
                <c:pt idx="2885">
                  <c:v>-0.749</c:v>
                </c:pt>
                <c:pt idx="2886">
                  <c:v>0.33100000000000002</c:v>
                </c:pt>
                <c:pt idx="2887">
                  <c:v>-1.7849999999999999</c:v>
                </c:pt>
                <c:pt idx="2888">
                  <c:v>0.33400000000000002</c:v>
                </c:pt>
                <c:pt idx="2889">
                  <c:v>-5.9</c:v>
                </c:pt>
                <c:pt idx="2890">
                  <c:v>5.1999999999999998E-2</c:v>
                </c:pt>
                <c:pt idx="2891">
                  <c:v>-0.624</c:v>
                </c:pt>
                <c:pt idx="2892">
                  <c:v>0.26900000000000002</c:v>
                </c:pt>
                <c:pt idx="2893">
                  <c:v>0.26600000000000001</c:v>
                </c:pt>
                <c:pt idx="2894">
                  <c:v>-4.9039999999999999</c:v>
                </c:pt>
                <c:pt idx="2895">
                  <c:v>1.3580000000000001</c:v>
                </c:pt>
                <c:pt idx="2896">
                  <c:v>-5.9219999999999997</c:v>
                </c:pt>
                <c:pt idx="2897">
                  <c:v>0.745</c:v>
                </c:pt>
                <c:pt idx="2898">
                  <c:v>-6.86</c:v>
                </c:pt>
                <c:pt idx="2899">
                  <c:v>0.26900000000000002</c:v>
                </c:pt>
                <c:pt idx="2900">
                  <c:v>0.26600000000000001</c:v>
                </c:pt>
                <c:pt idx="2901">
                  <c:v>-4.9180000000000001</c:v>
                </c:pt>
                <c:pt idx="2902">
                  <c:v>0.69099999999999995</c:v>
                </c:pt>
                <c:pt idx="2903">
                  <c:v>-0.32200000000000001</c:v>
                </c:pt>
                <c:pt idx="2904">
                  <c:v>1.3420000000000001</c:v>
                </c:pt>
                <c:pt idx="2905">
                  <c:v>-0.32100000000000001</c:v>
                </c:pt>
                <c:pt idx="2906">
                  <c:v>1.802</c:v>
                </c:pt>
                <c:pt idx="2907">
                  <c:v>-18.949000000000002</c:v>
                </c:pt>
                <c:pt idx="2908">
                  <c:v>175.00700000000001</c:v>
                </c:pt>
                <c:pt idx="2909">
                  <c:v>-8.9290000000000003</c:v>
                </c:pt>
                <c:pt idx="2910">
                  <c:v>-8.9209999999999994</c:v>
                </c:pt>
                <c:pt idx="2911">
                  <c:v>1.45</c:v>
                </c:pt>
                <c:pt idx="2912">
                  <c:v>-1.419</c:v>
                </c:pt>
                <c:pt idx="2913">
                  <c:v>1.921</c:v>
                </c:pt>
                <c:pt idx="2914">
                  <c:v>3.9750000000000001</c:v>
                </c:pt>
                <c:pt idx="2915">
                  <c:v>-36.709000000000003</c:v>
                </c:pt>
                <c:pt idx="2916">
                  <c:v>-8.9309999999999992</c:v>
                </c:pt>
                <c:pt idx="2917">
                  <c:v>-8.9269999999999996</c:v>
                </c:pt>
                <c:pt idx="2918">
                  <c:v>1.5569999999999999</c:v>
                </c:pt>
                <c:pt idx="2919">
                  <c:v>-0.7</c:v>
                </c:pt>
                <c:pt idx="2920">
                  <c:v>7.5570000000000004</c:v>
                </c:pt>
                <c:pt idx="2921">
                  <c:v>-13.619</c:v>
                </c:pt>
                <c:pt idx="2922">
                  <c:v>0</c:v>
                </c:pt>
                <c:pt idx="2923">
                  <c:v>0</c:v>
                </c:pt>
                <c:pt idx="2924">
                  <c:v>-2.5880000000000001</c:v>
                </c:pt>
                <c:pt idx="2925">
                  <c:v>0.48399999999999999</c:v>
                </c:pt>
                <c:pt idx="2926">
                  <c:v>0.48099999999999998</c:v>
                </c:pt>
                <c:pt idx="2927">
                  <c:v>-2.3199999999999998</c:v>
                </c:pt>
                <c:pt idx="2928">
                  <c:v>-2.3140000000000001</c:v>
                </c:pt>
                <c:pt idx="2929">
                  <c:v>0.39</c:v>
                </c:pt>
                <c:pt idx="2930">
                  <c:v>0.39300000000000002</c:v>
                </c:pt>
                <c:pt idx="2931">
                  <c:v>-2.5819999999999999</c:v>
                </c:pt>
                <c:pt idx="2932">
                  <c:v>-2.5880000000000001</c:v>
                </c:pt>
                <c:pt idx="2933">
                  <c:v>0</c:v>
                </c:pt>
                <c:pt idx="2934">
                  <c:v>0.48399999999999999</c:v>
                </c:pt>
                <c:pt idx="2935">
                  <c:v>0.48099999999999998</c:v>
                </c:pt>
                <c:pt idx="2936">
                  <c:v>-2.3199999999999998</c:v>
                </c:pt>
                <c:pt idx="2937">
                  <c:v>-2.3140000000000001</c:v>
                </c:pt>
                <c:pt idx="2938">
                  <c:v>0.39</c:v>
                </c:pt>
                <c:pt idx="2939">
                  <c:v>0.39300000000000002</c:v>
                </c:pt>
                <c:pt idx="2940">
                  <c:v>-2.5819999999999999</c:v>
                </c:pt>
                <c:pt idx="2941">
                  <c:v>-2.5880000000000001</c:v>
                </c:pt>
                <c:pt idx="2942">
                  <c:v>0</c:v>
                </c:pt>
                <c:pt idx="2943">
                  <c:v>0.48399999999999999</c:v>
                </c:pt>
                <c:pt idx="2944">
                  <c:v>0.48099999999999998</c:v>
                </c:pt>
                <c:pt idx="2945">
                  <c:v>0</c:v>
                </c:pt>
                <c:pt idx="2946">
                  <c:v>-2.3199999999999998</c:v>
                </c:pt>
                <c:pt idx="2947">
                  <c:v>-2.3140000000000001</c:v>
                </c:pt>
                <c:pt idx="2948">
                  <c:v>0.39</c:v>
                </c:pt>
                <c:pt idx="2949">
                  <c:v>0.39300000000000002</c:v>
                </c:pt>
                <c:pt idx="2950">
                  <c:v>-2.5830000000000002</c:v>
                </c:pt>
                <c:pt idx="2951">
                  <c:v>-2.589</c:v>
                </c:pt>
                <c:pt idx="2952">
                  <c:v>0.48399999999999999</c:v>
                </c:pt>
                <c:pt idx="2953">
                  <c:v>0.48099999999999998</c:v>
                </c:pt>
                <c:pt idx="2954">
                  <c:v>0</c:v>
                </c:pt>
                <c:pt idx="2955">
                  <c:v>-2.3199999999999998</c:v>
                </c:pt>
                <c:pt idx="2956">
                  <c:v>-2.3140000000000001</c:v>
                </c:pt>
                <c:pt idx="2957">
                  <c:v>0.39</c:v>
                </c:pt>
                <c:pt idx="2958">
                  <c:v>0.39300000000000002</c:v>
                </c:pt>
                <c:pt idx="2959">
                  <c:v>-2.5830000000000002</c:v>
                </c:pt>
                <c:pt idx="2960">
                  <c:v>-2.589</c:v>
                </c:pt>
                <c:pt idx="2961">
                  <c:v>0.48399999999999999</c:v>
                </c:pt>
                <c:pt idx="2962">
                  <c:v>0.48099999999999998</c:v>
                </c:pt>
                <c:pt idx="2963">
                  <c:v>-2.3199999999999998</c:v>
                </c:pt>
                <c:pt idx="2964">
                  <c:v>-2.3140000000000001</c:v>
                </c:pt>
                <c:pt idx="2965">
                  <c:v>1.831</c:v>
                </c:pt>
                <c:pt idx="2966">
                  <c:v>-6.992</c:v>
                </c:pt>
                <c:pt idx="2967">
                  <c:v>0.34</c:v>
                </c:pt>
                <c:pt idx="2968">
                  <c:v>-9.0939999999999994</c:v>
                </c:pt>
                <c:pt idx="2969">
                  <c:v>0.56100000000000005</c:v>
                </c:pt>
                <c:pt idx="2970">
                  <c:v>-3.9929999999999999</c:v>
                </c:pt>
                <c:pt idx="2971">
                  <c:v>1.5609999999999999</c:v>
                </c:pt>
                <c:pt idx="2972">
                  <c:v>-8.6989999999999998</c:v>
                </c:pt>
                <c:pt idx="2973">
                  <c:v>0.32500000000000001</c:v>
                </c:pt>
                <c:pt idx="2974">
                  <c:v>-7.915</c:v>
                </c:pt>
                <c:pt idx="2975">
                  <c:v>1.9339999999999999</c:v>
                </c:pt>
                <c:pt idx="2976">
                  <c:v>-2.1680000000000001</c:v>
                </c:pt>
                <c:pt idx="2977">
                  <c:v>-2.1659999999999999</c:v>
                </c:pt>
                <c:pt idx="2978">
                  <c:v>0.39100000000000001</c:v>
                </c:pt>
                <c:pt idx="2979">
                  <c:v>0.42699999999999999</c:v>
                </c:pt>
                <c:pt idx="2980">
                  <c:v>-9.9760000000000009</c:v>
                </c:pt>
                <c:pt idx="2981">
                  <c:v>2.1280000000000001</c:v>
                </c:pt>
                <c:pt idx="2982">
                  <c:v>-3.766</c:v>
                </c:pt>
                <c:pt idx="2983">
                  <c:v>0.51200000000000001</c:v>
                </c:pt>
                <c:pt idx="2984">
                  <c:v>-2.2730000000000001</c:v>
                </c:pt>
                <c:pt idx="2985">
                  <c:v>-2.2869999999999999</c:v>
                </c:pt>
                <c:pt idx="2986">
                  <c:v>0.627</c:v>
                </c:pt>
                <c:pt idx="2987">
                  <c:v>0.63100000000000001</c:v>
                </c:pt>
                <c:pt idx="2988">
                  <c:v>-2.6970000000000001</c:v>
                </c:pt>
                <c:pt idx="2989">
                  <c:v>-2.6840000000000002</c:v>
                </c:pt>
                <c:pt idx="2990">
                  <c:v>0.34399999999999997</c:v>
                </c:pt>
                <c:pt idx="2991">
                  <c:v>0.33800000000000002</c:v>
                </c:pt>
                <c:pt idx="2992">
                  <c:v>-2.0289999999999999</c:v>
                </c:pt>
                <c:pt idx="2993">
                  <c:v>-2.0409999999999999</c:v>
                </c:pt>
                <c:pt idx="2994">
                  <c:v>0.60299999999999998</c:v>
                </c:pt>
                <c:pt idx="2995">
                  <c:v>0.61199999999999999</c:v>
                </c:pt>
                <c:pt idx="2996">
                  <c:v>-2.9220000000000002</c:v>
                </c:pt>
                <c:pt idx="2997">
                  <c:v>-2.911</c:v>
                </c:pt>
                <c:pt idx="2998">
                  <c:v>0.375</c:v>
                </c:pt>
                <c:pt idx="2999">
                  <c:v>0.36499999999999999</c:v>
                </c:pt>
                <c:pt idx="3000">
                  <c:v>-1.829</c:v>
                </c:pt>
                <c:pt idx="3001">
                  <c:v>-1.8380000000000001</c:v>
                </c:pt>
                <c:pt idx="3002">
                  <c:v>0.56599999999999995</c:v>
                </c:pt>
                <c:pt idx="3003">
                  <c:v>0.57699999999999996</c:v>
                </c:pt>
                <c:pt idx="3004">
                  <c:v>-3.0910000000000002</c:v>
                </c:pt>
                <c:pt idx="3005">
                  <c:v>-3.0830000000000002</c:v>
                </c:pt>
                <c:pt idx="3006">
                  <c:v>0.42499999999999999</c:v>
                </c:pt>
                <c:pt idx="3007">
                  <c:v>0.40600000000000003</c:v>
                </c:pt>
                <c:pt idx="3008">
                  <c:v>-1.7010000000000001</c:v>
                </c:pt>
                <c:pt idx="3009">
                  <c:v>-2.431</c:v>
                </c:pt>
                <c:pt idx="3010">
                  <c:v>0.49099999999999999</c:v>
                </c:pt>
                <c:pt idx="3011">
                  <c:v>0.49199999999999999</c:v>
                </c:pt>
                <c:pt idx="3012">
                  <c:v>-2.4900000000000002</c:v>
                </c:pt>
                <c:pt idx="3013">
                  <c:v>-2.4820000000000002</c:v>
                </c:pt>
                <c:pt idx="3014">
                  <c:v>0.38500000000000001</c:v>
                </c:pt>
                <c:pt idx="3015">
                  <c:v>0.38500000000000001</c:v>
                </c:pt>
                <c:pt idx="3016">
                  <c:v>-2.4249999999999998</c:v>
                </c:pt>
                <c:pt idx="3017">
                  <c:v>-2.4329999999999998</c:v>
                </c:pt>
                <c:pt idx="3018">
                  <c:v>0.49099999999999999</c:v>
                </c:pt>
                <c:pt idx="3019">
                  <c:v>0.49199999999999999</c:v>
                </c:pt>
                <c:pt idx="3020">
                  <c:v>-2.4870000000000001</c:v>
                </c:pt>
                <c:pt idx="3021">
                  <c:v>-2.48</c:v>
                </c:pt>
                <c:pt idx="3022">
                  <c:v>0.38500000000000001</c:v>
                </c:pt>
                <c:pt idx="3023">
                  <c:v>0.38500000000000001</c:v>
                </c:pt>
                <c:pt idx="3024">
                  <c:v>-2.4279999999999999</c:v>
                </c:pt>
                <c:pt idx="3025">
                  <c:v>-2.4350000000000001</c:v>
                </c:pt>
                <c:pt idx="3026">
                  <c:v>0.49099999999999999</c:v>
                </c:pt>
                <c:pt idx="3027">
                  <c:v>0.49199999999999999</c:v>
                </c:pt>
                <c:pt idx="3028">
                  <c:v>-2.4849999999999999</c:v>
                </c:pt>
                <c:pt idx="3029">
                  <c:v>-2.4780000000000002</c:v>
                </c:pt>
                <c:pt idx="3030">
                  <c:v>0.38500000000000001</c:v>
                </c:pt>
                <c:pt idx="3031">
                  <c:v>0.38500000000000001</c:v>
                </c:pt>
                <c:pt idx="3032">
                  <c:v>-2.4300000000000002</c:v>
                </c:pt>
                <c:pt idx="3033">
                  <c:v>-2.4369999999999998</c:v>
                </c:pt>
                <c:pt idx="3034">
                  <c:v>0.98299999999999998</c:v>
                </c:pt>
                <c:pt idx="3035">
                  <c:v>-4.9779999999999998</c:v>
                </c:pt>
                <c:pt idx="3036">
                  <c:v>0.76200000000000001</c:v>
                </c:pt>
                <c:pt idx="3037">
                  <c:v>-4.9809999999999999</c:v>
                </c:pt>
                <c:pt idx="3038">
                  <c:v>0.97599999999999998</c:v>
                </c:pt>
                <c:pt idx="3039">
                  <c:v>-4.9790000000000001</c:v>
                </c:pt>
                <c:pt idx="3040">
                  <c:v>0.77700000000000002</c:v>
                </c:pt>
                <c:pt idx="3041">
                  <c:v>-2.4529999999999998</c:v>
                </c:pt>
                <c:pt idx="3042">
                  <c:v>-2.4550000000000001</c:v>
                </c:pt>
                <c:pt idx="3043">
                  <c:v>0.49399999999999999</c:v>
                </c:pt>
                <c:pt idx="3044">
                  <c:v>0.49399999999999999</c:v>
                </c:pt>
                <c:pt idx="3045">
                  <c:v>-2.452</c:v>
                </c:pt>
                <c:pt idx="3046">
                  <c:v>-2.444</c:v>
                </c:pt>
                <c:pt idx="3047">
                  <c:v>0.38600000000000001</c:v>
                </c:pt>
                <c:pt idx="3048">
                  <c:v>0.38600000000000001</c:v>
                </c:pt>
                <c:pt idx="3049">
                  <c:v>-2.444</c:v>
                </c:pt>
                <c:pt idx="3050">
                  <c:v>-2.4510000000000001</c:v>
                </c:pt>
                <c:pt idx="3051">
                  <c:v>18.638999999999999</c:v>
                </c:pt>
                <c:pt idx="3052">
                  <c:v>0.48</c:v>
                </c:pt>
                <c:pt idx="3053">
                  <c:v>0.48</c:v>
                </c:pt>
                <c:pt idx="3054">
                  <c:v>-2.4369999999999998</c:v>
                </c:pt>
                <c:pt idx="3055">
                  <c:v>-2.431</c:v>
                </c:pt>
                <c:pt idx="3056">
                  <c:v>0.39700000000000002</c:v>
                </c:pt>
                <c:pt idx="3057">
                  <c:v>0.39700000000000002</c:v>
                </c:pt>
                <c:pt idx="3058">
                  <c:v>-2.4449999999999998</c:v>
                </c:pt>
                <c:pt idx="3059">
                  <c:v>-2.4510000000000001</c:v>
                </c:pt>
                <c:pt idx="3060">
                  <c:v>12.028</c:v>
                </c:pt>
                <c:pt idx="3061">
                  <c:v>0.47299999999999998</c:v>
                </c:pt>
                <c:pt idx="3062">
                  <c:v>0.47299999999999998</c:v>
                </c:pt>
                <c:pt idx="3063">
                  <c:v>-1.802</c:v>
                </c:pt>
                <c:pt idx="3064">
                  <c:v>-2.4359999999999999</c:v>
                </c:pt>
                <c:pt idx="3065">
                  <c:v>-2.431</c:v>
                </c:pt>
                <c:pt idx="3066">
                  <c:v>0.40300000000000002</c:v>
                </c:pt>
                <c:pt idx="3067">
                  <c:v>0.40300000000000002</c:v>
                </c:pt>
                <c:pt idx="3068">
                  <c:v>-2.44</c:v>
                </c:pt>
                <c:pt idx="3069">
                  <c:v>-2.444</c:v>
                </c:pt>
                <c:pt idx="3070">
                  <c:v>0.47299999999999998</c:v>
                </c:pt>
                <c:pt idx="3071">
                  <c:v>0.47299999999999998</c:v>
                </c:pt>
                <c:pt idx="3072">
                  <c:v>-5.5810000000000004</c:v>
                </c:pt>
                <c:pt idx="3073">
                  <c:v>-2.4569999999999999</c:v>
                </c:pt>
                <c:pt idx="3074">
                  <c:v>-2.452</c:v>
                </c:pt>
                <c:pt idx="3075">
                  <c:v>20.161999999999999</c:v>
                </c:pt>
                <c:pt idx="3076">
                  <c:v>0.39300000000000002</c:v>
                </c:pt>
                <c:pt idx="3077">
                  <c:v>0.39300000000000002</c:v>
                </c:pt>
                <c:pt idx="3078">
                  <c:v>-2.427</c:v>
                </c:pt>
                <c:pt idx="3079">
                  <c:v>-2.4340000000000002</c:v>
                </c:pt>
                <c:pt idx="3080">
                  <c:v>0.48499999999999999</c:v>
                </c:pt>
                <c:pt idx="3081">
                  <c:v>0.48499999999999999</c:v>
                </c:pt>
                <c:pt idx="3082">
                  <c:v>-2.4630000000000001</c:v>
                </c:pt>
                <c:pt idx="3083">
                  <c:v>-2.4569999999999999</c:v>
                </c:pt>
                <c:pt idx="3084">
                  <c:v>4.9669999999999996</c:v>
                </c:pt>
                <c:pt idx="3085">
                  <c:v>0.39100000000000001</c:v>
                </c:pt>
                <c:pt idx="3086">
                  <c:v>0.39</c:v>
                </c:pt>
                <c:pt idx="3087">
                  <c:v>-2.456</c:v>
                </c:pt>
                <c:pt idx="3088">
                  <c:v>-2.4350000000000001</c:v>
                </c:pt>
                <c:pt idx="3089">
                  <c:v>-2.4420000000000002</c:v>
                </c:pt>
                <c:pt idx="3090">
                  <c:v>0.48799999999999999</c:v>
                </c:pt>
                <c:pt idx="3091">
                  <c:v>0.48799999999999999</c:v>
                </c:pt>
                <c:pt idx="3092">
                  <c:v>-2.4590000000000001</c:v>
                </c:pt>
                <c:pt idx="3093">
                  <c:v>-2.452</c:v>
                </c:pt>
                <c:pt idx="3094">
                  <c:v>0.39</c:v>
                </c:pt>
                <c:pt idx="3095">
                  <c:v>0.39</c:v>
                </c:pt>
                <c:pt idx="3096">
                  <c:v>-3.6219999999999999</c:v>
                </c:pt>
                <c:pt idx="3097">
                  <c:v>-2.4430000000000001</c:v>
                </c:pt>
                <c:pt idx="3098">
                  <c:v>-2.4489999999999998</c:v>
                </c:pt>
                <c:pt idx="3099">
                  <c:v>12.193</c:v>
                </c:pt>
                <c:pt idx="3100">
                  <c:v>0.48199999999999998</c:v>
                </c:pt>
                <c:pt idx="3101">
                  <c:v>0.48199999999999998</c:v>
                </c:pt>
                <c:pt idx="3102">
                  <c:v>-2.444</c:v>
                </c:pt>
                <c:pt idx="3103">
                  <c:v>-2.4380000000000002</c:v>
                </c:pt>
                <c:pt idx="3104">
                  <c:v>0.39400000000000002</c:v>
                </c:pt>
                <c:pt idx="3105">
                  <c:v>0.39500000000000002</c:v>
                </c:pt>
                <c:pt idx="3106">
                  <c:v>-2.4420000000000002</c:v>
                </c:pt>
                <c:pt idx="3107">
                  <c:v>-2.448</c:v>
                </c:pt>
                <c:pt idx="3108">
                  <c:v>18.832000000000001</c:v>
                </c:pt>
                <c:pt idx="3109">
                  <c:v>0.47099999999999997</c:v>
                </c:pt>
                <c:pt idx="3110">
                  <c:v>0.47099999999999997</c:v>
                </c:pt>
                <c:pt idx="3111">
                  <c:v>-5.5090000000000003</c:v>
                </c:pt>
                <c:pt idx="3112">
                  <c:v>-2.4489999999999998</c:v>
                </c:pt>
                <c:pt idx="3113">
                  <c:v>-2.4449999999999998</c:v>
                </c:pt>
                <c:pt idx="3114">
                  <c:v>0.40500000000000003</c:v>
                </c:pt>
                <c:pt idx="3115">
                  <c:v>0.40500000000000003</c:v>
                </c:pt>
                <c:pt idx="3116">
                  <c:v>-2.4260000000000002</c:v>
                </c:pt>
                <c:pt idx="3117">
                  <c:v>-2.431</c:v>
                </c:pt>
                <c:pt idx="3118">
                  <c:v>0.47</c:v>
                </c:pt>
                <c:pt idx="3119">
                  <c:v>0.47</c:v>
                </c:pt>
                <c:pt idx="3120">
                  <c:v>-1.788</c:v>
                </c:pt>
                <c:pt idx="3121">
                  <c:v>-2.4540000000000002</c:v>
                </c:pt>
                <c:pt idx="3122">
                  <c:v>-2.4489999999999998</c:v>
                </c:pt>
                <c:pt idx="3123">
                  <c:v>5.12</c:v>
                </c:pt>
                <c:pt idx="3124">
                  <c:v>0.40400000000000003</c:v>
                </c:pt>
                <c:pt idx="3125">
                  <c:v>0.40300000000000002</c:v>
                </c:pt>
                <c:pt idx="3126">
                  <c:v>-2.423</c:v>
                </c:pt>
                <c:pt idx="3127">
                  <c:v>-2.4279999999999999</c:v>
                </c:pt>
                <c:pt idx="3128">
                  <c:v>0.47099999999999997</c:v>
                </c:pt>
                <c:pt idx="3129">
                  <c:v>0.47199999999999998</c:v>
                </c:pt>
                <c:pt idx="3130">
                  <c:v>-2.456</c:v>
                </c:pt>
                <c:pt idx="3131">
                  <c:v>-2.4510000000000001</c:v>
                </c:pt>
                <c:pt idx="3132">
                  <c:v>20.603999999999999</c:v>
                </c:pt>
                <c:pt idx="3133">
                  <c:v>0.39400000000000002</c:v>
                </c:pt>
                <c:pt idx="3134">
                  <c:v>0.39400000000000002</c:v>
                </c:pt>
                <c:pt idx="3135">
                  <c:v>-5.0309999999999997</c:v>
                </c:pt>
                <c:pt idx="3136">
                  <c:v>-2.4409999999999998</c:v>
                </c:pt>
                <c:pt idx="3137">
                  <c:v>-2.4470000000000001</c:v>
                </c:pt>
                <c:pt idx="3138">
                  <c:v>0.48299999999999998</c:v>
                </c:pt>
                <c:pt idx="3139">
                  <c:v>0.48299999999999998</c:v>
                </c:pt>
                <c:pt idx="3140">
                  <c:v>-2.4489999999999998</c:v>
                </c:pt>
                <c:pt idx="3141">
                  <c:v>-2.4430000000000001</c:v>
                </c:pt>
                <c:pt idx="3142">
                  <c:v>0.39400000000000002</c:v>
                </c:pt>
                <c:pt idx="3143">
                  <c:v>0.39300000000000002</c:v>
                </c:pt>
                <c:pt idx="3144">
                  <c:v>-3.3919999999999999</c:v>
                </c:pt>
                <c:pt idx="3145">
                  <c:v>-2.4470000000000001</c:v>
                </c:pt>
                <c:pt idx="3146">
                  <c:v>-2.4540000000000002</c:v>
                </c:pt>
                <c:pt idx="3147">
                  <c:v>21.343</c:v>
                </c:pt>
                <c:pt idx="3148">
                  <c:v>0.47199999999999998</c:v>
                </c:pt>
                <c:pt idx="3149">
                  <c:v>0.47199999999999998</c:v>
                </c:pt>
                <c:pt idx="3150">
                  <c:v>-2.4300000000000002</c:v>
                </c:pt>
                <c:pt idx="3151">
                  <c:v>-2.4249999999999998</c:v>
                </c:pt>
                <c:pt idx="3152">
                  <c:v>0.40300000000000002</c:v>
                </c:pt>
                <c:pt idx="3153">
                  <c:v>0.40300000000000002</c:v>
                </c:pt>
                <c:pt idx="3154">
                  <c:v>-2.4489999999999998</c:v>
                </c:pt>
                <c:pt idx="3155">
                  <c:v>-2.4540000000000002</c:v>
                </c:pt>
                <c:pt idx="3156">
                  <c:v>13.925000000000001</c:v>
                </c:pt>
                <c:pt idx="3157">
                  <c:v>0.46800000000000003</c:v>
                </c:pt>
                <c:pt idx="3158">
                  <c:v>0.46800000000000003</c:v>
                </c:pt>
                <c:pt idx="3159">
                  <c:v>-2.3239999999999998</c:v>
                </c:pt>
                <c:pt idx="3160">
                  <c:v>-2.4289999999999998</c:v>
                </c:pt>
                <c:pt idx="3161">
                  <c:v>-2.4239999999999999</c:v>
                </c:pt>
                <c:pt idx="3162">
                  <c:v>0.40600000000000003</c:v>
                </c:pt>
                <c:pt idx="3163">
                  <c:v>0.40600000000000003</c:v>
                </c:pt>
                <c:pt idx="3164">
                  <c:v>-2.448</c:v>
                </c:pt>
                <c:pt idx="3165">
                  <c:v>-2.452</c:v>
                </c:pt>
                <c:pt idx="3166">
                  <c:v>0.46800000000000003</c:v>
                </c:pt>
                <c:pt idx="3167">
                  <c:v>0.46800000000000003</c:v>
                </c:pt>
                <c:pt idx="3168">
                  <c:v>-7.07</c:v>
                </c:pt>
                <c:pt idx="3169">
                  <c:v>-2.448</c:v>
                </c:pt>
                <c:pt idx="3170">
                  <c:v>-2.444</c:v>
                </c:pt>
                <c:pt idx="3171">
                  <c:v>28.603000000000002</c:v>
                </c:pt>
                <c:pt idx="3172">
                  <c:v>0.39500000000000002</c:v>
                </c:pt>
                <c:pt idx="3173">
                  <c:v>0.39500000000000002</c:v>
                </c:pt>
                <c:pt idx="3174">
                  <c:v>-2.4369999999999998</c:v>
                </c:pt>
                <c:pt idx="3175">
                  <c:v>-2.4430000000000001</c:v>
                </c:pt>
                <c:pt idx="3176">
                  <c:v>0.48199999999999998</c:v>
                </c:pt>
                <c:pt idx="3177">
                  <c:v>0.48199999999999998</c:v>
                </c:pt>
                <c:pt idx="3178">
                  <c:v>-2.4529999999999998</c:v>
                </c:pt>
                <c:pt idx="3179">
                  <c:v>-2.4470000000000001</c:v>
                </c:pt>
                <c:pt idx="3180">
                  <c:v>7.1959999999999997</c:v>
                </c:pt>
                <c:pt idx="3181">
                  <c:v>0.39500000000000002</c:v>
                </c:pt>
                <c:pt idx="3182">
                  <c:v>0.39500000000000002</c:v>
                </c:pt>
                <c:pt idx="3183">
                  <c:v>-2.3580000000000001</c:v>
                </c:pt>
                <c:pt idx="3184">
                  <c:v>-2.4390000000000001</c:v>
                </c:pt>
                <c:pt idx="3185">
                  <c:v>-2.4449999999999998</c:v>
                </c:pt>
                <c:pt idx="3186">
                  <c:v>0.48099999999999998</c:v>
                </c:pt>
                <c:pt idx="3187">
                  <c:v>0.48099999999999998</c:v>
                </c:pt>
                <c:pt idx="3188">
                  <c:v>-2.4510000000000001</c:v>
                </c:pt>
                <c:pt idx="3189">
                  <c:v>-2.4449999999999998</c:v>
                </c:pt>
                <c:pt idx="3190">
                  <c:v>0.39500000000000002</c:v>
                </c:pt>
                <c:pt idx="3191">
                  <c:v>0.39500000000000002</c:v>
                </c:pt>
                <c:pt idx="3192">
                  <c:v>-3.423</c:v>
                </c:pt>
                <c:pt idx="3193">
                  <c:v>-2.444</c:v>
                </c:pt>
                <c:pt idx="3194">
                  <c:v>-2.4500000000000002</c:v>
                </c:pt>
                <c:pt idx="3195">
                  <c:v>12.316000000000001</c:v>
                </c:pt>
                <c:pt idx="3196">
                  <c:v>0.48</c:v>
                </c:pt>
                <c:pt idx="3197">
                  <c:v>0.47899999999999998</c:v>
                </c:pt>
                <c:pt idx="3198">
                  <c:v>-2.444</c:v>
                </c:pt>
                <c:pt idx="3199">
                  <c:v>-2.4380000000000002</c:v>
                </c:pt>
                <c:pt idx="3200">
                  <c:v>0.39600000000000002</c:v>
                </c:pt>
                <c:pt idx="3201">
                  <c:v>0.39600000000000002</c:v>
                </c:pt>
                <c:pt idx="3202">
                  <c:v>-2.444</c:v>
                </c:pt>
                <c:pt idx="3203">
                  <c:v>-2.4489999999999998</c:v>
                </c:pt>
                <c:pt idx="3204">
                  <c:v>19.338999999999999</c:v>
                </c:pt>
                <c:pt idx="3205">
                  <c:v>0.47099999999999997</c:v>
                </c:pt>
                <c:pt idx="3206">
                  <c:v>0.47099999999999997</c:v>
                </c:pt>
                <c:pt idx="3207">
                  <c:v>-7.2759999999999998</c:v>
                </c:pt>
                <c:pt idx="3208">
                  <c:v>-2.452</c:v>
                </c:pt>
                <c:pt idx="3209">
                  <c:v>-2.4470000000000001</c:v>
                </c:pt>
                <c:pt idx="3210">
                  <c:v>0.40400000000000003</c:v>
                </c:pt>
                <c:pt idx="3211">
                  <c:v>0.40400000000000003</c:v>
                </c:pt>
                <c:pt idx="3212">
                  <c:v>-2.4279999999999999</c:v>
                </c:pt>
                <c:pt idx="3213">
                  <c:v>-2.4329999999999998</c:v>
                </c:pt>
                <c:pt idx="3214">
                  <c:v>0.47</c:v>
                </c:pt>
                <c:pt idx="3215">
                  <c:v>0.47099999999999997</c:v>
                </c:pt>
                <c:pt idx="3216">
                  <c:v>-2.3490000000000002</c:v>
                </c:pt>
                <c:pt idx="3217">
                  <c:v>-2.4510000000000001</c:v>
                </c:pt>
                <c:pt idx="3218">
                  <c:v>-2.4460000000000002</c:v>
                </c:pt>
                <c:pt idx="3219">
                  <c:v>6.72</c:v>
                </c:pt>
                <c:pt idx="3220">
                  <c:v>0.40500000000000003</c:v>
                </c:pt>
                <c:pt idx="3221">
                  <c:v>0.40500000000000003</c:v>
                </c:pt>
                <c:pt idx="3222">
                  <c:v>-2.4279999999999999</c:v>
                </c:pt>
                <c:pt idx="3223">
                  <c:v>-2.4329999999999998</c:v>
                </c:pt>
                <c:pt idx="3224">
                  <c:v>0.46899999999999997</c:v>
                </c:pt>
                <c:pt idx="3225">
                  <c:v>0.46899999999999997</c:v>
                </c:pt>
                <c:pt idx="3226">
                  <c:v>-2.452</c:v>
                </c:pt>
                <c:pt idx="3227">
                  <c:v>-2.4470000000000001</c:v>
                </c:pt>
                <c:pt idx="3228">
                  <c:v>26.643999999999998</c:v>
                </c:pt>
                <c:pt idx="3229">
                  <c:v>0.39600000000000002</c:v>
                </c:pt>
                <c:pt idx="3230">
                  <c:v>0.39600000000000002</c:v>
                </c:pt>
                <c:pt idx="3231">
                  <c:v>-3.597</c:v>
                </c:pt>
                <c:pt idx="3232">
                  <c:v>-2.44</c:v>
                </c:pt>
                <c:pt idx="3233">
                  <c:v>-2.4449999999999998</c:v>
                </c:pt>
                <c:pt idx="3234">
                  <c:v>0.48</c:v>
                </c:pt>
                <c:pt idx="3235">
                  <c:v>0.48</c:v>
                </c:pt>
                <c:pt idx="3236">
                  <c:v>-2.4500000000000002</c:v>
                </c:pt>
                <c:pt idx="3237">
                  <c:v>-2.4449999999999998</c:v>
                </c:pt>
                <c:pt idx="3238">
                  <c:v>0.39600000000000002</c:v>
                </c:pt>
                <c:pt idx="3239">
                  <c:v>0.39600000000000002</c:v>
                </c:pt>
                <c:pt idx="3240">
                  <c:v>-2.484</c:v>
                </c:pt>
                <c:pt idx="3241">
                  <c:v>-2.4409999999999998</c:v>
                </c:pt>
                <c:pt idx="3242">
                  <c:v>-2.4470000000000001</c:v>
                </c:pt>
                <c:pt idx="3243">
                  <c:v>21.375</c:v>
                </c:pt>
                <c:pt idx="3244">
                  <c:v>0.47299999999999998</c:v>
                </c:pt>
                <c:pt idx="3245">
                  <c:v>0.47199999999999998</c:v>
                </c:pt>
                <c:pt idx="3246">
                  <c:v>-2.4409999999999998</c:v>
                </c:pt>
                <c:pt idx="3247">
                  <c:v>-2.4359999999999999</c:v>
                </c:pt>
                <c:pt idx="3248">
                  <c:v>0.40200000000000002</c:v>
                </c:pt>
                <c:pt idx="3249">
                  <c:v>0.40200000000000002</c:v>
                </c:pt>
                <c:pt idx="3250">
                  <c:v>-2.4420000000000002</c:v>
                </c:pt>
                <c:pt idx="3251">
                  <c:v>-2.4470000000000001</c:v>
                </c:pt>
                <c:pt idx="3252">
                  <c:v>13.502000000000001</c:v>
                </c:pt>
                <c:pt idx="3253">
                  <c:v>0.47199999999999998</c:v>
                </c:pt>
                <c:pt idx="3254">
                  <c:v>0.47199999999999998</c:v>
                </c:pt>
                <c:pt idx="3255">
                  <c:v>-2.218</c:v>
                </c:pt>
                <c:pt idx="3256">
                  <c:v>-2.4369999999999998</c:v>
                </c:pt>
                <c:pt idx="3257">
                  <c:v>-2.4329999999999998</c:v>
                </c:pt>
                <c:pt idx="3258">
                  <c:v>0.40200000000000002</c:v>
                </c:pt>
                <c:pt idx="3259">
                  <c:v>0.40200000000000002</c:v>
                </c:pt>
                <c:pt idx="3260">
                  <c:v>-2.4460000000000002</c:v>
                </c:pt>
                <c:pt idx="3261">
                  <c:v>-2.4510000000000001</c:v>
                </c:pt>
                <c:pt idx="3262">
                  <c:v>0.47299999999999998</c:v>
                </c:pt>
                <c:pt idx="3263">
                  <c:v>0.47199999999999998</c:v>
                </c:pt>
                <c:pt idx="3264">
                  <c:v>-6.9039999999999999</c:v>
                </c:pt>
                <c:pt idx="3265">
                  <c:v>-2.4510000000000001</c:v>
                </c:pt>
                <c:pt idx="3266">
                  <c:v>-2.4460000000000002</c:v>
                </c:pt>
                <c:pt idx="3267">
                  <c:v>24.347000000000001</c:v>
                </c:pt>
                <c:pt idx="3268">
                  <c:v>0.39500000000000002</c:v>
                </c:pt>
                <c:pt idx="3269">
                  <c:v>0.39500000000000002</c:v>
                </c:pt>
                <c:pt idx="3270">
                  <c:v>-2.4380000000000002</c:v>
                </c:pt>
                <c:pt idx="3271">
                  <c:v>-2.444</c:v>
                </c:pt>
                <c:pt idx="3272">
                  <c:v>0.48099999999999998</c:v>
                </c:pt>
                <c:pt idx="3273">
                  <c:v>0.48099999999999998</c:v>
                </c:pt>
                <c:pt idx="3274">
                  <c:v>-2.4540000000000002</c:v>
                </c:pt>
                <c:pt idx="3275">
                  <c:v>-2.448</c:v>
                </c:pt>
                <c:pt idx="3276">
                  <c:v>6.1929999999999996</c:v>
                </c:pt>
                <c:pt idx="3277">
                  <c:v>0.39800000000000002</c:v>
                </c:pt>
                <c:pt idx="3278">
                  <c:v>0.39800000000000002</c:v>
                </c:pt>
                <c:pt idx="3279">
                  <c:v>-2.1840000000000002</c:v>
                </c:pt>
                <c:pt idx="3280">
                  <c:v>-2.4359999999999999</c:v>
                </c:pt>
                <c:pt idx="3281">
                  <c:v>-2.4420000000000002</c:v>
                </c:pt>
                <c:pt idx="3282">
                  <c:v>0.47699999999999998</c:v>
                </c:pt>
                <c:pt idx="3283">
                  <c:v>0.47699999999999998</c:v>
                </c:pt>
                <c:pt idx="3284">
                  <c:v>-2.4529999999999998</c:v>
                </c:pt>
                <c:pt idx="3285">
                  <c:v>-2.4470000000000001</c:v>
                </c:pt>
                <c:pt idx="3286">
                  <c:v>0.39800000000000002</c:v>
                </c:pt>
                <c:pt idx="3287">
                  <c:v>0.39800000000000002</c:v>
                </c:pt>
                <c:pt idx="3288">
                  <c:v>-3.13</c:v>
                </c:pt>
                <c:pt idx="3289">
                  <c:v>-2.4390000000000001</c:v>
                </c:pt>
                <c:pt idx="3290">
                  <c:v>-2.444</c:v>
                </c:pt>
                <c:pt idx="3291">
                  <c:v>11.547000000000001</c:v>
                </c:pt>
                <c:pt idx="3292">
                  <c:v>0.47799999999999998</c:v>
                </c:pt>
                <c:pt idx="3293">
                  <c:v>0.47799999999999998</c:v>
                </c:pt>
                <c:pt idx="3294">
                  <c:v>-2.452</c:v>
                </c:pt>
                <c:pt idx="3295">
                  <c:v>-2.4470000000000001</c:v>
                </c:pt>
                <c:pt idx="3296">
                  <c:v>0.39700000000000002</c:v>
                </c:pt>
                <c:pt idx="3297">
                  <c:v>0.39700000000000002</c:v>
                </c:pt>
                <c:pt idx="3298">
                  <c:v>-2.4380000000000002</c:v>
                </c:pt>
                <c:pt idx="3299">
                  <c:v>-2.444</c:v>
                </c:pt>
                <c:pt idx="3300">
                  <c:v>18.440000000000001</c:v>
                </c:pt>
                <c:pt idx="3301">
                  <c:v>0.47399999999999998</c:v>
                </c:pt>
                <c:pt idx="3302">
                  <c:v>0.47399999999999998</c:v>
                </c:pt>
                <c:pt idx="3303">
                  <c:v>-5.8220000000000001</c:v>
                </c:pt>
                <c:pt idx="3304">
                  <c:v>-2.456</c:v>
                </c:pt>
                <c:pt idx="3305">
                  <c:v>-2.4510000000000001</c:v>
                </c:pt>
                <c:pt idx="3306">
                  <c:v>0.40100000000000002</c:v>
                </c:pt>
                <c:pt idx="3307">
                  <c:v>0.40100000000000002</c:v>
                </c:pt>
                <c:pt idx="3308">
                  <c:v>-2.4300000000000002</c:v>
                </c:pt>
                <c:pt idx="3309">
                  <c:v>-2.4350000000000001</c:v>
                </c:pt>
                <c:pt idx="3310">
                  <c:v>0.47299999999999998</c:v>
                </c:pt>
                <c:pt idx="3311">
                  <c:v>0.47399999999999998</c:v>
                </c:pt>
                <c:pt idx="3312">
                  <c:v>-1.8540000000000001</c:v>
                </c:pt>
                <c:pt idx="3313">
                  <c:v>-2.4510000000000001</c:v>
                </c:pt>
                <c:pt idx="3314">
                  <c:v>-2.4460000000000002</c:v>
                </c:pt>
                <c:pt idx="3315">
                  <c:v>6.5659999999999998</c:v>
                </c:pt>
                <c:pt idx="3316">
                  <c:v>0.40500000000000003</c:v>
                </c:pt>
                <c:pt idx="3317">
                  <c:v>0.40500000000000003</c:v>
                </c:pt>
                <c:pt idx="3318">
                  <c:v>-2.4329999999999998</c:v>
                </c:pt>
                <c:pt idx="3319">
                  <c:v>-2.4369999999999998</c:v>
                </c:pt>
                <c:pt idx="3320">
                  <c:v>0.46800000000000003</c:v>
                </c:pt>
                <c:pt idx="3321">
                  <c:v>0.46800000000000003</c:v>
                </c:pt>
                <c:pt idx="3322">
                  <c:v>-2.4500000000000002</c:v>
                </c:pt>
                <c:pt idx="3323">
                  <c:v>-2.4449999999999998</c:v>
                </c:pt>
                <c:pt idx="3324">
                  <c:v>25.725999999999999</c:v>
                </c:pt>
                <c:pt idx="3325">
                  <c:v>0.39900000000000002</c:v>
                </c:pt>
                <c:pt idx="3326">
                  <c:v>0.39900000000000002</c:v>
                </c:pt>
                <c:pt idx="3327">
                  <c:v>-3.0760000000000001</c:v>
                </c:pt>
                <c:pt idx="3328">
                  <c:v>-2.4390000000000001</c:v>
                </c:pt>
                <c:pt idx="3329">
                  <c:v>-2.444</c:v>
                </c:pt>
                <c:pt idx="3330">
                  <c:v>0.47499999999999998</c:v>
                </c:pt>
                <c:pt idx="3331">
                  <c:v>0.47499999999999998</c:v>
                </c:pt>
                <c:pt idx="3332">
                  <c:v>-2.4500000000000002</c:v>
                </c:pt>
                <c:pt idx="3333">
                  <c:v>-2.4449999999999998</c:v>
                </c:pt>
                <c:pt idx="3334">
                  <c:v>0.39900000000000002</c:v>
                </c:pt>
                <c:pt idx="3335">
                  <c:v>0.39900000000000002</c:v>
                </c:pt>
                <c:pt idx="3336">
                  <c:v>-2.1520000000000001</c:v>
                </c:pt>
                <c:pt idx="3337">
                  <c:v>-2.4380000000000002</c:v>
                </c:pt>
                <c:pt idx="3338">
                  <c:v>-2.4430000000000001</c:v>
                </c:pt>
                <c:pt idx="3339">
                  <c:v>18.594000000000001</c:v>
                </c:pt>
                <c:pt idx="3340">
                  <c:v>0.47199999999999998</c:v>
                </c:pt>
                <c:pt idx="3341">
                  <c:v>0.47199999999999998</c:v>
                </c:pt>
                <c:pt idx="3342">
                  <c:v>-2.448</c:v>
                </c:pt>
                <c:pt idx="3343">
                  <c:v>-2.4430000000000001</c:v>
                </c:pt>
                <c:pt idx="3344">
                  <c:v>0.40200000000000002</c:v>
                </c:pt>
                <c:pt idx="3345">
                  <c:v>0.40200000000000002</c:v>
                </c:pt>
                <c:pt idx="3346">
                  <c:v>-2.4390000000000001</c:v>
                </c:pt>
                <c:pt idx="3347">
                  <c:v>-2.4430000000000001</c:v>
                </c:pt>
                <c:pt idx="3348">
                  <c:v>11.568</c:v>
                </c:pt>
                <c:pt idx="3349">
                  <c:v>0.47499999999999998</c:v>
                </c:pt>
                <c:pt idx="3350">
                  <c:v>0.47599999999999998</c:v>
                </c:pt>
                <c:pt idx="3351">
                  <c:v>-2.2810000000000001</c:v>
                </c:pt>
                <c:pt idx="3352">
                  <c:v>-2.4420000000000002</c:v>
                </c:pt>
                <c:pt idx="3353">
                  <c:v>-2.4369999999999998</c:v>
                </c:pt>
                <c:pt idx="3354">
                  <c:v>0.39900000000000002</c:v>
                </c:pt>
                <c:pt idx="3355">
                  <c:v>0.39900000000000002</c:v>
                </c:pt>
                <c:pt idx="3356">
                  <c:v>-2.448</c:v>
                </c:pt>
                <c:pt idx="3357">
                  <c:v>-2.4529999999999998</c:v>
                </c:pt>
                <c:pt idx="3358">
                  <c:v>0.47599999999999998</c:v>
                </c:pt>
                <c:pt idx="3359">
                  <c:v>0.47599999999999998</c:v>
                </c:pt>
                <c:pt idx="3360">
                  <c:v>-7.2069999999999999</c:v>
                </c:pt>
                <c:pt idx="3361">
                  <c:v>-2.4500000000000002</c:v>
                </c:pt>
                <c:pt idx="3362">
                  <c:v>-2.4449999999999998</c:v>
                </c:pt>
                <c:pt idx="3363">
                  <c:v>22.382000000000001</c:v>
                </c:pt>
                <c:pt idx="3364">
                  <c:v>0.39500000000000002</c:v>
                </c:pt>
                <c:pt idx="3365">
                  <c:v>0.39500000000000002</c:v>
                </c:pt>
                <c:pt idx="3366">
                  <c:v>-2.4430000000000001</c:v>
                </c:pt>
                <c:pt idx="3367">
                  <c:v>-2.4489999999999998</c:v>
                </c:pt>
                <c:pt idx="3368">
                  <c:v>0.48</c:v>
                </c:pt>
                <c:pt idx="3369">
                  <c:v>0.48</c:v>
                </c:pt>
                <c:pt idx="3370">
                  <c:v>-2.4510000000000001</c:v>
                </c:pt>
                <c:pt idx="3371">
                  <c:v>-2.4449999999999998</c:v>
                </c:pt>
                <c:pt idx="3372">
                  <c:v>5.7089999999999996</c:v>
                </c:pt>
                <c:pt idx="3373">
                  <c:v>0.4</c:v>
                </c:pt>
                <c:pt idx="3374">
                  <c:v>0.4</c:v>
                </c:pt>
                <c:pt idx="3375">
                  <c:v>-1.887</c:v>
                </c:pt>
                <c:pt idx="3376">
                  <c:v>-2.4380000000000002</c:v>
                </c:pt>
                <c:pt idx="3377">
                  <c:v>-2.4430000000000001</c:v>
                </c:pt>
                <c:pt idx="3378">
                  <c:v>0.47299999999999998</c:v>
                </c:pt>
                <c:pt idx="3379">
                  <c:v>0.47399999999999998</c:v>
                </c:pt>
                <c:pt idx="3380">
                  <c:v>-2.4510000000000001</c:v>
                </c:pt>
                <c:pt idx="3381">
                  <c:v>-2.4460000000000002</c:v>
                </c:pt>
                <c:pt idx="3382">
                  <c:v>0.4</c:v>
                </c:pt>
                <c:pt idx="3383">
                  <c:v>0.4</c:v>
                </c:pt>
                <c:pt idx="3384">
                  <c:v>-2.6909999999999998</c:v>
                </c:pt>
                <c:pt idx="3385">
                  <c:v>-2.4380000000000002</c:v>
                </c:pt>
                <c:pt idx="3386">
                  <c:v>-2.4430000000000001</c:v>
                </c:pt>
                <c:pt idx="3387">
                  <c:v>9.8829999999999991</c:v>
                </c:pt>
                <c:pt idx="3388">
                  <c:v>0.47699999999999998</c:v>
                </c:pt>
                <c:pt idx="3389">
                  <c:v>0.47799999999999998</c:v>
                </c:pt>
                <c:pt idx="3390">
                  <c:v>-2.456</c:v>
                </c:pt>
                <c:pt idx="3391">
                  <c:v>-2.4500000000000002</c:v>
                </c:pt>
                <c:pt idx="3392">
                  <c:v>0.39700000000000002</c:v>
                </c:pt>
                <c:pt idx="3393">
                  <c:v>0.39700000000000002</c:v>
                </c:pt>
                <c:pt idx="3394">
                  <c:v>-2.4369999999999998</c:v>
                </c:pt>
                <c:pt idx="3395">
                  <c:v>-2.4430000000000001</c:v>
                </c:pt>
                <c:pt idx="3396">
                  <c:v>15.935</c:v>
                </c:pt>
                <c:pt idx="3397">
                  <c:v>0.47599999999999998</c:v>
                </c:pt>
                <c:pt idx="3398">
                  <c:v>0.47699999999999998</c:v>
                </c:pt>
                <c:pt idx="3399">
                  <c:v>-5.6269999999999998</c:v>
                </c:pt>
                <c:pt idx="3400">
                  <c:v>-2.4590000000000001</c:v>
                </c:pt>
                <c:pt idx="3401">
                  <c:v>-2.4540000000000002</c:v>
                </c:pt>
                <c:pt idx="3402">
                  <c:v>0.39800000000000002</c:v>
                </c:pt>
                <c:pt idx="3403">
                  <c:v>0.39800000000000002</c:v>
                </c:pt>
                <c:pt idx="3404">
                  <c:v>-2.4340000000000002</c:v>
                </c:pt>
                <c:pt idx="3405">
                  <c:v>-2.4390000000000001</c:v>
                </c:pt>
                <c:pt idx="3406">
                  <c:v>0.47599999999999998</c:v>
                </c:pt>
                <c:pt idx="3407">
                  <c:v>0.47599999999999998</c:v>
                </c:pt>
                <c:pt idx="3408">
                  <c:v>-1.766</c:v>
                </c:pt>
                <c:pt idx="3409">
                  <c:v>-2.4489999999999998</c:v>
                </c:pt>
                <c:pt idx="3410">
                  <c:v>-2.4430000000000001</c:v>
                </c:pt>
                <c:pt idx="3411">
                  <c:v>5.452</c:v>
                </c:pt>
                <c:pt idx="3412">
                  <c:v>0.40400000000000003</c:v>
                </c:pt>
                <c:pt idx="3413">
                  <c:v>0.40400000000000003</c:v>
                </c:pt>
                <c:pt idx="3414">
                  <c:v>-2.44</c:v>
                </c:pt>
                <c:pt idx="3415">
                  <c:v>-2.4449999999999998</c:v>
                </c:pt>
                <c:pt idx="3416">
                  <c:v>0.46899999999999997</c:v>
                </c:pt>
                <c:pt idx="3417">
                  <c:v>0.46899999999999997</c:v>
                </c:pt>
                <c:pt idx="3418">
                  <c:v>-2.4460000000000002</c:v>
                </c:pt>
                <c:pt idx="3419">
                  <c:v>-2.4420000000000002</c:v>
                </c:pt>
                <c:pt idx="3420">
                  <c:v>21.414999999999999</c:v>
                </c:pt>
                <c:pt idx="3421">
                  <c:v>0.40100000000000002</c:v>
                </c:pt>
                <c:pt idx="3422">
                  <c:v>0.40100000000000002</c:v>
                </c:pt>
                <c:pt idx="3423">
                  <c:v>-3.1789999999999998</c:v>
                </c:pt>
                <c:pt idx="3424">
                  <c:v>-2.4409999999999998</c:v>
                </c:pt>
                <c:pt idx="3425">
                  <c:v>-2.4460000000000002</c:v>
                </c:pt>
                <c:pt idx="3426">
                  <c:v>0.47199999999999998</c:v>
                </c:pt>
                <c:pt idx="3427">
                  <c:v>0.47199999999999998</c:v>
                </c:pt>
                <c:pt idx="3428">
                  <c:v>-2.448</c:v>
                </c:pt>
                <c:pt idx="3429">
                  <c:v>-2.4430000000000001</c:v>
                </c:pt>
                <c:pt idx="3430">
                  <c:v>0.40200000000000002</c:v>
                </c:pt>
                <c:pt idx="3431">
                  <c:v>0.40200000000000002</c:v>
                </c:pt>
                <c:pt idx="3432">
                  <c:v>-2.218</c:v>
                </c:pt>
                <c:pt idx="3433">
                  <c:v>-2.4380000000000002</c:v>
                </c:pt>
                <c:pt idx="3434">
                  <c:v>-2.4420000000000002</c:v>
                </c:pt>
                <c:pt idx="3435">
                  <c:v>17.05</c:v>
                </c:pt>
                <c:pt idx="3436">
                  <c:v>0.47199999999999998</c:v>
                </c:pt>
                <c:pt idx="3437">
                  <c:v>0.47199999999999998</c:v>
                </c:pt>
                <c:pt idx="3438">
                  <c:v>-2.452</c:v>
                </c:pt>
                <c:pt idx="3439">
                  <c:v>-2.4470000000000001</c:v>
                </c:pt>
                <c:pt idx="3440">
                  <c:v>0.40100000000000002</c:v>
                </c:pt>
                <c:pt idx="3441">
                  <c:v>0.40100000000000002</c:v>
                </c:pt>
                <c:pt idx="3442">
                  <c:v>-2.4380000000000002</c:v>
                </c:pt>
                <c:pt idx="3443">
                  <c:v>-2.4430000000000001</c:v>
                </c:pt>
                <c:pt idx="3444">
                  <c:v>10.609</c:v>
                </c:pt>
                <c:pt idx="3445">
                  <c:v>0.47799999999999998</c:v>
                </c:pt>
                <c:pt idx="3446">
                  <c:v>0.47799999999999998</c:v>
                </c:pt>
                <c:pt idx="3447">
                  <c:v>-2.0179999999999998</c:v>
                </c:pt>
                <c:pt idx="3448">
                  <c:v>-2.4449999999999998</c:v>
                </c:pt>
                <c:pt idx="3449">
                  <c:v>-2.4390000000000001</c:v>
                </c:pt>
                <c:pt idx="3450">
                  <c:v>0.39600000000000002</c:v>
                </c:pt>
                <c:pt idx="3451">
                  <c:v>0.39600000000000002</c:v>
                </c:pt>
                <c:pt idx="3452">
                  <c:v>-2.452</c:v>
                </c:pt>
                <c:pt idx="3453">
                  <c:v>-2.4569999999999999</c:v>
                </c:pt>
                <c:pt idx="3454">
                  <c:v>0.47899999999999998</c:v>
                </c:pt>
                <c:pt idx="3455">
                  <c:v>0.47799999999999998</c:v>
                </c:pt>
                <c:pt idx="3456">
                  <c:v>-6.431</c:v>
                </c:pt>
                <c:pt idx="3457">
                  <c:v>-2.4460000000000002</c:v>
                </c:pt>
                <c:pt idx="3458">
                  <c:v>-2.4409999999999998</c:v>
                </c:pt>
                <c:pt idx="3459">
                  <c:v>17.594000000000001</c:v>
                </c:pt>
                <c:pt idx="3460">
                  <c:v>0.39500000000000002</c:v>
                </c:pt>
                <c:pt idx="3461">
                  <c:v>0.39500000000000002</c:v>
                </c:pt>
                <c:pt idx="3462">
                  <c:v>-2.452</c:v>
                </c:pt>
                <c:pt idx="3463">
                  <c:v>-2.4569999999999999</c:v>
                </c:pt>
                <c:pt idx="3464">
                  <c:v>0.48</c:v>
                </c:pt>
                <c:pt idx="3465">
                  <c:v>0.48</c:v>
                </c:pt>
                <c:pt idx="3466">
                  <c:v>-2.4460000000000002</c:v>
                </c:pt>
                <c:pt idx="3467">
                  <c:v>-2.44</c:v>
                </c:pt>
                <c:pt idx="3468">
                  <c:v>4.4710000000000001</c:v>
                </c:pt>
                <c:pt idx="3469">
                  <c:v>0.40100000000000002</c:v>
                </c:pt>
                <c:pt idx="3470">
                  <c:v>0.40100000000000002</c:v>
                </c:pt>
                <c:pt idx="3471">
                  <c:v>-2.323</c:v>
                </c:pt>
                <c:pt idx="3472">
                  <c:v>-2.4420000000000002</c:v>
                </c:pt>
                <c:pt idx="3473">
                  <c:v>-2.4470000000000001</c:v>
                </c:pt>
                <c:pt idx="3474">
                  <c:v>0.47199999999999998</c:v>
                </c:pt>
                <c:pt idx="3475">
                  <c:v>0.47199999999999998</c:v>
                </c:pt>
                <c:pt idx="3476">
                  <c:v>-2.448</c:v>
                </c:pt>
                <c:pt idx="3477">
                  <c:v>-2.4430000000000001</c:v>
                </c:pt>
                <c:pt idx="3478">
                  <c:v>0.40100000000000002</c:v>
                </c:pt>
                <c:pt idx="3479">
                  <c:v>0.40100000000000002</c:v>
                </c:pt>
                <c:pt idx="3480">
                  <c:v>-3.335</c:v>
                </c:pt>
                <c:pt idx="3481">
                  <c:v>-2.44</c:v>
                </c:pt>
                <c:pt idx="3482">
                  <c:v>-2.4449999999999998</c:v>
                </c:pt>
                <c:pt idx="3483">
                  <c:v>10.093</c:v>
                </c:pt>
                <c:pt idx="3484">
                  <c:v>0.47799999999999998</c:v>
                </c:pt>
                <c:pt idx="3485">
                  <c:v>0.47899999999999998</c:v>
                </c:pt>
                <c:pt idx="3486">
                  <c:v>-2.4590000000000001</c:v>
                </c:pt>
                <c:pt idx="3487">
                  <c:v>-2.4529999999999998</c:v>
                </c:pt>
                <c:pt idx="3488">
                  <c:v>0.39600000000000002</c:v>
                </c:pt>
                <c:pt idx="3489">
                  <c:v>0.39500000000000002</c:v>
                </c:pt>
                <c:pt idx="3490">
                  <c:v>-2.4390000000000001</c:v>
                </c:pt>
                <c:pt idx="3491">
                  <c:v>-2.4449999999999998</c:v>
                </c:pt>
                <c:pt idx="3492">
                  <c:v>16.181000000000001</c:v>
                </c:pt>
                <c:pt idx="3493">
                  <c:v>0.48</c:v>
                </c:pt>
                <c:pt idx="3494">
                  <c:v>0.48099999999999998</c:v>
                </c:pt>
                <c:pt idx="3495">
                  <c:v>-6.1210000000000004</c:v>
                </c:pt>
                <c:pt idx="3496">
                  <c:v>-2.46</c:v>
                </c:pt>
                <c:pt idx="3497">
                  <c:v>-2.4540000000000002</c:v>
                </c:pt>
                <c:pt idx="3498">
                  <c:v>0.39400000000000002</c:v>
                </c:pt>
                <c:pt idx="3499">
                  <c:v>0.39400000000000002</c:v>
                </c:pt>
                <c:pt idx="3500">
                  <c:v>-2.44</c:v>
                </c:pt>
                <c:pt idx="3501">
                  <c:v>-2.4460000000000002</c:v>
                </c:pt>
                <c:pt idx="3502">
                  <c:v>0.48</c:v>
                </c:pt>
                <c:pt idx="3503">
                  <c:v>0.48099999999999998</c:v>
                </c:pt>
                <c:pt idx="3504">
                  <c:v>-1.915</c:v>
                </c:pt>
                <c:pt idx="3505">
                  <c:v>-2.444</c:v>
                </c:pt>
                <c:pt idx="3506">
                  <c:v>-2.4380000000000002</c:v>
                </c:pt>
                <c:pt idx="3507">
                  <c:v>4.5449999999999999</c:v>
                </c:pt>
                <c:pt idx="3508">
                  <c:v>0.40100000000000002</c:v>
                </c:pt>
                <c:pt idx="3509">
                  <c:v>0.40100000000000002</c:v>
                </c:pt>
                <c:pt idx="3510">
                  <c:v>-2.452</c:v>
                </c:pt>
                <c:pt idx="3511">
                  <c:v>-2.4569999999999999</c:v>
                </c:pt>
                <c:pt idx="3512">
                  <c:v>0.47199999999999998</c:v>
                </c:pt>
                <c:pt idx="3513">
                  <c:v>0.47199999999999998</c:v>
                </c:pt>
                <c:pt idx="3514">
                  <c:v>-2.44</c:v>
                </c:pt>
                <c:pt idx="3515">
                  <c:v>-2.4350000000000001</c:v>
                </c:pt>
                <c:pt idx="3516">
                  <c:v>17.905999999999999</c:v>
                </c:pt>
                <c:pt idx="3517">
                  <c:v>0.40100000000000002</c:v>
                </c:pt>
                <c:pt idx="3518">
                  <c:v>0.40100000000000002</c:v>
                </c:pt>
                <c:pt idx="3519">
                  <c:v>-3.6520000000000001</c:v>
                </c:pt>
                <c:pt idx="3520">
                  <c:v>-2.448</c:v>
                </c:pt>
                <c:pt idx="3521">
                  <c:v>-2.4529999999999998</c:v>
                </c:pt>
                <c:pt idx="3522">
                  <c:v>0.47199999999999998</c:v>
                </c:pt>
                <c:pt idx="3523">
                  <c:v>0.47199999999999998</c:v>
                </c:pt>
                <c:pt idx="3524">
                  <c:v>-2.444</c:v>
                </c:pt>
                <c:pt idx="3525">
                  <c:v>-2.4390000000000001</c:v>
                </c:pt>
                <c:pt idx="3526">
                  <c:v>0.40100000000000002</c:v>
                </c:pt>
                <c:pt idx="3527">
                  <c:v>0.40100000000000002</c:v>
                </c:pt>
                <c:pt idx="3528">
                  <c:v>-2.5270000000000001</c:v>
                </c:pt>
                <c:pt idx="3529">
                  <c:v>-2.4409999999999998</c:v>
                </c:pt>
                <c:pt idx="3530">
                  <c:v>-2.4460000000000002</c:v>
                </c:pt>
                <c:pt idx="3531">
                  <c:v>17.451000000000001</c:v>
                </c:pt>
                <c:pt idx="3532">
                  <c:v>0.47499999999999998</c:v>
                </c:pt>
                <c:pt idx="3533">
                  <c:v>0.47499999999999998</c:v>
                </c:pt>
                <c:pt idx="3534">
                  <c:v>-2.4550000000000001</c:v>
                </c:pt>
                <c:pt idx="3535">
                  <c:v>-2.4489999999999998</c:v>
                </c:pt>
                <c:pt idx="3536">
                  <c:v>0.39900000000000002</c:v>
                </c:pt>
                <c:pt idx="3537">
                  <c:v>0.39800000000000002</c:v>
                </c:pt>
                <c:pt idx="3538">
                  <c:v>-2.4420000000000002</c:v>
                </c:pt>
                <c:pt idx="3539">
                  <c:v>-2.4470000000000001</c:v>
                </c:pt>
                <c:pt idx="3540">
                  <c:v>10.959</c:v>
                </c:pt>
                <c:pt idx="3541">
                  <c:v>0.48399999999999999</c:v>
                </c:pt>
                <c:pt idx="3542">
                  <c:v>0.48399999999999999</c:v>
                </c:pt>
                <c:pt idx="3543">
                  <c:v>-1.6359999999999999</c:v>
                </c:pt>
                <c:pt idx="3544">
                  <c:v>-2.4500000000000002</c:v>
                </c:pt>
                <c:pt idx="3545">
                  <c:v>-2.444</c:v>
                </c:pt>
                <c:pt idx="3546">
                  <c:v>0.39</c:v>
                </c:pt>
                <c:pt idx="3547">
                  <c:v>0.39</c:v>
                </c:pt>
                <c:pt idx="3548">
                  <c:v>-2.4569999999999999</c:v>
                </c:pt>
                <c:pt idx="3549">
                  <c:v>-2.464</c:v>
                </c:pt>
                <c:pt idx="3550">
                  <c:v>0.48499999999999999</c:v>
                </c:pt>
                <c:pt idx="3551">
                  <c:v>0.48499999999999999</c:v>
                </c:pt>
                <c:pt idx="3552">
                  <c:v>-5.2130000000000001</c:v>
                </c:pt>
                <c:pt idx="3553">
                  <c:v>-2.4460000000000002</c:v>
                </c:pt>
                <c:pt idx="3554">
                  <c:v>-2.44</c:v>
                </c:pt>
                <c:pt idx="3555">
                  <c:v>25.111999999999998</c:v>
                </c:pt>
                <c:pt idx="3556">
                  <c:v>0.39100000000000001</c:v>
                </c:pt>
                <c:pt idx="3557">
                  <c:v>0.39200000000000002</c:v>
                </c:pt>
                <c:pt idx="3558">
                  <c:v>-2.46</c:v>
                </c:pt>
                <c:pt idx="3559">
                  <c:v>-2.4660000000000002</c:v>
                </c:pt>
                <c:pt idx="3560">
                  <c:v>0.48299999999999998</c:v>
                </c:pt>
                <c:pt idx="3561">
                  <c:v>0.48299999999999998</c:v>
                </c:pt>
                <c:pt idx="3562">
                  <c:v>-2.444</c:v>
                </c:pt>
                <c:pt idx="3563">
                  <c:v>-2.4380000000000002</c:v>
                </c:pt>
                <c:pt idx="3564">
                  <c:v>6.3739999999999997</c:v>
                </c:pt>
                <c:pt idx="3565">
                  <c:v>0.40300000000000002</c:v>
                </c:pt>
                <c:pt idx="3566">
                  <c:v>0.40400000000000003</c:v>
                </c:pt>
                <c:pt idx="3567">
                  <c:v>-1.8340000000000001</c:v>
                </c:pt>
                <c:pt idx="3568">
                  <c:v>-2.4449999999999998</c:v>
                </c:pt>
                <c:pt idx="3569">
                  <c:v>-2.4500000000000002</c:v>
                </c:pt>
                <c:pt idx="3570">
                  <c:v>0.46800000000000003</c:v>
                </c:pt>
                <c:pt idx="3571">
                  <c:v>0.46800000000000003</c:v>
                </c:pt>
                <c:pt idx="3572">
                  <c:v>-2.4449999999999998</c:v>
                </c:pt>
                <c:pt idx="3573">
                  <c:v>-2.4409999999999998</c:v>
                </c:pt>
                <c:pt idx="3574">
                  <c:v>0.40400000000000003</c:v>
                </c:pt>
                <c:pt idx="3575">
                  <c:v>0.40400000000000003</c:v>
                </c:pt>
                <c:pt idx="3576">
                  <c:v>-2.6419999999999999</c:v>
                </c:pt>
                <c:pt idx="3577">
                  <c:v>-2.4420000000000002</c:v>
                </c:pt>
                <c:pt idx="3578">
                  <c:v>-2.4460000000000002</c:v>
                </c:pt>
                <c:pt idx="3579">
                  <c:v>9.1940000000000008</c:v>
                </c:pt>
                <c:pt idx="3580">
                  <c:v>0.47699999999999998</c:v>
                </c:pt>
                <c:pt idx="3581">
                  <c:v>0.47699999999999998</c:v>
                </c:pt>
                <c:pt idx="3582">
                  <c:v>-2.4590000000000001</c:v>
                </c:pt>
                <c:pt idx="3583">
                  <c:v>-2.4529999999999998</c:v>
                </c:pt>
                <c:pt idx="3584">
                  <c:v>0.39600000000000002</c:v>
                </c:pt>
                <c:pt idx="3585">
                  <c:v>0.39600000000000002</c:v>
                </c:pt>
                <c:pt idx="3586">
                  <c:v>-2.4420000000000002</c:v>
                </c:pt>
                <c:pt idx="3587">
                  <c:v>-2.4470000000000001</c:v>
                </c:pt>
                <c:pt idx="3588">
                  <c:v>14.722</c:v>
                </c:pt>
                <c:pt idx="3589">
                  <c:v>0.48099999999999998</c:v>
                </c:pt>
                <c:pt idx="3590">
                  <c:v>0.48199999999999998</c:v>
                </c:pt>
                <c:pt idx="3591">
                  <c:v>-6.3550000000000004</c:v>
                </c:pt>
                <c:pt idx="3592">
                  <c:v>-2.4580000000000002</c:v>
                </c:pt>
                <c:pt idx="3593">
                  <c:v>-2.452</c:v>
                </c:pt>
                <c:pt idx="3594">
                  <c:v>0.39200000000000002</c:v>
                </c:pt>
                <c:pt idx="3595">
                  <c:v>0.39200000000000002</c:v>
                </c:pt>
                <c:pt idx="3596">
                  <c:v>-2.448</c:v>
                </c:pt>
                <c:pt idx="3597">
                  <c:v>-2.4540000000000002</c:v>
                </c:pt>
                <c:pt idx="3598">
                  <c:v>0.48199999999999998</c:v>
                </c:pt>
                <c:pt idx="3599">
                  <c:v>0.48199999999999998</c:v>
                </c:pt>
                <c:pt idx="3600">
                  <c:v>-1.976</c:v>
                </c:pt>
                <c:pt idx="3601">
                  <c:v>-2.4350000000000001</c:v>
                </c:pt>
                <c:pt idx="3602">
                  <c:v>-2.4289999999999998</c:v>
                </c:pt>
                <c:pt idx="3603">
                  <c:v>6.2850000000000001</c:v>
                </c:pt>
                <c:pt idx="3604">
                  <c:v>0.40500000000000003</c:v>
                </c:pt>
                <c:pt idx="3605">
                  <c:v>0.40500000000000003</c:v>
                </c:pt>
                <c:pt idx="3606">
                  <c:v>-2.4609999999999999</c:v>
                </c:pt>
                <c:pt idx="3607">
                  <c:v>-2.4660000000000002</c:v>
                </c:pt>
                <c:pt idx="3608">
                  <c:v>0.46700000000000003</c:v>
                </c:pt>
                <c:pt idx="3609">
                  <c:v>0.46700000000000003</c:v>
                </c:pt>
                <c:pt idx="3610">
                  <c:v>-2.4300000000000002</c:v>
                </c:pt>
                <c:pt idx="3611">
                  <c:v>-2.4249999999999998</c:v>
                </c:pt>
                <c:pt idx="3612">
                  <c:v>24.797999999999998</c:v>
                </c:pt>
                <c:pt idx="3613">
                  <c:v>0.40799999999999997</c:v>
                </c:pt>
                <c:pt idx="3614">
                  <c:v>0.40799999999999997</c:v>
                </c:pt>
                <c:pt idx="3615">
                  <c:v>-2.78</c:v>
                </c:pt>
                <c:pt idx="3616">
                  <c:v>-2.4550000000000001</c:v>
                </c:pt>
                <c:pt idx="3617">
                  <c:v>-2.4590000000000001</c:v>
                </c:pt>
                <c:pt idx="3618">
                  <c:v>0.46300000000000002</c:v>
                </c:pt>
                <c:pt idx="3619">
                  <c:v>0.46200000000000002</c:v>
                </c:pt>
                <c:pt idx="3620">
                  <c:v>-2.4340000000000002</c:v>
                </c:pt>
                <c:pt idx="3621">
                  <c:v>-2.4300000000000002</c:v>
                </c:pt>
                <c:pt idx="3622">
                  <c:v>0.40799999999999997</c:v>
                </c:pt>
                <c:pt idx="3623">
                  <c:v>0.40899999999999997</c:v>
                </c:pt>
                <c:pt idx="3624">
                  <c:v>-1.9219999999999999</c:v>
                </c:pt>
                <c:pt idx="3625">
                  <c:v>-2.448</c:v>
                </c:pt>
                <c:pt idx="3626">
                  <c:v>-2.4510000000000001</c:v>
                </c:pt>
                <c:pt idx="3627">
                  <c:v>0.46200000000000002</c:v>
                </c:pt>
                <c:pt idx="3628">
                  <c:v>0.46200000000000002</c:v>
                </c:pt>
                <c:pt idx="3629">
                  <c:v>-2.4409999999999998</c:v>
                </c:pt>
                <c:pt idx="3630">
                  <c:v>-2.4369999999999998</c:v>
                </c:pt>
                <c:pt idx="3631">
                  <c:v>0.40899999999999997</c:v>
                </c:pt>
                <c:pt idx="3632">
                  <c:v>0.40899999999999997</c:v>
                </c:pt>
                <c:pt idx="3633">
                  <c:v>-2.4500000000000002</c:v>
                </c:pt>
                <c:pt idx="3634">
                  <c:v>-2.4529999999999998</c:v>
                </c:pt>
                <c:pt idx="3635">
                  <c:v>0.93300000000000005</c:v>
                </c:pt>
                <c:pt idx="3636">
                  <c:v>-4.944</c:v>
                </c:pt>
                <c:pt idx="3637">
                  <c:v>0.81100000000000005</c:v>
                </c:pt>
                <c:pt idx="3638">
                  <c:v>-5.0069999999999997</c:v>
                </c:pt>
                <c:pt idx="3639">
                  <c:v>0.91500000000000004</c:v>
                </c:pt>
                <c:pt idx="3640">
                  <c:v>-4.8710000000000004</c:v>
                </c:pt>
                <c:pt idx="3641">
                  <c:v>0.81799999999999995</c:v>
                </c:pt>
                <c:pt idx="3642">
                  <c:v>-2.4630000000000001</c:v>
                </c:pt>
                <c:pt idx="3643">
                  <c:v>-2.4660000000000002</c:v>
                </c:pt>
                <c:pt idx="3644">
                  <c:v>0.46200000000000002</c:v>
                </c:pt>
                <c:pt idx="3645">
                  <c:v>0.46200000000000002</c:v>
                </c:pt>
                <c:pt idx="3646">
                  <c:v>-2.4260000000000002</c:v>
                </c:pt>
                <c:pt idx="3647">
                  <c:v>-2.4220000000000002</c:v>
                </c:pt>
                <c:pt idx="3648">
                  <c:v>0.40899999999999997</c:v>
                </c:pt>
                <c:pt idx="3649">
                  <c:v>0.40899999999999997</c:v>
                </c:pt>
                <c:pt idx="3650">
                  <c:v>-2.4649999999999999</c:v>
                </c:pt>
                <c:pt idx="3651">
                  <c:v>-2.468</c:v>
                </c:pt>
                <c:pt idx="3652">
                  <c:v>0.46200000000000002</c:v>
                </c:pt>
                <c:pt idx="3653">
                  <c:v>0.46200000000000002</c:v>
                </c:pt>
                <c:pt idx="3654">
                  <c:v>-2.4239999999999999</c:v>
                </c:pt>
                <c:pt idx="3655">
                  <c:v>-2.4209999999999998</c:v>
                </c:pt>
                <c:pt idx="3656">
                  <c:v>0.40899999999999997</c:v>
                </c:pt>
                <c:pt idx="3657">
                  <c:v>0.40899999999999997</c:v>
                </c:pt>
                <c:pt idx="3658">
                  <c:v>-2.4660000000000002</c:v>
                </c:pt>
                <c:pt idx="3659">
                  <c:v>-2.4700000000000002</c:v>
                </c:pt>
                <c:pt idx="3660">
                  <c:v>0.46200000000000002</c:v>
                </c:pt>
                <c:pt idx="3661">
                  <c:v>0.46200000000000002</c:v>
                </c:pt>
                <c:pt idx="3662">
                  <c:v>-2.423</c:v>
                </c:pt>
                <c:pt idx="3663">
                  <c:v>-2.4119999999999999</c:v>
                </c:pt>
                <c:pt idx="3664">
                  <c:v>0.41099999999999998</c:v>
                </c:pt>
                <c:pt idx="3665">
                  <c:v>0.41099999999999998</c:v>
                </c:pt>
                <c:pt idx="3666">
                  <c:v>-2.4529999999999998</c:v>
                </c:pt>
                <c:pt idx="3667">
                  <c:v>-2.4569999999999999</c:v>
                </c:pt>
                <c:pt idx="3668">
                  <c:v>0.46400000000000002</c:v>
                </c:pt>
                <c:pt idx="3669">
                  <c:v>0.46300000000000002</c:v>
                </c:pt>
                <c:pt idx="3670">
                  <c:v>-2.4169999999999998</c:v>
                </c:pt>
                <c:pt idx="3671">
                  <c:v>-2.4140000000000001</c:v>
                </c:pt>
                <c:pt idx="3672">
                  <c:v>0.41099999999999998</c:v>
                </c:pt>
                <c:pt idx="3673">
                  <c:v>0.41099999999999998</c:v>
                </c:pt>
                <c:pt idx="3674">
                  <c:v>-2.4510000000000001</c:v>
                </c:pt>
                <c:pt idx="3675">
                  <c:v>-2.4550000000000001</c:v>
                </c:pt>
                <c:pt idx="3676">
                  <c:v>0.46400000000000002</c:v>
                </c:pt>
                <c:pt idx="3677">
                  <c:v>0.46400000000000002</c:v>
                </c:pt>
                <c:pt idx="3678">
                  <c:v>-2.419</c:v>
                </c:pt>
                <c:pt idx="3679">
                  <c:v>-2.415</c:v>
                </c:pt>
                <c:pt idx="3680">
                  <c:v>0.41099999999999998</c:v>
                </c:pt>
                <c:pt idx="3681">
                  <c:v>0.41099999999999998</c:v>
                </c:pt>
                <c:pt idx="3682">
                  <c:v>-2.4500000000000002</c:v>
                </c:pt>
                <c:pt idx="3683">
                  <c:v>-2.4529999999999998</c:v>
                </c:pt>
                <c:pt idx="3684">
                  <c:v>0.92800000000000005</c:v>
                </c:pt>
                <c:pt idx="3685">
                  <c:v>-4.8570000000000002</c:v>
                </c:pt>
                <c:pt idx="3686">
                  <c:v>0.81299999999999994</c:v>
                </c:pt>
                <c:pt idx="3687">
                  <c:v>-4.9989999999999997</c:v>
                </c:pt>
                <c:pt idx="3688">
                  <c:v>0.92</c:v>
                </c:pt>
                <c:pt idx="3689">
                  <c:v>-4.8869999999999996</c:v>
                </c:pt>
                <c:pt idx="3690">
                  <c:v>0.83</c:v>
                </c:pt>
                <c:pt idx="3691">
                  <c:v>-2.456</c:v>
                </c:pt>
                <c:pt idx="3692">
                  <c:v>-2.4590000000000001</c:v>
                </c:pt>
                <c:pt idx="3693">
                  <c:v>0.46400000000000002</c:v>
                </c:pt>
                <c:pt idx="3694">
                  <c:v>0.46300000000000002</c:v>
                </c:pt>
                <c:pt idx="3695">
                  <c:v>-2.415</c:v>
                </c:pt>
                <c:pt idx="3696">
                  <c:v>-2.411</c:v>
                </c:pt>
                <c:pt idx="3697">
                  <c:v>0.41099999999999998</c:v>
                </c:pt>
                <c:pt idx="3698">
                  <c:v>0.41099999999999998</c:v>
                </c:pt>
                <c:pt idx="3699">
                  <c:v>-2.4540000000000002</c:v>
                </c:pt>
                <c:pt idx="3700">
                  <c:v>-2.4580000000000002</c:v>
                </c:pt>
                <c:pt idx="3701">
                  <c:v>-2.0670000000000002</c:v>
                </c:pt>
                <c:pt idx="3702">
                  <c:v>0.46400000000000002</c:v>
                </c:pt>
                <c:pt idx="3703">
                  <c:v>0.46400000000000002</c:v>
                </c:pt>
                <c:pt idx="3704">
                  <c:v>-2.423</c:v>
                </c:pt>
                <c:pt idx="3705">
                  <c:v>-2.419</c:v>
                </c:pt>
                <c:pt idx="3706">
                  <c:v>0.41</c:v>
                </c:pt>
                <c:pt idx="3707">
                  <c:v>0.41099999999999998</c:v>
                </c:pt>
                <c:pt idx="3708">
                  <c:v>-2.4460000000000002</c:v>
                </c:pt>
                <c:pt idx="3709">
                  <c:v>-2.4500000000000002</c:v>
                </c:pt>
                <c:pt idx="3710">
                  <c:v>-5.7450000000000001</c:v>
                </c:pt>
                <c:pt idx="3711">
                  <c:v>0.46500000000000002</c:v>
                </c:pt>
                <c:pt idx="3712">
                  <c:v>0.46500000000000002</c:v>
                </c:pt>
                <c:pt idx="3713">
                  <c:v>29.452000000000002</c:v>
                </c:pt>
                <c:pt idx="3714">
                  <c:v>-2.4420000000000002</c:v>
                </c:pt>
                <c:pt idx="3715">
                  <c:v>-2.4359999999999999</c:v>
                </c:pt>
                <c:pt idx="3716">
                  <c:v>0.39400000000000002</c:v>
                </c:pt>
                <c:pt idx="3717">
                  <c:v>0.39400000000000002</c:v>
                </c:pt>
                <c:pt idx="3718">
                  <c:v>-2.4430000000000001</c:v>
                </c:pt>
                <c:pt idx="3719">
                  <c:v>-2.4489999999999998</c:v>
                </c:pt>
                <c:pt idx="3720">
                  <c:v>0.48299999999999998</c:v>
                </c:pt>
                <c:pt idx="3721">
                  <c:v>0.48299999999999998</c:v>
                </c:pt>
                <c:pt idx="3722">
                  <c:v>7.0970000000000004</c:v>
                </c:pt>
                <c:pt idx="3723">
                  <c:v>-2.4449999999999998</c:v>
                </c:pt>
                <c:pt idx="3724">
                  <c:v>-2.4380000000000002</c:v>
                </c:pt>
                <c:pt idx="3725">
                  <c:v>-2.032</c:v>
                </c:pt>
                <c:pt idx="3726">
                  <c:v>0.39100000000000001</c:v>
                </c:pt>
                <c:pt idx="3727">
                  <c:v>0.39100000000000001</c:v>
                </c:pt>
                <c:pt idx="3728">
                  <c:v>-2.452</c:v>
                </c:pt>
                <c:pt idx="3729">
                  <c:v>-2.4590000000000001</c:v>
                </c:pt>
                <c:pt idx="3730">
                  <c:v>0.48699999999999999</c:v>
                </c:pt>
                <c:pt idx="3731">
                  <c:v>0.48699999999999999</c:v>
                </c:pt>
                <c:pt idx="3732">
                  <c:v>-2.4409999999999998</c:v>
                </c:pt>
                <c:pt idx="3733">
                  <c:v>-2.4340000000000002</c:v>
                </c:pt>
                <c:pt idx="3734">
                  <c:v>-3.57</c:v>
                </c:pt>
                <c:pt idx="3735">
                  <c:v>0.39100000000000001</c:v>
                </c:pt>
                <c:pt idx="3736">
                  <c:v>0.39100000000000001</c:v>
                </c:pt>
                <c:pt idx="3737">
                  <c:v>12.391999999999999</c:v>
                </c:pt>
                <c:pt idx="3738">
                  <c:v>-2.4590000000000001</c:v>
                </c:pt>
                <c:pt idx="3739">
                  <c:v>-2.4649999999999999</c:v>
                </c:pt>
                <c:pt idx="3740">
                  <c:v>0.48099999999999998</c:v>
                </c:pt>
                <c:pt idx="3741">
                  <c:v>0.48099999999999998</c:v>
                </c:pt>
                <c:pt idx="3742">
                  <c:v>-2.4279999999999999</c:v>
                </c:pt>
                <c:pt idx="3743">
                  <c:v>-2.4220000000000002</c:v>
                </c:pt>
                <c:pt idx="3744">
                  <c:v>0.39600000000000002</c:v>
                </c:pt>
                <c:pt idx="3745">
                  <c:v>0.39600000000000002</c:v>
                </c:pt>
                <c:pt idx="3746">
                  <c:v>19.651</c:v>
                </c:pt>
                <c:pt idx="3747">
                  <c:v>-2.4550000000000001</c:v>
                </c:pt>
                <c:pt idx="3748">
                  <c:v>-2.4590000000000001</c:v>
                </c:pt>
                <c:pt idx="3749">
                  <c:v>-6.8869999999999996</c:v>
                </c:pt>
                <c:pt idx="3750">
                  <c:v>0.46899999999999997</c:v>
                </c:pt>
                <c:pt idx="3751">
                  <c:v>0.46899999999999997</c:v>
                </c:pt>
                <c:pt idx="3752">
                  <c:v>-2.4420000000000002</c:v>
                </c:pt>
                <c:pt idx="3753">
                  <c:v>-2.4380000000000002</c:v>
                </c:pt>
                <c:pt idx="3754">
                  <c:v>0.40600000000000003</c:v>
                </c:pt>
                <c:pt idx="3755">
                  <c:v>0.40600000000000003</c:v>
                </c:pt>
                <c:pt idx="3756">
                  <c:v>-2.4319999999999999</c:v>
                </c:pt>
                <c:pt idx="3757">
                  <c:v>-2.4369999999999998</c:v>
                </c:pt>
                <c:pt idx="3758">
                  <c:v>-2.4140000000000001</c:v>
                </c:pt>
                <c:pt idx="3759">
                  <c:v>0.46899999999999997</c:v>
                </c:pt>
                <c:pt idx="3760">
                  <c:v>0.46899999999999997</c:v>
                </c:pt>
                <c:pt idx="3761">
                  <c:v>7.3659999999999997</c:v>
                </c:pt>
                <c:pt idx="3762">
                  <c:v>-2.448</c:v>
                </c:pt>
                <c:pt idx="3763">
                  <c:v>-2.4430000000000001</c:v>
                </c:pt>
                <c:pt idx="3764">
                  <c:v>0.40300000000000002</c:v>
                </c:pt>
                <c:pt idx="3765">
                  <c:v>0.40300000000000002</c:v>
                </c:pt>
                <c:pt idx="3766">
                  <c:v>-2.4289999999999998</c:v>
                </c:pt>
                <c:pt idx="3767">
                  <c:v>-2.4340000000000002</c:v>
                </c:pt>
                <c:pt idx="3768">
                  <c:v>0.47199999999999998</c:v>
                </c:pt>
                <c:pt idx="3769">
                  <c:v>0.47199999999999998</c:v>
                </c:pt>
                <c:pt idx="3770">
                  <c:v>30.422000000000001</c:v>
                </c:pt>
                <c:pt idx="3771">
                  <c:v>-2.448</c:v>
                </c:pt>
                <c:pt idx="3772">
                  <c:v>-2.4409999999999998</c:v>
                </c:pt>
                <c:pt idx="3773">
                  <c:v>-2.88</c:v>
                </c:pt>
                <c:pt idx="3774">
                  <c:v>0.38900000000000001</c:v>
                </c:pt>
                <c:pt idx="3775">
                  <c:v>0.39</c:v>
                </c:pt>
                <c:pt idx="3776">
                  <c:v>-2.4529999999999998</c:v>
                </c:pt>
                <c:pt idx="3777">
                  <c:v>-2.46</c:v>
                </c:pt>
                <c:pt idx="3778">
                  <c:v>0.48899999999999999</c:v>
                </c:pt>
                <c:pt idx="3779">
                  <c:v>0.48799999999999999</c:v>
                </c:pt>
                <c:pt idx="3780">
                  <c:v>-2.4430000000000001</c:v>
                </c:pt>
                <c:pt idx="3781">
                  <c:v>-2.4359999999999999</c:v>
                </c:pt>
                <c:pt idx="3782">
                  <c:v>-1.66</c:v>
                </c:pt>
                <c:pt idx="3783">
                  <c:v>0.39</c:v>
                </c:pt>
                <c:pt idx="3784">
                  <c:v>0.39</c:v>
                </c:pt>
                <c:pt idx="3785">
                  <c:v>21.742000000000001</c:v>
                </c:pt>
                <c:pt idx="3786">
                  <c:v>-2.4529999999999998</c:v>
                </c:pt>
                <c:pt idx="3787">
                  <c:v>-2.4590000000000001</c:v>
                </c:pt>
                <c:pt idx="3788">
                  <c:v>0.47599999999999998</c:v>
                </c:pt>
                <c:pt idx="3789">
                  <c:v>0.47599999999999998</c:v>
                </c:pt>
                <c:pt idx="3790">
                  <c:v>-2.4300000000000002</c:v>
                </c:pt>
                <c:pt idx="3791">
                  <c:v>-2.4249999999999998</c:v>
                </c:pt>
                <c:pt idx="3792">
                  <c:v>0.4</c:v>
                </c:pt>
                <c:pt idx="3793">
                  <c:v>0.4</c:v>
                </c:pt>
                <c:pt idx="3794">
                  <c:v>13.324999999999999</c:v>
                </c:pt>
                <c:pt idx="3795">
                  <c:v>-2.4510000000000001</c:v>
                </c:pt>
                <c:pt idx="3796">
                  <c:v>-2.456</c:v>
                </c:pt>
                <c:pt idx="3797">
                  <c:v>-2.2549999999999999</c:v>
                </c:pt>
                <c:pt idx="3798">
                  <c:v>0.47199999999999998</c:v>
                </c:pt>
                <c:pt idx="3799">
                  <c:v>0.47199999999999998</c:v>
                </c:pt>
                <c:pt idx="3800">
                  <c:v>-2.431</c:v>
                </c:pt>
                <c:pt idx="3801">
                  <c:v>-2.4260000000000002</c:v>
                </c:pt>
                <c:pt idx="3802">
                  <c:v>0.40300000000000002</c:v>
                </c:pt>
                <c:pt idx="3803">
                  <c:v>0.40300000000000002</c:v>
                </c:pt>
                <c:pt idx="3804">
                  <c:v>-2.448</c:v>
                </c:pt>
                <c:pt idx="3805">
                  <c:v>-2.4529999999999998</c:v>
                </c:pt>
                <c:pt idx="3806">
                  <c:v>-6.5869999999999997</c:v>
                </c:pt>
                <c:pt idx="3807">
                  <c:v>0.47199999999999998</c:v>
                </c:pt>
                <c:pt idx="3808">
                  <c:v>0.47299999999999998</c:v>
                </c:pt>
                <c:pt idx="3809">
                  <c:v>29.684999999999999</c:v>
                </c:pt>
                <c:pt idx="3810">
                  <c:v>-2.448</c:v>
                </c:pt>
                <c:pt idx="3811">
                  <c:v>-2.4409999999999998</c:v>
                </c:pt>
                <c:pt idx="3812">
                  <c:v>0.39</c:v>
                </c:pt>
                <c:pt idx="3813">
                  <c:v>0.39</c:v>
                </c:pt>
                <c:pt idx="3814">
                  <c:v>-2.4460000000000002</c:v>
                </c:pt>
                <c:pt idx="3815">
                  <c:v>-2.452</c:v>
                </c:pt>
                <c:pt idx="3816">
                  <c:v>0.48699999999999999</c:v>
                </c:pt>
                <c:pt idx="3817">
                  <c:v>0.48699999999999999</c:v>
                </c:pt>
                <c:pt idx="3818">
                  <c:v>7.2610000000000001</c:v>
                </c:pt>
                <c:pt idx="3819">
                  <c:v>-2.4500000000000002</c:v>
                </c:pt>
                <c:pt idx="3820">
                  <c:v>-2.4430000000000001</c:v>
                </c:pt>
                <c:pt idx="3821">
                  <c:v>-1.9339999999999999</c:v>
                </c:pt>
                <c:pt idx="3822">
                  <c:v>0.39</c:v>
                </c:pt>
                <c:pt idx="3823">
                  <c:v>0.39</c:v>
                </c:pt>
                <c:pt idx="3824">
                  <c:v>-2.448</c:v>
                </c:pt>
                <c:pt idx="3825">
                  <c:v>-2.4540000000000002</c:v>
                </c:pt>
                <c:pt idx="3826">
                  <c:v>0.48699999999999999</c:v>
                </c:pt>
                <c:pt idx="3827">
                  <c:v>0.48699999999999999</c:v>
                </c:pt>
                <c:pt idx="3828">
                  <c:v>-2.4489999999999998</c:v>
                </c:pt>
                <c:pt idx="3829">
                  <c:v>-2.4420000000000002</c:v>
                </c:pt>
                <c:pt idx="3830">
                  <c:v>-3.274</c:v>
                </c:pt>
                <c:pt idx="3831">
                  <c:v>0.39</c:v>
                </c:pt>
                <c:pt idx="3832">
                  <c:v>0.39</c:v>
                </c:pt>
                <c:pt idx="3833">
                  <c:v>13.016999999999999</c:v>
                </c:pt>
                <c:pt idx="3834">
                  <c:v>-2.452</c:v>
                </c:pt>
                <c:pt idx="3835">
                  <c:v>-2.4580000000000002</c:v>
                </c:pt>
                <c:pt idx="3836">
                  <c:v>0.48499999999999999</c:v>
                </c:pt>
                <c:pt idx="3837">
                  <c:v>0.48399999999999999</c:v>
                </c:pt>
                <c:pt idx="3838">
                  <c:v>-2.4409999999999998</c:v>
                </c:pt>
                <c:pt idx="3839">
                  <c:v>-2.4350000000000001</c:v>
                </c:pt>
                <c:pt idx="3840">
                  <c:v>0.39200000000000002</c:v>
                </c:pt>
                <c:pt idx="3841">
                  <c:v>0.39200000000000002</c:v>
                </c:pt>
                <c:pt idx="3842">
                  <c:v>21.896999999999998</c:v>
                </c:pt>
                <c:pt idx="3843">
                  <c:v>-2.4489999999999998</c:v>
                </c:pt>
                <c:pt idx="3844">
                  <c:v>-2.4550000000000001</c:v>
                </c:pt>
                <c:pt idx="3845">
                  <c:v>-6.9589999999999996</c:v>
                </c:pt>
                <c:pt idx="3846">
                  <c:v>0.47499999999999998</c:v>
                </c:pt>
                <c:pt idx="3847">
                  <c:v>0.47499999999999998</c:v>
                </c:pt>
                <c:pt idx="3848">
                  <c:v>-2.4510000000000001</c:v>
                </c:pt>
                <c:pt idx="3849">
                  <c:v>-2.4460000000000002</c:v>
                </c:pt>
                <c:pt idx="3850">
                  <c:v>0.4</c:v>
                </c:pt>
                <c:pt idx="3851">
                  <c:v>0.4</c:v>
                </c:pt>
                <c:pt idx="3852">
                  <c:v>-2.4319999999999999</c:v>
                </c:pt>
                <c:pt idx="3853">
                  <c:v>-2.4380000000000002</c:v>
                </c:pt>
                <c:pt idx="3854">
                  <c:v>-2.3330000000000002</c:v>
                </c:pt>
                <c:pt idx="3855">
                  <c:v>0.47499999999999998</c:v>
                </c:pt>
                <c:pt idx="3856">
                  <c:v>0.47499999999999998</c:v>
                </c:pt>
                <c:pt idx="3857">
                  <c:v>7.0839999999999996</c:v>
                </c:pt>
                <c:pt idx="3858">
                  <c:v>-2.4510000000000001</c:v>
                </c:pt>
                <c:pt idx="3859">
                  <c:v>-2.4460000000000002</c:v>
                </c:pt>
                <c:pt idx="3860">
                  <c:v>0.40100000000000002</c:v>
                </c:pt>
                <c:pt idx="3861">
                  <c:v>0.40100000000000002</c:v>
                </c:pt>
                <c:pt idx="3862">
                  <c:v>-2.431</c:v>
                </c:pt>
                <c:pt idx="3863">
                  <c:v>-2.4359999999999999</c:v>
                </c:pt>
                <c:pt idx="3864">
                  <c:v>0.47399999999999998</c:v>
                </c:pt>
                <c:pt idx="3865">
                  <c:v>0.47399999999999998</c:v>
                </c:pt>
                <c:pt idx="3866">
                  <c:v>28.655999999999999</c:v>
                </c:pt>
                <c:pt idx="3867">
                  <c:v>-2.4510000000000001</c:v>
                </c:pt>
                <c:pt idx="3868">
                  <c:v>-2.444</c:v>
                </c:pt>
                <c:pt idx="3869">
                  <c:v>-2.0859999999999999</c:v>
                </c:pt>
                <c:pt idx="3870">
                  <c:v>0.39100000000000001</c:v>
                </c:pt>
                <c:pt idx="3871">
                  <c:v>0.39100000000000001</c:v>
                </c:pt>
                <c:pt idx="3872">
                  <c:v>-2.4470000000000001</c:v>
                </c:pt>
                <c:pt idx="3873">
                  <c:v>-2.4529999999999998</c:v>
                </c:pt>
                <c:pt idx="3874">
                  <c:v>0.48599999999999999</c:v>
                </c:pt>
                <c:pt idx="3875">
                  <c:v>0.48499999999999999</c:v>
                </c:pt>
                <c:pt idx="3876">
                  <c:v>-2.4489999999999998</c:v>
                </c:pt>
                <c:pt idx="3877">
                  <c:v>-2.4420000000000002</c:v>
                </c:pt>
                <c:pt idx="3878">
                  <c:v>-1.244</c:v>
                </c:pt>
                <c:pt idx="3879">
                  <c:v>0.39100000000000001</c:v>
                </c:pt>
                <c:pt idx="3880">
                  <c:v>0.39100000000000001</c:v>
                </c:pt>
                <c:pt idx="3881">
                  <c:v>22.14</c:v>
                </c:pt>
                <c:pt idx="3882">
                  <c:v>-2.4460000000000002</c:v>
                </c:pt>
                <c:pt idx="3883">
                  <c:v>-2.4510000000000001</c:v>
                </c:pt>
                <c:pt idx="3884">
                  <c:v>0.47699999999999998</c:v>
                </c:pt>
                <c:pt idx="3885">
                  <c:v>0.47699999999999998</c:v>
                </c:pt>
                <c:pt idx="3886">
                  <c:v>-2.4420000000000002</c:v>
                </c:pt>
                <c:pt idx="3887">
                  <c:v>-2.4359999999999999</c:v>
                </c:pt>
                <c:pt idx="3888">
                  <c:v>0.39800000000000002</c:v>
                </c:pt>
                <c:pt idx="3889">
                  <c:v>0.39800000000000002</c:v>
                </c:pt>
                <c:pt idx="3890">
                  <c:v>12.929</c:v>
                </c:pt>
                <c:pt idx="3891">
                  <c:v>-2.4449999999999998</c:v>
                </c:pt>
                <c:pt idx="3892">
                  <c:v>-2.4500000000000002</c:v>
                </c:pt>
                <c:pt idx="3893">
                  <c:v>-2</c:v>
                </c:pt>
                <c:pt idx="3894">
                  <c:v>0.47699999999999998</c:v>
                </c:pt>
                <c:pt idx="3895">
                  <c:v>0.47699999999999998</c:v>
                </c:pt>
                <c:pt idx="3896">
                  <c:v>-2.44</c:v>
                </c:pt>
                <c:pt idx="3897">
                  <c:v>-2.4340000000000002</c:v>
                </c:pt>
                <c:pt idx="3898">
                  <c:v>0.39800000000000002</c:v>
                </c:pt>
                <c:pt idx="3899">
                  <c:v>0.39800000000000002</c:v>
                </c:pt>
                <c:pt idx="3900">
                  <c:v>-2.4470000000000001</c:v>
                </c:pt>
                <c:pt idx="3901">
                  <c:v>-2.4529999999999998</c:v>
                </c:pt>
                <c:pt idx="3902">
                  <c:v>-6.0579999999999998</c:v>
                </c:pt>
                <c:pt idx="3903">
                  <c:v>0.47699999999999998</c:v>
                </c:pt>
                <c:pt idx="3904">
                  <c:v>0.47699999999999998</c:v>
                </c:pt>
                <c:pt idx="3905">
                  <c:v>23.946999999999999</c:v>
                </c:pt>
                <c:pt idx="3906">
                  <c:v>-2.4510000000000001</c:v>
                </c:pt>
                <c:pt idx="3907">
                  <c:v>-2.4449999999999998</c:v>
                </c:pt>
                <c:pt idx="3908">
                  <c:v>0.39100000000000001</c:v>
                </c:pt>
                <c:pt idx="3909">
                  <c:v>0.39100000000000001</c:v>
                </c:pt>
                <c:pt idx="3910">
                  <c:v>-2.4449999999999998</c:v>
                </c:pt>
                <c:pt idx="3911">
                  <c:v>-2.452</c:v>
                </c:pt>
                <c:pt idx="3912">
                  <c:v>0.48599999999999999</c:v>
                </c:pt>
                <c:pt idx="3913">
                  <c:v>0.48599999999999999</c:v>
                </c:pt>
                <c:pt idx="3914">
                  <c:v>5.9790000000000001</c:v>
                </c:pt>
                <c:pt idx="3915">
                  <c:v>-2.4529999999999998</c:v>
                </c:pt>
                <c:pt idx="3916">
                  <c:v>-2.4460000000000002</c:v>
                </c:pt>
                <c:pt idx="3917">
                  <c:v>-1.6879999999999999</c:v>
                </c:pt>
                <c:pt idx="3918">
                  <c:v>0.39300000000000002</c:v>
                </c:pt>
                <c:pt idx="3919">
                  <c:v>0.39300000000000002</c:v>
                </c:pt>
                <c:pt idx="3920">
                  <c:v>-2.4409999999999998</c:v>
                </c:pt>
                <c:pt idx="3921">
                  <c:v>-2.4470000000000001</c:v>
                </c:pt>
                <c:pt idx="3922">
                  <c:v>0.48299999999999998</c:v>
                </c:pt>
                <c:pt idx="3923">
                  <c:v>0.48299999999999998</c:v>
                </c:pt>
                <c:pt idx="3924">
                  <c:v>-2.4529999999999998</c:v>
                </c:pt>
                <c:pt idx="3925">
                  <c:v>-2.4470000000000001</c:v>
                </c:pt>
                <c:pt idx="3926">
                  <c:v>-2.794</c:v>
                </c:pt>
                <c:pt idx="3927">
                  <c:v>0.39400000000000002</c:v>
                </c:pt>
                <c:pt idx="3928">
                  <c:v>0.39400000000000002</c:v>
                </c:pt>
                <c:pt idx="3929">
                  <c:v>11.538</c:v>
                </c:pt>
                <c:pt idx="3930">
                  <c:v>-2.444</c:v>
                </c:pt>
                <c:pt idx="3931">
                  <c:v>-2.4500000000000002</c:v>
                </c:pt>
                <c:pt idx="3932">
                  <c:v>0.48399999999999999</c:v>
                </c:pt>
                <c:pt idx="3933">
                  <c:v>0.48399999999999999</c:v>
                </c:pt>
                <c:pt idx="3934">
                  <c:v>-2.452</c:v>
                </c:pt>
                <c:pt idx="3935">
                  <c:v>-2.4460000000000002</c:v>
                </c:pt>
                <c:pt idx="3936">
                  <c:v>0.39200000000000002</c:v>
                </c:pt>
                <c:pt idx="3937">
                  <c:v>0.39200000000000002</c:v>
                </c:pt>
                <c:pt idx="3938">
                  <c:v>19.966999999999999</c:v>
                </c:pt>
                <c:pt idx="3939">
                  <c:v>-2.4430000000000001</c:v>
                </c:pt>
                <c:pt idx="3940">
                  <c:v>-2.448</c:v>
                </c:pt>
                <c:pt idx="3941">
                  <c:v>-5.0049999999999999</c:v>
                </c:pt>
                <c:pt idx="3942">
                  <c:v>0.47899999999999998</c:v>
                </c:pt>
                <c:pt idx="3943">
                  <c:v>0.47899999999999998</c:v>
                </c:pt>
                <c:pt idx="3944">
                  <c:v>-2.456</c:v>
                </c:pt>
                <c:pt idx="3945">
                  <c:v>-2.4500000000000002</c:v>
                </c:pt>
                <c:pt idx="3946">
                  <c:v>0.39700000000000002</c:v>
                </c:pt>
                <c:pt idx="3947">
                  <c:v>0.39600000000000002</c:v>
                </c:pt>
                <c:pt idx="3948">
                  <c:v>-2.4350000000000001</c:v>
                </c:pt>
                <c:pt idx="3949">
                  <c:v>-2.44</c:v>
                </c:pt>
                <c:pt idx="3950">
                  <c:v>-1.639</c:v>
                </c:pt>
                <c:pt idx="3951">
                  <c:v>0.47799999999999998</c:v>
                </c:pt>
                <c:pt idx="3952">
                  <c:v>0.47899999999999998</c:v>
                </c:pt>
                <c:pt idx="3953">
                  <c:v>5.89</c:v>
                </c:pt>
                <c:pt idx="3954">
                  <c:v>-2.452</c:v>
                </c:pt>
                <c:pt idx="3955">
                  <c:v>-2.4470000000000001</c:v>
                </c:pt>
                <c:pt idx="3956">
                  <c:v>0.4</c:v>
                </c:pt>
                <c:pt idx="3957">
                  <c:v>0.4</c:v>
                </c:pt>
                <c:pt idx="3958">
                  <c:v>-2.4340000000000002</c:v>
                </c:pt>
                <c:pt idx="3959">
                  <c:v>-2.4390000000000001</c:v>
                </c:pt>
                <c:pt idx="3960">
                  <c:v>0.47399999999999998</c:v>
                </c:pt>
                <c:pt idx="3961">
                  <c:v>0.47399999999999998</c:v>
                </c:pt>
                <c:pt idx="3962">
                  <c:v>23.384</c:v>
                </c:pt>
                <c:pt idx="3963">
                  <c:v>-2.452</c:v>
                </c:pt>
                <c:pt idx="3964">
                  <c:v>-2.4460000000000002</c:v>
                </c:pt>
                <c:pt idx="3965">
                  <c:v>-3.3220000000000001</c:v>
                </c:pt>
                <c:pt idx="3966">
                  <c:v>0.39500000000000002</c:v>
                </c:pt>
                <c:pt idx="3967">
                  <c:v>0.39500000000000002</c:v>
                </c:pt>
                <c:pt idx="3968">
                  <c:v>-2.444</c:v>
                </c:pt>
                <c:pt idx="3969">
                  <c:v>-2.4500000000000002</c:v>
                </c:pt>
                <c:pt idx="3970">
                  <c:v>0.48</c:v>
                </c:pt>
                <c:pt idx="3971">
                  <c:v>0.48</c:v>
                </c:pt>
                <c:pt idx="3972">
                  <c:v>-2.4500000000000002</c:v>
                </c:pt>
                <c:pt idx="3973">
                  <c:v>-2.444</c:v>
                </c:pt>
                <c:pt idx="3974">
                  <c:v>-2.0110000000000001</c:v>
                </c:pt>
                <c:pt idx="3975">
                  <c:v>0.39500000000000002</c:v>
                </c:pt>
                <c:pt idx="3976">
                  <c:v>0.39500000000000002</c:v>
                </c:pt>
                <c:pt idx="3977">
                  <c:v>22.225999999999999</c:v>
                </c:pt>
                <c:pt idx="3978">
                  <c:v>-2.4420000000000002</c:v>
                </c:pt>
                <c:pt idx="3979">
                  <c:v>-2.4470000000000001</c:v>
                </c:pt>
                <c:pt idx="3980">
                  <c:v>0.47599999999999998</c:v>
                </c:pt>
                <c:pt idx="3981">
                  <c:v>0.47599999999999998</c:v>
                </c:pt>
                <c:pt idx="3982">
                  <c:v>-2.448</c:v>
                </c:pt>
                <c:pt idx="3983">
                  <c:v>-2.4420000000000002</c:v>
                </c:pt>
                <c:pt idx="3984">
                  <c:v>0.39900000000000002</c:v>
                </c:pt>
                <c:pt idx="3985">
                  <c:v>0.39900000000000002</c:v>
                </c:pt>
                <c:pt idx="3986">
                  <c:v>12.813000000000001</c:v>
                </c:pt>
                <c:pt idx="3987">
                  <c:v>-2.4420000000000002</c:v>
                </c:pt>
                <c:pt idx="3988">
                  <c:v>-2.448</c:v>
                </c:pt>
                <c:pt idx="3989">
                  <c:v>-1.752</c:v>
                </c:pt>
                <c:pt idx="3990">
                  <c:v>0.48</c:v>
                </c:pt>
                <c:pt idx="3991">
                  <c:v>0.48</c:v>
                </c:pt>
                <c:pt idx="3992">
                  <c:v>-2.444</c:v>
                </c:pt>
                <c:pt idx="3993">
                  <c:v>-2.4390000000000001</c:v>
                </c:pt>
                <c:pt idx="3994">
                  <c:v>0.39500000000000002</c:v>
                </c:pt>
                <c:pt idx="3995">
                  <c:v>0.39600000000000002</c:v>
                </c:pt>
                <c:pt idx="3996">
                  <c:v>-2.4489999999999998</c:v>
                </c:pt>
                <c:pt idx="3997">
                  <c:v>-2.4550000000000001</c:v>
                </c:pt>
                <c:pt idx="3998">
                  <c:v>-5.3449999999999998</c:v>
                </c:pt>
                <c:pt idx="3999">
                  <c:v>0.48</c:v>
                </c:pt>
                <c:pt idx="4000">
                  <c:v>0.48</c:v>
                </c:pt>
                <c:pt idx="4001">
                  <c:v>23.126999999999999</c:v>
                </c:pt>
                <c:pt idx="4002">
                  <c:v>-2.4500000000000002</c:v>
                </c:pt>
                <c:pt idx="4003">
                  <c:v>-2.444</c:v>
                </c:pt>
                <c:pt idx="4004">
                  <c:v>0.39100000000000001</c:v>
                </c:pt>
                <c:pt idx="4005">
                  <c:v>0.39100000000000001</c:v>
                </c:pt>
                <c:pt idx="4006">
                  <c:v>-2.4489999999999998</c:v>
                </c:pt>
                <c:pt idx="4007">
                  <c:v>-2.456</c:v>
                </c:pt>
                <c:pt idx="4008">
                  <c:v>0.48499999999999999</c:v>
                </c:pt>
                <c:pt idx="4009">
                  <c:v>0.48499999999999999</c:v>
                </c:pt>
                <c:pt idx="4010">
                  <c:v>5.8920000000000003</c:v>
                </c:pt>
                <c:pt idx="4011">
                  <c:v>-2.4510000000000001</c:v>
                </c:pt>
                <c:pt idx="4012">
                  <c:v>-2.4449999999999998</c:v>
                </c:pt>
                <c:pt idx="4013">
                  <c:v>-2.1640000000000001</c:v>
                </c:pt>
                <c:pt idx="4014">
                  <c:v>0.39600000000000002</c:v>
                </c:pt>
                <c:pt idx="4015">
                  <c:v>0.39600000000000002</c:v>
                </c:pt>
                <c:pt idx="4016">
                  <c:v>-2.44</c:v>
                </c:pt>
                <c:pt idx="4017">
                  <c:v>-2.4449999999999998</c:v>
                </c:pt>
                <c:pt idx="4018">
                  <c:v>0.47899999999999998</c:v>
                </c:pt>
                <c:pt idx="4019">
                  <c:v>0.47899999999999998</c:v>
                </c:pt>
                <c:pt idx="4020">
                  <c:v>-2.4529999999999998</c:v>
                </c:pt>
                <c:pt idx="4021">
                  <c:v>-2.448</c:v>
                </c:pt>
                <c:pt idx="4022">
                  <c:v>-3.5339999999999998</c:v>
                </c:pt>
                <c:pt idx="4023">
                  <c:v>0.39600000000000002</c:v>
                </c:pt>
                <c:pt idx="4024">
                  <c:v>0.39600000000000002</c:v>
                </c:pt>
                <c:pt idx="4025">
                  <c:v>11.474</c:v>
                </c:pt>
                <c:pt idx="4026">
                  <c:v>-2.4409999999999998</c:v>
                </c:pt>
                <c:pt idx="4027">
                  <c:v>-2.448</c:v>
                </c:pt>
                <c:pt idx="4028">
                  <c:v>0.48399999999999999</c:v>
                </c:pt>
                <c:pt idx="4029">
                  <c:v>0.48399999999999999</c:v>
                </c:pt>
                <c:pt idx="4030">
                  <c:v>-2.4569999999999999</c:v>
                </c:pt>
                <c:pt idx="4031">
                  <c:v>-2.4510000000000001</c:v>
                </c:pt>
                <c:pt idx="4032">
                  <c:v>0.39200000000000002</c:v>
                </c:pt>
                <c:pt idx="4033">
                  <c:v>0.39200000000000002</c:v>
                </c:pt>
                <c:pt idx="4034">
                  <c:v>20.055</c:v>
                </c:pt>
                <c:pt idx="4035">
                  <c:v>-2.4420000000000002</c:v>
                </c:pt>
                <c:pt idx="4036">
                  <c:v>-2.448</c:v>
                </c:pt>
                <c:pt idx="4037">
                  <c:v>-5.3490000000000002</c:v>
                </c:pt>
                <c:pt idx="4038">
                  <c:v>0.48199999999999998</c:v>
                </c:pt>
                <c:pt idx="4039">
                  <c:v>0.48199999999999998</c:v>
                </c:pt>
                <c:pt idx="4040">
                  <c:v>-2.46</c:v>
                </c:pt>
                <c:pt idx="4041">
                  <c:v>-2.4540000000000002</c:v>
                </c:pt>
                <c:pt idx="4042">
                  <c:v>0.39400000000000002</c:v>
                </c:pt>
                <c:pt idx="4043">
                  <c:v>0.39300000000000002</c:v>
                </c:pt>
                <c:pt idx="4044">
                  <c:v>-2.4380000000000002</c:v>
                </c:pt>
                <c:pt idx="4045">
                  <c:v>-2.444</c:v>
                </c:pt>
                <c:pt idx="4046">
                  <c:v>-1.744</c:v>
                </c:pt>
                <c:pt idx="4047">
                  <c:v>0.48199999999999998</c:v>
                </c:pt>
                <c:pt idx="4048">
                  <c:v>0.48099999999999998</c:v>
                </c:pt>
                <c:pt idx="4049">
                  <c:v>5.2779999999999996</c:v>
                </c:pt>
                <c:pt idx="4050">
                  <c:v>-2.4510000000000001</c:v>
                </c:pt>
                <c:pt idx="4051">
                  <c:v>-2.4460000000000002</c:v>
                </c:pt>
                <c:pt idx="4052">
                  <c:v>0.39900000000000002</c:v>
                </c:pt>
                <c:pt idx="4053">
                  <c:v>0.39900000000000002</c:v>
                </c:pt>
                <c:pt idx="4054">
                  <c:v>-2.44</c:v>
                </c:pt>
                <c:pt idx="4055">
                  <c:v>-2.4449999999999998</c:v>
                </c:pt>
                <c:pt idx="4056">
                  <c:v>0.47499999999999998</c:v>
                </c:pt>
                <c:pt idx="4057">
                  <c:v>0.47499999999999998</c:v>
                </c:pt>
                <c:pt idx="4058">
                  <c:v>20.582999999999998</c:v>
                </c:pt>
                <c:pt idx="4059">
                  <c:v>-2.4500000000000002</c:v>
                </c:pt>
                <c:pt idx="4060">
                  <c:v>-2.4449999999999998</c:v>
                </c:pt>
                <c:pt idx="4061">
                  <c:v>-3.6040000000000001</c:v>
                </c:pt>
                <c:pt idx="4062">
                  <c:v>0.39700000000000002</c:v>
                </c:pt>
                <c:pt idx="4063">
                  <c:v>0.39700000000000002</c:v>
                </c:pt>
                <c:pt idx="4064">
                  <c:v>-2.4430000000000001</c:v>
                </c:pt>
                <c:pt idx="4065">
                  <c:v>-2.4489999999999998</c:v>
                </c:pt>
                <c:pt idx="4066">
                  <c:v>0.47699999999999998</c:v>
                </c:pt>
                <c:pt idx="4067">
                  <c:v>0.47699999999999998</c:v>
                </c:pt>
                <c:pt idx="4068">
                  <c:v>-2.4500000000000002</c:v>
                </c:pt>
                <c:pt idx="4069">
                  <c:v>-2.4449999999999998</c:v>
                </c:pt>
                <c:pt idx="4070">
                  <c:v>-2.2010000000000001</c:v>
                </c:pt>
                <c:pt idx="4071">
                  <c:v>0.39700000000000002</c:v>
                </c:pt>
                <c:pt idx="4072">
                  <c:v>0.39700000000000002</c:v>
                </c:pt>
                <c:pt idx="4073">
                  <c:v>18.745999999999999</c:v>
                </c:pt>
                <c:pt idx="4074">
                  <c:v>-2.44</c:v>
                </c:pt>
                <c:pt idx="4075">
                  <c:v>-2.4449999999999998</c:v>
                </c:pt>
                <c:pt idx="4076">
                  <c:v>0.47699999999999998</c:v>
                </c:pt>
                <c:pt idx="4077">
                  <c:v>0.47699999999999998</c:v>
                </c:pt>
                <c:pt idx="4078">
                  <c:v>-2.4540000000000002</c:v>
                </c:pt>
                <c:pt idx="4079">
                  <c:v>-2.4489999999999998</c:v>
                </c:pt>
                <c:pt idx="4080">
                  <c:v>0.39700000000000002</c:v>
                </c:pt>
                <c:pt idx="4081">
                  <c:v>0.39700000000000002</c:v>
                </c:pt>
                <c:pt idx="4082">
                  <c:v>10.773</c:v>
                </c:pt>
                <c:pt idx="4083">
                  <c:v>-2.4409999999999998</c:v>
                </c:pt>
                <c:pt idx="4084">
                  <c:v>-2.448</c:v>
                </c:pt>
                <c:pt idx="4085">
                  <c:v>-1.8580000000000001</c:v>
                </c:pt>
                <c:pt idx="4086">
                  <c:v>0.48399999999999999</c:v>
                </c:pt>
                <c:pt idx="4087">
                  <c:v>0.48299999999999998</c:v>
                </c:pt>
                <c:pt idx="4088">
                  <c:v>-2.448</c:v>
                </c:pt>
                <c:pt idx="4089">
                  <c:v>-2.4409999999999998</c:v>
                </c:pt>
                <c:pt idx="4090">
                  <c:v>0.39200000000000002</c:v>
                </c:pt>
                <c:pt idx="4091">
                  <c:v>0.39200000000000002</c:v>
                </c:pt>
                <c:pt idx="4092">
                  <c:v>-2.4540000000000002</c:v>
                </c:pt>
                <c:pt idx="4093">
                  <c:v>-2.46</c:v>
                </c:pt>
                <c:pt idx="4094">
                  <c:v>-5.69</c:v>
                </c:pt>
                <c:pt idx="4095">
                  <c:v>0.48399999999999999</c:v>
                </c:pt>
                <c:pt idx="4096">
                  <c:v>0.48299999999999998</c:v>
                </c:pt>
                <c:pt idx="4097">
                  <c:v>26.885999999999999</c:v>
                </c:pt>
                <c:pt idx="4098">
                  <c:v>-2.4489999999999998</c:v>
                </c:pt>
                <c:pt idx="4099">
                  <c:v>-2.4420000000000002</c:v>
                </c:pt>
                <c:pt idx="4100">
                  <c:v>0.39</c:v>
                </c:pt>
                <c:pt idx="4101">
                  <c:v>0.39</c:v>
                </c:pt>
                <c:pt idx="4102">
                  <c:v>-2.4550000000000001</c:v>
                </c:pt>
                <c:pt idx="4103">
                  <c:v>-2.4620000000000002</c:v>
                </c:pt>
                <c:pt idx="4104">
                  <c:v>0.48599999999999999</c:v>
                </c:pt>
                <c:pt idx="4105">
                  <c:v>0.48599999999999999</c:v>
                </c:pt>
                <c:pt idx="4106">
                  <c:v>6.9050000000000002</c:v>
                </c:pt>
                <c:pt idx="4107">
                  <c:v>-2.4489999999999998</c:v>
                </c:pt>
                <c:pt idx="4108">
                  <c:v>-2.444</c:v>
                </c:pt>
                <c:pt idx="4109">
                  <c:v>-2.4329999999999998</c:v>
                </c:pt>
                <c:pt idx="4110">
                  <c:v>0.39900000000000002</c:v>
                </c:pt>
                <c:pt idx="4111">
                  <c:v>0.39900000000000002</c:v>
                </c:pt>
                <c:pt idx="4112">
                  <c:v>-2.4369999999999998</c:v>
                </c:pt>
                <c:pt idx="4113">
                  <c:v>-2.4430000000000001</c:v>
                </c:pt>
                <c:pt idx="4114">
                  <c:v>0.47499999999999998</c:v>
                </c:pt>
                <c:pt idx="4115">
                  <c:v>0.47499999999999998</c:v>
                </c:pt>
                <c:pt idx="4116">
                  <c:v>-2.4550000000000001</c:v>
                </c:pt>
                <c:pt idx="4117">
                  <c:v>-2.4500000000000002</c:v>
                </c:pt>
                <c:pt idx="4118">
                  <c:v>-3.9529999999999998</c:v>
                </c:pt>
                <c:pt idx="4119">
                  <c:v>0.39900000000000002</c:v>
                </c:pt>
                <c:pt idx="4120">
                  <c:v>0.39900000000000002</c:v>
                </c:pt>
                <c:pt idx="4121">
                  <c:v>9.8610000000000007</c:v>
                </c:pt>
                <c:pt idx="4122">
                  <c:v>-2.4369999999999998</c:v>
                </c:pt>
                <c:pt idx="4123">
                  <c:v>-2.4430000000000001</c:v>
                </c:pt>
                <c:pt idx="4124">
                  <c:v>0.48199999999999998</c:v>
                </c:pt>
                <c:pt idx="4125">
                  <c:v>0.48199999999999998</c:v>
                </c:pt>
                <c:pt idx="4126">
                  <c:v>-2.4630000000000001</c:v>
                </c:pt>
                <c:pt idx="4127">
                  <c:v>-2.4569999999999999</c:v>
                </c:pt>
                <c:pt idx="4128">
                  <c:v>0.39300000000000002</c:v>
                </c:pt>
                <c:pt idx="4129">
                  <c:v>0.39300000000000002</c:v>
                </c:pt>
                <c:pt idx="4130">
                  <c:v>17.347999999999999</c:v>
                </c:pt>
                <c:pt idx="4131">
                  <c:v>-2.4390000000000001</c:v>
                </c:pt>
                <c:pt idx="4132">
                  <c:v>-2.4449999999999998</c:v>
                </c:pt>
                <c:pt idx="4133">
                  <c:v>-5.1989999999999998</c:v>
                </c:pt>
                <c:pt idx="4134">
                  <c:v>0.48399999999999999</c:v>
                </c:pt>
                <c:pt idx="4135">
                  <c:v>0.48399999999999999</c:v>
                </c:pt>
                <c:pt idx="4136">
                  <c:v>-2.464</c:v>
                </c:pt>
                <c:pt idx="4137">
                  <c:v>-2.4580000000000002</c:v>
                </c:pt>
                <c:pt idx="4138">
                  <c:v>0.39200000000000002</c:v>
                </c:pt>
                <c:pt idx="4139">
                  <c:v>0.39100000000000001</c:v>
                </c:pt>
                <c:pt idx="4140">
                  <c:v>-2.44</c:v>
                </c:pt>
                <c:pt idx="4141">
                  <c:v>-2.4460000000000002</c:v>
                </c:pt>
                <c:pt idx="4142">
                  <c:v>-1.6779999999999999</c:v>
                </c:pt>
                <c:pt idx="4143">
                  <c:v>0.48299999999999998</c:v>
                </c:pt>
                <c:pt idx="4144">
                  <c:v>0.48299999999999998</c:v>
                </c:pt>
                <c:pt idx="4145">
                  <c:v>6.1479999999999997</c:v>
                </c:pt>
                <c:pt idx="4146">
                  <c:v>-2.4510000000000001</c:v>
                </c:pt>
                <c:pt idx="4147">
                  <c:v>-2.4460000000000002</c:v>
                </c:pt>
                <c:pt idx="4148">
                  <c:v>0.40100000000000002</c:v>
                </c:pt>
                <c:pt idx="4149">
                  <c:v>0.40100000000000002</c:v>
                </c:pt>
                <c:pt idx="4150">
                  <c:v>-2.4420000000000002</c:v>
                </c:pt>
                <c:pt idx="4151">
                  <c:v>-2.4460000000000002</c:v>
                </c:pt>
                <c:pt idx="4152">
                  <c:v>0.47199999999999998</c:v>
                </c:pt>
                <c:pt idx="4153">
                  <c:v>0.47199999999999998</c:v>
                </c:pt>
                <c:pt idx="4154">
                  <c:v>23.908000000000001</c:v>
                </c:pt>
                <c:pt idx="4155">
                  <c:v>-2.4500000000000002</c:v>
                </c:pt>
                <c:pt idx="4156">
                  <c:v>-2.4449999999999998</c:v>
                </c:pt>
                <c:pt idx="4157">
                  <c:v>-3.7</c:v>
                </c:pt>
                <c:pt idx="4158">
                  <c:v>0.40100000000000002</c:v>
                </c:pt>
                <c:pt idx="4159">
                  <c:v>0.40100000000000002</c:v>
                </c:pt>
                <c:pt idx="4160">
                  <c:v>-2.4390000000000001</c:v>
                </c:pt>
                <c:pt idx="4161">
                  <c:v>-2.444</c:v>
                </c:pt>
                <c:pt idx="4162">
                  <c:v>0.47199999999999998</c:v>
                </c:pt>
                <c:pt idx="4163">
                  <c:v>0.47199999999999998</c:v>
                </c:pt>
                <c:pt idx="4164">
                  <c:v>-2.4529999999999998</c:v>
                </c:pt>
                <c:pt idx="4165">
                  <c:v>-2.448</c:v>
                </c:pt>
                <c:pt idx="4166">
                  <c:v>-2.2709999999999999</c:v>
                </c:pt>
                <c:pt idx="4167">
                  <c:v>0.40100000000000002</c:v>
                </c:pt>
                <c:pt idx="4168">
                  <c:v>0.40100000000000002</c:v>
                </c:pt>
                <c:pt idx="4169">
                  <c:v>17.170999999999999</c:v>
                </c:pt>
                <c:pt idx="4170">
                  <c:v>-2.4329999999999998</c:v>
                </c:pt>
                <c:pt idx="4171">
                  <c:v>-2.4380000000000002</c:v>
                </c:pt>
                <c:pt idx="4172">
                  <c:v>0.47499999999999998</c:v>
                </c:pt>
                <c:pt idx="4173">
                  <c:v>0.47499999999999998</c:v>
                </c:pt>
                <c:pt idx="4174">
                  <c:v>-2.4620000000000002</c:v>
                </c:pt>
                <c:pt idx="4175">
                  <c:v>-2.4569999999999999</c:v>
                </c:pt>
                <c:pt idx="4176">
                  <c:v>0.39800000000000002</c:v>
                </c:pt>
                <c:pt idx="4177">
                  <c:v>0.39800000000000002</c:v>
                </c:pt>
                <c:pt idx="4178">
                  <c:v>9.7729999999999997</c:v>
                </c:pt>
                <c:pt idx="4179">
                  <c:v>-2.4359999999999999</c:v>
                </c:pt>
                <c:pt idx="4180">
                  <c:v>-2.4420000000000002</c:v>
                </c:pt>
                <c:pt idx="4181">
                  <c:v>-1.722</c:v>
                </c:pt>
                <c:pt idx="4182">
                  <c:v>0.48399999999999999</c:v>
                </c:pt>
                <c:pt idx="4183">
                  <c:v>0.48399999999999999</c:v>
                </c:pt>
                <c:pt idx="4184">
                  <c:v>-2.4529999999999998</c:v>
                </c:pt>
                <c:pt idx="4185">
                  <c:v>-2.4470000000000001</c:v>
                </c:pt>
                <c:pt idx="4186">
                  <c:v>0.39100000000000001</c:v>
                </c:pt>
                <c:pt idx="4187">
                  <c:v>0.39100000000000001</c:v>
                </c:pt>
                <c:pt idx="4188">
                  <c:v>-2.452</c:v>
                </c:pt>
                <c:pt idx="4189">
                  <c:v>-2.4590000000000001</c:v>
                </c:pt>
                <c:pt idx="4190">
                  <c:v>-5.3460000000000001</c:v>
                </c:pt>
                <c:pt idx="4191">
                  <c:v>0.48399999999999999</c:v>
                </c:pt>
                <c:pt idx="4192">
                  <c:v>0.48299999999999998</c:v>
                </c:pt>
                <c:pt idx="4193">
                  <c:v>24.43</c:v>
                </c:pt>
                <c:pt idx="4194">
                  <c:v>-2.4500000000000002</c:v>
                </c:pt>
                <c:pt idx="4195">
                  <c:v>-2.4430000000000001</c:v>
                </c:pt>
                <c:pt idx="4196">
                  <c:v>0.39200000000000002</c:v>
                </c:pt>
                <c:pt idx="4197">
                  <c:v>0.39300000000000002</c:v>
                </c:pt>
                <c:pt idx="4198">
                  <c:v>-2.4550000000000001</c:v>
                </c:pt>
                <c:pt idx="4199">
                  <c:v>-2.4609999999999999</c:v>
                </c:pt>
                <c:pt idx="4200">
                  <c:v>0.48199999999999998</c:v>
                </c:pt>
                <c:pt idx="4201">
                  <c:v>0.48199999999999998</c:v>
                </c:pt>
                <c:pt idx="4202">
                  <c:v>6.2759999999999998</c:v>
                </c:pt>
                <c:pt idx="4203">
                  <c:v>-2.4489999999999998</c:v>
                </c:pt>
                <c:pt idx="4204">
                  <c:v>-2.4449999999999998</c:v>
                </c:pt>
                <c:pt idx="4205">
                  <c:v>-2.35</c:v>
                </c:pt>
                <c:pt idx="4206">
                  <c:v>0.40400000000000003</c:v>
                </c:pt>
                <c:pt idx="4207">
                  <c:v>0.40300000000000002</c:v>
                </c:pt>
                <c:pt idx="4208">
                  <c:v>-2.4329999999999998</c:v>
                </c:pt>
                <c:pt idx="4209">
                  <c:v>-2.4369999999999998</c:v>
                </c:pt>
                <c:pt idx="4210">
                  <c:v>0.46899999999999997</c:v>
                </c:pt>
                <c:pt idx="4211">
                  <c:v>0.46899999999999997</c:v>
                </c:pt>
                <c:pt idx="4212">
                  <c:v>-2.4580000000000002</c:v>
                </c:pt>
                <c:pt idx="4213">
                  <c:v>-2.4540000000000002</c:v>
                </c:pt>
                <c:pt idx="4214">
                  <c:v>-3.8149999999999999</c:v>
                </c:pt>
                <c:pt idx="4215">
                  <c:v>0.40300000000000002</c:v>
                </c:pt>
                <c:pt idx="4216">
                  <c:v>0.40300000000000002</c:v>
                </c:pt>
                <c:pt idx="4217">
                  <c:v>10.567</c:v>
                </c:pt>
                <c:pt idx="4218">
                  <c:v>-2.4300000000000002</c:v>
                </c:pt>
                <c:pt idx="4219">
                  <c:v>-2.4359999999999999</c:v>
                </c:pt>
                <c:pt idx="4220">
                  <c:v>0.48</c:v>
                </c:pt>
                <c:pt idx="4221">
                  <c:v>0.48</c:v>
                </c:pt>
                <c:pt idx="4222">
                  <c:v>-2.4710000000000001</c:v>
                </c:pt>
                <c:pt idx="4223">
                  <c:v>-2.4649999999999999</c:v>
                </c:pt>
                <c:pt idx="4224">
                  <c:v>0.39400000000000002</c:v>
                </c:pt>
                <c:pt idx="4225">
                  <c:v>0.39400000000000002</c:v>
                </c:pt>
                <c:pt idx="4226">
                  <c:v>18.672000000000001</c:v>
                </c:pt>
                <c:pt idx="4227">
                  <c:v>-2.4329999999999998</c:v>
                </c:pt>
                <c:pt idx="4228">
                  <c:v>-2.44</c:v>
                </c:pt>
                <c:pt idx="4229">
                  <c:v>-4.9219999999999997</c:v>
                </c:pt>
                <c:pt idx="4230">
                  <c:v>0.48499999999999999</c:v>
                </c:pt>
                <c:pt idx="4231">
                  <c:v>0.48499999999999999</c:v>
                </c:pt>
                <c:pt idx="4232">
                  <c:v>-2.4700000000000002</c:v>
                </c:pt>
                <c:pt idx="4233">
                  <c:v>-2.464</c:v>
                </c:pt>
                <c:pt idx="4234">
                  <c:v>0.39</c:v>
                </c:pt>
                <c:pt idx="4235">
                  <c:v>0.39</c:v>
                </c:pt>
                <c:pt idx="4236">
                  <c:v>-2.4390000000000001</c:v>
                </c:pt>
                <c:pt idx="4237">
                  <c:v>-2.4460000000000002</c:v>
                </c:pt>
                <c:pt idx="4238">
                  <c:v>-1.5740000000000001</c:v>
                </c:pt>
                <c:pt idx="4239">
                  <c:v>0.48399999999999999</c:v>
                </c:pt>
                <c:pt idx="4240">
                  <c:v>0.48399999999999999</c:v>
                </c:pt>
                <c:pt idx="4241">
                  <c:v>6.3259999999999996</c:v>
                </c:pt>
                <c:pt idx="4242">
                  <c:v>-2.4540000000000002</c:v>
                </c:pt>
                <c:pt idx="4243">
                  <c:v>-2.4489999999999998</c:v>
                </c:pt>
                <c:pt idx="4244">
                  <c:v>0.40300000000000002</c:v>
                </c:pt>
                <c:pt idx="4245">
                  <c:v>0.40300000000000002</c:v>
                </c:pt>
                <c:pt idx="4246">
                  <c:v>-2.44</c:v>
                </c:pt>
                <c:pt idx="4247">
                  <c:v>-2.4449999999999998</c:v>
                </c:pt>
                <c:pt idx="4248">
                  <c:v>0.46899999999999997</c:v>
                </c:pt>
                <c:pt idx="4249">
                  <c:v>0.46899999999999997</c:v>
                </c:pt>
                <c:pt idx="4250">
                  <c:v>24.596</c:v>
                </c:pt>
                <c:pt idx="4251">
                  <c:v>-2.4529999999999998</c:v>
                </c:pt>
                <c:pt idx="4252">
                  <c:v>-2.448</c:v>
                </c:pt>
                <c:pt idx="4253">
                  <c:v>-3.827</c:v>
                </c:pt>
                <c:pt idx="4254">
                  <c:v>0.40600000000000003</c:v>
                </c:pt>
                <c:pt idx="4255">
                  <c:v>0.40500000000000003</c:v>
                </c:pt>
                <c:pt idx="4256">
                  <c:v>-2.4319999999999999</c:v>
                </c:pt>
                <c:pt idx="4257">
                  <c:v>-2.4359999999999999</c:v>
                </c:pt>
                <c:pt idx="4258">
                  <c:v>0.46600000000000003</c:v>
                </c:pt>
                <c:pt idx="4259">
                  <c:v>0.46600000000000003</c:v>
                </c:pt>
                <c:pt idx="4260">
                  <c:v>-2.4590000000000001</c:v>
                </c:pt>
                <c:pt idx="4261">
                  <c:v>-2.4540000000000002</c:v>
                </c:pt>
                <c:pt idx="4262">
                  <c:v>-2.3490000000000002</c:v>
                </c:pt>
                <c:pt idx="4263">
                  <c:v>0.40500000000000003</c:v>
                </c:pt>
                <c:pt idx="4264">
                  <c:v>0.40500000000000003</c:v>
                </c:pt>
                <c:pt idx="4265">
                  <c:v>19.338999999999999</c:v>
                </c:pt>
                <c:pt idx="4266">
                  <c:v>-2.423</c:v>
                </c:pt>
                <c:pt idx="4267">
                  <c:v>-2.4279999999999999</c:v>
                </c:pt>
                <c:pt idx="4268">
                  <c:v>0.47299999999999998</c:v>
                </c:pt>
                <c:pt idx="4269">
                  <c:v>0.47299999999999998</c:v>
                </c:pt>
                <c:pt idx="4270">
                  <c:v>-2.4740000000000002</c:v>
                </c:pt>
                <c:pt idx="4271">
                  <c:v>-2.468</c:v>
                </c:pt>
                <c:pt idx="4272">
                  <c:v>0.4</c:v>
                </c:pt>
                <c:pt idx="4273">
                  <c:v>0.39900000000000002</c:v>
                </c:pt>
                <c:pt idx="4274">
                  <c:v>10.98</c:v>
                </c:pt>
                <c:pt idx="4275">
                  <c:v>-2.427</c:v>
                </c:pt>
                <c:pt idx="4276">
                  <c:v>-2.4340000000000002</c:v>
                </c:pt>
                <c:pt idx="4277">
                  <c:v>0.48699999999999999</c:v>
                </c:pt>
                <c:pt idx="4278">
                  <c:v>0.48699999999999999</c:v>
                </c:pt>
                <c:pt idx="4279">
                  <c:v>-2.4830000000000001</c:v>
                </c:pt>
                <c:pt idx="4280">
                  <c:v>-2.476</c:v>
                </c:pt>
                <c:pt idx="4281">
                  <c:v>0.38800000000000001</c:v>
                </c:pt>
                <c:pt idx="4282">
                  <c:v>0.38800000000000001</c:v>
                </c:pt>
                <c:pt idx="4283">
                  <c:v>-2.431</c:v>
                </c:pt>
                <c:pt idx="4284">
                  <c:v>-2.4340000000000002</c:v>
                </c:pt>
                <c:pt idx="4285">
                  <c:v>0.98499999999999999</c:v>
                </c:pt>
                <c:pt idx="4286">
                  <c:v>-5.016</c:v>
                </c:pt>
                <c:pt idx="4287">
                  <c:v>0.77200000000000002</c:v>
                </c:pt>
                <c:pt idx="4288">
                  <c:v>-4.968</c:v>
                </c:pt>
                <c:pt idx="4289">
                  <c:v>0.96599999999999997</c:v>
                </c:pt>
                <c:pt idx="4290">
                  <c:v>-4.9279999999999999</c:v>
                </c:pt>
                <c:pt idx="4291">
                  <c:v>0.77800000000000002</c:v>
                </c:pt>
                <c:pt idx="4292">
                  <c:v>-2.444</c:v>
                </c:pt>
                <c:pt idx="4293">
                  <c:v>-2.4510000000000001</c:v>
                </c:pt>
                <c:pt idx="4294">
                  <c:v>0.48799999999999999</c:v>
                </c:pt>
                <c:pt idx="4295">
                  <c:v>0.48799999999999999</c:v>
                </c:pt>
                <c:pt idx="4296">
                  <c:v>-2.4580000000000002</c:v>
                </c:pt>
                <c:pt idx="4297">
                  <c:v>-2.4510000000000001</c:v>
                </c:pt>
                <c:pt idx="4298">
                  <c:v>0.38900000000000001</c:v>
                </c:pt>
                <c:pt idx="4299">
                  <c:v>0.38900000000000001</c:v>
                </c:pt>
                <c:pt idx="4300">
                  <c:v>-2.444</c:v>
                </c:pt>
                <c:pt idx="4301">
                  <c:v>-2.4510000000000001</c:v>
                </c:pt>
                <c:pt idx="4302">
                  <c:v>0.48799999999999999</c:v>
                </c:pt>
                <c:pt idx="4303">
                  <c:v>0.48799999999999999</c:v>
                </c:pt>
                <c:pt idx="4304">
                  <c:v>-2.4580000000000002</c:v>
                </c:pt>
                <c:pt idx="4305">
                  <c:v>-2.4510000000000001</c:v>
                </c:pt>
                <c:pt idx="4306">
                  <c:v>0.38900000000000001</c:v>
                </c:pt>
                <c:pt idx="4307">
                  <c:v>0.38900000000000001</c:v>
                </c:pt>
                <c:pt idx="4308">
                  <c:v>-2.444</c:v>
                </c:pt>
                <c:pt idx="4309">
                  <c:v>-2.4510000000000001</c:v>
                </c:pt>
                <c:pt idx="4310">
                  <c:v>0.48799999999999999</c:v>
                </c:pt>
                <c:pt idx="4311">
                  <c:v>0.48799999999999999</c:v>
                </c:pt>
                <c:pt idx="4312">
                  <c:v>-2.4580000000000002</c:v>
                </c:pt>
                <c:pt idx="4313">
                  <c:v>-2.4510000000000001</c:v>
                </c:pt>
                <c:pt idx="4314">
                  <c:v>0.38900000000000001</c:v>
                </c:pt>
                <c:pt idx="4315">
                  <c:v>0.38900000000000001</c:v>
                </c:pt>
                <c:pt idx="4316">
                  <c:v>-2.444</c:v>
                </c:pt>
                <c:pt idx="4317">
                  <c:v>-2.4510000000000001</c:v>
                </c:pt>
                <c:pt idx="4318">
                  <c:v>0.48799999999999999</c:v>
                </c:pt>
                <c:pt idx="4319">
                  <c:v>0.48799999999999999</c:v>
                </c:pt>
                <c:pt idx="4320">
                  <c:v>-2.4580000000000002</c:v>
                </c:pt>
                <c:pt idx="4321">
                  <c:v>-2.4510000000000001</c:v>
                </c:pt>
                <c:pt idx="4322">
                  <c:v>0.38900000000000001</c:v>
                </c:pt>
                <c:pt idx="4323">
                  <c:v>0.38900000000000001</c:v>
                </c:pt>
                <c:pt idx="4324">
                  <c:v>-2.444</c:v>
                </c:pt>
                <c:pt idx="4325">
                  <c:v>-2.4510000000000001</c:v>
                </c:pt>
                <c:pt idx="4326">
                  <c:v>0.48799999999999999</c:v>
                </c:pt>
                <c:pt idx="4327">
                  <c:v>0.48799999999999999</c:v>
                </c:pt>
                <c:pt idx="4328">
                  <c:v>-2.4580000000000002</c:v>
                </c:pt>
                <c:pt idx="4329">
                  <c:v>-2.4510000000000001</c:v>
                </c:pt>
                <c:pt idx="4330">
                  <c:v>0.38900000000000001</c:v>
                </c:pt>
                <c:pt idx="4331">
                  <c:v>0.38900000000000001</c:v>
                </c:pt>
                <c:pt idx="4332">
                  <c:v>-2.444</c:v>
                </c:pt>
                <c:pt idx="4333">
                  <c:v>-2.4510000000000001</c:v>
                </c:pt>
                <c:pt idx="4334">
                  <c:v>0.48799999999999999</c:v>
                </c:pt>
                <c:pt idx="4335">
                  <c:v>0.48799999999999999</c:v>
                </c:pt>
                <c:pt idx="4336">
                  <c:v>-2.4580000000000002</c:v>
                </c:pt>
                <c:pt idx="4337">
                  <c:v>-2.4510000000000001</c:v>
                </c:pt>
                <c:pt idx="4338">
                  <c:v>0.38900000000000001</c:v>
                </c:pt>
                <c:pt idx="4339">
                  <c:v>0.38900000000000001</c:v>
                </c:pt>
                <c:pt idx="4340">
                  <c:v>-2.444</c:v>
                </c:pt>
                <c:pt idx="4341">
                  <c:v>-2.4510000000000001</c:v>
                </c:pt>
                <c:pt idx="4342">
                  <c:v>0.97599999999999998</c:v>
                </c:pt>
                <c:pt idx="4343">
                  <c:v>-4.9279999999999999</c:v>
                </c:pt>
                <c:pt idx="4344">
                  <c:v>0.77</c:v>
                </c:pt>
                <c:pt idx="4345">
                  <c:v>-5.0039999999999996</c:v>
                </c:pt>
                <c:pt idx="4346">
                  <c:v>0.96799999999999997</c:v>
                </c:pt>
                <c:pt idx="4347">
                  <c:v>-4.9370000000000003</c:v>
                </c:pt>
                <c:pt idx="4348">
                  <c:v>0.78500000000000003</c:v>
                </c:pt>
                <c:pt idx="4349">
                  <c:v>-2.4620000000000002</c:v>
                </c:pt>
                <c:pt idx="4350">
                  <c:v>-2.4649999999999999</c:v>
                </c:pt>
                <c:pt idx="4351">
                  <c:v>0.48899999999999999</c:v>
                </c:pt>
                <c:pt idx="4352">
                  <c:v>0.48899999999999999</c:v>
                </c:pt>
                <c:pt idx="4353">
                  <c:v>-2.4359999999999999</c:v>
                </c:pt>
                <c:pt idx="4354">
                  <c:v>-2.4289999999999998</c:v>
                </c:pt>
                <c:pt idx="4355">
                  <c:v>0.38900000000000001</c:v>
                </c:pt>
                <c:pt idx="4356">
                  <c:v>0.39</c:v>
                </c:pt>
                <c:pt idx="4357">
                  <c:v>-2.4550000000000001</c:v>
                </c:pt>
                <c:pt idx="4358">
                  <c:v>-2.4620000000000002</c:v>
                </c:pt>
                <c:pt idx="4359">
                  <c:v>11.031000000000001</c:v>
                </c:pt>
                <c:pt idx="4360">
                  <c:v>0.48199999999999998</c:v>
                </c:pt>
                <c:pt idx="4361">
                  <c:v>0.48199999999999998</c:v>
                </c:pt>
                <c:pt idx="4362">
                  <c:v>-2.4300000000000002</c:v>
                </c:pt>
                <c:pt idx="4363">
                  <c:v>-2.4239999999999999</c:v>
                </c:pt>
                <c:pt idx="4364">
                  <c:v>0.39500000000000002</c:v>
                </c:pt>
                <c:pt idx="4365">
                  <c:v>0.39500000000000002</c:v>
                </c:pt>
                <c:pt idx="4366">
                  <c:v>-2.4540000000000002</c:v>
                </c:pt>
                <c:pt idx="4367">
                  <c:v>-2.46</c:v>
                </c:pt>
                <c:pt idx="4368">
                  <c:v>20.109000000000002</c:v>
                </c:pt>
                <c:pt idx="4369">
                  <c:v>0.46800000000000003</c:v>
                </c:pt>
                <c:pt idx="4370">
                  <c:v>0.46800000000000003</c:v>
                </c:pt>
                <c:pt idx="4371">
                  <c:v>-5.5060000000000002</c:v>
                </c:pt>
                <c:pt idx="4372">
                  <c:v>-2.4350000000000001</c:v>
                </c:pt>
                <c:pt idx="4373">
                  <c:v>-2.4300000000000002</c:v>
                </c:pt>
                <c:pt idx="4374">
                  <c:v>0.40699999999999997</c:v>
                </c:pt>
                <c:pt idx="4375">
                  <c:v>0.40699999999999997</c:v>
                </c:pt>
                <c:pt idx="4376">
                  <c:v>-2.4369999999999998</c:v>
                </c:pt>
                <c:pt idx="4377">
                  <c:v>-2.4420000000000002</c:v>
                </c:pt>
                <c:pt idx="4378">
                  <c:v>0.46800000000000003</c:v>
                </c:pt>
                <c:pt idx="4379">
                  <c:v>0.46700000000000003</c:v>
                </c:pt>
                <c:pt idx="4380">
                  <c:v>-1.6879999999999999</c:v>
                </c:pt>
                <c:pt idx="4381">
                  <c:v>-2.4409999999999998</c:v>
                </c:pt>
                <c:pt idx="4382">
                  <c:v>-2.4369999999999998</c:v>
                </c:pt>
                <c:pt idx="4383">
                  <c:v>6.6630000000000003</c:v>
                </c:pt>
                <c:pt idx="4384">
                  <c:v>0.40400000000000003</c:v>
                </c:pt>
                <c:pt idx="4385">
                  <c:v>0.40400000000000003</c:v>
                </c:pt>
                <c:pt idx="4386">
                  <c:v>-2.4329999999999998</c:v>
                </c:pt>
                <c:pt idx="4387">
                  <c:v>-2.4380000000000002</c:v>
                </c:pt>
                <c:pt idx="4388">
                  <c:v>0.47099999999999997</c:v>
                </c:pt>
                <c:pt idx="4389">
                  <c:v>0.47099999999999997</c:v>
                </c:pt>
                <c:pt idx="4390">
                  <c:v>-2.444</c:v>
                </c:pt>
                <c:pt idx="4391">
                  <c:v>-2.44</c:v>
                </c:pt>
                <c:pt idx="4392">
                  <c:v>24.295999999999999</c:v>
                </c:pt>
                <c:pt idx="4393">
                  <c:v>0.39200000000000002</c:v>
                </c:pt>
                <c:pt idx="4394">
                  <c:v>0.39200000000000002</c:v>
                </c:pt>
                <c:pt idx="4395">
                  <c:v>-2.98</c:v>
                </c:pt>
                <c:pt idx="4396">
                  <c:v>-2.4500000000000002</c:v>
                </c:pt>
                <c:pt idx="4397">
                  <c:v>-2.456</c:v>
                </c:pt>
                <c:pt idx="4398">
                  <c:v>0.48699999999999999</c:v>
                </c:pt>
                <c:pt idx="4399">
                  <c:v>0.48599999999999999</c:v>
                </c:pt>
                <c:pt idx="4400">
                  <c:v>-2.4430000000000001</c:v>
                </c:pt>
                <c:pt idx="4401">
                  <c:v>-2.4359999999999999</c:v>
                </c:pt>
                <c:pt idx="4402">
                  <c:v>0.39100000000000001</c:v>
                </c:pt>
                <c:pt idx="4403">
                  <c:v>0.39100000000000001</c:v>
                </c:pt>
                <c:pt idx="4404">
                  <c:v>-2.339</c:v>
                </c:pt>
                <c:pt idx="4405">
                  <c:v>-2.4550000000000001</c:v>
                </c:pt>
                <c:pt idx="4406">
                  <c:v>-2.4609999999999999</c:v>
                </c:pt>
                <c:pt idx="4407">
                  <c:v>19.5</c:v>
                </c:pt>
                <c:pt idx="4408">
                  <c:v>0.47499999999999998</c:v>
                </c:pt>
                <c:pt idx="4409">
                  <c:v>0.47499999999999998</c:v>
                </c:pt>
                <c:pt idx="4410">
                  <c:v>-2.423</c:v>
                </c:pt>
                <c:pt idx="4411">
                  <c:v>-2.4180000000000001</c:v>
                </c:pt>
                <c:pt idx="4412">
                  <c:v>0.40100000000000002</c:v>
                </c:pt>
                <c:pt idx="4413">
                  <c:v>0.40100000000000002</c:v>
                </c:pt>
                <c:pt idx="4414">
                  <c:v>-2.456</c:v>
                </c:pt>
                <c:pt idx="4415">
                  <c:v>-2.4609999999999999</c:v>
                </c:pt>
                <c:pt idx="4416">
                  <c:v>10.584</c:v>
                </c:pt>
                <c:pt idx="4417">
                  <c:v>0.47099999999999997</c:v>
                </c:pt>
                <c:pt idx="4418">
                  <c:v>0.47</c:v>
                </c:pt>
                <c:pt idx="4419">
                  <c:v>-1.6859999999999999</c:v>
                </c:pt>
                <c:pt idx="4420">
                  <c:v>-2.4239999999999999</c:v>
                </c:pt>
                <c:pt idx="4421">
                  <c:v>-2.419</c:v>
                </c:pt>
                <c:pt idx="4422">
                  <c:v>0.40500000000000003</c:v>
                </c:pt>
                <c:pt idx="4423">
                  <c:v>0.40500000000000003</c:v>
                </c:pt>
                <c:pt idx="4424">
                  <c:v>-2.452</c:v>
                </c:pt>
                <c:pt idx="4425">
                  <c:v>-2.4569999999999999</c:v>
                </c:pt>
                <c:pt idx="4426">
                  <c:v>0.47</c:v>
                </c:pt>
                <c:pt idx="4427">
                  <c:v>0.47</c:v>
                </c:pt>
                <c:pt idx="4428">
                  <c:v>-5.5380000000000003</c:v>
                </c:pt>
                <c:pt idx="4429">
                  <c:v>-2.4409999999999998</c:v>
                </c:pt>
                <c:pt idx="4430">
                  <c:v>-2.4369999999999998</c:v>
                </c:pt>
                <c:pt idx="4431">
                  <c:v>23.99</c:v>
                </c:pt>
                <c:pt idx="4432">
                  <c:v>0.39400000000000002</c:v>
                </c:pt>
                <c:pt idx="4433">
                  <c:v>0.39400000000000002</c:v>
                </c:pt>
                <c:pt idx="4434">
                  <c:v>-2.4430000000000001</c:v>
                </c:pt>
                <c:pt idx="4435">
                  <c:v>-2.4489999999999998</c:v>
                </c:pt>
                <c:pt idx="4436">
                  <c:v>0.48299999999999998</c:v>
                </c:pt>
                <c:pt idx="4437">
                  <c:v>0.48299999999999998</c:v>
                </c:pt>
                <c:pt idx="4438">
                  <c:v>-2.4470000000000001</c:v>
                </c:pt>
                <c:pt idx="4439">
                  <c:v>-2.4409999999999998</c:v>
                </c:pt>
                <c:pt idx="4440">
                  <c:v>6.6130000000000004</c:v>
                </c:pt>
                <c:pt idx="4441">
                  <c:v>0.39200000000000002</c:v>
                </c:pt>
                <c:pt idx="4442">
                  <c:v>0.39200000000000002</c:v>
                </c:pt>
                <c:pt idx="4443">
                  <c:v>-2.5830000000000002</c:v>
                </c:pt>
                <c:pt idx="4444">
                  <c:v>-2.4489999999999998</c:v>
                </c:pt>
                <c:pt idx="4445">
                  <c:v>-2.456</c:v>
                </c:pt>
                <c:pt idx="4446">
                  <c:v>0.48499999999999999</c:v>
                </c:pt>
                <c:pt idx="4447">
                  <c:v>0.48499999999999999</c:v>
                </c:pt>
                <c:pt idx="4448">
                  <c:v>-2.4430000000000001</c:v>
                </c:pt>
                <c:pt idx="4449">
                  <c:v>-2.4369999999999998</c:v>
                </c:pt>
                <c:pt idx="4450">
                  <c:v>0.39200000000000002</c:v>
                </c:pt>
                <c:pt idx="4451">
                  <c:v>0.39200000000000002</c:v>
                </c:pt>
                <c:pt idx="4452">
                  <c:v>-3.246</c:v>
                </c:pt>
                <c:pt idx="4453">
                  <c:v>-2.4550000000000001</c:v>
                </c:pt>
                <c:pt idx="4454">
                  <c:v>-2.4609999999999999</c:v>
                </c:pt>
                <c:pt idx="4455">
                  <c:v>9.5630000000000006</c:v>
                </c:pt>
                <c:pt idx="4456">
                  <c:v>0.48299999999999998</c:v>
                </c:pt>
                <c:pt idx="4457">
                  <c:v>0.48199999999999998</c:v>
                </c:pt>
                <c:pt idx="4458">
                  <c:v>-2.4340000000000002</c:v>
                </c:pt>
                <c:pt idx="4459">
                  <c:v>-2.4279999999999999</c:v>
                </c:pt>
                <c:pt idx="4460">
                  <c:v>0.39400000000000002</c:v>
                </c:pt>
                <c:pt idx="4461">
                  <c:v>0.39400000000000002</c:v>
                </c:pt>
                <c:pt idx="4462">
                  <c:v>-2.4540000000000002</c:v>
                </c:pt>
                <c:pt idx="4463">
                  <c:v>-2.46</c:v>
                </c:pt>
                <c:pt idx="4464">
                  <c:v>17.902999999999999</c:v>
                </c:pt>
                <c:pt idx="4465">
                  <c:v>0.47299999999999998</c:v>
                </c:pt>
                <c:pt idx="4466">
                  <c:v>0.47299999999999998</c:v>
                </c:pt>
                <c:pt idx="4467">
                  <c:v>-5.4459999999999997</c:v>
                </c:pt>
                <c:pt idx="4468">
                  <c:v>-2.4390000000000001</c:v>
                </c:pt>
                <c:pt idx="4469">
                  <c:v>-2.4340000000000002</c:v>
                </c:pt>
                <c:pt idx="4470">
                  <c:v>0.40200000000000002</c:v>
                </c:pt>
                <c:pt idx="4471">
                  <c:v>0.40200000000000002</c:v>
                </c:pt>
                <c:pt idx="4472">
                  <c:v>-2.44</c:v>
                </c:pt>
                <c:pt idx="4473">
                  <c:v>-2.4449999999999998</c:v>
                </c:pt>
                <c:pt idx="4474">
                  <c:v>0.47299999999999998</c:v>
                </c:pt>
                <c:pt idx="4475">
                  <c:v>0.47299999999999998</c:v>
                </c:pt>
                <c:pt idx="4476">
                  <c:v>-1.6359999999999999</c:v>
                </c:pt>
                <c:pt idx="4477">
                  <c:v>-2.4409999999999998</c:v>
                </c:pt>
                <c:pt idx="4478">
                  <c:v>-2.4359999999999999</c:v>
                </c:pt>
                <c:pt idx="4479">
                  <c:v>6.49</c:v>
                </c:pt>
                <c:pt idx="4480">
                  <c:v>0.40200000000000002</c:v>
                </c:pt>
                <c:pt idx="4481">
                  <c:v>0.40200000000000002</c:v>
                </c:pt>
                <c:pt idx="4482">
                  <c:v>-2.4390000000000001</c:v>
                </c:pt>
                <c:pt idx="4483">
                  <c:v>-2.444</c:v>
                </c:pt>
                <c:pt idx="4484">
                  <c:v>0.47299999999999998</c:v>
                </c:pt>
                <c:pt idx="4485">
                  <c:v>0.47299999999999998</c:v>
                </c:pt>
                <c:pt idx="4486">
                  <c:v>-2.4430000000000001</c:v>
                </c:pt>
                <c:pt idx="4487">
                  <c:v>-2.4380000000000002</c:v>
                </c:pt>
                <c:pt idx="4488">
                  <c:v>23.488</c:v>
                </c:pt>
                <c:pt idx="4489">
                  <c:v>0.39300000000000002</c:v>
                </c:pt>
                <c:pt idx="4490">
                  <c:v>0.39300000000000002</c:v>
                </c:pt>
                <c:pt idx="4491">
                  <c:v>-3.1360000000000001</c:v>
                </c:pt>
                <c:pt idx="4492">
                  <c:v>-2.4510000000000001</c:v>
                </c:pt>
                <c:pt idx="4493">
                  <c:v>-2.4580000000000002</c:v>
                </c:pt>
                <c:pt idx="4494">
                  <c:v>0.48499999999999999</c:v>
                </c:pt>
                <c:pt idx="4495">
                  <c:v>0.48399999999999999</c:v>
                </c:pt>
                <c:pt idx="4496">
                  <c:v>-2.4420000000000002</c:v>
                </c:pt>
                <c:pt idx="4497">
                  <c:v>-2.4359999999999999</c:v>
                </c:pt>
                <c:pt idx="4498">
                  <c:v>0.39200000000000002</c:v>
                </c:pt>
                <c:pt idx="4499">
                  <c:v>0.39200000000000002</c:v>
                </c:pt>
                <c:pt idx="4500">
                  <c:v>-2.4990000000000001</c:v>
                </c:pt>
                <c:pt idx="4501">
                  <c:v>-2.4540000000000002</c:v>
                </c:pt>
                <c:pt idx="4502">
                  <c:v>-2.4609999999999999</c:v>
                </c:pt>
                <c:pt idx="4503">
                  <c:v>18.173999999999999</c:v>
                </c:pt>
                <c:pt idx="4504">
                  <c:v>0.47699999999999998</c:v>
                </c:pt>
                <c:pt idx="4505">
                  <c:v>0.47599999999999998</c:v>
                </c:pt>
                <c:pt idx="4506">
                  <c:v>-2.4289999999999998</c:v>
                </c:pt>
                <c:pt idx="4507">
                  <c:v>-2.4239999999999999</c:v>
                </c:pt>
                <c:pt idx="4508">
                  <c:v>0.39900000000000002</c:v>
                </c:pt>
                <c:pt idx="4509">
                  <c:v>0.39900000000000002</c:v>
                </c:pt>
                <c:pt idx="4510">
                  <c:v>-2.4550000000000001</c:v>
                </c:pt>
                <c:pt idx="4511">
                  <c:v>-2.4609999999999999</c:v>
                </c:pt>
                <c:pt idx="4512">
                  <c:v>9.6530000000000005</c:v>
                </c:pt>
                <c:pt idx="4513">
                  <c:v>0.47599999999999998</c:v>
                </c:pt>
                <c:pt idx="4514">
                  <c:v>0.47499999999999998</c:v>
                </c:pt>
                <c:pt idx="4515">
                  <c:v>-1.75</c:v>
                </c:pt>
                <c:pt idx="4516">
                  <c:v>-2.4279999999999999</c:v>
                </c:pt>
                <c:pt idx="4517">
                  <c:v>-2.423</c:v>
                </c:pt>
                <c:pt idx="4518">
                  <c:v>0.39900000000000002</c:v>
                </c:pt>
                <c:pt idx="4519">
                  <c:v>0.4</c:v>
                </c:pt>
                <c:pt idx="4520">
                  <c:v>-2.456</c:v>
                </c:pt>
                <c:pt idx="4521">
                  <c:v>-2.4609999999999999</c:v>
                </c:pt>
                <c:pt idx="4522">
                  <c:v>0.47599999999999998</c:v>
                </c:pt>
                <c:pt idx="4523">
                  <c:v>0.47499999999999998</c:v>
                </c:pt>
                <c:pt idx="4524">
                  <c:v>-5.8639999999999999</c:v>
                </c:pt>
                <c:pt idx="4525">
                  <c:v>-2.4420000000000002</c:v>
                </c:pt>
                <c:pt idx="4526">
                  <c:v>-2.4369999999999998</c:v>
                </c:pt>
                <c:pt idx="4527">
                  <c:v>26.311</c:v>
                </c:pt>
                <c:pt idx="4528">
                  <c:v>0.39100000000000001</c:v>
                </c:pt>
                <c:pt idx="4529">
                  <c:v>0.39100000000000001</c:v>
                </c:pt>
                <c:pt idx="4530">
                  <c:v>-2.4500000000000002</c:v>
                </c:pt>
                <c:pt idx="4531">
                  <c:v>-2.4569999999999999</c:v>
                </c:pt>
                <c:pt idx="4532">
                  <c:v>0.48599999999999999</c:v>
                </c:pt>
                <c:pt idx="4533">
                  <c:v>0.48599999999999999</c:v>
                </c:pt>
                <c:pt idx="4534">
                  <c:v>-2.4460000000000002</c:v>
                </c:pt>
                <c:pt idx="4535">
                  <c:v>-2.44</c:v>
                </c:pt>
                <c:pt idx="4536">
                  <c:v>7.2619999999999996</c:v>
                </c:pt>
                <c:pt idx="4537">
                  <c:v>0.39200000000000002</c:v>
                </c:pt>
                <c:pt idx="4538">
                  <c:v>0.39200000000000002</c:v>
                </c:pt>
                <c:pt idx="4539">
                  <c:v>-2.7669999999999999</c:v>
                </c:pt>
                <c:pt idx="4540">
                  <c:v>-2.4510000000000001</c:v>
                </c:pt>
                <c:pt idx="4541">
                  <c:v>-2.4569999999999999</c:v>
                </c:pt>
                <c:pt idx="4542">
                  <c:v>0.48499999999999999</c:v>
                </c:pt>
                <c:pt idx="4543">
                  <c:v>0.48399999999999999</c:v>
                </c:pt>
                <c:pt idx="4544">
                  <c:v>-2.444</c:v>
                </c:pt>
                <c:pt idx="4545">
                  <c:v>-2.4369999999999998</c:v>
                </c:pt>
                <c:pt idx="4546">
                  <c:v>0.39200000000000002</c:v>
                </c:pt>
                <c:pt idx="4547">
                  <c:v>0.39200000000000002</c:v>
                </c:pt>
                <c:pt idx="4548">
                  <c:v>-3.427</c:v>
                </c:pt>
                <c:pt idx="4549">
                  <c:v>-2.4540000000000002</c:v>
                </c:pt>
                <c:pt idx="4550">
                  <c:v>-2.4609999999999999</c:v>
                </c:pt>
                <c:pt idx="4551">
                  <c:v>10.241</c:v>
                </c:pt>
                <c:pt idx="4552">
                  <c:v>0.48499999999999999</c:v>
                </c:pt>
                <c:pt idx="4553">
                  <c:v>0.48499999999999999</c:v>
                </c:pt>
                <c:pt idx="4554">
                  <c:v>-2.4409999999999998</c:v>
                </c:pt>
                <c:pt idx="4555">
                  <c:v>-2.4350000000000001</c:v>
                </c:pt>
                <c:pt idx="4556">
                  <c:v>0.39200000000000002</c:v>
                </c:pt>
                <c:pt idx="4557">
                  <c:v>0.39200000000000002</c:v>
                </c:pt>
                <c:pt idx="4558">
                  <c:v>-2.4540000000000002</c:v>
                </c:pt>
                <c:pt idx="4559">
                  <c:v>-2.46</c:v>
                </c:pt>
                <c:pt idx="4560">
                  <c:v>19.677</c:v>
                </c:pt>
                <c:pt idx="4561">
                  <c:v>0.47799999999999998</c:v>
                </c:pt>
                <c:pt idx="4562">
                  <c:v>0.47799999999999998</c:v>
                </c:pt>
                <c:pt idx="4563">
                  <c:v>-5.407</c:v>
                </c:pt>
                <c:pt idx="4564">
                  <c:v>-2.4430000000000001</c:v>
                </c:pt>
                <c:pt idx="4565">
                  <c:v>-2.4380000000000002</c:v>
                </c:pt>
                <c:pt idx="4566">
                  <c:v>0.39800000000000002</c:v>
                </c:pt>
                <c:pt idx="4567">
                  <c:v>0.39800000000000002</c:v>
                </c:pt>
                <c:pt idx="4568">
                  <c:v>-2.4449999999999998</c:v>
                </c:pt>
                <c:pt idx="4569">
                  <c:v>-2.4500000000000002</c:v>
                </c:pt>
                <c:pt idx="4570">
                  <c:v>0.47799999999999998</c:v>
                </c:pt>
                <c:pt idx="4571">
                  <c:v>0.47799999999999998</c:v>
                </c:pt>
                <c:pt idx="4572">
                  <c:v>-1.59</c:v>
                </c:pt>
                <c:pt idx="4573">
                  <c:v>-2.4409999999999998</c:v>
                </c:pt>
                <c:pt idx="4574">
                  <c:v>-2.4350000000000001</c:v>
                </c:pt>
                <c:pt idx="4575">
                  <c:v>5.58</c:v>
                </c:pt>
                <c:pt idx="4576">
                  <c:v>0.39900000000000002</c:v>
                </c:pt>
                <c:pt idx="4577">
                  <c:v>0.4</c:v>
                </c:pt>
                <c:pt idx="4578">
                  <c:v>-2.4460000000000002</c:v>
                </c:pt>
                <c:pt idx="4579">
                  <c:v>-2.4510000000000001</c:v>
                </c:pt>
                <c:pt idx="4580">
                  <c:v>0.47499999999999998</c:v>
                </c:pt>
                <c:pt idx="4581">
                  <c:v>0.47499999999999998</c:v>
                </c:pt>
                <c:pt idx="4582">
                  <c:v>-2.4409999999999998</c:v>
                </c:pt>
                <c:pt idx="4583">
                  <c:v>-2.4359999999999999</c:v>
                </c:pt>
                <c:pt idx="4584">
                  <c:v>20.082000000000001</c:v>
                </c:pt>
                <c:pt idx="4585">
                  <c:v>0.39400000000000002</c:v>
                </c:pt>
                <c:pt idx="4586">
                  <c:v>0.39400000000000002</c:v>
                </c:pt>
                <c:pt idx="4587">
                  <c:v>-3.23</c:v>
                </c:pt>
                <c:pt idx="4588">
                  <c:v>-2.4529999999999998</c:v>
                </c:pt>
                <c:pt idx="4589">
                  <c:v>-2.4590000000000001</c:v>
                </c:pt>
                <c:pt idx="4590">
                  <c:v>0.48199999999999998</c:v>
                </c:pt>
                <c:pt idx="4591">
                  <c:v>0.48199999999999998</c:v>
                </c:pt>
                <c:pt idx="4592">
                  <c:v>-2.4409999999999998</c:v>
                </c:pt>
                <c:pt idx="4593">
                  <c:v>-2.4350000000000001</c:v>
                </c:pt>
                <c:pt idx="4594">
                  <c:v>0.39400000000000002</c:v>
                </c:pt>
                <c:pt idx="4595">
                  <c:v>0.39400000000000002</c:v>
                </c:pt>
                <c:pt idx="4596">
                  <c:v>-2.6</c:v>
                </c:pt>
                <c:pt idx="4597">
                  <c:v>-2.4540000000000002</c:v>
                </c:pt>
                <c:pt idx="4598">
                  <c:v>-2.46</c:v>
                </c:pt>
                <c:pt idx="4599">
                  <c:v>21.059000000000001</c:v>
                </c:pt>
                <c:pt idx="4600">
                  <c:v>0.47699999999999998</c:v>
                </c:pt>
                <c:pt idx="4601">
                  <c:v>0.47599999999999998</c:v>
                </c:pt>
                <c:pt idx="4602">
                  <c:v>-2.4329999999999998</c:v>
                </c:pt>
                <c:pt idx="4603">
                  <c:v>-2.4279999999999999</c:v>
                </c:pt>
                <c:pt idx="4604">
                  <c:v>0.39800000000000002</c:v>
                </c:pt>
                <c:pt idx="4605">
                  <c:v>0.39900000000000002</c:v>
                </c:pt>
                <c:pt idx="4606">
                  <c:v>-2.4550000000000001</c:v>
                </c:pt>
                <c:pt idx="4607">
                  <c:v>-2.46</c:v>
                </c:pt>
                <c:pt idx="4608">
                  <c:v>11.016999999999999</c:v>
                </c:pt>
                <c:pt idx="4609">
                  <c:v>0.47899999999999998</c:v>
                </c:pt>
                <c:pt idx="4610">
                  <c:v>0.47899999999999998</c:v>
                </c:pt>
                <c:pt idx="4611">
                  <c:v>-1.5649999999999999</c:v>
                </c:pt>
                <c:pt idx="4612">
                  <c:v>-2.4319999999999999</c:v>
                </c:pt>
                <c:pt idx="4613">
                  <c:v>-2.4260000000000002</c:v>
                </c:pt>
                <c:pt idx="4614">
                  <c:v>0.39600000000000002</c:v>
                </c:pt>
                <c:pt idx="4615">
                  <c:v>0.39700000000000002</c:v>
                </c:pt>
                <c:pt idx="4616">
                  <c:v>-2.4590000000000001</c:v>
                </c:pt>
                <c:pt idx="4617">
                  <c:v>-2.4649999999999999</c:v>
                </c:pt>
                <c:pt idx="4618">
                  <c:v>0.47899999999999998</c:v>
                </c:pt>
                <c:pt idx="4619">
                  <c:v>0.47899999999999998</c:v>
                </c:pt>
                <c:pt idx="4620">
                  <c:v>-5.2869999999999999</c:v>
                </c:pt>
                <c:pt idx="4621">
                  <c:v>-2.44</c:v>
                </c:pt>
                <c:pt idx="4622">
                  <c:v>-2.4340000000000002</c:v>
                </c:pt>
                <c:pt idx="4623">
                  <c:v>22.42</c:v>
                </c:pt>
                <c:pt idx="4624">
                  <c:v>0.39100000000000001</c:v>
                </c:pt>
                <c:pt idx="4625">
                  <c:v>0.39200000000000002</c:v>
                </c:pt>
                <c:pt idx="4626">
                  <c:v>-2.456</c:v>
                </c:pt>
                <c:pt idx="4627">
                  <c:v>-2.4620000000000002</c:v>
                </c:pt>
                <c:pt idx="4628">
                  <c:v>0.48499999999999999</c:v>
                </c:pt>
                <c:pt idx="4629">
                  <c:v>0.48399999999999999</c:v>
                </c:pt>
                <c:pt idx="4630">
                  <c:v>-2.4420000000000002</c:v>
                </c:pt>
                <c:pt idx="4631">
                  <c:v>-2.4350000000000001</c:v>
                </c:pt>
                <c:pt idx="4632">
                  <c:v>6.2779999999999996</c:v>
                </c:pt>
                <c:pt idx="4633">
                  <c:v>0.39500000000000002</c:v>
                </c:pt>
                <c:pt idx="4634">
                  <c:v>0.39500000000000002</c:v>
                </c:pt>
                <c:pt idx="4635">
                  <c:v>-2.6389999999999998</c:v>
                </c:pt>
                <c:pt idx="4636">
                  <c:v>-2.452</c:v>
                </c:pt>
                <c:pt idx="4637">
                  <c:v>-2.4580000000000002</c:v>
                </c:pt>
                <c:pt idx="4638">
                  <c:v>0.48</c:v>
                </c:pt>
                <c:pt idx="4639">
                  <c:v>0.48</c:v>
                </c:pt>
                <c:pt idx="4640">
                  <c:v>-2.4409999999999998</c:v>
                </c:pt>
                <c:pt idx="4641">
                  <c:v>-2.4350000000000001</c:v>
                </c:pt>
                <c:pt idx="4642">
                  <c:v>0.39500000000000002</c:v>
                </c:pt>
                <c:pt idx="4643">
                  <c:v>0.39500000000000002</c:v>
                </c:pt>
                <c:pt idx="4644">
                  <c:v>-3.2490000000000001</c:v>
                </c:pt>
                <c:pt idx="4645">
                  <c:v>-2.4529999999999998</c:v>
                </c:pt>
                <c:pt idx="4646">
                  <c:v>-2.4590000000000001</c:v>
                </c:pt>
                <c:pt idx="4647">
                  <c:v>12.069000000000001</c:v>
                </c:pt>
                <c:pt idx="4648">
                  <c:v>0.48399999999999999</c:v>
                </c:pt>
                <c:pt idx="4649">
                  <c:v>0.48399999999999999</c:v>
                </c:pt>
                <c:pt idx="4650">
                  <c:v>-2.4460000000000002</c:v>
                </c:pt>
                <c:pt idx="4651">
                  <c:v>-2.4390000000000001</c:v>
                </c:pt>
                <c:pt idx="4652">
                  <c:v>0.39200000000000002</c:v>
                </c:pt>
                <c:pt idx="4653">
                  <c:v>0.39200000000000002</c:v>
                </c:pt>
                <c:pt idx="4654">
                  <c:v>-2.452</c:v>
                </c:pt>
                <c:pt idx="4655">
                  <c:v>-2.4590000000000001</c:v>
                </c:pt>
                <c:pt idx="4656">
                  <c:v>23.265999999999998</c:v>
                </c:pt>
                <c:pt idx="4657">
                  <c:v>0.48</c:v>
                </c:pt>
                <c:pt idx="4658">
                  <c:v>0.48</c:v>
                </c:pt>
                <c:pt idx="4659">
                  <c:v>-4.9870000000000001</c:v>
                </c:pt>
                <c:pt idx="4660">
                  <c:v>-2.4460000000000002</c:v>
                </c:pt>
                <c:pt idx="4661">
                  <c:v>-2.4409999999999998</c:v>
                </c:pt>
                <c:pt idx="4662">
                  <c:v>0.39500000000000002</c:v>
                </c:pt>
                <c:pt idx="4663">
                  <c:v>0.39500000000000002</c:v>
                </c:pt>
                <c:pt idx="4664">
                  <c:v>-2.448</c:v>
                </c:pt>
                <c:pt idx="4665">
                  <c:v>-2.4540000000000002</c:v>
                </c:pt>
                <c:pt idx="4666">
                  <c:v>0.48</c:v>
                </c:pt>
                <c:pt idx="4667">
                  <c:v>0.48</c:v>
                </c:pt>
                <c:pt idx="4668">
                  <c:v>-1.474</c:v>
                </c:pt>
                <c:pt idx="4669">
                  <c:v>-2.44</c:v>
                </c:pt>
                <c:pt idx="4670">
                  <c:v>-2.4340000000000002</c:v>
                </c:pt>
                <c:pt idx="4671">
                  <c:v>6.383</c:v>
                </c:pt>
                <c:pt idx="4672">
                  <c:v>0.4</c:v>
                </c:pt>
                <c:pt idx="4673">
                  <c:v>0.4</c:v>
                </c:pt>
                <c:pt idx="4674">
                  <c:v>-2.4510000000000001</c:v>
                </c:pt>
                <c:pt idx="4675">
                  <c:v>-2.456</c:v>
                </c:pt>
                <c:pt idx="4676">
                  <c:v>0.47399999999999998</c:v>
                </c:pt>
                <c:pt idx="4677">
                  <c:v>0.47399999999999998</c:v>
                </c:pt>
                <c:pt idx="4678">
                  <c:v>-2.4380000000000002</c:v>
                </c:pt>
                <c:pt idx="4679">
                  <c:v>-2.4329999999999998</c:v>
                </c:pt>
                <c:pt idx="4680">
                  <c:v>22.498999999999999</c:v>
                </c:pt>
                <c:pt idx="4681">
                  <c:v>0.39600000000000002</c:v>
                </c:pt>
                <c:pt idx="4682">
                  <c:v>0.39700000000000002</c:v>
                </c:pt>
                <c:pt idx="4683">
                  <c:v>-3.0350000000000001</c:v>
                </c:pt>
                <c:pt idx="4684">
                  <c:v>-2.4540000000000002</c:v>
                </c:pt>
                <c:pt idx="4685">
                  <c:v>-2.4590000000000001</c:v>
                </c:pt>
                <c:pt idx="4686">
                  <c:v>0.47799999999999998</c:v>
                </c:pt>
                <c:pt idx="4687">
                  <c:v>0.47799999999999998</c:v>
                </c:pt>
                <c:pt idx="4688">
                  <c:v>-2.44</c:v>
                </c:pt>
                <c:pt idx="4689">
                  <c:v>-2.4340000000000002</c:v>
                </c:pt>
                <c:pt idx="4690">
                  <c:v>0.39600000000000002</c:v>
                </c:pt>
                <c:pt idx="4691">
                  <c:v>0.39700000000000002</c:v>
                </c:pt>
                <c:pt idx="4692">
                  <c:v>-2.4750000000000001</c:v>
                </c:pt>
                <c:pt idx="4693">
                  <c:v>-2.452</c:v>
                </c:pt>
                <c:pt idx="4694">
                  <c:v>-2.4580000000000002</c:v>
                </c:pt>
                <c:pt idx="4695">
                  <c:v>21.004999999999999</c:v>
                </c:pt>
                <c:pt idx="4696">
                  <c:v>0.47599999999999998</c:v>
                </c:pt>
                <c:pt idx="4697">
                  <c:v>0.47599999999999998</c:v>
                </c:pt>
                <c:pt idx="4698">
                  <c:v>-2.4390000000000001</c:v>
                </c:pt>
                <c:pt idx="4699">
                  <c:v>-2.4329999999999998</c:v>
                </c:pt>
                <c:pt idx="4700">
                  <c:v>0.39800000000000002</c:v>
                </c:pt>
                <c:pt idx="4701">
                  <c:v>0.39800000000000002</c:v>
                </c:pt>
                <c:pt idx="4702">
                  <c:v>-2.4529999999999998</c:v>
                </c:pt>
                <c:pt idx="4703">
                  <c:v>-2.4580000000000002</c:v>
                </c:pt>
                <c:pt idx="4704">
                  <c:v>10.888</c:v>
                </c:pt>
                <c:pt idx="4705">
                  <c:v>0.48199999999999998</c:v>
                </c:pt>
                <c:pt idx="4706">
                  <c:v>0.48199999999999998</c:v>
                </c:pt>
                <c:pt idx="4707">
                  <c:v>-1.2410000000000001</c:v>
                </c:pt>
                <c:pt idx="4708">
                  <c:v>-2.4390000000000001</c:v>
                </c:pt>
                <c:pt idx="4709">
                  <c:v>-2.4329999999999998</c:v>
                </c:pt>
                <c:pt idx="4710">
                  <c:v>0.39300000000000002</c:v>
                </c:pt>
                <c:pt idx="4711">
                  <c:v>0.39300000000000002</c:v>
                </c:pt>
                <c:pt idx="4712">
                  <c:v>-2.46</c:v>
                </c:pt>
                <c:pt idx="4713">
                  <c:v>-2.4660000000000002</c:v>
                </c:pt>
                <c:pt idx="4714">
                  <c:v>0.48199999999999998</c:v>
                </c:pt>
                <c:pt idx="4715">
                  <c:v>0.48199999999999998</c:v>
                </c:pt>
                <c:pt idx="4716">
                  <c:v>-4.1950000000000003</c:v>
                </c:pt>
                <c:pt idx="4717">
                  <c:v>-2.4409999999999998</c:v>
                </c:pt>
                <c:pt idx="4718">
                  <c:v>-2.4350000000000001</c:v>
                </c:pt>
                <c:pt idx="4719">
                  <c:v>22.943999999999999</c:v>
                </c:pt>
                <c:pt idx="4720">
                  <c:v>0.39100000000000001</c:v>
                </c:pt>
                <c:pt idx="4721">
                  <c:v>0.39100000000000001</c:v>
                </c:pt>
                <c:pt idx="4722">
                  <c:v>-2.46</c:v>
                </c:pt>
                <c:pt idx="4723">
                  <c:v>-2.4660000000000002</c:v>
                </c:pt>
                <c:pt idx="4724">
                  <c:v>0.48499999999999999</c:v>
                </c:pt>
                <c:pt idx="4725">
                  <c:v>0.48499999999999999</c:v>
                </c:pt>
                <c:pt idx="4726">
                  <c:v>-2.4409999999999998</c:v>
                </c:pt>
                <c:pt idx="4727">
                  <c:v>-2.4350000000000001</c:v>
                </c:pt>
                <c:pt idx="4728">
                  <c:v>6.5540000000000003</c:v>
                </c:pt>
                <c:pt idx="4729">
                  <c:v>0.39700000000000002</c:v>
                </c:pt>
                <c:pt idx="4730">
                  <c:v>0.39800000000000002</c:v>
                </c:pt>
                <c:pt idx="4731">
                  <c:v>-3.036</c:v>
                </c:pt>
                <c:pt idx="4732">
                  <c:v>-2.4500000000000002</c:v>
                </c:pt>
                <c:pt idx="4733">
                  <c:v>-2.456</c:v>
                </c:pt>
                <c:pt idx="4734">
                  <c:v>0.47699999999999998</c:v>
                </c:pt>
                <c:pt idx="4735">
                  <c:v>0.47599999999999998</c:v>
                </c:pt>
                <c:pt idx="4736">
                  <c:v>-2.4430000000000001</c:v>
                </c:pt>
                <c:pt idx="4737">
                  <c:v>-2.4369999999999998</c:v>
                </c:pt>
                <c:pt idx="4738">
                  <c:v>0.39800000000000002</c:v>
                </c:pt>
                <c:pt idx="4739">
                  <c:v>0.39800000000000002</c:v>
                </c:pt>
                <c:pt idx="4740">
                  <c:v>-3.69</c:v>
                </c:pt>
                <c:pt idx="4741">
                  <c:v>-2.448</c:v>
                </c:pt>
                <c:pt idx="4742">
                  <c:v>-2.4540000000000002</c:v>
                </c:pt>
                <c:pt idx="4743">
                  <c:v>11.916</c:v>
                </c:pt>
                <c:pt idx="4744">
                  <c:v>0.48399999999999999</c:v>
                </c:pt>
                <c:pt idx="4745">
                  <c:v>0.48399999999999999</c:v>
                </c:pt>
                <c:pt idx="4746">
                  <c:v>-2.4550000000000001</c:v>
                </c:pt>
                <c:pt idx="4747">
                  <c:v>-2.4489999999999998</c:v>
                </c:pt>
                <c:pt idx="4748">
                  <c:v>0.39100000000000001</c:v>
                </c:pt>
                <c:pt idx="4749">
                  <c:v>0.39100000000000001</c:v>
                </c:pt>
                <c:pt idx="4750">
                  <c:v>-2.4470000000000001</c:v>
                </c:pt>
                <c:pt idx="4751">
                  <c:v>-2.4540000000000002</c:v>
                </c:pt>
                <c:pt idx="4752">
                  <c:v>23.207999999999998</c:v>
                </c:pt>
                <c:pt idx="4753">
                  <c:v>0.48399999999999999</c:v>
                </c:pt>
                <c:pt idx="4754">
                  <c:v>0.48399999999999999</c:v>
                </c:pt>
                <c:pt idx="4755">
                  <c:v>-3.1619999999999999</c:v>
                </c:pt>
                <c:pt idx="4756">
                  <c:v>-2.4550000000000001</c:v>
                </c:pt>
                <c:pt idx="4757">
                  <c:v>-2.4489999999999998</c:v>
                </c:pt>
                <c:pt idx="4758">
                  <c:v>0.39100000000000001</c:v>
                </c:pt>
                <c:pt idx="4759">
                  <c:v>0.39100000000000001</c:v>
                </c:pt>
                <c:pt idx="4760">
                  <c:v>-2.4470000000000001</c:v>
                </c:pt>
                <c:pt idx="4761">
                  <c:v>-2.4540000000000002</c:v>
                </c:pt>
                <c:pt idx="4762">
                  <c:v>0.48399999999999999</c:v>
                </c:pt>
                <c:pt idx="4763">
                  <c:v>0.48399999999999999</c:v>
                </c:pt>
                <c:pt idx="4764">
                  <c:v>-0.93100000000000005</c:v>
                </c:pt>
                <c:pt idx="4765">
                  <c:v>-2.448</c:v>
                </c:pt>
                <c:pt idx="4766">
                  <c:v>-2.4409999999999998</c:v>
                </c:pt>
                <c:pt idx="4767">
                  <c:v>7.8929999999999998</c:v>
                </c:pt>
                <c:pt idx="4768">
                  <c:v>0.4</c:v>
                </c:pt>
                <c:pt idx="4769">
                  <c:v>0.4</c:v>
                </c:pt>
                <c:pt idx="4770">
                  <c:v>-2.4470000000000001</c:v>
                </c:pt>
                <c:pt idx="4771">
                  <c:v>-2.452</c:v>
                </c:pt>
                <c:pt idx="4772">
                  <c:v>0.47299999999999998</c:v>
                </c:pt>
                <c:pt idx="4773">
                  <c:v>0.47299999999999998</c:v>
                </c:pt>
                <c:pt idx="4774">
                  <c:v>-2.444</c:v>
                </c:pt>
                <c:pt idx="4775">
                  <c:v>-2.4390000000000001</c:v>
                </c:pt>
                <c:pt idx="4776">
                  <c:v>27.33</c:v>
                </c:pt>
                <c:pt idx="4777">
                  <c:v>0.39900000000000002</c:v>
                </c:pt>
                <c:pt idx="4778">
                  <c:v>0.39900000000000002</c:v>
                </c:pt>
                <c:pt idx="4779">
                  <c:v>-4.25</c:v>
                </c:pt>
                <c:pt idx="4780">
                  <c:v>-2.444</c:v>
                </c:pt>
                <c:pt idx="4781">
                  <c:v>-2.4489999999999998</c:v>
                </c:pt>
                <c:pt idx="4782">
                  <c:v>0.47399999999999998</c:v>
                </c:pt>
                <c:pt idx="4783">
                  <c:v>0.47399999999999998</c:v>
                </c:pt>
                <c:pt idx="4784">
                  <c:v>-2.448</c:v>
                </c:pt>
                <c:pt idx="4785">
                  <c:v>-2.4430000000000001</c:v>
                </c:pt>
                <c:pt idx="4786">
                  <c:v>0.39900000000000002</c:v>
                </c:pt>
                <c:pt idx="4787">
                  <c:v>0.39900000000000002</c:v>
                </c:pt>
                <c:pt idx="4788">
                  <c:v>-3.5219999999999998</c:v>
                </c:pt>
                <c:pt idx="4789">
                  <c:v>-2.4380000000000002</c:v>
                </c:pt>
                <c:pt idx="4790">
                  <c:v>-2.4430000000000001</c:v>
                </c:pt>
                <c:pt idx="4791">
                  <c:v>23.113</c:v>
                </c:pt>
                <c:pt idx="4792">
                  <c:v>0.47499999999999998</c:v>
                </c:pt>
                <c:pt idx="4793">
                  <c:v>0.47499999999999998</c:v>
                </c:pt>
                <c:pt idx="4794">
                  <c:v>-2.4569999999999999</c:v>
                </c:pt>
                <c:pt idx="4795">
                  <c:v>-2.4510000000000001</c:v>
                </c:pt>
                <c:pt idx="4796">
                  <c:v>0.39800000000000002</c:v>
                </c:pt>
                <c:pt idx="4797">
                  <c:v>0.39800000000000002</c:v>
                </c:pt>
                <c:pt idx="4798">
                  <c:v>-2.4390000000000001</c:v>
                </c:pt>
                <c:pt idx="4799">
                  <c:v>-2.444</c:v>
                </c:pt>
                <c:pt idx="4800">
                  <c:v>11.791</c:v>
                </c:pt>
                <c:pt idx="4801">
                  <c:v>0.48599999999999999</c:v>
                </c:pt>
                <c:pt idx="4802">
                  <c:v>0.48599999999999999</c:v>
                </c:pt>
                <c:pt idx="4803">
                  <c:v>-1.4550000000000001</c:v>
                </c:pt>
                <c:pt idx="4804">
                  <c:v>-2.4569999999999999</c:v>
                </c:pt>
                <c:pt idx="4805">
                  <c:v>-2.4500000000000002</c:v>
                </c:pt>
                <c:pt idx="4806">
                  <c:v>0.38900000000000001</c:v>
                </c:pt>
                <c:pt idx="4807">
                  <c:v>0.38900000000000001</c:v>
                </c:pt>
                <c:pt idx="4808">
                  <c:v>-2.4500000000000002</c:v>
                </c:pt>
                <c:pt idx="4809">
                  <c:v>-2.4569999999999999</c:v>
                </c:pt>
                <c:pt idx="4810">
                  <c:v>0.48599999999999999</c:v>
                </c:pt>
                <c:pt idx="4811">
                  <c:v>0.48599999999999999</c:v>
                </c:pt>
                <c:pt idx="4812">
                  <c:v>-4.944</c:v>
                </c:pt>
                <c:pt idx="4813">
                  <c:v>-2.4550000000000001</c:v>
                </c:pt>
                <c:pt idx="4814">
                  <c:v>-2.448</c:v>
                </c:pt>
                <c:pt idx="4815">
                  <c:v>28.315999999999999</c:v>
                </c:pt>
                <c:pt idx="4816">
                  <c:v>0.39</c:v>
                </c:pt>
                <c:pt idx="4817">
                  <c:v>0.39</c:v>
                </c:pt>
                <c:pt idx="4818">
                  <c:v>-2.452</c:v>
                </c:pt>
                <c:pt idx="4819">
                  <c:v>-2.4580000000000002</c:v>
                </c:pt>
                <c:pt idx="4820">
                  <c:v>0.48599999999999999</c:v>
                </c:pt>
                <c:pt idx="4821">
                  <c:v>0.48599999999999999</c:v>
                </c:pt>
                <c:pt idx="4822">
                  <c:v>-2.4529999999999998</c:v>
                </c:pt>
                <c:pt idx="4823">
                  <c:v>-2.4470000000000001</c:v>
                </c:pt>
                <c:pt idx="4824">
                  <c:v>8.2279999999999998</c:v>
                </c:pt>
                <c:pt idx="4825">
                  <c:v>0.40100000000000002</c:v>
                </c:pt>
                <c:pt idx="4826">
                  <c:v>0.40100000000000002</c:v>
                </c:pt>
                <c:pt idx="4827">
                  <c:v>-3.4079999999999999</c:v>
                </c:pt>
                <c:pt idx="4828">
                  <c:v>-2.4340000000000002</c:v>
                </c:pt>
                <c:pt idx="4829">
                  <c:v>-2.4390000000000001</c:v>
                </c:pt>
                <c:pt idx="4830">
                  <c:v>0.47099999999999997</c:v>
                </c:pt>
                <c:pt idx="4831">
                  <c:v>0.47099999999999997</c:v>
                </c:pt>
                <c:pt idx="4832">
                  <c:v>-2.4569999999999999</c:v>
                </c:pt>
                <c:pt idx="4833">
                  <c:v>-2.452</c:v>
                </c:pt>
                <c:pt idx="4834">
                  <c:v>0.40200000000000002</c:v>
                </c:pt>
                <c:pt idx="4835">
                  <c:v>0.40200000000000002</c:v>
                </c:pt>
                <c:pt idx="4836">
                  <c:v>-4.0739999999999998</c:v>
                </c:pt>
                <c:pt idx="4837">
                  <c:v>-2.4279999999999999</c:v>
                </c:pt>
                <c:pt idx="4838">
                  <c:v>-2.4329999999999998</c:v>
                </c:pt>
                <c:pt idx="4839">
                  <c:v>11.6</c:v>
                </c:pt>
                <c:pt idx="4840">
                  <c:v>0.48199999999999998</c:v>
                </c:pt>
                <c:pt idx="4841">
                  <c:v>0.48299999999999998</c:v>
                </c:pt>
                <c:pt idx="4842">
                  <c:v>-2.4769999999999999</c:v>
                </c:pt>
                <c:pt idx="4843">
                  <c:v>-2.4710000000000001</c:v>
                </c:pt>
                <c:pt idx="4844">
                  <c:v>0.39300000000000002</c:v>
                </c:pt>
                <c:pt idx="4845">
                  <c:v>0.39200000000000002</c:v>
                </c:pt>
                <c:pt idx="4846">
                  <c:v>-2.4279999999999999</c:v>
                </c:pt>
                <c:pt idx="4847">
                  <c:v>-2.4340000000000002</c:v>
                </c:pt>
                <c:pt idx="4848">
                  <c:v>23.001000000000001</c:v>
                </c:pt>
                <c:pt idx="4849">
                  <c:v>0.48599999999999999</c:v>
                </c:pt>
                <c:pt idx="4850">
                  <c:v>0.48699999999999999</c:v>
                </c:pt>
                <c:pt idx="4851">
                  <c:v>-4.351</c:v>
                </c:pt>
                <c:pt idx="4852">
                  <c:v>-2.4790000000000001</c:v>
                </c:pt>
                <c:pt idx="4853">
                  <c:v>-2.4729999999999999</c:v>
                </c:pt>
                <c:pt idx="4854">
                  <c:v>0.38900000000000001</c:v>
                </c:pt>
                <c:pt idx="4855">
                  <c:v>0.38900000000000001</c:v>
                </c:pt>
                <c:pt idx="4856">
                  <c:v>-2.4300000000000002</c:v>
                </c:pt>
                <c:pt idx="4857">
                  <c:v>-2.4369999999999998</c:v>
                </c:pt>
                <c:pt idx="4858">
                  <c:v>0.48599999999999999</c:v>
                </c:pt>
                <c:pt idx="4859">
                  <c:v>0.48699999999999999</c:v>
                </c:pt>
                <c:pt idx="4860">
                  <c:v>-1.268</c:v>
                </c:pt>
                <c:pt idx="4861">
                  <c:v>-2.4649999999999999</c:v>
                </c:pt>
                <c:pt idx="4862">
                  <c:v>-2.4580000000000002</c:v>
                </c:pt>
                <c:pt idx="4863">
                  <c:v>8.4440000000000008</c:v>
                </c:pt>
                <c:pt idx="4864">
                  <c:v>0.40200000000000002</c:v>
                </c:pt>
                <c:pt idx="4865">
                  <c:v>0.40200000000000002</c:v>
                </c:pt>
                <c:pt idx="4866">
                  <c:v>-2.4329999999999998</c:v>
                </c:pt>
                <c:pt idx="4867">
                  <c:v>-2.4380000000000002</c:v>
                </c:pt>
                <c:pt idx="4868">
                  <c:v>0.47099999999999997</c:v>
                </c:pt>
                <c:pt idx="4869">
                  <c:v>0.47099999999999997</c:v>
                </c:pt>
                <c:pt idx="4870">
                  <c:v>-2.4590000000000001</c:v>
                </c:pt>
                <c:pt idx="4871">
                  <c:v>-2.4540000000000002</c:v>
                </c:pt>
                <c:pt idx="4872">
                  <c:v>28.945</c:v>
                </c:pt>
                <c:pt idx="4873">
                  <c:v>0.40500000000000003</c:v>
                </c:pt>
                <c:pt idx="4874">
                  <c:v>0.40400000000000003</c:v>
                </c:pt>
                <c:pt idx="4875">
                  <c:v>-4.3159999999999998</c:v>
                </c:pt>
                <c:pt idx="4876">
                  <c:v>-2.4239999999999999</c:v>
                </c:pt>
                <c:pt idx="4877">
                  <c:v>-2.4279999999999999</c:v>
                </c:pt>
                <c:pt idx="4878">
                  <c:v>0.46700000000000003</c:v>
                </c:pt>
                <c:pt idx="4879">
                  <c:v>0.46700000000000003</c:v>
                </c:pt>
                <c:pt idx="4880">
                  <c:v>-2.4660000000000002</c:v>
                </c:pt>
                <c:pt idx="4881">
                  <c:v>-2.4620000000000002</c:v>
                </c:pt>
                <c:pt idx="4882">
                  <c:v>0.40500000000000003</c:v>
                </c:pt>
                <c:pt idx="4883">
                  <c:v>0.40400000000000003</c:v>
                </c:pt>
                <c:pt idx="4884">
                  <c:v>-3.6139999999999999</c:v>
                </c:pt>
                <c:pt idx="4885">
                  <c:v>-2.4129999999999998</c:v>
                </c:pt>
                <c:pt idx="4886">
                  <c:v>-2.4180000000000001</c:v>
                </c:pt>
                <c:pt idx="4887">
                  <c:v>20.943999999999999</c:v>
                </c:pt>
                <c:pt idx="4888">
                  <c:v>0.47199999999999998</c:v>
                </c:pt>
                <c:pt idx="4889">
                  <c:v>0.47199999999999998</c:v>
                </c:pt>
                <c:pt idx="4890">
                  <c:v>-2.4820000000000002</c:v>
                </c:pt>
                <c:pt idx="4891">
                  <c:v>-2.4780000000000002</c:v>
                </c:pt>
                <c:pt idx="4892">
                  <c:v>0.40100000000000002</c:v>
                </c:pt>
                <c:pt idx="4893">
                  <c:v>0.4</c:v>
                </c:pt>
                <c:pt idx="4894">
                  <c:v>-2.4140000000000001</c:v>
                </c:pt>
                <c:pt idx="4895">
                  <c:v>-2.419</c:v>
                </c:pt>
                <c:pt idx="4896">
                  <c:v>10.56</c:v>
                </c:pt>
                <c:pt idx="4897">
                  <c:v>0.48399999999999999</c:v>
                </c:pt>
                <c:pt idx="4898">
                  <c:v>0.48499999999999999</c:v>
                </c:pt>
                <c:pt idx="4899">
                  <c:v>-1.5429999999999999</c:v>
                </c:pt>
                <c:pt idx="4900">
                  <c:v>-2.48</c:v>
                </c:pt>
                <c:pt idx="4901">
                  <c:v>-2.4729999999999999</c:v>
                </c:pt>
                <c:pt idx="4902">
                  <c:v>0.39</c:v>
                </c:pt>
                <c:pt idx="4903">
                  <c:v>0.38900000000000001</c:v>
                </c:pt>
                <c:pt idx="4904">
                  <c:v>-2.4300000000000002</c:v>
                </c:pt>
                <c:pt idx="4905">
                  <c:v>-2.4369999999999998</c:v>
                </c:pt>
                <c:pt idx="4906">
                  <c:v>0.48499999999999999</c:v>
                </c:pt>
                <c:pt idx="4907">
                  <c:v>0.48599999999999999</c:v>
                </c:pt>
                <c:pt idx="4908">
                  <c:v>-5.2990000000000004</c:v>
                </c:pt>
                <c:pt idx="4909">
                  <c:v>-2.4729999999999999</c:v>
                </c:pt>
                <c:pt idx="4910">
                  <c:v>-2.4670000000000001</c:v>
                </c:pt>
                <c:pt idx="4911">
                  <c:v>28.178000000000001</c:v>
                </c:pt>
                <c:pt idx="4912">
                  <c:v>0.39300000000000002</c:v>
                </c:pt>
                <c:pt idx="4913">
                  <c:v>0.39300000000000002</c:v>
                </c:pt>
                <c:pt idx="4914">
                  <c:v>-2.4340000000000002</c:v>
                </c:pt>
                <c:pt idx="4915">
                  <c:v>-2.44</c:v>
                </c:pt>
                <c:pt idx="4916">
                  <c:v>0.48099999999999998</c:v>
                </c:pt>
                <c:pt idx="4917">
                  <c:v>0.48099999999999998</c:v>
                </c:pt>
                <c:pt idx="4918">
                  <c:v>-2.4700000000000002</c:v>
                </c:pt>
                <c:pt idx="4919">
                  <c:v>-2.464</c:v>
                </c:pt>
                <c:pt idx="4920">
                  <c:v>8.2279999999999998</c:v>
                </c:pt>
                <c:pt idx="4921">
                  <c:v>0.40899999999999997</c:v>
                </c:pt>
                <c:pt idx="4922">
                  <c:v>0.40799999999999997</c:v>
                </c:pt>
                <c:pt idx="4923">
                  <c:v>-3.0990000000000002</c:v>
                </c:pt>
                <c:pt idx="4924">
                  <c:v>-2.4129999999999998</c:v>
                </c:pt>
                <c:pt idx="4925">
                  <c:v>-2.4169999999999998</c:v>
                </c:pt>
                <c:pt idx="4926">
                  <c:v>0.46200000000000002</c:v>
                </c:pt>
                <c:pt idx="4927">
                  <c:v>0.46300000000000002</c:v>
                </c:pt>
                <c:pt idx="4928">
                  <c:v>-2.4750000000000001</c:v>
                </c:pt>
                <c:pt idx="4929">
                  <c:v>-2.472</c:v>
                </c:pt>
                <c:pt idx="4930">
                  <c:v>0.40899999999999997</c:v>
                </c:pt>
                <c:pt idx="4931">
                  <c:v>0.40799999999999997</c:v>
                </c:pt>
                <c:pt idx="4932">
                  <c:v>-3.6890000000000001</c:v>
                </c:pt>
                <c:pt idx="4933">
                  <c:v>-2.4049999999999998</c:v>
                </c:pt>
                <c:pt idx="4934">
                  <c:v>-2.4079999999999999</c:v>
                </c:pt>
                <c:pt idx="4935">
                  <c:v>0.46200000000000002</c:v>
                </c:pt>
                <c:pt idx="4936">
                  <c:v>0.46200000000000002</c:v>
                </c:pt>
                <c:pt idx="4937">
                  <c:v>-2.484</c:v>
                </c:pt>
                <c:pt idx="4938">
                  <c:v>-2.4809999999999999</c:v>
                </c:pt>
                <c:pt idx="4939">
                  <c:v>0.40899999999999997</c:v>
                </c:pt>
                <c:pt idx="4940">
                  <c:v>0.40899999999999997</c:v>
                </c:pt>
                <c:pt idx="4941">
                  <c:v>-2.4060000000000001</c:v>
                </c:pt>
                <c:pt idx="4942">
                  <c:v>-2.41</c:v>
                </c:pt>
                <c:pt idx="4943">
                  <c:v>0.93300000000000005</c:v>
                </c:pt>
                <c:pt idx="4944">
                  <c:v>-5.0330000000000004</c:v>
                </c:pt>
                <c:pt idx="4945">
                  <c:v>0.81100000000000005</c:v>
                </c:pt>
                <c:pt idx="4946">
                  <c:v>-4.9189999999999996</c:v>
                </c:pt>
                <c:pt idx="4947">
                  <c:v>0.91600000000000004</c:v>
                </c:pt>
                <c:pt idx="4948">
                  <c:v>-4.9589999999999996</c:v>
                </c:pt>
                <c:pt idx="4949">
                  <c:v>0.81699999999999995</c:v>
                </c:pt>
                <c:pt idx="4950">
                  <c:v>-2.42</c:v>
                </c:pt>
                <c:pt idx="4951">
                  <c:v>-2.423</c:v>
                </c:pt>
                <c:pt idx="4952">
                  <c:v>0.46200000000000002</c:v>
                </c:pt>
                <c:pt idx="4953">
                  <c:v>0.46300000000000002</c:v>
                </c:pt>
                <c:pt idx="4954">
                  <c:v>-2.4700000000000002</c:v>
                </c:pt>
                <c:pt idx="4955">
                  <c:v>-2.4660000000000002</c:v>
                </c:pt>
                <c:pt idx="4956">
                  <c:v>0.40899999999999997</c:v>
                </c:pt>
                <c:pt idx="4957">
                  <c:v>0.40799999999999997</c:v>
                </c:pt>
                <c:pt idx="4958">
                  <c:v>-2.4209999999999998</c:v>
                </c:pt>
                <c:pt idx="4959">
                  <c:v>-2.4249999999999998</c:v>
                </c:pt>
                <c:pt idx="4960">
                  <c:v>0.46200000000000002</c:v>
                </c:pt>
                <c:pt idx="4961">
                  <c:v>0.46300000000000002</c:v>
                </c:pt>
                <c:pt idx="4962">
                  <c:v>-2.468</c:v>
                </c:pt>
                <c:pt idx="4963">
                  <c:v>-2.464</c:v>
                </c:pt>
                <c:pt idx="4964">
                  <c:v>0.40899999999999997</c:v>
                </c:pt>
                <c:pt idx="4965">
                  <c:v>0.40799999999999997</c:v>
                </c:pt>
                <c:pt idx="4966">
                  <c:v>-2.423</c:v>
                </c:pt>
                <c:pt idx="4967">
                  <c:v>-2.427</c:v>
                </c:pt>
                <c:pt idx="4968">
                  <c:v>0.46200000000000002</c:v>
                </c:pt>
                <c:pt idx="4969">
                  <c:v>0.46300000000000002</c:v>
                </c:pt>
                <c:pt idx="4970">
                  <c:v>-2.4660000000000002</c:v>
                </c:pt>
                <c:pt idx="4971">
                  <c:v>-2.4550000000000001</c:v>
                </c:pt>
                <c:pt idx="4972">
                  <c:v>0.41</c:v>
                </c:pt>
                <c:pt idx="4973">
                  <c:v>0.41</c:v>
                </c:pt>
                <c:pt idx="4974">
                  <c:v>-2.41</c:v>
                </c:pt>
                <c:pt idx="4975">
                  <c:v>-2.4140000000000001</c:v>
                </c:pt>
                <c:pt idx="4976">
                  <c:v>0.46400000000000002</c:v>
                </c:pt>
                <c:pt idx="4977">
                  <c:v>0.46500000000000002</c:v>
                </c:pt>
                <c:pt idx="4978">
                  <c:v>-2.4609999999999999</c:v>
                </c:pt>
                <c:pt idx="4979">
                  <c:v>-2.4569999999999999</c:v>
                </c:pt>
                <c:pt idx="4980">
                  <c:v>0.41</c:v>
                </c:pt>
                <c:pt idx="4981">
                  <c:v>0.41</c:v>
                </c:pt>
                <c:pt idx="4982">
                  <c:v>-2.4089999999999998</c:v>
                </c:pt>
                <c:pt idx="4983">
                  <c:v>-2.4119999999999999</c:v>
                </c:pt>
                <c:pt idx="4984">
                  <c:v>0.46400000000000002</c:v>
                </c:pt>
                <c:pt idx="4985">
                  <c:v>0.46500000000000002</c:v>
                </c:pt>
                <c:pt idx="4986">
                  <c:v>-2.4620000000000002</c:v>
                </c:pt>
                <c:pt idx="4987">
                  <c:v>-2.4590000000000001</c:v>
                </c:pt>
                <c:pt idx="4988">
                  <c:v>0.41099999999999998</c:v>
                </c:pt>
                <c:pt idx="4989">
                  <c:v>0.41</c:v>
                </c:pt>
                <c:pt idx="4990">
                  <c:v>-2.407</c:v>
                </c:pt>
                <c:pt idx="4991">
                  <c:v>-2.411</c:v>
                </c:pt>
                <c:pt idx="4992">
                  <c:v>0.92900000000000005</c:v>
                </c:pt>
                <c:pt idx="4993">
                  <c:v>-4.944</c:v>
                </c:pt>
                <c:pt idx="4994">
                  <c:v>0.81200000000000006</c:v>
                </c:pt>
                <c:pt idx="4995">
                  <c:v>-4.9119999999999999</c:v>
                </c:pt>
                <c:pt idx="4996">
                  <c:v>0.92200000000000004</c:v>
                </c:pt>
                <c:pt idx="4997">
                  <c:v>-4.9749999999999996</c:v>
                </c:pt>
                <c:pt idx="4998">
                  <c:v>0.82799999999999996</c:v>
                </c:pt>
                <c:pt idx="4999">
                  <c:v>-2.4129999999999998</c:v>
                </c:pt>
                <c:pt idx="5000">
                  <c:v>-2.4169999999999998</c:v>
                </c:pt>
                <c:pt idx="5001">
                  <c:v>0.46400000000000002</c:v>
                </c:pt>
                <c:pt idx="5002">
                  <c:v>0.46500000000000002</c:v>
                </c:pt>
                <c:pt idx="5003">
                  <c:v>-2.4580000000000002</c:v>
                </c:pt>
                <c:pt idx="5004">
                  <c:v>-2.4550000000000001</c:v>
                </c:pt>
                <c:pt idx="5005">
                  <c:v>0.41</c:v>
                </c:pt>
                <c:pt idx="5006">
                  <c:v>0.41</c:v>
                </c:pt>
                <c:pt idx="5007">
                  <c:v>-2.411</c:v>
                </c:pt>
                <c:pt idx="5008">
                  <c:v>-2.415</c:v>
                </c:pt>
                <c:pt idx="5009">
                  <c:v>-4.1109999999999998</c:v>
                </c:pt>
                <c:pt idx="5010">
                  <c:v>0.46400000000000002</c:v>
                </c:pt>
                <c:pt idx="5011">
                  <c:v>0.46500000000000002</c:v>
                </c:pt>
                <c:pt idx="5012">
                  <c:v>-2.4740000000000002</c:v>
                </c:pt>
                <c:pt idx="5013">
                  <c:v>-2.4710000000000001</c:v>
                </c:pt>
                <c:pt idx="5014">
                  <c:v>0.41</c:v>
                </c:pt>
                <c:pt idx="5015">
                  <c:v>0.40899999999999997</c:v>
                </c:pt>
                <c:pt idx="5016">
                  <c:v>-2.3959999999999999</c:v>
                </c:pt>
                <c:pt idx="5017">
                  <c:v>-2.4</c:v>
                </c:pt>
                <c:pt idx="5018">
                  <c:v>-1.288</c:v>
                </c:pt>
                <c:pt idx="5019">
                  <c:v>0.46400000000000002</c:v>
                </c:pt>
                <c:pt idx="5020">
                  <c:v>0.46600000000000003</c:v>
                </c:pt>
                <c:pt idx="5021">
                  <c:v>6.7610000000000001</c:v>
                </c:pt>
                <c:pt idx="5022">
                  <c:v>-2.48</c:v>
                </c:pt>
                <c:pt idx="5023">
                  <c:v>-2.476</c:v>
                </c:pt>
                <c:pt idx="5024">
                  <c:v>0.40600000000000003</c:v>
                </c:pt>
                <c:pt idx="5025">
                  <c:v>0.40500000000000003</c:v>
                </c:pt>
                <c:pt idx="5026">
                  <c:v>-2.3940000000000001</c:v>
                </c:pt>
                <c:pt idx="5027">
                  <c:v>-2.3980000000000001</c:v>
                </c:pt>
                <c:pt idx="5028">
                  <c:v>0.46899999999999997</c:v>
                </c:pt>
                <c:pt idx="5029">
                  <c:v>0.47</c:v>
                </c:pt>
                <c:pt idx="5030">
                  <c:v>25.504999999999999</c:v>
                </c:pt>
                <c:pt idx="5031">
                  <c:v>-2.48</c:v>
                </c:pt>
                <c:pt idx="5032">
                  <c:v>-2.4740000000000002</c:v>
                </c:pt>
                <c:pt idx="5033">
                  <c:v>-4.157</c:v>
                </c:pt>
                <c:pt idx="5034">
                  <c:v>0.39300000000000002</c:v>
                </c:pt>
                <c:pt idx="5035">
                  <c:v>0.39300000000000002</c:v>
                </c:pt>
                <c:pt idx="5036">
                  <c:v>-2.42</c:v>
                </c:pt>
                <c:pt idx="5037">
                  <c:v>-2.427</c:v>
                </c:pt>
                <c:pt idx="5038">
                  <c:v>0.48399999999999999</c:v>
                </c:pt>
                <c:pt idx="5039">
                  <c:v>0.48499999999999999</c:v>
                </c:pt>
                <c:pt idx="5040">
                  <c:v>-2.4700000000000002</c:v>
                </c:pt>
                <c:pt idx="5041">
                  <c:v>-2.4630000000000001</c:v>
                </c:pt>
                <c:pt idx="5042">
                  <c:v>-2.7469999999999999</c:v>
                </c:pt>
                <c:pt idx="5043">
                  <c:v>0.39400000000000002</c:v>
                </c:pt>
                <c:pt idx="5044">
                  <c:v>0.39300000000000002</c:v>
                </c:pt>
                <c:pt idx="5045">
                  <c:v>15.752000000000001</c:v>
                </c:pt>
                <c:pt idx="5046">
                  <c:v>-2.4249999999999998</c:v>
                </c:pt>
                <c:pt idx="5047">
                  <c:v>-2.4300000000000002</c:v>
                </c:pt>
                <c:pt idx="5048">
                  <c:v>0.47399999999999998</c:v>
                </c:pt>
                <c:pt idx="5049">
                  <c:v>0.47399999999999998</c:v>
                </c:pt>
                <c:pt idx="5050">
                  <c:v>-2.4550000000000001</c:v>
                </c:pt>
                <c:pt idx="5051">
                  <c:v>-2.4500000000000002</c:v>
                </c:pt>
                <c:pt idx="5052">
                  <c:v>0.40200000000000002</c:v>
                </c:pt>
                <c:pt idx="5053">
                  <c:v>0.40100000000000002</c:v>
                </c:pt>
                <c:pt idx="5054">
                  <c:v>8.1159999999999997</c:v>
                </c:pt>
                <c:pt idx="5055">
                  <c:v>-2.4220000000000002</c:v>
                </c:pt>
                <c:pt idx="5056">
                  <c:v>-2.427</c:v>
                </c:pt>
                <c:pt idx="5057">
                  <c:v>-1.2330000000000001</c:v>
                </c:pt>
                <c:pt idx="5058">
                  <c:v>0.47</c:v>
                </c:pt>
                <c:pt idx="5059">
                  <c:v>0.47</c:v>
                </c:pt>
                <c:pt idx="5060">
                  <c:v>-2.4569999999999999</c:v>
                </c:pt>
                <c:pt idx="5061">
                  <c:v>-2.4529999999999998</c:v>
                </c:pt>
                <c:pt idx="5062">
                  <c:v>0.40500000000000003</c:v>
                </c:pt>
                <c:pt idx="5063">
                  <c:v>0.40500000000000003</c:v>
                </c:pt>
                <c:pt idx="5064">
                  <c:v>-2.4180000000000001</c:v>
                </c:pt>
                <c:pt idx="5065">
                  <c:v>-2.423</c:v>
                </c:pt>
                <c:pt idx="5066">
                  <c:v>-4.0090000000000003</c:v>
                </c:pt>
                <c:pt idx="5067">
                  <c:v>0.47</c:v>
                </c:pt>
                <c:pt idx="5068">
                  <c:v>0.47099999999999997</c:v>
                </c:pt>
                <c:pt idx="5069">
                  <c:v>25.512</c:v>
                </c:pt>
                <c:pt idx="5070">
                  <c:v>-2.4700000000000002</c:v>
                </c:pt>
                <c:pt idx="5071">
                  <c:v>-2.4630000000000001</c:v>
                </c:pt>
                <c:pt idx="5072">
                  <c:v>0.39300000000000002</c:v>
                </c:pt>
                <c:pt idx="5073">
                  <c:v>0.39200000000000002</c:v>
                </c:pt>
                <c:pt idx="5074">
                  <c:v>-2.42</c:v>
                </c:pt>
                <c:pt idx="5075">
                  <c:v>-2.4260000000000002</c:v>
                </c:pt>
                <c:pt idx="5076">
                  <c:v>0.48499999999999999</c:v>
                </c:pt>
                <c:pt idx="5077">
                  <c:v>0.48499999999999999</c:v>
                </c:pt>
                <c:pt idx="5078">
                  <c:v>6.7489999999999997</c:v>
                </c:pt>
                <c:pt idx="5079">
                  <c:v>-2.472</c:v>
                </c:pt>
                <c:pt idx="5080">
                  <c:v>-2.4649999999999999</c:v>
                </c:pt>
                <c:pt idx="5081">
                  <c:v>-2.2570000000000001</c:v>
                </c:pt>
                <c:pt idx="5082">
                  <c:v>0.39100000000000001</c:v>
                </c:pt>
                <c:pt idx="5083">
                  <c:v>0.39100000000000001</c:v>
                </c:pt>
                <c:pt idx="5084">
                  <c:v>-2.4260000000000002</c:v>
                </c:pt>
                <c:pt idx="5085">
                  <c:v>-2.4319999999999999</c:v>
                </c:pt>
                <c:pt idx="5086">
                  <c:v>0.48699999999999999</c:v>
                </c:pt>
                <c:pt idx="5087">
                  <c:v>0.48699999999999999</c:v>
                </c:pt>
                <c:pt idx="5088">
                  <c:v>-2.468</c:v>
                </c:pt>
                <c:pt idx="5089">
                  <c:v>-2.4620000000000002</c:v>
                </c:pt>
                <c:pt idx="5090">
                  <c:v>-3.37</c:v>
                </c:pt>
                <c:pt idx="5091">
                  <c:v>0.39100000000000001</c:v>
                </c:pt>
                <c:pt idx="5092">
                  <c:v>0.39100000000000001</c:v>
                </c:pt>
                <c:pt idx="5093">
                  <c:v>9.4269999999999996</c:v>
                </c:pt>
                <c:pt idx="5094">
                  <c:v>-2.431</c:v>
                </c:pt>
                <c:pt idx="5095">
                  <c:v>-2.4380000000000002</c:v>
                </c:pt>
                <c:pt idx="5096">
                  <c:v>0.48299999999999998</c:v>
                </c:pt>
                <c:pt idx="5097">
                  <c:v>0.48299999999999998</c:v>
                </c:pt>
                <c:pt idx="5098">
                  <c:v>-2.4590000000000001</c:v>
                </c:pt>
                <c:pt idx="5099">
                  <c:v>-2.4529999999999998</c:v>
                </c:pt>
                <c:pt idx="5100">
                  <c:v>0.39400000000000002</c:v>
                </c:pt>
                <c:pt idx="5101">
                  <c:v>0.39400000000000002</c:v>
                </c:pt>
                <c:pt idx="5102">
                  <c:v>18.763999999999999</c:v>
                </c:pt>
                <c:pt idx="5103">
                  <c:v>-2.4279999999999999</c:v>
                </c:pt>
                <c:pt idx="5104">
                  <c:v>-2.4329999999999998</c:v>
                </c:pt>
                <c:pt idx="5105">
                  <c:v>-5.6310000000000002</c:v>
                </c:pt>
                <c:pt idx="5106">
                  <c:v>0.47299999999999998</c:v>
                </c:pt>
                <c:pt idx="5107">
                  <c:v>0.47399999999999998</c:v>
                </c:pt>
                <c:pt idx="5108">
                  <c:v>-2.468</c:v>
                </c:pt>
                <c:pt idx="5109">
                  <c:v>-2.4630000000000001</c:v>
                </c:pt>
                <c:pt idx="5110">
                  <c:v>0.40200000000000002</c:v>
                </c:pt>
                <c:pt idx="5111">
                  <c:v>0.40100000000000002</c:v>
                </c:pt>
                <c:pt idx="5112">
                  <c:v>-2.4119999999999999</c:v>
                </c:pt>
                <c:pt idx="5113">
                  <c:v>-2.4169999999999998</c:v>
                </c:pt>
                <c:pt idx="5114">
                  <c:v>-1.704</c:v>
                </c:pt>
                <c:pt idx="5115">
                  <c:v>0.47299999999999998</c:v>
                </c:pt>
                <c:pt idx="5116">
                  <c:v>0.47399999999999998</c:v>
                </c:pt>
                <c:pt idx="5117">
                  <c:v>4.84</c:v>
                </c:pt>
                <c:pt idx="5118">
                  <c:v>-2.4710000000000001</c:v>
                </c:pt>
                <c:pt idx="5119">
                  <c:v>-2.4660000000000002</c:v>
                </c:pt>
                <c:pt idx="5120">
                  <c:v>0.40100000000000002</c:v>
                </c:pt>
                <c:pt idx="5121">
                  <c:v>0.40100000000000002</c:v>
                </c:pt>
                <c:pt idx="5122">
                  <c:v>-2.41</c:v>
                </c:pt>
                <c:pt idx="5123">
                  <c:v>-2.4159999999999999</c:v>
                </c:pt>
                <c:pt idx="5124">
                  <c:v>0.47399999999999998</c:v>
                </c:pt>
                <c:pt idx="5125">
                  <c:v>0.47499999999999998</c:v>
                </c:pt>
                <c:pt idx="5126">
                  <c:v>18.207999999999998</c:v>
                </c:pt>
                <c:pt idx="5127">
                  <c:v>-2.4710000000000001</c:v>
                </c:pt>
                <c:pt idx="5128">
                  <c:v>-2.4649999999999999</c:v>
                </c:pt>
                <c:pt idx="5129">
                  <c:v>-4.0010000000000003</c:v>
                </c:pt>
                <c:pt idx="5130">
                  <c:v>0.39400000000000002</c:v>
                </c:pt>
                <c:pt idx="5131">
                  <c:v>0.39400000000000002</c:v>
                </c:pt>
                <c:pt idx="5132">
                  <c:v>-2.427</c:v>
                </c:pt>
                <c:pt idx="5133">
                  <c:v>-2.4329999999999998</c:v>
                </c:pt>
                <c:pt idx="5134">
                  <c:v>0.48199999999999998</c:v>
                </c:pt>
                <c:pt idx="5135">
                  <c:v>0.48299999999999998</c:v>
                </c:pt>
                <c:pt idx="5136">
                  <c:v>-2.464</c:v>
                </c:pt>
                <c:pt idx="5137">
                  <c:v>-2.4580000000000002</c:v>
                </c:pt>
                <c:pt idx="5138">
                  <c:v>-2.6549999999999998</c:v>
                </c:pt>
                <c:pt idx="5139">
                  <c:v>0.39400000000000002</c:v>
                </c:pt>
                <c:pt idx="5140">
                  <c:v>0.39400000000000002</c:v>
                </c:pt>
                <c:pt idx="5141">
                  <c:v>17.341999999999999</c:v>
                </c:pt>
                <c:pt idx="5142">
                  <c:v>-2.4279999999999999</c:v>
                </c:pt>
                <c:pt idx="5143">
                  <c:v>-2.4329999999999998</c:v>
                </c:pt>
                <c:pt idx="5144">
                  <c:v>0.47399999999999998</c:v>
                </c:pt>
                <c:pt idx="5145">
                  <c:v>0.47499999999999998</c:v>
                </c:pt>
                <c:pt idx="5146">
                  <c:v>-2.4550000000000001</c:v>
                </c:pt>
                <c:pt idx="5147">
                  <c:v>-2.4500000000000002</c:v>
                </c:pt>
                <c:pt idx="5148">
                  <c:v>0.40100000000000002</c:v>
                </c:pt>
                <c:pt idx="5149">
                  <c:v>0.40100000000000002</c:v>
                </c:pt>
                <c:pt idx="5150">
                  <c:v>8.8520000000000003</c:v>
                </c:pt>
                <c:pt idx="5151">
                  <c:v>-2.427</c:v>
                </c:pt>
                <c:pt idx="5152">
                  <c:v>-2.4319999999999999</c:v>
                </c:pt>
                <c:pt idx="5153">
                  <c:v>-1.5589999999999999</c:v>
                </c:pt>
                <c:pt idx="5154">
                  <c:v>0.47299999999999998</c:v>
                </c:pt>
                <c:pt idx="5155">
                  <c:v>0.47299999999999998</c:v>
                </c:pt>
                <c:pt idx="5156">
                  <c:v>-2.4550000000000001</c:v>
                </c:pt>
                <c:pt idx="5157">
                  <c:v>-2.4500000000000002</c:v>
                </c:pt>
                <c:pt idx="5158">
                  <c:v>0.40200000000000002</c:v>
                </c:pt>
                <c:pt idx="5159">
                  <c:v>0.40200000000000002</c:v>
                </c:pt>
                <c:pt idx="5160">
                  <c:v>-2.4260000000000002</c:v>
                </c:pt>
                <c:pt idx="5161">
                  <c:v>-2.431</c:v>
                </c:pt>
                <c:pt idx="5162">
                  <c:v>-5.1159999999999997</c:v>
                </c:pt>
                <c:pt idx="5163">
                  <c:v>0.47299999999999998</c:v>
                </c:pt>
                <c:pt idx="5164">
                  <c:v>0.47399999999999998</c:v>
                </c:pt>
                <c:pt idx="5165">
                  <c:v>17.774999999999999</c:v>
                </c:pt>
                <c:pt idx="5166">
                  <c:v>-2.4670000000000001</c:v>
                </c:pt>
                <c:pt idx="5167">
                  <c:v>-2.4609999999999999</c:v>
                </c:pt>
                <c:pt idx="5168">
                  <c:v>0.39500000000000002</c:v>
                </c:pt>
                <c:pt idx="5169">
                  <c:v>0.39500000000000002</c:v>
                </c:pt>
                <c:pt idx="5170">
                  <c:v>-2.4220000000000002</c:v>
                </c:pt>
                <c:pt idx="5171">
                  <c:v>-2.4279999999999999</c:v>
                </c:pt>
                <c:pt idx="5172">
                  <c:v>0.48099999999999998</c:v>
                </c:pt>
                <c:pt idx="5173">
                  <c:v>0.48099999999999998</c:v>
                </c:pt>
                <c:pt idx="5174">
                  <c:v>4.7210000000000001</c:v>
                </c:pt>
                <c:pt idx="5175">
                  <c:v>-2.468</c:v>
                </c:pt>
                <c:pt idx="5176">
                  <c:v>-2.4630000000000001</c:v>
                </c:pt>
                <c:pt idx="5177">
                  <c:v>-2.8250000000000002</c:v>
                </c:pt>
                <c:pt idx="5178">
                  <c:v>0.39600000000000002</c:v>
                </c:pt>
                <c:pt idx="5179">
                  <c:v>0.39600000000000002</c:v>
                </c:pt>
                <c:pt idx="5180">
                  <c:v>-2.423</c:v>
                </c:pt>
                <c:pt idx="5181">
                  <c:v>-2.4289999999999998</c:v>
                </c:pt>
                <c:pt idx="5182">
                  <c:v>0.48</c:v>
                </c:pt>
                <c:pt idx="5183">
                  <c:v>0.48</c:v>
                </c:pt>
                <c:pt idx="5184">
                  <c:v>-2.4670000000000001</c:v>
                </c:pt>
                <c:pt idx="5185">
                  <c:v>-2.4609999999999999</c:v>
                </c:pt>
                <c:pt idx="5186">
                  <c:v>-4.2640000000000002</c:v>
                </c:pt>
                <c:pt idx="5187">
                  <c:v>0.39600000000000002</c:v>
                </c:pt>
                <c:pt idx="5188">
                  <c:v>0.39600000000000002</c:v>
                </c:pt>
                <c:pt idx="5189">
                  <c:v>9.2949999999999999</c:v>
                </c:pt>
                <c:pt idx="5190">
                  <c:v>-2.4289999999999998</c:v>
                </c:pt>
                <c:pt idx="5191">
                  <c:v>-2.4340000000000002</c:v>
                </c:pt>
                <c:pt idx="5192">
                  <c:v>0.47899999999999998</c:v>
                </c:pt>
                <c:pt idx="5193">
                  <c:v>0.47899999999999998</c:v>
                </c:pt>
                <c:pt idx="5194">
                  <c:v>-2.4609999999999999</c:v>
                </c:pt>
                <c:pt idx="5195">
                  <c:v>-2.4550000000000001</c:v>
                </c:pt>
                <c:pt idx="5196">
                  <c:v>0.39700000000000002</c:v>
                </c:pt>
                <c:pt idx="5197">
                  <c:v>0.39600000000000002</c:v>
                </c:pt>
                <c:pt idx="5198">
                  <c:v>18.082999999999998</c:v>
                </c:pt>
                <c:pt idx="5199">
                  <c:v>-2.427</c:v>
                </c:pt>
                <c:pt idx="5200">
                  <c:v>-2.4319999999999999</c:v>
                </c:pt>
                <c:pt idx="5201">
                  <c:v>-4.8739999999999997</c:v>
                </c:pt>
                <c:pt idx="5202">
                  <c:v>0.47299999999999998</c:v>
                </c:pt>
                <c:pt idx="5203">
                  <c:v>0.47299999999999998</c:v>
                </c:pt>
                <c:pt idx="5204">
                  <c:v>-2.4660000000000002</c:v>
                </c:pt>
                <c:pt idx="5205">
                  <c:v>-2.4609999999999999</c:v>
                </c:pt>
                <c:pt idx="5206">
                  <c:v>0.40200000000000002</c:v>
                </c:pt>
                <c:pt idx="5207">
                  <c:v>0.40100000000000002</c:v>
                </c:pt>
                <c:pt idx="5208">
                  <c:v>-2.4169999999999998</c:v>
                </c:pt>
                <c:pt idx="5209">
                  <c:v>-2.4220000000000002</c:v>
                </c:pt>
                <c:pt idx="5210">
                  <c:v>-1.4950000000000001</c:v>
                </c:pt>
                <c:pt idx="5211">
                  <c:v>0.47299999999999998</c:v>
                </c:pt>
                <c:pt idx="5212">
                  <c:v>0.47299999999999998</c:v>
                </c:pt>
                <c:pt idx="5213">
                  <c:v>5.7590000000000003</c:v>
                </c:pt>
                <c:pt idx="5214">
                  <c:v>-2.4649999999999999</c:v>
                </c:pt>
                <c:pt idx="5215">
                  <c:v>-2.46</c:v>
                </c:pt>
                <c:pt idx="5216">
                  <c:v>0.40400000000000003</c:v>
                </c:pt>
                <c:pt idx="5217">
                  <c:v>0.40300000000000002</c:v>
                </c:pt>
                <c:pt idx="5218">
                  <c:v>-2.4169999999999998</c:v>
                </c:pt>
                <c:pt idx="5219">
                  <c:v>-2.4220000000000002</c:v>
                </c:pt>
                <c:pt idx="5220">
                  <c:v>0.47</c:v>
                </c:pt>
                <c:pt idx="5221">
                  <c:v>0.47099999999999997</c:v>
                </c:pt>
                <c:pt idx="5222">
                  <c:v>21.561</c:v>
                </c:pt>
                <c:pt idx="5223">
                  <c:v>-2.4649999999999999</c:v>
                </c:pt>
                <c:pt idx="5224">
                  <c:v>-2.4590000000000001</c:v>
                </c:pt>
                <c:pt idx="5225">
                  <c:v>-3.7320000000000002</c:v>
                </c:pt>
                <c:pt idx="5226">
                  <c:v>0.39800000000000002</c:v>
                </c:pt>
                <c:pt idx="5227">
                  <c:v>0.39700000000000002</c:v>
                </c:pt>
                <c:pt idx="5228">
                  <c:v>-2.4279999999999999</c:v>
                </c:pt>
                <c:pt idx="5229">
                  <c:v>-2.4340000000000002</c:v>
                </c:pt>
                <c:pt idx="5230">
                  <c:v>0.47699999999999998</c:v>
                </c:pt>
                <c:pt idx="5231">
                  <c:v>0.47799999999999998</c:v>
                </c:pt>
                <c:pt idx="5232">
                  <c:v>-2.4609999999999999</c:v>
                </c:pt>
                <c:pt idx="5233">
                  <c:v>-2.456</c:v>
                </c:pt>
                <c:pt idx="5234">
                  <c:v>-2.4670000000000001</c:v>
                </c:pt>
                <c:pt idx="5235">
                  <c:v>0.39800000000000002</c:v>
                </c:pt>
                <c:pt idx="5236">
                  <c:v>0.39700000000000002</c:v>
                </c:pt>
                <c:pt idx="5237">
                  <c:v>16.945</c:v>
                </c:pt>
                <c:pt idx="5238">
                  <c:v>-2.427</c:v>
                </c:pt>
                <c:pt idx="5239">
                  <c:v>-2.4319999999999999</c:v>
                </c:pt>
                <c:pt idx="5240">
                  <c:v>0.47299999999999998</c:v>
                </c:pt>
                <c:pt idx="5241">
                  <c:v>0.47299999999999998</c:v>
                </c:pt>
                <c:pt idx="5242">
                  <c:v>-2.4580000000000002</c:v>
                </c:pt>
                <c:pt idx="5243">
                  <c:v>-2.4529999999999998</c:v>
                </c:pt>
                <c:pt idx="5244">
                  <c:v>0.40200000000000002</c:v>
                </c:pt>
                <c:pt idx="5245">
                  <c:v>0.40100000000000002</c:v>
                </c:pt>
                <c:pt idx="5246">
                  <c:v>8.7279999999999998</c:v>
                </c:pt>
                <c:pt idx="5247">
                  <c:v>-2.427</c:v>
                </c:pt>
                <c:pt idx="5248">
                  <c:v>-2.4329999999999998</c:v>
                </c:pt>
                <c:pt idx="5249">
                  <c:v>-1.266</c:v>
                </c:pt>
                <c:pt idx="5250">
                  <c:v>0.47399999999999998</c:v>
                </c:pt>
                <c:pt idx="5251">
                  <c:v>0.47399999999999998</c:v>
                </c:pt>
                <c:pt idx="5252">
                  <c:v>-2.456</c:v>
                </c:pt>
                <c:pt idx="5253">
                  <c:v>-2.4510000000000001</c:v>
                </c:pt>
                <c:pt idx="5254">
                  <c:v>0.4</c:v>
                </c:pt>
                <c:pt idx="5255">
                  <c:v>0.4</c:v>
                </c:pt>
                <c:pt idx="5256">
                  <c:v>-2.431</c:v>
                </c:pt>
                <c:pt idx="5257">
                  <c:v>-2.4359999999999999</c:v>
                </c:pt>
                <c:pt idx="5258">
                  <c:v>-4.1379999999999999</c:v>
                </c:pt>
                <c:pt idx="5259">
                  <c:v>0.47399999999999998</c:v>
                </c:pt>
                <c:pt idx="5260">
                  <c:v>0.47499999999999998</c:v>
                </c:pt>
                <c:pt idx="5261">
                  <c:v>22.443999999999999</c:v>
                </c:pt>
                <c:pt idx="5262">
                  <c:v>-2.4620000000000002</c:v>
                </c:pt>
                <c:pt idx="5263">
                  <c:v>-2.456</c:v>
                </c:pt>
                <c:pt idx="5264">
                  <c:v>0.39500000000000002</c:v>
                </c:pt>
                <c:pt idx="5265">
                  <c:v>0.39500000000000002</c:v>
                </c:pt>
                <c:pt idx="5266">
                  <c:v>-2.431</c:v>
                </c:pt>
                <c:pt idx="5267">
                  <c:v>-2.4369999999999998</c:v>
                </c:pt>
                <c:pt idx="5268">
                  <c:v>0.48</c:v>
                </c:pt>
                <c:pt idx="5269">
                  <c:v>0.48099999999999998</c:v>
                </c:pt>
                <c:pt idx="5270">
                  <c:v>5.9980000000000002</c:v>
                </c:pt>
                <c:pt idx="5271">
                  <c:v>-2.4630000000000001</c:v>
                </c:pt>
                <c:pt idx="5272">
                  <c:v>-2.4569999999999999</c:v>
                </c:pt>
                <c:pt idx="5273">
                  <c:v>-3.2</c:v>
                </c:pt>
                <c:pt idx="5274">
                  <c:v>0.39900000000000002</c:v>
                </c:pt>
                <c:pt idx="5275">
                  <c:v>0.39800000000000002</c:v>
                </c:pt>
                <c:pt idx="5276">
                  <c:v>-2.4249999999999998</c:v>
                </c:pt>
                <c:pt idx="5277">
                  <c:v>-2.431</c:v>
                </c:pt>
                <c:pt idx="5278">
                  <c:v>0.47599999999999998</c:v>
                </c:pt>
                <c:pt idx="5279">
                  <c:v>0.47699999999999998</c:v>
                </c:pt>
                <c:pt idx="5280">
                  <c:v>-2.464</c:v>
                </c:pt>
                <c:pt idx="5281">
                  <c:v>-2.4590000000000001</c:v>
                </c:pt>
                <c:pt idx="5282">
                  <c:v>-4.8079999999999998</c:v>
                </c:pt>
                <c:pt idx="5283">
                  <c:v>0.39900000000000002</c:v>
                </c:pt>
                <c:pt idx="5284">
                  <c:v>0.39800000000000002</c:v>
                </c:pt>
                <c:pt idx="5285">
                  <c:v>10.058999999999999</c:v>
                </c:pt>
                <c:pt idx="5286">
                  <c:v>-2.4279999999999999</c:v>
                </c:pt>
                <c:pt idx="5287">
                  <c:v>-2.4340000000000002</c:v>
                </c:pt>
                <c:pt idx="5288">
                  <c:v>0.47899999999999998</c:v>
                </c:pt>
                <c:pt idx="5289">
                  <c:v>0.47899999999999998</c:v>
                </c:pt>
                <c:pt idx="5290">
                  <c:v>-2.464</c:v>
                </c:pt>
                <c:pt idx="5291">
                  <c:v>-2.4580000000000002</c:v>
                </c:pt>
                <c:pt idx="5292">
                  <c:v>0.39600000000000002</c:v>
                </c:pt>
                <c:pt idx="5293">
                  <c:v>0.39600000000000002</c:v>
                </c:pt>
                <c:pt idx="5294">
                  <c:v>19.693000000000001</c:v>
                </c:pt>
                <c:pt idx="5295">
                  <c:v>-2.4279999999999999</c:v>
                </c:pt>
                <c:pt idx="5296">
                  <c:v>-2.4329999999999998</c:v>
                </c:pt>
                <c:pt idx="5297">
                  <c:v>-4.7640000000000002</c:v>
                </c:pt>
                <c:pt idx="5298">
                  <c:v>0.47599999999999998</c:v>
                </c:pt>
                <c:pt idx="5299">
                  <c:v>0.47599999999999998</c:v>
                </c:pt>
                <c:pt idx="5300">
                  <c:v>-2.4670000000000001</c:v>
                </c:pt>
                <c:pt idx="5301">
                  <c:v>-2.4620000000000002</c:v>
                </c:pt>
                <c:pt idx="5302">
                  <c:v>0.39900000000000002</c:v>
                </c:pt>
                <c:pt idx="5303">
                  <c:v>0.39800000000000002</c:v>
                </c:pt>
                <c:pt idx="5304">
                  <c:v>-2.423</c:v>
                </c:pt>
                <c:pt idx="5305">
                  <c:v>-2.4279999999999999</c:v>
                </c:pt>
                <c:pt idx="5306">
                  <c:v>-1.452</c:v>
                </c:pt>
                <c:pt idx="5307">
                  <c:v>0.47599999999999998</c:v>
                </c:pt>
                <c:pt idx="5308">
                  <c:v>0.47599999999999998</c:v>
                </c:pt>
                <c:pt idx="5309">
                  <c:v>6.923</c:v>
                </c:pt>
                <c:pt idx="5310">
                  <c:v>-2.4620000000000002</c:v>
                </c:pt>
                <c:pt idx="5311">
                  <c:v>-2.4580000000000002</c:v>
                </c:pt>
                <c:pt idx="5312">
                  <c:v>0.40400000000000003</c:v>
                </c:pt>
                <c:pt idx="5313">
                  <c:v>0.40400000000000003</c:v>
                </c:pt>
                <c:pt idx="5314">
                  <c:v>-2.423</c:v>
                </c:pt>
                <c:pt idx="5315">
                  <c:v>-2.427</c:v>
                </c:pt>
                <c:pt idx="5316">
                  <c:v>0.46899999999999997</c:v>
                </c:pt>
                <c:pt idx="5317">
                  <c:v>0.47</c:v>
                </c:pt>
                <c:pt idx="5318">
                  <c:v>25.692</c:v>
                </c:pt>
                <c:pt idx="5319">
                  <c:v>-2.4609999999999999</c:v>
                </c:pt>
                <c:pt idx="5320">
                  <c:v>-2.456</c:v>
                </c:pt>
                <c:pt idx="5321">
                  <c:v>-3.8860000000000001</c:v>
                </c:pt>
                <c:pt idx="5322">
                  <c:v>0.4</c:v>
                </c:pt>
                <c:pt idx="5323">
                  <c:v>0.4</c:v>
                </c:pt>
                <c:pt idx="5324">
                  <c:v>-2.4289999999999998</c:v>
                </c:pt>
                <c:pt idx="5325">
                  <c:v>-2.4340000000000002</c:v>
                </c:pt>
                <c:pt idx="5326">
                  <c:v>0.47399999999999998</c:v>
                </c:pt>
                <c:pt idx="5327">
                  <c:v>0.47399999999999998</c:v>
                </c:pt>
                <c:pt idx="5328">
                  <c:v>-2.46</c:v>
                </c:pt>
                <c:pt idx="5329">
                  <c:v>-2.4550000000000001</c:v>
                </c:pt>
                <c:pt idx="5330">
                  <c:v>-2.5960000000000001</c:v>
                </c:pt>
                <c:pt idx="5331">
                  <c:v>0.4</c:v>
                </c:pt>
                <c:pt idx="5332">
                  <c:v>0.4</c:v>
                </c:pt>
                <c:pt idx="5333">
                  <c:v>19.689</c:v>
                </c:pt>
                <c:pt idx="5334">
                  <c:v>-2.4260000000000002</c:v>
                </c:pt>
                <c:pt idx="5335">
                  <c:v>-2.431</c:v>
                </c:pt>
                <c:pt idx="5336">
                  <c:v>0.47199999999999998</c:v>
                </c:pt>
                <c:pt idx="5337">
                  <c:v>0.47199999999999998</c:v>
                </c:pt>
                <c:pt idx="5338">
                  <c:v>-2.4620000000000002</c:v>
                </c:pt>
                <c:pt idx="5339">
                  <c:v>-2.4569999999999999</c:v>
                </c:pt>
                <c:pt idx="5340">
                  <c:v>0.40200000000000002</c:v>
                </c:pt>
                <c:pt idx="5341">
                  <c:v>0.40100000000000002</c:v>
                </c:pt>
                <c:pt idx="5342">
                  <c:v>9.9990000000000006</c:v>
                </c:pt>
                <c:pt idx="5343">
                  <c:v>-2.427</c:v>
                </c:pt>
                <c:pt idx="5344">
                  <c:v>-2.4319999999999999</c:v>
                </c:pt>
                <c:pt idx="5345">
                  <c:v>-1.468</c:v>
                </c:pt>
                <c:pt idx="5346">
                  <c:v>0.47699999999999998</c:v>
                </c:pt>
                <c:pt idx="5347">
                  <c:v>0.47699999999999998</c:v>
                </c:pt>
                <c:pt idx="5348">
                  <c:v>-2.4580000000000002</c:v>
                </c:pt>
                <c:pt idx="5349">
                  <c:v>-2.452</c:v>
                </c:pt>
                <c:pt idx="5350">
                  <c:v>0.39800000000000002</c:v>
                </c:pt>
                <c:pt idx="5351">
                  <c:v>0.39700000000000002</c:v>
                </c:pt>
                <c:pt idx="5352">
                  <c:v>-2.4350000000000001</c:v>
                </c:pt>
                <c:pt idx="5353">
                  <c:v>-2.44</c:v>
                </c:pt>
                <c:pt idx="5354">
                  <c:v>-4.8449999999999998</c:v>
                </c:pt>
                <c:pt idx="5355">
                  <c:v>0.47699999999999998</c:v>
                </c:pt>
                <c:pt idx="5356">
                  <c:v>0.47699999999999998</c:v>
                </c:pt>
                <c:pt idx="5357">
                  <c:v>24.238</c:v>
                </c:pt>
                <c:pt idx="5358">
                  <c:v>-2.4609999999999999</c:v>
                </c:pt>
                <c:pt idx="5359">
                  <c:v>-2.4550000000000001</c:v>
                </c:pt>
                <c:pt idx="5360">
                  <c:v>0.39500000000000002</c:v>
                </c:pt>
                <c:pt idx="5361">
                  <c:v>0.39400000000000002</c:v>
                </c:pt>
                <c:pt idx="5362">
                  <c:v>-2.4359999999999999</c:v>
                </c:pt>
                <c:pt idx="5363">
                  <c:v>-2.4420000000000002</c:v>
                </c:pt>
                <c:pt idx="5364">
                  <c:v>0.48</c:v>
                </c:pt>
                <c:pt idx="5365">
                  <c:v>0.48099999999999998</c:v>
                </c:pt>
                <c:pt idx="5366">
                  <c:v>6.56</c:v>
                </c:pt>
                <c:pt idx="5367">
                  <c:v>-2.4609999999999999</c:v>
                </c:pt>
                <c:pt idx="5368">
                  <c:v>-2.456</c:v>
                </c:pt>
                <c:pt idx="5369">
                  <c:v>-3.125</c:v>
                </c:pt>
                <c:pt idx="5370">
                  <c:v>0.40100000000000002</c:v>
                </c:pt>
                <c:pt idx="5371">
                  <c:v>0.40100000000000002</c:v>
                </c:pt>
                <c:pt idx="5372">
                  <c:v>-2.423</c:v>
                </c:pt>
                <c:pt idx="5373">
                  <c:v>-2.4279999999999999</c:v>
                </c:pt>
                <c:pt idx="5374">
                  <c:v>0.47199999999999998</c:v>
                </c:pt>
                <c:pt idx="5375">
                  <c:v>0.47299999999999998</c:v>
                </c:pt>
                <c:pt idx="5376">
                  <c:v>-2.4670000000000001</c:v>
                </c:pt>
                <c:pt idx="5377">
                  <c:v>-2.4620000000000002</c:v>
                </c:pt>
                <c:pt idx="5378">
                  <c:v>-4.6379999999999999</c:v>
                </c:pt>
                <c:pt idx="5379">
                  <c:v>0.40100000000000002</c:v>
                </c:pt>
                <c:pt idx="5380">
                  <c:v>0.40100000000000002</c:v>
                </c:pt>
                <c:pt idx="5381">
                  <c:v>11.432</c:v>
                </c:pt>
                <c:pt idx="5382">
                  <c:v>-2.423</c:v>
                </c:pt>
                <c:pt idx="5383">
                  <c:v>-2.4289999999999998</c:v>
                </c:pt>
                <c:pt idx="5384">
                  <c:v>0.48</c:v>
                </c:pt>
                <c:pt idx="5385">
                  <c:v>0.48</c:v>
                </c:pt>
                <c:pt idx="5386">
                  <c:v>-2.4740000000000002</c:v>
                </c:pt>
                <c:pt idx="5387">
                  <c:v>-2.468</c:v>
                </c:pt>
                <c:pt idx="5388">
                  <c:v>0.39500000000000002</c:v>
                </c:pt>
                <c:pt idx="5389">
                  <c:v>0.39400000000000002</c:v>
                </c:pt>
                <c:pt idx="5390">
                  <c:v>22.725000000000001</c:v>
                </c:pt>
                <c:pt idx="5391">
                  <c:v>-2.4239999999999999</c:v>
                </c:pt>
                <c:pt idx="5392">
                  <c:v>-2.4300000000000002</c:v>
                </c:pt>
                <c:pt idx="5393">
                  <c:v>-5.6210000000000004</c:v>
                </c:pt>
                <c:pt idx="5394">
                  <c:v>0.48</c:v>
                </c:pt>
                <c:pt idx="5395">
                  <c:v>0.48</c:v>
                </c:pt>
                <c:pt idx="5396">
                  <c:v>-2.4750000000000001</c:v>
                </c:pt>
                <c:pt idx="5397">
                  <c:v>-2.4689999999999999</c:v>
                </c:pt>
                <c:pt idx="5398">
                  <c:v>0.39500000000000002</c:v>
                </c:pt>
                <c:pt idx="5399">
                  <c:v>0.39400000000000002</c:v>
                </c:pt>
                <c:pt idx="5400">
                  <c:v>-2.423</c:v>
                </c:pt>
                <c:pt idx="5401">
                  <c:v>-2.4289999999999998</c:v>
                </c:pt>
                <c:pt idx="5402">
                  <c:v>-1.694</c:v>
                </c:pt>
                <c:pt idx="5403">
                  <c:v>0.47899999999999998</c:v>
                </c:pt>
                <c:pt idx="5404">
                  <c:v>0.48</c:v>
                </c:pt>
                <c:pt idx="5405">
                  <c:v>7.1950000000000003</c:v>
                </c:pt>
                <c:pt idx="5406">
                  <c:v>-2.464</c:v>
                </c:pt>
                <c:pt idx="5407">
                  <c:v>-2.46</c:v>
                </c:pt>
                <c:pt idx="5408">
                  <c:v>0.40400000000000003</c:v>
                </c:pt>
                <c:pt idx="5409">
                  <c:v>0.40400000000000003</c:v>
                </c:pt>
                <c:pt idx="5410">
                  <c:v>-2.4239999999999999</c:v>
                </c:pt>
                <c:pt idx="5411">
                  <c:v>-2.4289999999999998</c:v>
                </c:pt>
                <c:pt idx="5412">
                  <c:v>0.46899999999999997</c:v>
                </c:pt>
                <c:pt idx="5413">
                  <c:v>0.46899999999999997</c:v>
                </c:pt>
                <c:pt idx="5414">
                  <c:v>26.370999999999999</c:v>
                </c:pt>
                <c:pt idx="5415">
                  <c:v>-2.4630000000000001</c:v>
                </c:pt>
                <c:pt idx="5416">
                  <c:v>-2.4590000000000001</c:v>
                </c:pt>
                <c:pt idx="5417">
                  <c:v>-4.8929999999999998</c:v>
                </c:pt>
                <c:pt idx="5418">
                  <c:v>0.40300000000000002</c:v>
                </c:pt>
                <c:pt idx="5419">
                  <c:v>0.40200000000000002</c:v>
                </c:pt>
                <c:pt idx="5420">
                  <c:v>-2.423</c:v>
                </c:pt>
                <c:pt idx="5421">
                  <c:v>-2.4279999999999999</c:v>
                </c:pt>
                <c:pt idx="5422">
                  <c:v>0.47</c:v>
                </c:pt>
                <c:pt idx="5423">
                  <c:v>0.47099999999999997</c:v>
                </c:pt>
                <c:pt idx="5424">
                  <c:v>-2.4660000000000002</c:v>
                </c:pt>
                <c:pt idx="5425">
                  <c:v>-2.4609999999999999</c:v>
                </c:pt>
                <c:pt idx="5426">
                  <c:v>-3.3039999999999998</c:v>
                </c:pt>
                <c:pt idx="5427">
                  <c:v>0.40200000000000002</c:v>
                </c:pt>
                <c:pt idx="5428">
                  <c:v>0.40200000000000002</c:v>
                </c:pt>
                <c:pt idx="5429">
                  <c:v>20.66</c:v>
                </c:pt>
                <c:pt idx="5430">
                  <c:v>-2.4159999999999999</c:v>
                </c:pt>
                <c:pt idx="5431">
                  <c:v>-2.4209999999999998</c:v>
                </c:pt>
                <c:pt idx="5432">
                  <c:v>0.47199999999999998</c:v>
                </c:pt>
                <c:pt idx="5433">
                  <c:v>0.47299999999999998</c:v>
                </c:pt>
                <c:pt idx="5434">
                  <c:v>-2.4750000000000001</c:v>
                </c:pt>
                <c:pt idx="5435">
                  <c:v>-2.4700000000000002</c:v>
                </c:pt>
                <c:pt idx="5436">
                  <c:v>0.40100000000000002</c:v>
                </c:pt>
                <c:pt idx="5437">
                  <c:v>0.40100000000000002</c:v>
                </c:pt>
                <c:pt idx="5438">
                  <c:v>10.375999999999999</c:v>
                </c:pt>
                <c:pt idx="5439">
                  <c:v>-2.419</c:v>
                </c:pt>
                <c:pt idx="5440">
                  <c:v>-2.4249999999999998</c:v>
                </c:pt>
                <c:pt idx="5441">
                  <c:v>-1.6020000000000001</c:v>
                </c:pt>
                <c:pt idx="5442">
                  <c:v>0.48</c:v>
                </c:pt>
                <c:pt idx="5443">
                  <c:v>0.48099999999999998</c:v>
                </c:pt>
                <c:pt idx="5444">
                  <c:v>-2.468</c:v>
                </c:pt>
                <c:pt idx="5445">
                  <c:v>-2.4620000000000002</c:v>
                </c:pt>
                <c:pt idx="5446">
                  <c:v>0.39400000000000002</c:v>
                </c:pt>
                <c:pt idx="5447">
                  <c:v>0.39400000000000002</c:v>
                </c:pt>
                <c:pt idx="5448">
                  <c:v>-2.4319999999999999</c:v>
                </c:pt>
                <c:pt idx="5449">
                  <c:v>-2.4380000000000002</c:v>
                </c:pt>
                <c:pt idx="5450">
                  <c:v>-5.3339999999999996</c:v>
                </c:pt>
                <c:pt idx="5451">
                  <c:v>0.48</c:v>
                </c:pt>
                <c:pt idx="5452">
                  <c:v>0.48099999999999998</c:v>
                </c:pt>
                <c:pt idx="5453">
                  <c:v>28.346</c:v>
                </c:pt>
                <c:pt idx="5454">
                  <c:v>-2.4670000000000001</c:v>
                </c:pt>
                <c:pt idx="5455">
                  <c:v>-2.4609999999999999</c:v>
                </c:pt>
                <c:pt idx="5456">
                  <c:v>0.39400000000000002</c:v>
                </c:pt>
                <c:pt idx="5457">
                  <c:v>0.39400000000000002</c:v>
                </c:pt>
                <c:pt idx="5458">
                  <c:v>-2.4340000000000002</c:v>
                </c:pt>
                <c:pt idx="5459">
                  <c:v>-2.44</c:v>
                </c:pt>
                <c:pt idx="5460">
                  <c:v>0.48</c:v>
                </c:pt>
                <c:pt idx="5461">
                  <c:v>0.48099999999999998</c:v>
                </c:pt>
                <c:pt idx="5462">
                  <c:v>7.7640000000000002</c:v>
                </c:pt>
                <c:pt idx="5463">
                  <c:v>-2.468</c:v>
                </c:pt>
                <c:pt idx="5464">
                  <c:v>-2.4630000000000001</c:v>
                </c:pt>
                <c:pt idx="5465">
                  <c:v>-3.2850000000000001</c:v>
                </c:pt>
                <c:pt idx="5466">
                  <c:v>0.40500000000000003</c:v>
                </c:pt>
                <c:pt idx="5467">
                  <c:v>0.40400000000000003</c:v>
                </c:pt>
                <c:pt idx="5468">
                  <c:v>-2.4119999999999999</c:v>
                </c:pt>
                <c:pt idx="5469">
                  <c:v>-2.4159999999999999</c:v>
                </c:pt>
                <c:pt idx="5470">
                  <c:v>0.46700000000000003</c:v>
                </c:pt>
                <c:pt idx="5471">
                  <c:v>0.46800000000000003</c:v>
                </c:pt>
                <c:pt idx="5472">
                  <c:v>-2.4769999999999999</c:v>
                </c:pt>
                <c:pt idx="5473">
                  <c:v>-2.4729999999999999</c:v>
                </c:pt>
                <c:pt idx="5474">
                  <c:v>-4.8259999999999996</c:v>
                </c:pt>
                <c:pt idx="5475">
                  <c:v>0.40500000000000003</c:v>
                </c:pt>
                <c:pt idx="5476">
                  <c:v>0.40400000000000003</c:v>
                </c:pt>
                <c:pt idx="5477">
                  <c:v>11.33</c:v>
                </c:pt>
                <c:pt idx="5478">
                  <c:v>-2.4079999999999999</c:v>
                </c:pt>
                <c:pt idx="5479">
                  <c:v>-2.4140000000000001</c:v>
                </c:pt>
                <c:pt idx="5480">
                  <c:v>0.47899999999999998</c:v>
                </c:pt>
                <c:pt idx="5481">
                  <c:v>0.47899999999999998</c:v>
                </c:pt>
                <c:pt idx="5482">
                  <c:v>-2.4910000000000001</c:v>
                </c:pt>
                <c:pt idx="5483">
                  <c:v>-2.4849999999999999</c:v>
                </c:pt>
                <c:pt idx="5484">
                  <c:v>0.39600000000000002</c:v>
                </c:pt>
                <c:pt idx="5485">
                  <c:v>0.39500000000000002</c:v>
                </c:pt>
                <c:pt idx="5486">
                  <c:v>22.800999999999998</c:v>
                </c:pt>
                <c:pt idx="5487">
                  <c:v>-2.411</c:v>
                </c:pt>
                <c:pt idx="5488">
                  <c:v>-2.4169999999999998</c:v>
                </c:pt>
                <c:pt idx="5489">
                  <c:v>-7.8559999999999999</c:v>
                </c:pt>
                <c:pt idx="5490">
                  <c:v>0.48199999999999998</c:v>
                </c:pt>
                <c:pt idx="5491">
                  <c:v>0.48299999999999998</c:v>
                </c:pt>
                <c:pt idx="5492">
                  <c:v>-2.4900000000000002</c:v>
                </c:pt>
                <c:pt idx="5493">
                  <c:v>-2.484</c:v>
                </c:pt>
                <c:pt idx="5494">
                  <c:v>0.39200000000000002</c:v>
                </c:pt>
                <c:pt idx="5495">
                  <c:v>0.39200000000000002</c:v>
                </c:pt>
                <c:pt idx="5496">
                  <c:v>-2.415</c:v>
                </c:pt>
                <c:pt idx="5497">
                  <c:v>-2.4220000000000002</c:v>
                </c:pt>
                <c:pt idx="5498">
                  <c:v>-2.3380000000000001</c:v>
                </c:pt>
                <c:pt idx="5499">
                  <c:v>0.48199999999999998</c:v>
                </c:pt>
                <c:pt idx="5500">
                  <c:v>0.48199999999999998</c:v>
                </c:pt>
                <c:pt idx="5501">
                  <c:v>5.548</c:v>
                </c:pt>
                <c:pt idx="5502">
                  <c:v>-2.4670000000000001</c:v>
                </c:pt>
                <c:pt idx="5503">
                  <c:v>-2.4620000000000002</c:v>
                </c:pt>
                <c:pt idx="5504">
                  <c:v>0.40200000000000002</c:v>
                </c:pt>
                <c:pt idx="5505">
                  <c:v>0.40100000000000002</c:v>
                </c:pt>
                <c:pt idx="5506">
                  <c:v>-2.427</c:v>
                </c:pt>
                <c:pt idx="5507">
                  <c:v>-2.431</c:v>
                </c:pt>
                <c:pt idx="5508">
                  <c:v>0.47099999999999997</c:v>
                </c:pt>
                <c:pt idx="5509">
                  <c:v>0.47099999999999997</c:v>
                </c:pt>
                <c:pt idx="5510">
                  <c:v>20.222000000000001</c:v>
                </c:pt>
                <c:pt idx="5511">
                  <c:v>-2.4660000000000002</c:v>
                </c:pt>
                <c:pt idx="5512">
                  <c:v>-2.4609999999999999</c:v>
                </c:pt>
                <c:pt idx="5513">
                  <c:v>-3.6949999999999998</c:v>
                </c:pt>
                <c:pt idx="5514">
                  <c:v>0.40300000000000002</c:v>
                </c:pt>
                <c:pt idx="5515">
                  <c:v>0.40300000000000002</c:v>
                </c:pt>
                <c:pt idx="5516">
                  <c:v>-2.4209999999999998</c:v>
                </c:pt>
                <c:pt idx="5517">
                  <c:v>-2.4249999999999998</c:v>
                </c:pt>
                <c:pt idx="5518">
                  <c:v>0.46899999999999997</c:v>
                </c:pt>
                <c:pt idx="5519">
                  <c:v>0.47</c:v>
                </c:pt>
                <c:pt idx="5520">
                  <c:v>-2.4710000000000001</c:v>
                </c:pt>
                <c:pt idx="5521">
                  <c:v>-2.4660000000000002</c:v>
                </c:pt>
                <c:pt idx="5522">
                  <c:v>-2.5049999999999999</c:v>
                </c:pt>
                <c:pt idx="5523">
                  <c:v>0.40300000000000002</c:v>
                </c:pt>
                <c:pt idx="5524">
                  <c:v>0.40200000000000002</c:v>
                </c:pt>
                <c:pt idx="5525">
                  <c:v>20.2</c:v>
                </c:pt>
                <c:pt idx="5526">
                  <c:v>-2.4140000000000001</c:v>
                </c:pt>
                <c:pt idx="5527">
                  <c:v>-2.419</c:v>
                </c:pt>
                <c:pt idx="5528">
                  <c:v>0.47399999999999998</c:v>
                </c:pt>
                <c:pt idx="5529">
                  <c:v>0.47499999999999998</c:v>
                </c:pt>
                <c:pt idx="5530">
                  <c:v>-2.4830000000000001</c:v>
                </c:pt>
                <c:pt idx="5531">
                  <c:v>-2.4780000000000002</c:v>
                </c:pt>
                <c:pt idx="5532">
                  <c:v>0.39900000000000002</c:v>
                </c:pt>
                <c:pt idx="5533">
                  <c:v>0.39800000000000002</c:v>
                </c:pt>
                <c:pt idx="5534">
                  <c:v>10.092000000000001</c:v>
                </c:pt>
                <c:pt idx="5535">
                  <c:v>-2.4169999999999998</c:v>
                </c:pt>
                <c:pt idx="5536">
                  <c:v>-2.4239999999999999</c:v>
                </c:pt>
                <c:pt idx="5537">
                  <c:v>-1.704</c:v>
                </c:pt>
                <c:pt idx="5538">
                  <c:v>0.48599999999999999</c:v>
                </c:pt>
                <c:pt idx="5539">
                  <c:v>0.48599999999999999</c:v>
                </c:pt>
                <c:pt idx="5540">
                  <c:v>-2.4740000000000002</c:v>
                </c:pt>
                <c:pt idx="5541">
                  <c:v>-2.4670000000000001</c:v>
                </c:pt>
                <c:pt idx="5542">
                  <c:v>0.38900000000000001</c:v>
                </c:pt>
                <c:pt idx="5543">
                  <c:v>0.38900000000000001</c:v>
                </c:pt>
                <c:pt idx="5544">
                  <c:v>-2.4369999999999998</c:v>
                </c:pt>
                <c:pt idx="5545">
                  <c:v>-2.444</c:v>
                </c:pt>
                <c:pt idx="5546">
                  <c:v>-5.7220000000000004</c:v>
                </c:pt>
                <c:pt idx="5547">
                  <c:v>0.48599999999999999</c:v>
                </c:pt>
                <c:pt idx="5548">
                  <c:v>0.48599999999999999</c:v>
                </c:pt>
                <c:pt idx="5549">
                  <c:v>19.766999999999999</c:v>
                </c:pt>
                <c:pt idx="5550">
                  <c:v>-2.4670000000000001</c:v>
                </c:pt>
                <c:pt idx="5551">
                  <c:v>-2.4609999999999999</c:v>
                </c:pt>
                <c:pt idx="5552">
                  <c:v>0.39100000000000001</c:v>
                </c:pt>
                <c:pt idx="5553">
                  <c:v>0.39100000000000001</c:v>
                </c:pt>
                <c:pt idx="5554">
                  <c:v>-2.44</c:v>
                </c:pt>
                <c:pt idx="5555">
                  <c:v>-2.4470000000000001</c:v>
                </c:pt>
                <c:pt idx="5556">
                  <c:v>0.48299999999999998</c:v>
                </c:pt>
                <c:pt idx="5557">
                  <c:v>0.48299999999999998</c:v>
                </c:pt>
                <c:pt idx="5558">
                  <c:v>5.4260000000000002</c:v>
                </c:pt>
                <c:pt idx="5559">
                  <c:v>-2.4660000000000002</c:v>
                </c:pt>
                <c:pt idx="5560">
                  <c:v>-2.4620000000000002</c:v>
                </c:pt>
                <c:pt idx="5561">
                  <c:v>-2.5179999999999998</c:v>
                </c:pt>
                <c:pt idx="5562">
                  <c:v>0.40100000000000002</c:v>
                </c:pt>
                <c:pt idx="5563">
                  <c:v>0.40100000000000002</c:v>
                </c:pt>
                <c:pt idx="5564">
                  <c:v>-2.4180000000000001</c:v>
                </c:pt>
                <c:pt idx="5565">
                  <c:v>-2.423</c:v>
                </c:pt>
                <c:pt idx="5566">
                  <c:v>0.47099999999999997</c:v>
                </c:pt>
                <c:pt idx="5567">
                  <c:v>0.47199999999999998</c:v>
                </c:pt>
                <c:pt idx="5568">
                  <c:v>-2.476</c:v>
                </c:pt>
                <c:pt idx="5569">
                  <c:v>-2.4710000000000001</c:v>
                </c:pt>
                <c:pt idx="5570">
                  <c:v>-3.7029999999999998</c:v>
                </c:pt>
                <c:pt idx="5571">
                  <c:v>0.40100000000000002</c:v>
                </c:pt>
                <c:pt idx="5572">
                  <c:v>0.4</c:v>
                </c:pt>
                <c:pt idx="5573">
                  <c:v>9.86</c:v>
                </c:pt>
                <c:pt idx="5574">
                  <c:v>-2.4140000000000001</c:v>
                </c:pt>
                <c:pt idx="5575">
                  <c:v>-2.4209999999999998</c:v>
                </c:pt>
                <c:pt idx="5576">
                  <c:v>0.48399999999999999</c:v>
                </c:pt>
                <c:pt idx="5577">
                  <c:v>0.48499999999999999</c:v>
                </c:pt>
                <c:pt idx="5578">
                  <c:v>-2.4940000000000002</c:v>
                </c:pt>
                <c:pt idx="5579">
                  <c:v>-2.4870000000000001</c:v>
                </c:pt>
                <c:pt idx="5580">
                  <c:v>0.39</c:v>
                </c:pt>
                <c:pt idx="5581">
                  <c:v>0.38900000000000001</c:v>
                </c:pt>
                <c:pt idx="5582">
                  <c:v>19.808</c:v>
                </c:pt>
                <c:pt idx="5583">
                  <c:v>-2.4180000000000001</c:v>
                </c:pt>
                <c:pt idx="5584">
                  <c:v>-2.4260000000000002</c:v>
                </c:pt>
                <c:pt idx="5585">
                  <c:v>0.49099999999999999</c:v>
                </c:pt>
                <c:pt idx="5586">
                  <c:v>0.49199999999999999</c:v>
                </c:pt>
                <c:pt idx="5587">
                  <c:v>-2.4980000000000002</c:v>
                </c:pt>
                <c:pt idx="5588">
                  <c:v>-2.4900000000000002</c:v>
                </c:pt>
                <c:pt idx="5589">
                  <c:v>0.38500000000000001</c:v>
                </c:pt>
                <c:pt idx="5590">
                  <c:v>0.38400000000000001</c:v>
                </c:pt>
                <c:pt idx="5591">
                  <c:v>-2.4220000000000002</c:v>
                </c:pt>
                <c:pt idx="5592">
                  <c:v>-2.4249999999999998</c:v>
                </c:pt>
                <c:pt idx="5593">
                  <c:v>0.996</c:v>
                </c:pt>
                <c:pt idx="5594">
                  <c:v>-5.0419999999999998</c:v>
                </c:pt>
                <c:pt idx="5595">
                  <c:v>0.76500000000000001</c:v>
                </c:pt>
                <c:pt idx="5596">
                  <c:v>-4.9470000000000001</c:v>
                </c:pt>
                <c:pt idx="5597">
                  <c:v>0.97699999999999998</c:v>
                </c:pt>
                <c:pt idx="5598">
                  <c:v>-4.952</c:v>
                </c:pt>
                <c:pt idx="5599">
                  <c:v>0.77</c:v>
                </c:pt>
                <c:pt idx="5600">
                  <c:v>-2.4340000000000002</c:v>
                </c:pt>
                <c:pt idx="5601">
                  <c:v>-2.4409999999999998</c:v>
                </c:pt>
                <c:pt idx="5602">
                  <c:v>0.49299999999999999</c:v>
                </c:pt>
                <c:pt idx="5603">
                  <c:v>0.49299999999999999</c:v>
                </c:pt>
                <c:pt idx="5604">
                  <c:v>-2.4710000000000001</c:v>
                </c:pt>
                <c:pt idx="5605">
                  <c:v>-2.464</c:v>
                </c:pt>
                <c:pt idx="5606">
                  <c:v>0.38500000000000001</c:v>
                </c:pt>
                <c:pt idx="5607">
                  <c:v>0.38500000000000001</c:v>
                </c:pt>
                <c:pt idx="5608">
                  <c:v>-2.4319999999999999</c:v>
                </c:pt>
                <c:pt idx="5609">
                  <c:v>-2.44</c:v>
                </c:pt>
                <c:pt idx="5610">
                  <c:v>0.49299999999999999</c:v>
                </c:pt>
                <c:pt idx="5611">
                  <c:v>0.49299999999999999</c:v>
                </c:pt>
                <c:pt idx="5612">
                  <c:v>-2.4729999999999999</c:v>
                </c:pt>
                <c:pt idx="5613">
                  <c:v>-2.4649999999999999</c:v>
                </c:pt>
                <c:pt idx="5614">
                  <c:v>0.38500000000000001</c:v>
                </c:pt>
                <c:pt idx="5615">
                  <c:v>0.38500000000000001</c:v>
                </c:pt>
                <c:pt idx="5616">
                  <c:v>-2.431</c:v>
                </c:pt>
                <c:pt idx="5617">
                  <c:v>-2.4380000000000002</c:v>
                </c:pt>
                <c:pt idx="5618">
                  <c:v>0.49299999999999999</c:v>
                </c:pt>
                <c:pt idx="5619">
                  <c:v>0.49299999999999999</c:v>
                </c:pt>
                <c:pt idx="5620">
                  <c:v>-2.4740000000000002</c:v>
                </c:pt>
                <c:pt idx="5621">
                  <c:v>-2.4670000000000001</c:v>
                </c:pt>
                <c:pt idx="5622">
                  <c:v>0.38500000000000001</c:v>
                </c:pt>
                <c:pt idx="5623">
                  <c:v>0.38500000000000001</c:v>
                </c:pt>
                <c:pt idx="5624">
                  <c:v>-2.4300000000000002</c:v>
                </c:pt>
                <c:pt idx="5625">
                  <c:v>-1.7110000000000001</c:v>
                </c:pt>
                <c:pt idx="5626">
                  <c:v>0.51800000000000002</c:v>
                </c:pt>
                <c:pt idx="5627">
                  <c:v>0.53800000000000003</c:v>
                </c:pt>
                <c:pt idx="5628">
                  <c:v>-3.1709999999999998</c:v>
                </c:pt>
                <c:pt idx="5629">
                  <c:v>-3.1680000000000001</c:v>
                </c:pt>
                <c:pt idx="5630">
                  <c:v>0.46800000000000003</c:v>
                </c:pt>
                <c:pt idx="5631">
                  <c:v>0.45400000000000001</c:v>
                </c:pt>
                <c:pt idx="5632">
                  <c:v>-1.65</c:v>
                </c:pt>
                <c:pt idx="5633">
                  <c:v>-1.651</c:v>
                </c:pt>
                <c:pt idx="5634">
                  <c:v>0.46600000000000003</c:v>
                </c:pt>
                <c:pt idx="5635">
                  <c:v>0.48099999999999998</c:v>
                </c:pt>
                <c:pt idx="5636">
                  <c:v>-3.1789999999999998</c:v>
                </c:pt>
                <c:pt idx="5637">
                  <c:v>-3.181</c:v>
                </c:pt>
                <c:pt idx="5638">
                  <c:v>0.51900000000000002</c:v>
                </c:pt>
                <c:pt idx="5639">
                  <c:v>0.505</c:v>
                </c:pt>
                <c:pt idx="5640">
                  <c:v>-1.6850000000000001</c:v>
                </c:pt>
                <c:pt idx="5641">
                  <c:v>-1.681</c:v>
                </c:pt>
                <c:pt idx="5642">
                  <c:v>0.41699999999999998</c:v>
                </c:pt>
                <c:pt idx="5643">
                  <c:v>0.43</c:v>
                </c:pt>
                <c:pt idx="5644">
                  <c:v>-3.1019999999999999</c:v>
                </c:pt>
                <c:pt idx="5645">
                  <c:v>-3.1080000000000001</c:v>
                </c:pt>
                <c:pt idx="5646">
                  <c:v>0.56599999999999995</c:v>
                </c:pt>
                <c:pt idx="5647">
                  <c:v>0.55300000000000005</c:v>
                </c:pt>
                <c:pt idx="5648">
                  <c:v>-1.8029999999999999</c:v>
                </c:pt>
                <c:pt idx="5649">
                  <c:v>-1.7949999999999999</c:v>
                </c:pt>
                <c:pt idx="5650">
                  <c:v>0.59499999999999997</c:v>
                </c:pt>
                <c:pt idx="5651">
                  <c:v>-4.4420000000000002</c:v>
                </c:pt>
                <c:pt idx="5652">
                  <c:v>2.0129999999999999</c:v>
                </c:pt>
                <c:pt idx="5653">
                  <c:v>-8.2129999999999992</c:v>
                </c:pt>
                <c:pt idx="5654">
                  <c:v>0.34899999999999998</c:v>
                </c:pt>
                <c:pt idx="5655">
                  <c:v>0.32800000000000001</c:v>
                </c:pt>
                <c:pt idx="5656">
                  <c:v>-2.7570000000000001</c:v>
                </c:pt>
                <c:pt idx="5657">
                  <c:v>-2.7570000000000001</c:v>
                </c:pt>
                <c:pt idx="5658">
                  <c:v>2.169</c:v>
                </c:pt>
                <c:pt idx="5659">
                  <c:v>-7.2779999999999996</c:v>
                </c:pt>
                <c:pt idx="5660">
                  <c:v>0.32500000000000001</c:v>
                </c:pt>
                <c:pt idx="5661">
                  <c:v>-10.663</c:v>
                </c:pt>
                <c:pt idx="5662">
                  <c:v>1.6240000000000001</c:v>
                </c:pt>
                <c:pt idx="5663">
                  <c:v>-3.1760000000000002</c:v>
                </c:pt>
                <c:pt idx="5664">
                  <c:v>0.66900000000000004</c:v>
                </c:pt>
                <c:pt idx="5665">
                  <c:v>-11.073</c:v>
                </c:pt>
                <c:pt idx="5666">
                  <c:v>0.27200000000000002</c:v>
                </c:pt>
                <c:pt idx="5667">
                  <c:v>-8.4019999999999992</c:v>
                </c:pt>
                <c:pt idx="5668">
                  <c:v>2.331</c:v>
                </c:pt>
                <c:pt idx="5669">
                  <c:v>-2.6389999999999998</c:v>
                </c:pt>
                <c:pt idx="5670">
                  <c:v>-2.6339999999999999</c:v>
                </c:pt>
                <c:pt idx="5671">
                  <c:v>0.39600000000000002</c:v>
                </c:pt>
                <c:pt idx="5672">
                  <c:v>0.39200000000000002</c:v>
                </c:pt>
                <c:pt idx="5673">
                  <c:v>-2.2669999999999999</c:v>
                </c:pt>
                <c:pt idx="5674">
                  <c:v>-2.2719999999999998</c:v>
                </c:pt>
                <c:pt idx="5675">
                  <c:v>0.47899999999999998</c:v>
                </c:pt>
                <c:pt idx="5676">
                  <c:v>0.48299999999999998</c:v>
                </c:pt>
                <c:pt idx="5677">
                  <c:v>-2.6389999999999998</c:v>
                </c:pt>
                <c:pt idx="5678">
                  <c:v>-2.6339999999999999</c:v>
                </c:pt>
                <c:pt idx="5679">
                  <c:v>0</c:v>
                </c:pt>
                <c:pt idx="5680">
                  <c:v>0.39600000000000002</c:v>
                </c:pt>
                <c:pt idx="5681">
                  <c:v>0.39200000000000002</c:v>
                </c:pt>
                <c:pt idx="5682">
                  <c:v>-2.2669999999999999</c:v>
                </c:pt>
                <c:pt idx="5683">
                  <c:v>-2.2719999999999998</c:v>
                </c:pt>
                <c:pt idx="5684">
                  <c:v>0.47899999999999998</c:v>
                </c:pt>
                <c:pt idx="5685">
                  <c:v>0.48299999999999998</c:v>
                </c:pt>
                <c:pt idx="5686">
                  <c:v>-2.6389999999999998</c:v>
                </c:pt>
                <c:pt idx="5687">
                  <c:v>-2.6339999999999999</c:v>
                </c:pt>
                <c:pt idx="5688">
                  <c:v>0</c:v>
                </c:pt>
                <c:pt idx="5689">
                  <c:v>0.39600000000000002</c:v>
                </c:pt>
                <c:pt idx="5690">
                  <c:v>0.39200000000000002</c:v>
                </c:pt>
                <c:pt idx="5691">
                  <c:v>0</c:v>
                </c:pt>
                <c:pt idx="5692">
                  <c:v>-2.2669999999999999</c:v>
                </c:pt>
                <c:pt idx="5693">
                  <c:v>-2.2719999999999998</c:v>
                </c:pt>
                <c:pt idx="5694">
                  <c:v>0.47899999999999998</c:v>
                </c:pt>
                <c:pt idx="5695">
                  <c:v>0.48299999999999998</c:v>
                </c:pt>
                <c:pt idx="5696">
                  <c:v>-2.6389999999999998</c:v>
                </c:pt>
                <c:pt idx="5697">
                  <c:v>-2.6339999999999999</c:v>
                </c:pt>
                <c:pt idx="5698">
                  <c:v>0.39600000000000002</c:v>
                </c:pt>
                <c:pt idx="5699">
                  <c:v>0.39200000000000002</c:v>
                </c:pt>
                <c:pt idx="5700">
                  <c:v>0</c:v>
                </c:pt>
                <c:pt idx="5701">
                  <c:v>-2.2669999999999999</c:v>
                </c:pt>
                <c:pt idx="5702">
                  <c:v>-2.2719999999999998</c:v>
                </c:pt>
                <c:pt idx="5703">
                  <c:v>0.47899999999999998</c:v>
                </c:pt>
                <c:pt idx="5704">
                  <c:v>0.48299999999999998</c:v>
                </c:pt>
                <c:pt idx="5705">
                  <c:v>-2.6389999999999998</c:v>
                </c:pt>
                <c:pt idx="5706">
                  <c:v>-2.6339999999999999</c:v>
                </c:pt>
                <c:pt idx="5707">
                  <c:v>0.39600000000000002</c:v>
                </c:pt>
                <c:pt idx="5708">
                  <c:v>0.39200000000000002</c:v>
                </c:pt>
                <c:pt idx="5709">
                  <c:v>-2.2669999999999999</c:v>
                </c:pt>
                <c:pt idx="5710">
                  <c:v>0</c:v>
                </c:pt>
                <c:pt idx="5711">
                  <c:v>0</c:v>
                </c:pt>
                <c:pt idx="5712">
                  <c:v>-11.986000000000001</c:v>
                </c:pt>
                <c:pt idx="5713">
                  <c:v>6.83</c:v>
                </c:pt>
                <c:pt idx="5714">
                  <c:v>-0.73399999999999999</c:v>
                </c:pt>
                <c:pt idx="5715">
                  <c:v>1.6819999999999999</c:v>
                </c:pt>
                <c:pt idx="5716">
                  <c:v>-8.4610000000000003</c:v>
                </c:pt>
                <c:pt idx="5717">
                  <c:v>-8.4580000000000002</c:v>
                </c:pt>
                <c:pt idx="5718">
                  <c:v>-22.994</c:v>
                </c:pt>
                <c:pt idx="5719">
                  <c:v>2.4670000000000001</c:v>
                </c:pt>
                <c:pt idx="5720">
                  <c:v>1.617</c:v>
                </c:pt>
                <c:pt idx="5721">
                  <c:v>-1.39</c:v>
                </c:pt>
                <c:pt idx="5722">
                  <c:v>1.585</c:v>
                </c:pt>
                <c:pt idx="5723">
                  <c:v>-8.4550000000000001</c:v>
                </c:pt>
                <c:pt idx="5724">
                  <c:v>-8.4559999999999995</c:v>
                </c:pt>
                <c:pt idx="5725">
                  <c:v>154.029</c:v>
                </c:pt>
                <c:pt idx="5726">
                  <c:v>-16.641999999999999</c:v>
                </c:pt>
                <c:pt idx="5727">
                  <c:v>1.522</c:v>
                </c:pt>
                <c:pt idx="5728">
                  <c:v>-0.33200000000000002</c:v>
                </c:pt>
                <c:pt idx="5729">
                  <c:v>-0.67700000000000005</c:v>
                </c:pt>
                <c:pt idx="5730">
                  <c:v>-0.33500000000000002</c:v>
                </c:pt>
                <c:pt idx="5731">
                  <c:v>0.72399999999999998</c:v>
                </c:pt>
                <c:pt idx="5732">
                  <c:v>-6.2190000000000003</c:v>
                </c:pt>
                <c:pt idx="5733">
                  <c:v>0.26100000000000001</c:v>
                </c:pt>
                <c:pt idx="5734">
                  <c:v>0.25700000000000001</c:v>
                </c:pt>
                <c:pt idx="5735">
                  <c:v>-6.0529999999999999</c:v>
                </c:pt>
                <c:pt idx="5736">
                  <c:v>0.624</c:v>
                </c:pt>
                <c:pt idx="5737">
                  <c:v>-4.8490000000000002</c:v>
                </c:pt>
                <c:pt idx="5738">
                  <c:v>1.4139999999999999</c:v>
                </c:pt>
                <c:pt idx="5739">
                  <c:v>-6.2009999999999996</c:v>
                </c:pt>
                <c:pt idx="5740">
                  <c:v>0.26100000000000001</c:v>
                </c:pt>
                <c:pt idx="5741">
                  <c:v>0.25700000000000001</c:v>
                </c:pt>
                <c:pt idx="5742">
                  <c:v>-0.92700000000000005</c:v>
                </c:pt>
                <c:pt idx="5743">
                  <c:v>9.8000000000000004E-2</c:v>
                </c:pt>
                <c:pt idx="5744">
                  <c:v>-4.8360000000000003</c:v>
                </c:pt>
                <c:pt idx="5745">
                  <c:v>0.34599999999999997</c:v>
                </c:pt>
                <c:pt idx="5746">
                  <c:v>0.91800000000000004</c:v>
                </c:pt>
                <c:pt idx="5747">
                  <c:v>0.34499999999999997</c:v>
                </c:pt>
                <c:pt idx="5748">
                  <c:v>-0.82699999999999996</c:v>
                </c:pt>
                <c:pt idx="5749">
                  <c:v>-0.80900000000000005</c:v>
                </c:pt>
                <c:pt idx="5750">
                  <c:v>0.59599999999999997</c:v>
                </c:pt>
                <c:pt idx="5751">
                  <c:v>0.58299999999999996</c:v>
                </c:pt>
                <c:pt idx="5752">
                  <c:v>-68.200999999999993</c:v>
                </c:pt>
                <c:pt idx="5753">
                  <c:v>-55.658999999999999</c:v>
                </c:pt>
                <c:pt idx="5754">
                  <c:v>26.902000000000001</c:v>
                </c:pt>
                <c:pt idx="5755">
                  <c:v>8.2530000000000001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769368"/>
        <c:axId val="422769760"/>
      </c:lineChart>
      <c:catAx>
        <c:axId val="4227693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2769760"/>
        <c:crosses val="autoZero"/>
        <c:auto val="1"/>
        <c:lblAlgn val="ctr"/>
        <c:lblOffset val="100"/>
        <c:noMultiLvlLbl val="0"/>
      </c:catAx>
      <c:valAx>
        <c:axId val="42276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276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>
                <a:solidFill>
                  <a:srgbClr val="0070C0"/>
                </a:solidFill>
              </a:rPr>
              <a:t>Y chromaticity of all Q,S</a:t>
            </a:r>
            <a:endParaRPr lang="zh-CN" altLang="en-US" sz="1600">
              <a:solidFill>
                <a:srgbClr val="0070C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Sheet1!$C$1:$C$5756</c:f>
              <c:numCache>
                <c:formatCode>General</c:formatCode>
                <c:ptCount val="5756"/>
                <c:pt idx="0">
                  <c:v>-1475.943</c:v>
                </c:pt>
                <c:pt idx="1">
                  <c:v>-1768.3050000000001</c:v>
                </c:pt>
                <c:pt idx="2">
                  <c:v>476.98599999999999</c:v>
                </c:pt>
                <c:pt idx="3">
                  <c:v>385.42500000000001</c:v>
                </c:pt>
                <c:pt idx="4">
                  <c:v>-1.264</c:v>
                </c:pt>
                <c:pt idx="5">
                  <c:v>-1.121</c:v>
                </c:pt>
                <c:pt idx="6">
                  <c:v>0.255</c:v>
                </c:pt>
                <c:pt idx="7">
                  <c:v>0.192</c:v>
                </c:pt>
                <c:pt idx="8">
                  <c:v>-2.5000000000000001E-2</c:v>
                </c:pt>
                <c:pt idx="9">
                  <c:v>0.14699999999999999</c:v>
                </c:pt>
                <c:pt idx="10">
                  <c:v>-2.7E-2</c:v>
                </c:pt>
                <c:pt idx="11">
                  <c:v>21.588000000000001</c:v>
                </c:pt>
                <c:pt idx="12">
                  <c:v>-20.843</c:v>
                </c:pt>
                <c:pt idx="13">
                  <c:v>274.18700000000001</c:v>
                </c:pt>
                <c:pt idx="14">
                  <c:v>-122.479</c:v>
                </c:pt>
                <c:pt idx="15">
                  <c:v>-122.52200000000001</c:v>
                </c:pt>
                <c:pt idx="16">
                  <c:v>22.721</c:v>
                </c:pt>
                <c:pt idx="17">
                  <c:v>-0.313</c:v>
                </c:pt>
                <c:pt idx="18">
                  <c:v>20.190000000000001</c:v>
                </c:pt>
                <c:pt idx="19">
                  <c:v>-293.36</c:v>
                </c:pt>
                <c:pt idx="20">
                  <c:v>2967.0940000000001</c:v>
                </c:pt>
                <c:pt idx="21">
                  <c:v>-122.447</c:v>
                </c:pt>
                <c:pt idx="22">
                  <c:v>-122.441</c:v>
                </c:pt>
                <c:pt idx="23">
                  <c:v>21.265999999999998</c:v>
                </c:pt>
                <c:pt idx="24">
                  <c:v>-4.9000000000000002E-2</c:v>
                </c:pt>
                <c:pt idx="25">
                  <c:v>2.5000000000000001E-2</c:v>
                </c:pt>
                <c:pt idx="26">
                  <c:v>-0.112</c:v>
                </c:pt>
                <c:pt idx="27">
                  <c:v>2.7E-2</c:v>
                </c:pt>
                <c:pt idx="28">
                  <c:v>-22.341999999999999</c:v>
                </c:pt>
                <c:pt idx="29">
                  <c:v>8.7420000000000009</c:v>
                </c:pt>
                <c:pt idx="30">
                  <c:v>-75.290999999999997</c:v>
                </c:pt>
                <c:pt idx="31">
                  <c:v>3.7080000000000002</c:v>
                </c:pt>
                <c:pt idx="32">
                  <c:v>3.7040000000000002</c:v>
                </c:pt>
                <c:pt idx="33">
                  <c:v>-20.882000000000001</c:v>
                </c:pt>
                <c:pt idx="34">
                  <c:v>0.10100000000000001</c:v>
                </c:pt>
                <c:pt idx="35">
                  <c:v>-22.068999999999999</c:v>
                </c:pt>
                <c:pt idx="36">
                  <c:v>-1.8260000000000001</c:v>
                </c:pt>
                <c:pt idx="37">
                  <c:v>15.738</c:v>
                </c:pt>
                <c:pt idx="38">
                  <c:v>3.7069999999999999</c:v>
                </c:pt>
                <c:pt idx="39">
                  <c:v>3.702</c:v>
                </c:pt>
                <c:pt idx="40">
                  <c:v>-20.597999999999999</c:v>
                </c:pt>
                <c:pt idx="41">
                  <c:v>5.0999999999999997E-2</c:v>
                </c:pt>
                <c:pt idx="42">
                  <c:v>-8.6969999999999992</c:v>
                </c:pt>
                <c:pt idx="43">
                  <c:v>2.6589999999999998</c:v>
                </c:pt>
                <c:pt idx="44">
                  <c:v>0</c:v>
                </c:pt>
                <c:pt idx="45">
                  <c:v>0</c:v>
                </c:pt>
                <c:pt idx="46">
                  <c:v>0.45200000000000001</c:v>
                </c:pt>
                <c:pt idx="47">
                  <c:v>-2.0129999999999999</c:v>
                </c:pt>
                <c:pt idx="48">
                  <c:v>-2.0110000000000001</c:v>
                </c:pt>
                <c:pt idx="49">
                  <c:v>0.42199999999999999</c:v>
                </c:pt>
                <c:pt idx="50">
                  <c:v>0.433</c:v>
                </c:pt>
                <c:pt idx="51">
                  <c:v>-2.9460000000000002</c:v>
                </c:pt>
                <c:pt idx="52">
                  <c:v>-2.948</c:v>
                </c:pt>
                <c:pt idx="53">
                  <c:v>0.46300000000000002</c:v>
                </c:pt>
                <c:pt idx="54">
                  <c:v>0.45200000000000001</c:v>
                </c:pt>
                <c:pt idx="55">
                  <c:v>0</c:v>
                </c:pt>
                <c:pt idx="56">
                  <c:v>-2.0129999999999999</c:v>
                </c:pt>
                <c:pt idx="57">
                  <c:v>-2.0110000000000001</c:v>
                </c:pt>
                <c:pt idx="58">
                  <c:v>0.42199999999999999</c:v>
                </c:pt>
                <c:pt idx="59">
                  <c:v>0.433</c:v>
                </c:pt>
                <c:pt idx="60">
                  <c:v>-2.9460000000000002</c:v>
                </c:pt>
                <c:pt idx="61">
                  <c:v>-2.948</c:v>
                </c:pt>
                <c:pt idx="62">
                  <c:v>0.46300000000000002</c:v>
                </c:pt>
                <c:pt idx="63">
                  <c:v>0.45200000000000001</c:v>
                </c:pt>
                <c:pt idx="64">
                  <c:v>0</c:v>
                </c:pt>
                <c:pt idx="65">
                  <c:v>-2.0129999999999999</c:v>
                </c:pt>
                <c:pt idx="66">
                  <c:v>-2.0110000000000001</c:v>
                </c:pt>
                <c:pt idx="67">
                  <c:v>0</c:v>
                </c:pt>
                <c:pt idx="68">
                  <c:v>0.42199999999999999</c:v>
                </c:pt>
                <c:pt idx="69">
                  <c:v>0.433</c:v>
                </c:pt>
                <c:pt idx="70">
                  <c:v>-2.9460000000000002</c:v>
                </c:pt>
                <c:pt idx="71">
                  <c:v>-2.948</c:v>
                </c:pt>
                <c:pt idx="72">
                  <c:v>0.46300000000000002</c:v>
                </c:pt>
                <c:pt idx="73">
                  <c:v>0.45200000000000001</c:v>
                </c:pt>
                <c:pt idx="74">
                  <c:v>-2.0129999999999999</c:v>
                </c:pt>
                <c:pt idx="75">
                  <c:v>-2.0110000000000001</c:v>
                </c:pt>
                <c:pt idx="76">
                  <c:v>0</c:v>
                </c:pt>
                <c:pt idx="77">
                  <c:v>0.42199999999999999</c:v>
                </c:pt>
                <c:pt idx="78">
                  <c:v>0.433</c:v>
                </c:pt>
                <c:pt idx="79">
                  <c:v>-2.9460000000000002</c:v>
                </c:pt>
                <c:pt idx="80">
                  <c:v>-2.948</c:v>
                </c:pt>
                <c:pt idx="81">
                  <c:v>0.46300000000000002</c:v>
                </c:pt>
                <c:pt idx="82">
                  <c:v>0.45200000000000001</c:v>
                </c:pt>
                <c:pt idx="83">
                  <c:v>-2.0129999999999999</c:v>
                </c:pt>
                <c:pt idx="84">
                  <c:v>-2.0110000000000001</c:v>
                </c:pt>
                <c:pt idx="85">
                  <c:v>0.42199999999999999</c:v>
                </c:pt>
                <c:pt idx="86">
                  <c:v>0.433</c:v>
                </c:pt>
                <c:pt idx="87">
                  <c:v>-5.9550000000000001</c:v>
                </c:pt>
                <c:pt idx="88">
                  <c:v>0.44600000000000001</c:v>
                </c:pt>
                <c:pt idx="89">
                  <c:v>-8.2739999999999991</c:v>
                </c:pt>
                <c:pt idx="90">
                  <c:v>3.3260000000000001</c:v>
                </c:pt>
                <c:pt idx="91">
                  <c:v>-10.571</c:v>
                </c:pt>
                <c:pt idx="92">
                  <c:v>0.56200000000000006</c:v>
                </c:pt>
                <c:pt idx="93">
                  <c:v>-4.1139999999999999</c:v>
                </c:pt>
                <c:pt idx="94">
                  <c:v>1.9590000000000001</c:v>
                </c:pt>
                <c:pt idx="95">
                  <c:v>-10.189</c:v>
                </c:pt>
                <c:pt idx="96">
                  <c:v>0.61799999999999999</c:v>
                </c:pt>
                <c:pt idx="97">
                  <c:v>-4.1310000000000002</c:v>
                </c:pt>
                <c:pt idx="98">
                  <c:v>0.46700000000000003</c:v>
                </c:pt>
                <c:pt idx="99">
                  <c:v>0.47699999999999998</c:v>
                </c:pt>
                <c:pt idx="100">
                  <c:v>-4.157</c:v>
                </c:pt>
                <c:pt idx="101">
                  <c:v>-4.1180000000000003</c:v>
                </c:pt>
                <c:pt idx="102">
                  <c:v>0.33200000000000002</c:v>
                </c:pt>
                <c:pt idx="103">
                  <c:v>-12.894</c:v>
                </c:pt>
                <c:pt idx="104">
                  <c:v>2.3180000000000001</c:v>
                </c:pt>
                <c:pt idx="105">
                  <c:v>-2.931</c:v>
                </c:pt>
                <c:pt idx="106">
                  <c:v>0.32</c:v>
                </c:pt>
                <c:pt idx="107">
                  <c:v>0.33200000000000002</c:v>
                </c:pt>
                <c:pt idx="108">
                  <c:v>-3.0649999999999999</c:v>
                </c:pt>
                <c:pt idx="109">
                  <c:v>-3.0819999999999999</c:v>
                </c:pt>
                <c:pt idx="110">
                  <c:v>0.70299999999999996</c:v>
                </c:pt>
                <c:pt idx="111">
                  <c:v>0.69499999999999995</c:v>
                </c:pt>
                <c:pt idx="112">
                  <c:v>-2.1760000000000002</c:v>
                </c:pt>
                <c:pt idx="113">
                  <c:v>-2.157</c:v>
                </c:pt>
                <c:pt idx="114">
                  <c:v>0.29299999999999998</c:v>
                </c:pt>
                <c:pt idx="115">
                  <c:v>0.29799999999999999</c:v>
                </c:pt>
                <c:pt idx="116">
                  <c:v>-2.7210000000000001</c:v>
                </c:pt>
                <c:pt idx="117">
                  <c:v>-2.74</c:v>
                </c:pt>
                <c:pt idx="118">
                  <c:v>0.71899999999999997</c:v>
                </c:pt>
                <c:pt idx="119">
                  <c:v>0.71699999999999997</c:v>
                </c:pt>
                <c:pt idx="120">
                  <c:v>-2.536</c:v>
                </c:pt>
                <c:pt idx="121">
                  <c:v>-2.516</c:v>
                </c:pt>
                <c:pt idx="122">
                  <c:v>0.28999999999999998</c:v>
                </c:pt>
                <c:pt idx="123">
                  <c:v>0.28799999999999998</c:v>
                </c:pt>
                <c:pt idx="124">
                  <c:v>-2.355</c:v>
                </c:pt>
                <c:pt idx="125">
                  <c:v>-2.375</c:v>
                </c:pt>
                <c:pt idx="126">
                  <c:v>0.71</c:v>
                </c:pt>
                <c:pt idx="127">
                  <c:v>0.71499999999999997</c:v>
                </c:pt>
                <c:pt idx="128">
                  <c:v>-2.8809999999999998</c:v>
                </c:pt>
                <c:pt idx="129">
                  <c:v>-2.8530000000000002</c:v>
                </c:pt>
                <c:pt idx="130">
                  <c:v>0.316</c:v>
                </c:pt>
                <c:pt idx="131">
                  <c:v>0.441</c:v>
                </c:pt>
                <c:pt idx="132">
                  <c:v>-2.0099999999999998</c:v>
                </c:pt>
                <c:pt idx="133">
                  <c:v>-2.0089999999999999</c:v>
                </c:pt>
                <c:pt idx="134">
                  <c:v>0.434</c:v>
                </c:pt>
                <c:pt idx="135">
                  <c:v>0.44600000000000001</c:v>
                </c:pt>
                <c:pt idx="136">
                  <c:v>-2.956</c:v>
                </c:pt>
                <c:pt idx="137">
                  <c:v>-2.956</c:v>
                </c:pt>
                <c:pt idx="138">
                  <c:v>0.45300000000000001</c:v>
                </c:pt>
                <c:pt idx="139">
                  <c:v>0.441</c:v>
                </c:pt>
                <c:pt idx="140">
                  <c:v>-2.0099999999999998</c:v>
                </c:pt>
                <c:pt idx="141">
                  <c:v>-2.0089999999999999</c:v>
                </c:pt>
                <c:pt idx="142">
                  <c:v>0.434</c:v>
                </c:pt>
                <c:pt idx="143">
                  <c:v>0.44600000000000001</c:v>
                </c:pt>
                <c:pt idx="144">
                  <c:v>-2.956</c:v>
                </c:pt>
                <c:pt idx="145">
                  <c:v>-2.956</c:v>
                </c:pt>
                <c:pt idx="146">
                  <c:v>0.45200000000000001</c:v>
                </c:pt>
                <c:pt idx="147">
                  <c:v>0.44</c:v>
                </c:pt>
                <c:pt idx="148">
                  <c:v>-2.0089999999999999</c:v>
                </c:pt>
                <c:pt idx="149">
                  <c:v>-2.0089999999999999</c:v>
                </c:pt>
                <c:pt idx="150">
                  <c:v>0.434</c:v>
                </c:pt>
                <c:pt idx="151">
                  <c:v>0.44600000000000001</c:v>
                </c:pt>
                <c:pt idx="152">
                  <c:v>-2.956</c:v>
                </c:pt>
                <c:pt idx="153">
                  <c:v>-2.956</c:v>
                </c:pt>
                <c:pt idx="154">
                  <c:v>0.45200000000000001</c:v>
                </c:pt>
                <c:pt idx="155">
                  <c:v>0.44</c:v>
                </c:pt>
                <c:pt idx="156">
                  <c:v>-4.0179999999999998</c:v>
                </c:pt>
                <c:pt idx="157">
                  <c:v>0.88500000000000001</c:v>
                </c:pt>
                <c:pt idx="158">
                  <c:v>-5.99</c:v>
                </c:pt>
                <c:pt idx="159">
                  <c:v>0.85099999999999998</c:v>
                </c:pt>
                <c:pt idx="160">
                  <c:v>-4.1230000000000002</c:v>
                </c:pt>
                <c:pt idx="161">
                  <c:v>0.86799999999999999</c:v>
                </c:pt>
                <c:pt idx="162">
                  <c:v>-5.9560000000000004</c:v>
                </c:pt>
                <c:pt idx="163">
                  <c:v>0.437</c:v>
                </c:pt>
                <c:pt idx="164">
                  <c:v>0.42399999999999999</c:v>
                </c:pt>
                <c:pt idx="165">
                  <c:v>-2.008</c:v>
                </c:pt>
                <c:pt idx="166">
                  <c:v>-2.0099999999999998</c:v>
                </c:pt>
                <c:pt idx="167">
                  <c:v>0.45300000000000001</c:v>
                </c:pt>
                <c:pt idx="168">
                  <c:v>0.46500000000000002</c:v>
                </c:pt>
                <c:pt idx="169">
                  <c:v>-2.9449999999999998</c:v>
                </c:pt>
                <c:pt idx="170">
                  <c:v>-2.9430000000000001</c:v>
                </c:pt>
                <c:pt idx="171">
                  <c:v>0.437</c:v>
                </c:pt>
                <c:pt idx="172">
                  <c:v>0.42499999999999999</c:v>
                </c:pt>
                <c:pt idx="173">
                  <c:v>-3.5059999999999998</c:v>
                </c:pt>
                <c:pt idx="174">
                  <c:v>-2.0179999999999998</c:v>
                </c:pt>
                <c:pt idx="175">
                  <c:v>-2.02</c:v>
                </c:pt>
                <c:pt idx="176">
                  <c:v>0.45200000000000001</c:v>
                </c:pt>
                <c:pt idx="177">
                  <c:v>0.46300000000000002</c:v>
                </c:pt>
                <c:pt idx="178">
                  <c:v>-2.93</c:v>
                </c:pt>
                <c:pt idx="179">
                  <c:v>-2.9279999999999999</c:v>
                </c:pt>
                <c:pt idx="180">
                  <c:v>0.437</c:v>
                </c:pt>
                <c:pt idx="181">
                  <c:v>0.42599999999999999</c:v>
                </c:pt>
                <c:pt idx="182">
                  <c:v>-2.254</c:v>
                </c:pt>
                <c:pt idx="183">
                  <c:v>-2.0230000000000001</c:v>
                </c:pt>
                <c:pt idx="184">
                  <c:v>-2.024</c:v>
                </c:pt>
                <c:pt idx="185">
                  <c:v>6.8440000000000003</c:v>
                </c:pt>
                <c:pt idx="186">
                  <c:v>0.44700000000000001</c:v>
                </c:pt>
                <c:pt idx="187">
                  <c:v>0.45800000000000002</c:v>
                </c:pt>
                <c:pt idx="188">
                  <c:v>-2.92</c:v>
                </c:pt>
                <c:pt idx="189">
                  <c:v>-2.919</c:v>
                </c:pt>
                <c:pt idx="190">
                  <c:v>0.441</c:v>
                </c:pt>
                <c:pt idx="191">
                  <c:v>0.43</c:v>
                </c:pt>
                <c:pt idx="192">
                  <c:v>-2.0230000000000001</c:v>
                </c:pt>
                <c:pt idx="193">
                  <c:v>-2.0249999999999999</c:v>
                </c:pt>
                <c:pt idx="194">
                  <c:v>21.507999999999999</c:v>
                </c:pt>
                <c:pt idx="195">
                  <c:v>0.433</c:v>
                </c:pt>
                <c:pt idx="196">
                  <c:v>0.44400000000000001</c:v>
                </c:pt>
                <c:pt idx="197">
                  <c:v>-4.1929999999999996</c:v>
                </c:pt>
                <c:pt idx="198">
                  <c:v>-2.93</c:v>
                </c:pt>
                <c:pt idx="199">
                  <c:v>-2.93</c:v>
                </c:pt>
                <c:pt idx="200">
                  <c:v>0.45600000000000002</c:v>
                </c:pt>
                <c:pt idx="201">
                  <c:v>0.44400000000000001</c:v>
                </c:pt>
                <c:pt idx="202">
                  <c:v>-2.0179999999999998</c:v>
                </c:pt>
                <c:pt idx="203">
                  <c:v>-2.0169999999999999</c:v>
                </c:pt>
                <c:pt idx="204">
                  <c:v>0.432</c:v>
                </c:pt>
                <c:pt idx="205">
                  <c:v>0.443</c:v>
                </c:pt>
                <c:pt idx="206">
                  <c:v>-1.012</c:v>
                </c:pt>
                <c:pt idx="207">
                  <c:v>-2.9329999999999998</c:v>
                </c:pt>
                <c:pt idx="208">
                  <c:v>-2.9340000000000002</c:v>
                </c:pt>
                <c:pt idx="209">
                  <c:v>16.457000000000001</c:v>
                </c:pt>
                <c:pt idx="210">
                  <c:v>0.44700000000000001</c:v>
                </c:pt>
                <c:pt idx="211">
                  <c:v>0.436</c:v>
                </c:pt>
                <c:pt idx="212">
                  <c:v>-2.0129999999999999</c:v>
                </c:pt>
                <c:pt idx="213">
                  <c:v>-2.0129999999999999</c:v>
                </c:pt>
                <c:pt idx="214">
                  <c:v>0.441</c:v>
                </c:pt>
                <c:pt idx="215">
                  <c:v>0.45200000000000001</c:v>
                </c:pt>
                <c:pt idx="216">
                  <c:v>-2.9359999999999999</c:v>
                </c:pt>
                <c:pt idx="217">
                  <c:v>-2.9359999999999999</c:v>
                </c:pt>
                <c:pt idx="218">
                  <c:v>24.367000000000001</c:v>
                </c:pt>
                <c:pt idx="219">
                  <c:v>0.437</c:v>
                </c:pt>
                <c:pt idx="220">
                  <c:v>0.42499999999999999</c:v>
                </c:pt>
                <c:pt idx="221">
                  <c:v>-2.282</c:v>
                </c:pt>
                <c:pt idx="222">
                  <c:v>-2.0169999999999999</c:v>
                </c:pt>
                <c:pt idx="223">
                  <c:v>-2.0179999999999998</c:v>
                </c:pt>
                <c:pt idx="224">
                  <c:v>0.45200000000000001</c:v>
                </c:pt>
                <c:pt idx="225">
                  <c:v>0.46300000000000002</c:v>
                </c:pt>
                <c:pt idx="226">
                  <c:v>-2.9340000000000002</c:v>
                </c:pt>
                <c:pt idx="227">
                  <c:v>-2.9319999999999999</c:v>
                </c:pt>
                <c:pt idx="228">
                  <c:v>0.437</c:v>
                </c:pt>
                <c:pt idx="229">
                  <c:v>0.42499999999999999</c:v>
                </c:pt>
                <c:pt idx="230">
                  <c:v>-3.5579999999999998</c:v>
                </c:pt>
                <c:pt idx="231">
                  <c:v>-2.0249999999999999</c:v>
                </c:pt>
                <c:pt idx="232">
                  <c:v>-2.0270000000000001</c:v>
                </c:pt>
                <c:pt idx="233">
                  <c:v>21.356000000000002</c:v>
                </c:pt>
                <c:pt idx="234">
                  <c:v>0.439</c:v>
                </c:pt>
                <c:pt idx="235">
                  <c:v>0.45</c:v>
                </c:pt>
                <c:pt idx="236">
                  <c:v>-2.9140000000000001</c:v>
                </c:pt>
                <c:pt idx="237">
                  <c:v>-2.9140000000000001</c:v>
                </c:pt>
                <c:pt idx="238">
                  <c:v>0.44800000000000001</c:v>
                </c:pt>
                <c:pt idx="239">
                  <c:v>0.437</c:v>
                </c:pt>
                <c:pt idx="240">
                  <c:v>-2.0289999999999999</c:v>
                </c:pt>
                <c:pt idx="241">
                  <c:v>-2.0289999999999999</c:v>
                </c:pt>
                <c:pt idx="242">
                  <c:v>6.8259999999999996</c:v>
                </c:pt>
                <c:pt idx="243">
                  <c:v>0.436</c:v>
                </c:pt>
                <c:pt idx="244">
                  <c:v>0.44700000000000001</c:v>
                </c:pt>
                <c:pt idx="245">
                  <c:v>-1.0549999999999999</c:v>
                </c:pt>
                <c:pt idx="246">
                  <c:v>-2.9159999999999999</c:v>
                </c:pt>
                <c:pt idx="247">
                  <c:v>-2.9159999999999999</c:v>
                </c:pt>
                <c:pt idx="248">
                  <c:v>0.45100000000000001</c:v>
                </c:pt>
                <c:pt idx="249">
                  <c:v>0.44</c:v>
                </c:pt>
                <c:pt idx="250">
                  <c:v>-2.028</c:v>
                </c:pt>
                <c:pt idx="251">
                  <c:v>-2.028</c:v>
                </c:pt>
                <c:pt idx="252">
                  <c:v>0.435</c:v>
                </c:pt>
                <c:pt idx="253">
                  <c:v>0.44600000000000001</c:v>
                </c:pt>
                <c:pt idx="254">
                  <c:v>-4.3079999999999998</c:v>
                </c:pt>
                <c:pt idx="255">
                  <c:v>-2.9289999999999998</c:v>
                </c:pt>
                <c:pt idx="256">
                  <c:v>-2.9289999999999998</c:v>
                </c:pt>
                <c:pt idx="257">
                  <c:v>33.481000000000002</c:v>
                </c:pt>
                <c:pt idx="258">
                  <c:v>0.439</c:v>
                </c:pt>
                <c:pt idx="259">
                  <c:v>0.42799999999999999</c:v>
                </c:pt>
                <c:pt idx="260">
                  <c:v>-2.0169999999999999</c:v>
                </c:pt>
                <c:pt idx="261">
                  <c:v>-2.0190000000000001</c:v>
                </c:pt>
                <c:pt idx="262">
                  <c:v>0.44800000000000001</c:v>
                </c:pt>
                <c:pt idx="263">
                  <c:v>0.46</c:v>
                </c:pt>
                <c:pt idx="264">
                  <c:v>-2.9329999999999998</c:v>
                </c:pt>
                <c:pt idx="265">
                  <c:v>-2.9319999999999999</c:v>
                </c:pt>
                <c:pt idx="266">
                  <c:v>22.518000000000001</c:v>
                </c:pt>
                <c:pt idx="267">
                  <c:v>0.43</c:v>
                </c:pt>
                <c:pt idx="268">
                  <c:v>0.41899999999999998</c:v>
                </c:pt>
                <c:pt idx="269">
                  <c:v>-3.9580000000000002</c:v>
                </c:pt>
                <c:pt idx="270">
                  <c:v>-2.0270000000000001</c:v>
                </c:pt>
                <c:pt idx="271">
                  <c:v>-2.0299999999999998</c:v>
                </c:pt>
                <c:pt idx="272">
                  <c:v>0.45800000000000002</c:v>
                </c:pt>
                <c:pt idx="273">
                  <c:v>0.46899999999999997</c:v>
                </c:pt>
                <c:pt idx="274">
                  <c:v>-2.9239999999999999</c:v>
                </c:pt>
                <c:pt idx="275">
                  <c:v>-2.9209999999999998</c:v>
                </c:pt>
                <c:pt idx="276">
                  <c:v>0.43</c:v>
                </c:pt>
                <c:pt idx="277">
                  <c:v>0.41899999999999998</c:v>
                </c:pt>
                <c:pt idx="278">
                  <c:v>-2.5680000000000001</c:v>
                </c:pt>
                <c:pt idx="279">
                  <c:v>-2.0289999999999999</c:v>
                </c:pt>
                <c:pt idx="280">
                  <c:v>-2.032</c:v>
                </c:pt>
                <c:pt idx="281">
                  <c:v>8.952</c:v>
                </c:pt>
                <c:pt idx="282">
                  <c:v>0.45600000000000002</c:v>
                </c:pt>
                <c:pt idx="283">
                  <c:v>0.46700000000000003</c:v>
                </c:pt>
                <c:pt idx="284">
                  <c:v>-2.919</c:v>
                </c:pt>
                <c:pt idx="285">
                  <c:v>-2.9169999999999998</c:v>
                </c:pt>
                <c:pt idx="286">
                  <c:v>0.432</c:v>
                </c:pt>
                <c:pt idx="287">
                  <c:v>0.42099999999999999</c:v>
                </c:pt>
                <c:pt idx="288">
                  <c:v>-2.0289999999999999</c:v>
                </c:pt>
                <c:pt idx="289">
                  <c:v>-2.032</c:v>
                </c:pt>
                <c:pt idx="290">
                  <c:v>27.65</c:v>
                </c:pt>
                <c:pt idx="291">
                  <c:v>0.442</c:v>
                </c:pt>
                <c:pt idx="292">
                  <c:v>0.45300000000000001</c:v>
                </c:pt>
                <c:pt idx="293">
                  <c:v>-6.085</c:v>
                </c:pt>
                <c:pt idx="294">
                  <c:v>-2.927</c:v>
                </c:pt>
                <c:pt idx="295">
                  <c:v>-2.9260000000000002</c:v>
                </c:pt>
                <c:pt idx="296">
                  <c:v>0.44600000000000001</c:v>
                </c:pt>
                <c:pt idx="297">
                  <c:v>0.434</c:v>
                </c:pt>
                <c:pt idx="298">
                  <c:v>-2.0219999999999998</c:v>
                </c:pt>
                <c:pt idx="299">
                  <c:v>-2.0219999999999998</c:v>
                </c:pt>
                <c:pt idx="300">
                  <c:v>0.441</c:v>
                </c:pt>
                <c:pt idx="301">
                  <c:v>0.45200000000000001</c:v>
                </c:pt>
                <c:pt idx="302">
                  <c:v>-1.502</c:v>
                </c:pt>
                <c:pt idx="303">
                  <c:v>-2.9279999999999999</c:v>
                </c:pt>
                <c:pt idx="304">
                  <c:v>-2.927</c:v>
                </c:pt>
                <c:pt idx="305">
                  <c:v>15.571999999999999</c:v>
                </c:pt>
                <c:pt idx="306">
                  <c:v>0.441</c:v>
                </c:pt>
                <c:pt idx="307">
                  <c:v>0.43</c:v>
                </c:pt>
                <c:pt idx="308">
                  <c:v>-2.0209999999999999</c:v>
                </c:pt>
                <c:pt idx="309">
                  <c:v>-2.0219999999999998</c:v>
                </c:pt>
                <c:pt idx="310">
                  <c:v>0.44600000000000001</c:v>
                </c:pt>
                <c:pt idx="311">
                  <c:v>0.45700000000000002</c:v>
                </c:pt>
                <c:pt idx="312">
                  <c:v>-2.93</c:v>
                </c:pt>
                <c:pt idx="313">
                  <c:v>-2.9279999999999999</c:v>
                </c:pt>
                <c:pt idx="314">
                  <c:v>22.706</c:v>
                </c:pt>
                <c:pt idx="315">
                  <c:v>0.435</c:v>
                </c:pt>
                <c:pt idx="316">
                  <c:v>0.42299999999999999</c:v>
                </c:pt>
                <c:pt idx="317">
                  <c:v>-2.2989999999999999</c:v>
                </c:pt>
                <c:pt idx="318">
                  <c:v>-2.0219999999999998</c:v>
                </c:pt>
                <c:pt idx="319">
                  <c:v>-2.024</c:v>
                </c:pt>
                <c:pt idx="320">
                  <c:v>0.45300000000000001</c:v>
                </c:pt>
                <c:pt idx="321">
                  <c:v>0.46400000000000002</c:v>
                </c:pt>
                <c:pt idx="322">
                  <c:v>-2.93</c:v>
                </c:pt>
                <c:pt idx="323">
                  <c:v>-2.9279999999999999</c:v>
                </c:pt>
                <c:pt idx="324">
                  <c:v>0.435</c:v>
                </c:pt>
                <c:pt idx="325">
                  <c:v>0.42399999999999999</c:v>
                </c:pt>
                <c:pt idx="326">
                  <c:v>-3.6360000000000001</c:v>
                </c:pt>
                <c:pt idx="327">
                  <c:v>-2.0289999999999999</c:v>
                </c:pt>
                <c:pt idx="328">
                  <c:v>-2.0310000000000001</c:v>
                </c:pt>
                <c:pt idx="329">
                  <c:v>28.241</c:v>
                </c:pt>
                <c:pt idx="330">
                  <c:v>0.441</c:v>
                </c:pt>
                <c:pt idx="331">
                  <c:v>0.45200000000000001</c:v>
                </c:pt>
                <c:pt idx="332">
                  <c:v>-2.9129999999999998</c:v>
                </c:pt>
                <c:pt idx="333">
                  <c:v>-2.9129999999999998</c:v>
                </c:pt>
                <c:pt idx="334">
                  <c:v>0.44600000000000001</c:v>
                </c:pt>
                <c:pt idx="335">
                  <c:v>0.435</c:v>
                </c:pt>
                <c:pt idx="336">
                  <c:v>-2.032</c:v>
                </c:pt>
                <c:pt idx="337">
                  <c:v>-2.032</c:v>
                </c:pt>
                <c:pt idx="338">
                  <c:v>8.9860000000000007</c:v>
                </c:pt>
                <c:pt idx="339">
                  <c:v>0.441</c:v>
                </c:pt>
                <c:pt idx="340">
                  <c:v>0.45200000000000001</c:v>
                </c:pt>
                <c:pt idx="341">
                  <c:v>-1.4019999999999999</c:v>
                </c:pt>
                <c:pt idx="342">
                  <c:v>-2.9129999999999998</c:v>
                </c:pt>
                <c:pt idx="343">
                  <c:v>-2.9119999999999999</c:v>
                </c:pt>
                <c:pt idx="344">
                  <c:v>0.44500000000000001</c:v>
                </c:pt>
                <c:pt idx="345">
                  <c:v>0.434</c:v>
                </c:pt>
                <c:pt idx="346">
                  <c:v>-2.0329999999999999</c:v>
                </c:pt>
                <c:pt idx="347">
                  <c:v>-2.0329999999999999</c:v>
                </c:pt>
                <c:pt idx="348">
                  <c:v>0.441</c:v>
                </c:pt>
                <c:pt idx="349">
                  <c:v>0.45200000000000001</c:v>
                </c:pt>
                <c:pt idx="350">
                  <c:v>-5.6459999999999999</c:v>
                </c:pt>
                <c:pt idx="351">
                  <c:v>-2.9249999999999998</c:v>
                </c:pt>
                <c:pt idx="352">
                  <c:v>-2.9249999999999998</c:v>
                </c:pt>
                <c:pt idx="353">
                  <c:v>23.789000000000001</c:v>
                </c:pt>
                <c:pt idx="354">
                  <c:v>0.441</c:v>
                </c:pt>
                <c:pt idx="355">
                  <c:v>0.42899999999999999</c:v>
                </c:pt>
                <c:pt idx="356">
                  <c:v>-2.024</c:v>
                </c:pt>
                <c:pt idx="357">
                  <c:v>-2.0249999999999999</c:v>
                </c:pt>
                <c:pt idx="358">
                  <c:v>0.44600000000000001</c:v>
                </c:pt>
                <c:pt idx="359">
                  <c:v>0.45700000000000002</c:v>
                </c:pt>
                <c:pt idx="360">
                  <c:v>-2.927</c:v>
                </c:pt>
                <c:pt idx="361">
                  <c:v>-2.9260000000000002</c:v>
                </c:pt>
                <c:pt idx="362">
                  <c:v>16.363</c:v>
                </c:pt>
                <c:pt idx="363">
                  <c:v>0.438</c:v>
                </c:pt>
                <c:pt idx="364">
                  <c:v>0.42699999999999999</c:v>
                </c:pt>
                <c:pt idx="365">
                  <c:v>-4.05</c:v>
                </c:pt>
                <c:pt idx="366">
                  <c:v>-2.0299999999999998</c:v>
                </c:pt>
                <c:pt idx="367">
                  <c:v>-2.0310000000000001</c:v>
                </c:pt>
                <c:pt idx="368">
                  <c:v>0.44900000000000001</c:v>
                </c:pt>
                <c:pt idx="369">
                  <c:v>0.46</c:v>
                </c:pt>
                <c:pt idx="370">
                  <c:v>-2.92</c:v>
                </c:pt>
                <c:pt idx="371">
                  <c:v>-2.9180000000000001</c:v>
                </c:pt>
                <c:pt idx="372">
                  <c:v>0.438</c:v>
                </c:pt>
                <c:pt idx="373">
                  <c:v>0.42699999999999999</c:v>
                </c:pt>
                <c:pt idx="374">
                  <c:v>-2.5489999999999999</c:v>
                </c:pt>
                <c:pt idx="375">
                  <c:v>-2.0299999999999998</c:v>
                </c:pt>
                <c:pt idx="376">
                  <c:v>-2.0310000000000001</c:v>
                </c:pt>
                <c:pt idx="377">
                  <c:v>8.4710000000000001</c:v>
                </c:pt>
                <c:pt idx="378">
                  <c:v>0.45100000000000001</c:v>
                </c:pt>
                <c:pt idx="379">
                  <c:v>0.46200000000000002</c:v>
                </c:pt>
                <c:pt idx="380">
                  <c:v>-2.9220000000000002</c:v>
                </c:pt>
                <c:pt idx="381">
                  <c:v>-2.92</c:v>
                </c:pt>
                <c:pt idx="382">
                  <c:v>0.436</c:v>
                </c:pt>
                <c:pt idx="383">
                  <c:v>0.42499999999999999</c:v>
                </c:pt>
                <c:pt idx="384">
                  <c:v>-2.0289999999999999</c:v>
                </c:pt>
                <c:pt idx="385">
                  <c:v>-2.0310000000000001</c:v>
                </c:pt>
                <c:pt idx="386">
                  <c:v>26.72</c:v>
                </c:pt>
                <c:pt idx="387">
                  <c:v>0.442</c:v>
                </c:pt>
                <c:pt idx="388">
                  <c:v>0.45300000000000001</c:v>
                </c:pt>
                <c:pt idx="389">
                  <c:v>-5.1760000000000002</c:v>
                </c:pt>
                <c:pt idx="390">
                  <c:v>-2.9260000000000002</c:v>
                </c:pt>
                <c:pt idx="391">
                  <c:v>-2.9260000000000002</c:v>
                </c:pt>
                <c:pt idx="392">
                  <c:v>0.44500000000000001</c:v>
                </c:pt>
                <c:pt idx="393">
                  <c:v>0.434</c:v>
                </c:pt>
                <c:pt idx="394">
                  <c:v>-2.0249999999999999</c:v>
                </c:pt>
                <c:pt idx="395">
                  <c:v>-2.0249999999999999</c:v>
                </c:pt>
                <c:pt idx="396">
                  <c:v>0.441</c:v>
                </c:pt>
                <c:pt idx="397">
                  <c:v>0.45200000000000001</c:v>
                </c:pt>
                <c:pt idx="398">
                  <c:v>-1.294</c:v>
                </c:pt>
                <c:pt idx="399">
                  <c:v>-2.923</c:v>
                </c:pt>
                <c:pt idx="400">
                  <c:v>-2.9220000000000002</c:v>
                </c:pt>
                <c:pt idx="401">
                  <c:v>14.289</c:v>
                </c:pt>
                <c:pt idx="402">
                  <c:v>0.44400000000000001</c:v>
                </c:pt>
                <c:pt idx="403">
                  <c:v>0.432</c:v>
                </c:pt>
                <c:pt idx="404">
                  <c:v>-2.0270000000000001</c:v>
                </c:pt>
                <c:pt idx="405">
                  <c:v>-2.028</c:v>
                </c:pt>
                <c:pt idx="406">
                  <c:v>0.442</c:v>
                </c:pt>
                <c:pt idx="407">
                  <c:v>0.45400000000000001</c:v>
                </c:pt>
                <c:pt idx="408">
                  <c:v>-2.9239999999999999</c:v>
                </c:pt>
                <c:pt idx="409">
                  <c:v>-2.923</c:v>
                </c:pt>
                <c:pt idx="410">
                  <c:v>20.582000000000001</c:v>
                </c:pt>
                <c:pt idx="411">
                  <c:v>0.441</c:v>
                </c:pt>
                <c:pt idx="412">
                  <c:v>0.43</c:v>
                </c:pt>
                <c:pt idx="413">
                  <c:v>-2.1989999999999998</c:v>
                </c:pt>
                <c:pt idx="414">
                  <c:v>-2.0259999999999998</c:v>
                </c:pt>
                <c:pt idx="415">
                  <c:v>-2.0270000000000001</c:v>
                </c:pt>
                <c:pt idx="416">
                  <c:v>0.44500000000000001</c:v>
                </c:pt>
                <c:pt idx="417">
                  <c:v>0.45600000000000002</c:v>
                </c:pt>
                <c:pt idx="418">
                  <c:v>-2.9260000000000002</c:v>
                </c:pt>
                <c:pt idx="419">
                  <c:v>-2.9249999999999998</c:v>
                </c:pt>
                <c:pt idx="420">
                  <c:v>0.441</c:v>
                </c:pt>
                <c:pt idx="421">
                  <c:v>0.43</c:v>
                </c:pt>
                <c:pt idx="422">
                  <c:v>-3.5270000000000001</c:v>
                </c:pt>
                <c:pt idx="423">
                  <c:v>-2.0299999999999998</c:v>
                </c:pt>
                <c:pt idx="424">
                  <c:v>-2.0310000000000001</c:v>
                </c:pt>
                <c:pt idx="425">
                  <c:v>22.446000000000002</c:v>
                </c:pt>
                <c:pt idx="426">
                  <c:v>0.439</c:v>
                </c:pt>
                <c:pt idx="427">
                  <c:v>0.45</c:v>
                </c:pt>
                <c:pt idx="428">
                  <c:v>-2.9180000000000001</c:v>
                </c:pt>
                <c:pt idx="429">
                  <c:v>-2.9180000000000001</c:v>
                </c:pt>
                <c:pt idx="430">
                  <c:v>0.44700000000000001</c:v>
                </c:pt>
                <c:pt idx="431">
                  <c:v>0.436</c:v>
                </c:pt>
                <c:pt idx="432">
                  <c:v>-2.0310000000000001</c:v>
                </c:pt>
                <c:pt idx="433">
                  <c:v>-2.032</c:v>
                </c:pt>
                <c:pt idx="434">
                  <c:v>7.056</c:v>
                </c:pt>
                <c:pt idx="435">
                  <c:v>0.443</c:v>
                </c:pt>
                <c:pt idx="436">
                  <c:v>0.45400000000000001</c:v>
                </c:pt>
                <c:pt idx="437">
                  <c:v>-1.377</c:v>
                </c:pt>
                <c:pt idx="438">
                  <c:v>-2.915</c:v>
                </c:pt>
                <c:pt idx="439">
                  <c:v>-2.9140000000000001</c:v>
                </c:pt>
                <c:pt idx="440">
                  <c:v>0.442</c:v>
                </c:pt>
                <c:pt idx="441">
                  <c:v>0.43099999999999999</c:v>
                </c:pt>
                <c:pt idx="442">
                  <c:v>-2.0339999999999998</c:v>
                </c:pt>
                <c:pt idx="443">
                  <c:v>-2.0350000000000001</c:v>
                </c:pt>
                <c:pt idx="444">
                  <c:v>0.443</c:v>
                </c:pt>
                <c:pt idx="445">
                  <c:v>0.45400000000000001</c:v>
                </c:pt>
                <c:pt idx="446">
                  <c:v>-5.4809999999999999</c:v>
                </c:pt>
                <c:pt idx="447">
                  <c:v>-2.9220000000000002</c:v>
                </c:pt>
                <c:pt idx="448">
                  <c:v>-2.9220000000000002</c:v>
                </c:pt>
                <c:pt idx="449">
                  <c:v>20.172000000000001</c:v>
                </c:pt>
                <c:pt idx="450">
                  <c:v>0.442</c:v>
                </c:pt>
                <c:pt idx="451">
                  <c:v>0.43099999999999999</c:v>
                </c:pt>
                <c:pt idx="452">
                  <c:v>-2.0289999999999999</c:v>
                </c:pt>
                <c:pt idx="453">
                  <c:v>-2.0299999999999998</c:v>
                </c:pt>
                <c:pt idx="454">
                  <c:v>0.44400000000000001</c:v>
                </c:pt>
                <c:pt idx="455">
                  <c:v>0.45500000000000002</c:v>
                </c:pt>
                <c:pt idx="456">
                  <c:v>-2.923</c:v>
                </c:pt>
                <c:pt idx="457">
                  <c:v>-2.9220000000000002</c:v>
                </c:pt>
                <c:pt idx="458">
                  <c:v>14.037000000000001</c:v>
                </c:pt>
                <c:pt idx="459">
                  <c:v>0.443</c:v>
                </c:pt>
                <c:pt idx="460">
                  <c:v>0.43099999999999999</c:v>
                </c:pt>
                <c:pt idx="461">
                  <c:v>-3.57</c:v>
                </c:pt>
                <c:pt idx="462">
                  <c:v>-2.032</c:v>
                </c:pt>
                <c:pt idx="463">
                  <c:v>-2.0329999999999999</c:v>
                </c:pt>
                <c:pt idx="464">
                  <c:v>0.443</c:v>
                </c:pt>
                <c:pt idx="465">
                  <c:v>0.45400000000000001</c:v>
                </c:pt>
                <c:pt idx="466">
                  <c:v>-2.919</c:v>
                </c:pt>
                <c:pt idx="467">
                  <c:v>-2.9180000000000001</c:v>
                </c:pt>
                <c:pt idx="468">
                  <c:v>0.442</c:v>
                </c:pt>
                <c:pt idx="469">
                  <c:v>0.43099999999999999</c:v>
                </c:pt>
                <c:pt idx="470">
                  <c:v>-2.214</c:v>
                </c:pt>
                <c:pt idx="471">
                  <c:v>-2.0289999999999999</c:v>
                </c:pt>
                <c:pt idx="472">
                  <c:v>-2.0299999999999998</c:v>
                </c:pt>
                <c:pt idx="473">
                  <c:v>8.6609999999999996</c:v>
                </c:pt>
                <c:pt idx="474">
                  <c:v>0.44900000000000001</c:v>
                </c:pt>
                <c:pt idx="475">
                  <c:v>0.46100000000000002</c:v>
                </c:pt>
                <c:pt idx="476">
                  <c:v>-2.927</c:v>
                </c:pt>
                <c:pt idx="477">
                  <c:v>-2.9260000000000002</c:v>
                </c:pt>
                <c:pt idx="478">
                  <c:v>0.437</c:v>
                </c:pt>
                <c:pt idx="479">
                  <c:v>0.42499999999999999</c:v>
                </c:pt>
                <c:pt idx="480">
                  <c:v>-2.028</c:v>
                </c:pt>
                <c:pt idx="481">
                  <c:v>-2.0289999999999999</c:v>
                </c:pt>
                <c:pt idx="482">
                  <c:v>27.689</c:v>
                </c:pt>
                <c:pt idx="483">
                  <c:v>0.44400000000000001</c:v>
                </c:pt>
                <c:pt idx="484">
                  <c:v>0.45600000000000002</c:v>
                </c:pt>
                <c:pt idx="485">
                  <c:v>-4.79</c:v>
                </c:pt>
                <c:pt idx="486">
                  <c:v>-2.9289999999999998</c:v>
                </c:pt>
                <c:pt idx="487">
                  <c:v>-2.9279999999999999</c:v>
                </c:pt>
                <c:pt idx="488">
                  <c:v>0.442</c:v>
                </c:pt>
                <c:pt idx="489">
                  <c:v>0.43</c:v>
                </c:pt>
                <c:pt idx="490">
                  <c:v>-2.0259999999999998</c:v>
                </c:pt>
                <c:pt idx="491">
                  <c:v>-2.0270000000000001</c:v>
                </c:pt>
                <c:pt idx="492">
                  <c:v>0.44400000000000001</c:v>
                </c:pt>
                <c:pt idx="493">
                  <c:v>0.45600000000000002</c:v>
                </c:pt>
                <c:pt idx="494">
                  <c:v>-1.2030000000000001</c:v>
                </c:pt>
                <c:pt idx="495">
                  <c:v>-2.9220000000000002</c:v>
                </c:pt>
                <c:pt idx="496">
                  <c:v>-2.9209999999999998</c:v>
                </c:pt>
                <c:pt idx="497">
                  <c:v>12.27</c:v>
                </c:pt>
                <c:pt idx="498">
                  <c:v>0.443</c:v>
                </c:pt>
                <c:pt idx="499">
                  <c:v>0.432</c:v>
                </c:pt>
                <c:pt idx="500">
                  <c:v>-2.0310000000000001</c:v>
                </c:pt>
                <c:pt idx="501">
                  <c:v>-2.032</c:v>
                </c:pt>
                <c:pt idx="502">
                  <c:v>0.443</c:v>
                </c:pt>
                <c:pt idx="503">
                  <c:v>0.45400000000000001</c:v>
                </c:pt>
                <c:pt idx="504">
                  <c:v>-2.9220000000000002</c:v>
                </c:pt>
                <c:pt idx="505">
                  <c:v>-2.9209999999999998</c:v>
                </c:pt>
                <c:pt idx="506">
                  <c:v>17.593</c:v>
                </c:pt>
                <c:pt idx="507">
                  <c:v>0.443</c:v>
                </c:pt>
                <c:pt idx="508">
                  <c:v>0.432</c:v>
                </c:pt>
                <c:pt idx="509">
                  <c:v>-1.897</c:v>
                </c:pt>
                <c:pt idx="510">
                  <c:v>-2.028</c:v>
                </c:pt>
                <c:pt idx="511">
                  <c:v>-2.0289999999999999</c:v>
                </c:pt>
                <c:pt idx="512">
                  <c:v>0.442</c:v>
                </c:pt>
                <c:pt idx="513">
                  <c:v>0.45300000000000001</c:v>
                </c:pt>
                <c:pt idx="514">
                  <c:v>-2.927</c:v>
                </c:pt>
                <c:pt idx="515">
                  <c:v>-2.9260000000000002</c:v>
                </c:pt>
                <c:pt idx="516">
                  <c:v>0.443</c:v>
                </c:pt>
                <c:pt idx="517">
                  <c:v>0.432</c:v>
                </c:pt>
                <c:pt idx="518">
                  <c:v>-3.0640000000000001</c:v>
                </c:pt>
                <c:pt idx="519">
                  <c:v>-2.0289999999999999</c:v>
                </c:pt>
                <c:pt idx="520">
                  <c:v>-2.0299999999999998</c:v>
                </c:pt>
                <c:pt idx="521">
                  <c:v>21.556999999999999</c:v>
                </c:pt>
                <c:pt idx="522">
                  <c:v>0.44</c:v>
                </c:pt>
                <c:pt idx="523">
                  <c:v>0.45100000000000001</c:v>
                </c:pt>
                <c:pt idx="524">
                  <c:v>-2.9239999999999999</c:v>
                </c:pt>
                <c:pt idx="525">
                  <c:v>-2.9239999999999999</c:v>
                </c:pt>
                <c:pt idx="526">
                  <c:v>0.44600000000000001</c:v>
                </c:pt>
                <c:pt idx="527">
                  <c:v>0.434</c:v>
                </c:pt>
                <c:pt idx="528">
                  <c:v>-2.0299999999999998</c:v>
                </c:pt>
                <c:pt idx="529">
                  <c:v>-2.0299999999999998</c:v>
                </c:pt>
                <c:pt idx="530">
                  <c:v>6.69</c:v>
                </c:pt>
                <c:pt idx="531">
                  <c:v>0.44600000000000001</c:v>
                </c:pt>
                <c:pt idx="532">
                  <c:v>0.45800000000000002</c:v>
                </c:pt>
                <c:pt idx="533">
                  <c:v>-1.1559999999999999</c:v>
                </c:pt>
                <c:pt idx="534">
                  <c:v>-2.92</c:v>
                </c:pt>
                <c:pt idx="535">
                  <c:v>-2.9180000000000001</c:v>
                </c:pt>
                <c:pt idx="536">
                  <c:v>0.438</c:v>
                </c:pt>
                <c:pt idx="537">
                  <c:v>0.42699999999999999</c:v>
                </c:pt>
                <c:pt idx="538">
                  <c:v>-2.0339999999999998</c:v>
                </c:pt>
                <c:pt idx="539">
                  <c:v>-2.0350000000000001</c:v>
                </c:pt>
                <c:pt idx="540">
                  <c:v>0.44700000000000001</c:v>
                </c:pt>
                <c:pt idx="541">
                  <c:v>0.45800000000000002</c:v>
                </c:pt>
                <c:pt idx="542">
                  <c:v>-4.6120000000000001</c:v>
                </c:pt>
                <c:pt idx="543">
                  <c:v>-2.9220000000000002</c:v>
                </c:pt>
                <c:pt idx="544">
                  <c:v>-2.9209999999999998</c:v>
                </c:pt>
                <c:pt idx="545">
                  <c:v>20.719000000000001</c:v>
                </c:pt>
                <c:pt idx="546">
                  <c:v>0.44</c:v>
                </c:pt>
                <c:pt idx="547">
                  <c:v>0.42899999999999999</c:v>
                </c:pt>
                <c:pt idx="548">
                  <c:v>-2.0329999999999999</c:v>
                </c:pt>
                <c:pt idx="549">
                  <c:v>-2.0339999999999998</c:v>
                </c:pt>
                <c:pt idx="550">
                  <c:v>0.44500000000000001</c:v>
                </c:pt>
                <c:pt idx="551">
                  <c:v>0.45600000000000002</c:v>
                </c:pt>
                <c:pt idx="552">
                  <c:v>-2.9220000000000002</c:v>
                </c:pt>
                <c:pt idx="553">
                  <c:v>-2.9209999999999998</c:v>
                </c:pt>
                <c:pt idx="554">
                  <c:v>14.382</c:v>
                </c:pt>
                <c:pt idx="555">
                  <c:v>0.44400000000000001</c:v>
                </c:pt>
                <c:pt idx="556">
                  <c:v>0.433</c:v>
                </c:pt>
                <c:pt idx="557">
                  <c:v>-3.29</c:v>
                </c:pt>
                <c:pt idx="558">
                  <c:v>-2.0329999999999999</c:v>
                </c:pt>
                <c:pt idx="559">
                  <c:v>-2.0339999999999998</c:v>
                </c:pt>
                <c:pt idx="560">
                  <c:v>0.441</c:v>
                </c:pt>
                <c:pt idx="561">
                  <c:v>0.45200000000000001</c:v>
                </c:pt>
                <c:pt idx="562">
                  <c:v>-2.9209999999999998</c:v>
                </c:pt>
                <c:pt idx="563">
                  <c:v>-2.92</c:v>
                </c:pt>
                <c:pt idx="564">
                  <c:v>0.44400000000000001</c:v>
                </c:pt>
                <c:pt idx="565">
                  <c:v>0.433</c:v>
                </c:pt>
                <c:pt idx="566">
                  <c:v>-2.04</c:v>
                </c:pt>
                <c:pt idx="567">
                  <c:v>-2.028</c:v>
                </c:pt>
                <c:pt idx="568">
                  <c:v>-2.0289999999999999</c:v>
                </c:pt>
                <c:pt idx="569">
                  <c:v>7.6210000000000004</c:v>
                </c:pt>
                <c:pt idx="570">
                  <c:v>0.45</c:v>
                </c:pt>
                <c:pt idx="571">
                  <c:v>0.46100000000000002</c:v>
                </c:pt>
                <c:pt idx="572">
                  <c:v>-2.9340000000000002</c:v>
                </c:pt>
                <c:pt idx="573">
                  <c:v>-2.9319999999999999</c:v>
                </c:pt>
                <c:pt idx="574">
                  <c:v>0.435</c:v>
                </c:pt>
                <c:pt idx="575">
                  <c:v>0.42399999999999999</c:v>
                </c:pt>
                <c:pt idx="576">
                  <c:v>-2.0259999999999998</c:v>
                </c:pt>
                <c:pt idx="577">
                  <c:v>-2.028</c:v>
                </c:pt>
                <c:pt idx="578">
                  <c:v>24.565999999999999</c:v>
                </c:pt>
                <c:pt idx="579">
                  <c:v>0.44900000000000001</c:v>
                </c:pt>
                <c:pt idx="580">
                  <c:v>0.46100000000000002</c:v>
                </c:pt>
                <c:pt idx="581">
                  <c:v>-3.8159999999999998</c:v>
                </c:pt>
                <c:pt idx="582">
                  <c:v>-2.9340000000000002</c:v>
                </c:pt>
                <c:pt idx="583">
                  <c:v>-2.9319999999999999</c:v>
                </c:pt>
                <c:pt idx="584">
                  <c:v>0.436</c:v>
                </c:pt>
                <c:pt idx="585">
                  <c:v>0.42499999999999999</c:v>
                </c:pt>
                <c:pt idx="586">
                  <c:v>-2.0259999999999998</c:v>
                </c:pt>
                <c:pt idx="587">
                  <c:v>-2.028</c:v>
                </c:pt>
                <c:pt idx="588">
                  <c:v>0.45</c:v>
                </c:pt>
                <c:pt idx="589">
                  <c:v>0.46100000000000002</c:v>
                </c:pt>
                <c:pt idx="590">
                  <c:v>-0.95699999999999996</c:v>
                </c:pt>
                <c:pt idx="591">
                  <c:v>-2.9249999999999998</c:v>
                </c:pt>
                <c:pt idx="592">
                  <c:v>-2.923</c:v>
                </c:pt>
                <c:pt idx="593">
                  <c:v>15.081</c:v>
                </c:pt>
                <c:pt idx="594">
                  <c:v>0.441</c:v>
                </c:pt>
                <c:pt idx="595">
                  <c:v>0.43</c:v>
                </c:pt>
                <c:pt idx="596">
                  <c:v>-2.0329999999999999</c:v>
                </c:pt>
                <c:pt idx="597">
                  <c:v>-2.0339999999999998</c:v>
                </c:pt>
                <c:pt idx="598">
                  <c:v>0.44400000000000001</c:v>
                </c:pt>
                <c:pt idx="599">
                  <c:v>0.45500000000000002</c:v>
                </c:pt>
                <c:pt idx="600">
                  <c:v>-2.923</c:v>
                </c:pt>
                <c:pt idx="601">
                  <c:v>-2.9220000000000002</c:v>
                </c:pt>
                <c:pt idx="602">
                  <c:v>21.754000000000001</c:v>
                </c:pt>
                <c:pt idx="603">
                  <c:v>0.44500000000000001</c:v>
                </c:pt>
                <c:pt idx="604">
                  <c:v>0.434</c:v>
                </c:pt>
                <c:pt idx="605">
                  <c:v>-1.944</c:v>
                </c:pt>
                <c:pt idx="606">
                  <c:v>-2.028</c:v>
                </c:pt>
                <c:pt idx="607">
                  <c:v>-2.028</c:v>
                </c:pt>
                <c:pt idx="608">
                  <c:v>0.44</c:v>
                </c:pt>
                <c:pt idx="609">
                  <c:v>0.45100000000000001</c:v>
                </c:pt>
                <c:pt idx="610">
                  <c:v>-2.931</c:v>
                </c:pt>
                <c:pt idx="611">
                  <c:v>-2.93</c:v>
                </c:pt>
                <c:pt idx="612">
                  <c:v>0.44500000000000001</c:v>
                </c:pt>
                <c:pt idx="613">
                  <c:v>0.433</c:v>
                </c:pt>
                <c:pt idx="614">
                  <c:v>-3.1219999999999999</c:v>
                </c:pt>
                <c:pt idx="615">
                  <c:v>-2.0259999999999998</c:v>
                </c:pt>
                <c:pt idx="616">
                  <c:v>-2.0270000000000001</c:v>
                </c:pt>
                <c:pt idx="617">
                  <c:v>23.234000000000002</c:v>
                </c:pt>
                <c:pt idx="618">
                  <c:v>0.441</c:v>
                </c:pt>
                <c:pt idx="619">
                  <c:v>0.45200000000000001</c:v>
                </c:pt>
                <c:pt idx="620">
                  <c:v>-2.9329999999999998</c:v>
                </c:pt>
                <c:pt idx="621">
                  <c:v>-2.9329999999999998</c:v>
                </c:pt>
                <c:pt idx="622">
                  <c:v>0.44400000000000001</c:v>
                </c:pt>
                <c:pt idx="623">
                  <c:v>0.433</c:v>
                </c:pt>
                <c:pt idx="624">
                  <c:v>-2.0259999999999998</c:v>
                </c:pt>
                <c:pt idx="625">
                  <c:v>-2.0270000000000001</c:v>
                </c:pt>
                <c:pt idx="626">
                  <c:v>7.1849999999999996</c:v>
                </c:pt>
                <c:pt idx="627">
                  <c:v>0.45200000000000001</c:v>
                </c:pt>
                <c:pt idx="628">
                  <c:v>0.46300000000000002</c:v>
                </c:pt>
                <c:pt idx="629">
                  <c:v>-0.97799999999999998</c:v>
                </c:pt>
                <c:pt idx="630">
                  <c:v>-2.93</c:v>
                </c:pt>
                <c:pt idx="631">
                  <c:v>-2.9279999999999999</c:v>
                </c:pt>
                <c:pt idx="632">
                  <c:v>0.433</c:v>
                </c:pt>
                <c:pt idx="633">
                  <c:v>0.42199999999999999</c:v>
                </c:pt>
                <c:pt idx="634">
                  <c:v>-2.0310000000000001</c:v>
                </c:pt>
                <c:pt idx="635">
                  <c:v>-2.0339999999999998</c:v>
                </c:pt>
                <c:pt idx="636">
                  <c:v>0.45300000000000001</c:v>
                </c:pt>
                <c:pt idx="637">
                  <c:v>0.46400000000000002</c:v>
                </c:pt>
                <c:pt idx="638">
                  <c:v>-3.9159999999999999</c:v>
                </c:pt>
                <c:pt idx="639">
                  <c:v>-2.9279999999999999</c:v>
                </c:pt>
                <c:pt idx="640">
                  <c:v>-2.9260000000000002</c:v>
                </c:pt>
                <c:pt idx="641">
                  <c:v>23.85</c:v>
                </c:pt>
                <c:pt idx="642">
                  <c:v>0.439</c:v>
                </c:pt>
                <c:pt idx="643">
                  <c:v>0.42699999999999999</c:v>
                </c:pt>
                <c:pt idx="644">
                  <c:v>-2.032</c:v>
                </c:pt>
                <c:pt idx="645">
                  <c:v>-2.0339999999999998</c:v>
                </c:pt>
                <c:pt idx="646">
                  <c:v>0.44600000000000001</c:v>
                </c:pt>
                <c:pt idx="647">
                  <c:v>0.45700000000000002</c:v>
                </c:pt>
                <c:pt idx="648">
                  <c:v>-2.9260000000000002</c:v>
                </c:pt>
                <c:pt idx="649">
                  <c:v>-2.9249999999999998</c:v>
                </c:pt>
                <c:pt idx="650">
                  <c:v>16.434999999999999</c:v>
                </c:pt>
                <c:pt idx="651">
                  <c:v>0.44700000000000001</c:v>
                </c:pt>
                <c:pt idx="652">
                  <c:v>0.436</c:v>
                </c:pt>
                <c:pt idx="653">
                  <c:v>-3.3879999999999999</c:v>
                </c:pt>
                <c:pt idx="654">
                  <c:v>-2.0310000000000001</c:v>
                </c:pt>
                <c:pt idx="655">
                  <c:v>-2.0310000000000001</c:v>
                </c:pt>
                <c:pt idx="656">
                  <c:v>0.438</c:v>
                </c:pt>
                <c:pt idx="657">
                  <c:v>0.44900000000000001</c:v>
                </c:pt>
                <c:pt idx="658">
                  <c:v>-2.9279999999999999</c:v>
                </c:pt>
                <c:pt idx="659">
                  <c:v>-2.9279999999999999</c:v>
                </c:pt>
                <c:pt idx="660">
                  <c:v>0.44700000000000001</c:v>
                </c:pt>
                <c:pt idx="661">
                  <c:v>0.435</c:v>
                </c:pt>
                <c:pt idx="662">
                  <c:v>-2.113</c:v>
                </c:pt>
                <c:pt idx="663">
                  <c:v>-2.0230000000000001</c:v>
                </c:pt>
                <c:pt idx="664">
                  <c:v>-2.0230000000000001</c:v>
                </c:pt>
                <c:pt idx="665">
                  <c:v>6.077</c:v>
                </c:pt>
                <c:pt idx="666">
                  <c:v>0.44800000000000001</c:v>
                </c:pt>
                <c:pt idx="667">
                  <c:v>0.46</c:v>
                </c:pt>
                <c:pt idx="668">
                  <c:v>-2.9449999999999998</c:v>
                </c:pt>
                <c:pt idx="669">
                  <c:v>-2.944</c:v>
                </c:pt>
                <c:pt idx="670">
                  <c:v>0.437</c:v>
                </c:pt>
                <c:pt idx="671">
                  <c:v>0.42499999999999999</c:v>
                </c:pt>
                <c:pt idx="672">
                  <c:v>-2.0209999999999999</c:v>
                </c:pt>
                <c:pt idx="673">
                  <c:v>-2.0219999999999998</c:v>
                </c:pt>
                <c:pt idx="674">
                  <c:v>19.619</c:v>
                </c:pt>
                <c:pt idx="675">
                  <c:v>0.45100000000000001</c:v>
                </c:pt>
                <c:pt idx="676">
                  <c:v>0.46200000000000002</c:v>
                </c:pt>
                <c:pt idx="677">
                  <c:v>-5.4740000000000002</c:v>
                </c:pt>
                <c:pt idx="678">
                  <c:v>-2.9430000000000001</c:v>
                </c:pt>
                <c:pt idx="679">
                  <c:v>-2.9409999999999998</c:v>
                </c:pt>
                <c:pt idx="680">
                  <c:v>0.434</c:v>
                </c:pt>
                <c:pt idx="681">
                  <c:v>0.42299999999999999</c:v>
                </c:pt>
                <c:pt idx="682">
                  <c:v>-2.0230000000000001</c:v>
                </c:pt>
                <c:pt idx="683">
                  <c:v>-2.0249999999999999</c:v>
                </c:pt>
                <c:pt idx="684">
                  <c:v>0.45200000000000001</c:v>
                </c:pt>
                <c:pt idx="685">
                  <c:v>0.46300000000000002</c:v>
                </c:pt>
                <c:pt idx="686">
                  <c:v>-1.3720000000000001</c:v>
                </c:pt>
                <c:pt idx="687">
                  <c:v>-2.9260000000000002</c:v>
                </c:pt>
                <c:pt idx="688">
                  <c:v>-2.923</c:v>
                </c:pt>
                <c:pt idx="689">
                  <c:v>11.842000000000001</c:v>
                </c:pt>
                <c:pt idx="690">
                  <c:v>0.44</c:v>
                </c:pt>
                <c:pt idx="691">
                  <c:v>0.42799999999999999</c:v>
                </c:pt>
                <c:pt idx="692">
                  <c:v>-2.036</c:v>
                </c:pt>
                <c:pt idx="693">
                  <c:v>-2.0369999999999999</c:v>
                </c:pt>
                <c:pt idx="694">
                  <c:v>0.44500000000000001</c:v>
                </c:pt>
                <c:pt idx="695">
                  <c:v>0.45600000000000002</c:v>
                </c:pt>
                <c:pt idx="696">
                  <c:v>-2.923</c:v>
                </c:pt>
                <c:pt idx="697">
                  <c:v>-2.9220000000000002</c:v>
                </c:pt>
                <c:pt idx="698">
                  <c:v>17.134</c:v>
                </c:pt>
                <c:pt idx="699">
                  <c:v>0.44500000000000001</c:v>
                </c:pt>
                <c:pt idx="700">
                  <c:v>0.434</c:v>
                </c:pt>
                <c:pt idx="701">
                  <c:v>-1.7729999999999999</c:v>
                </c:pt>
                <c:pt idx="702">
                  <c:v>-2.0289999999999999</c:v>
                </c:pt>
                <c:pt idx="703">
                  <c:v>-2.0289999999999999</c:v>
                </c:pt>
                <c:pt idx="704">
                  <c:v>0.439</c:v>
                </c:pt>
                <c:pt idx="705">
                  <c:v>0.45</c:v>
                </c:pt>
                <c:pt idx="706">
                  <c:v>-2.9319999999999999</c:v>
                </c:pt>
                <c:pt idx="707">
                  <c:v>-2.9319999999999999</c:v>
                </c:pt>
                <c:pt idx="708">
                  <c:v>0.44500000000000001</c:v>
                </c:pt>
                <c:pt idx="709">
                  <c:v>0.434</c:v>
                </c:pt>
                <c:pt idx="710">
                  <c:v>-2.84</c:v>
                </c:pt>
                <c:pt idx="711">
                  <c:v>-2.0259999999999998</c:v>
                </c:pt>
                <c:pt idx="712">
                  <c:v>-2.0259999999999998</c:v>
                </c:pt>
                <c:pt idx="713">
                  <c:v>24.071000000000002</c:v>
                </c:pt>
                <c:pt idx="714">
                  <c:v>0.443</c:v>
                </c:pt>
                <c:pt idx="715">
                  <c:v>0.45500000000000002</c:v>
                </c:pt>
                <c:pt idx="716">
                  <c:v>-2.94</c:v>
                </c:pt>
                <c:pt idx="717">
                  <c:v>-2.9390000000000001</c:v>
                </c:pt>
                <c:pt idx="718">
                  <c:v>0.441</c:v>
                </c:pt>
                <c:pt idx="719">
                  <c:v>0.42899999999999999</c:v>
                </c:pt>
                <c:pt idx="720">
                  <c:v>-2.0249999999999999</c:v>
                </c:pt>
                <c:pt idx="721">
                  <c:v>-2.0259999999999998</c:v>
                </c:pt>
                <c:pt idx="722">
                  <c:v>7.4039999999999999</c:v>
                </c:pt>
                <c:pt idx="723">
                  <c:v>0.45900000000000002</c:v>
                </c:pt>
                <c:pt idx="724">
                  <c:v>0.47</c:v>
                </c:pt>
                <c:pt idx="725">
                  <c:v>-1.379</c:v>
                </c:pt>
                <c:pt idx="726">
                  <c:v>-2.9319999999999999</c:v>
                </c:pt>
                <c:pt idx="727">
                  <c:v>-2.9279999999999999</c:v>
                </c:pt>
                <c:pt idx="728">
                  <c:v>0.42499999999999999</c:v>
                </c:pt>
                <c:pt idx="729">
                  <c:v>0.41399999999999998</c:v>
                </c:pt>
                <c:pt idx="730">
                  <c:v>-2.036</c:v>
                </c:pt>
                <c:pt idx="731">
                  <c:v>-2.0390000000000001</c:v>
                </c:pt>
                <c:pt idx="732">
                  <c:v>0.46</c:v>
                </c:pt>
                <c:pt idx="733">
                  <c:v>0.47099999999999997</c:v>
                </c:pt>
                <c:pt idx="734">
                  <c:v>-5.532</c:v>
                </c:pt>
                <c:pt idx="735">
                  <c:v>-2.9249999999999998</c:v>
                </c:pt>
                <c:pt idx="736">
                  <c:v>-2.9209999999999998</c:v>
                </c:pt>
                <c:pt idx="737">
                  <c:v>17.805</c:v>
                </c:pt>
                <c:pt idx="738">
                  <c:v>0.432</c:v>
                </c:pt>
                <c:pt idx="739">
                  <c:v>0.42</c:v>
                </c:pt>
                <c:pt idx="740">
                  <c:v>-2.04</c:v>
                </c:pt>
                <c:pt idx="741">
                  <c:v>-2.0419999999999998</c:v>
                </c:pt>
                <c:pt idx="742">
                  <c:v>0.45300000000000001</c:v>
                </c:pt>
                <c:pt idx="743">
                  <c:v>0.46400000000000002</c:v>
                </c:pt>
                <c:pt idx="744">
                  <c:v>-2.9220000000000002</c:v>
                </c:pt>
                <c:pt idx="745">
                  <c:v>-2.919</c:v>
                </c:pt>
                <c:pt idx="746">
                  <c:v>12.24</c:v>
                </c:pt>
                <c:pt idx="747">
                  <c:v>0.44</c:v>
                </c:pt>
                <c:pt idx="748">
                  <c:v>0.42899999999999999</c:v>
                </c:pt>
                <c:pt idx="749">
                  <c:v>-2.04</c:v>
                </c:pt>
                <c:pt idx="750">
                  <c:v>-2.0409999999999999</c:v>
                </c:pt>
                <c:pt idx="751">
                  <c:v>0.44400000000000001</c:v>
                </c:pt>
                <c:pt idx="752">
                  <c:v>0.45500000000000002</c:v>
                </c:pt>
                <c:pt idx="753">
                  <c:v>-2.919</c:v>
                </c:pt>
                <c:pt idx="754">
                  <c:v>-2.9180000000000001</c:v>
                </c:pt>
                <c:pt idx="755">
                  <c:v>0.439</c:v>
                </c:pt>
                <c:pt idx="756">
                  <c:v>0.42799999999999999</c:v>
                </c:pt>
                <c:pt idx="757">
                  <c:v>-4.12</c:v>
                </c:pt>
                <c:pt idx="758">
                  <c:v>0.871</c:v>
                </c:pt>
                <c:pt idx="759">
                  <c:v>-5.9749999999999996</c:v>
                </c:pt>
                <c:pt idx="760">
                  <c:v>0.81399999999999995</c:v>
                </c:pt>
                <c:pt idx="761">
                  <c:v>-4.17</c:v>
                </c:pt>
                <c:pt idx="762">
                  <c:v>0.93200000000000005</c:v>
                </c:pt>
                <c:pt idx="763">
                  <c:v>-5.8029999999999999</c:v>
                </c:pt>
                <c:pt idx="764">
                  <c:v>0.42399999999999999</c:v>
                </c:pt>
                <c:pt idx="765">
                  <c:v>0.41299999999999998</c:v>
                </c:pt>
                <c:pt idx="766">
                  <c:v>-2.0569999999999999</c:v>
                </c:pt>
                <c:pt idx="767">
                  <c:v>-2.06</c:v>
                </c:pt>
                <c:pt idx="768">
                  <c:v>0.46</c:v>
                </c:pt>
                <c:pt idx="769">
                  <c:v>0.47</c:v>
                </c:pt>
                <c:pt idx="770">
                  <c:v>-2.9009999999999998</c:v>
                </c:pt>
                <c:pt idx="771">
                  <c:v>-2.8980000000000001</c:v>
                </c:pt>
                <c:pt idx="772">
                  <c:v>0.42299999999999999</c:v>
                </c:pt>
                <c:pt idx="773">
                  <c:v>0.41299999999999998</c:v>
                </c:pt>
                <c:pt idx="774">
                  <c:v>-2.0590000000000002</c:v>
                </c:pt>
                <c:pt idx="775">
                  <c:v>-2.0619999999999998</c:v>
                </c:pt>
                <c:pt idx="776">
                  <c:v>0.46100000000000002</c:v>
                </c:pt>
                <c:pt idx="777">
                  <c:v>0.47099999999999997</c:v>
                </c:pt>
                <c:pt idx="778">
                  <c:v>-2.9</c:v>
                </c:pt>
                <c:pt idx="779">
                  <c:v>-2.8969999999999998</c:v>
                </c:pt>
                <c:pt idx="780">
                  <c:v>0.42199999999999999</c:v>
                </c:pt>
                <c:pt idx="781">
                  <c:v>0.41199999999999998</c:v>
                </c:pt>
                <c:pt idx="782">
                  <c:v>-2.06</c:v>
                </c:pt>
                <c:pt idx="783">
                  <c:v>-2.0640000000000001</c:v>
                </c:pt>
                <c:pt idx="784">
                  <c:v>0.46100000000000002</c:v>
                </c:pt>
                <c:pt idx="785">
                  <c:v>0.47099999999999997</c:v>
                </c:pt>
                <c:pt idx="786">
                  <c:v>-2.8860000000000001</c:v>
                </c:pt>
                <c:pt idx="787">
                  <c:v>-2.883</c:v>
                </c:pt>
                <c:pt idx="788">
                  <c:v>0.42699999999999999</c:v>
                </c:pt>
                <c:pt idx="789">
                  <c:v>0.41599999999999998</c:v>
                </c:pt>
                <c:pt idx="790">
                  <c:v>-2.0499999999999998</c:v>
                </c:pt>
                <c:pt idx="791">
                  <c:v>-2.0529999999999999</c:v>
                </c:pt>
                <c:pt idx="792">
                  <c:v>0.45900000000000002</c:v>
                </c:pt>
                <c:pt idx="793">
                  <c:v>0.47</c:v>
                </c:pt>
                <c:pt idx="794">
                  <c:v>-2.887</c:v>
                </c:pt>
                <c:pt idx="795">
                  <c:v>-2.8849999999999998</c:v>
                </c:pt>
                <c:pt idx="796">
                  <c:v>0.42799999999999999</c:v>
                </c:pt>
                <c:pt idx="797">
                  <c:v>0.41699999999999998</c:v>
                </c:pt>
                <c:pt idx="798">
                  <c:v>-2.0489999999999999</c:v>
                </c:pt>
                <c:pt idx="799">
                  <c:v>-2.052</c:v>
                </c:pt>
                <c:pt idx="800">
                  <c:v>0.45800000000000002</c:v>
                </c:pt>
                <c:pt idx="801">
                  <c:v>0.46899999999999997</c:v>
                </c:pt>
                <c:pt idx="802">
                  <c:v>-2.8889999999999998</c:v>
                </c:pt>
                <c:pt idx="803">
                  <c:v>-2.8860000000000001</c:v>
                </c:pt>
                <c:pt idx="804">
                  <c:v>0.42899999999999999</c:v>
                </c:pt>
                <c:pt idx="805">
                  <c:v>0.41799999999999998</c:v>
                </c:pt>
                <c:pt idx="806">
                  <c:v>-4.0979999999999999</c:v>
                </c:pt>
                <c:pt idx="807">
                  <c:v>0.92900000000000005</c:v>
                </c:pt>
                <c:pt idx="808">
                  <c:v>-5.8540000000000001</c:v>
                </c:pt>
                <c:pt idx="809">
                  <c:v>0.81100000000000005</c:v>
                </c:pt>
                <c:pt idx="810">
                  <c:v>-4.2210000000000001</c:v>
                </c:pt>
                <c:pt idx="811">
                  <c:v>0.90500000000000003</c:v>
                </c:pt>
                <c:pt idx="812">
                  <c:v>-5.7850000000000001</c:v>
                </c:pt>
                <c:pt idx="813">
                  <c:v>0.41799999999999998</c:v>
                </c:pt>
                <c:pt idx="814">
                  <c:v>0.40799999999999997</c:v>
                </c:pt>
                <c:pt idx="815">
                  <c:v>-2.0680000000000001</c:v>
                </c:pt>
                <c:pt idx="816">
                  <c:v>-2.0720000000000001</c:v>
                </c:pt>
                <c:pt idx="817">
                  <c:v>0.46899999999999997</c:v>
                </c:pt>
                <c:pt idx="818">
                  <c:v>0.47899999999999998</c:v>
                </c:pt>
                <c:pt idx="819">
                  <c:v>-2.87</c:v>
                </c:pt>
                <c:pt idx="820">
                  <c:v>-2.8660000000000001</c:v>
                </c:pt>
                <c:pt idx="821">
                  <c:v>0.41799999999999998</c:v>
                </c:pt>
                <c:pt idx="822">
                  <c:v>0.40799999999999997</c:v>
                </c:pt>
                <c:pt idx="823">
                  <c:v>8.1170000000000009</c:v>
                </c:pt>
                <c:pt idx="824">
                  <c:v>-2.0649999999999999</c:v>
                </c:pt>
                <c:pt idx="825">
                  <c:v>-2.069</c:v>
                </c:pt>
                <c:pt idx="826">
                  <c:v>0.46200000000000002</c:v>
                </c:pt>
                <c:pt idx="827">
                  <c:v>0.47299999999999998</c:v>
                </c:pt>
                <c:pt idx="828">
                  <c:v>-2.8690000000000002</c:v>
                </c:pt>
                <c:pt idx="829">
                  <c:v>-2.8660000000000001</c:v>
                </c:pt>
                <c:pt idx="830">
                  <c:v>0.42399999999999999</c:v>
                </c:pt>
                <c:pt idx="831">
                  <c:v>0.41399999999999998</c:v>
                </c:pt>
                <c:pt idx="832">
                  <c:v>22.927</c:v>
                </c:pt>
                <c:pt idx="833">
                  <c:v>-2.0619999999999998</c:v>
                </c:pt>
                <c:pt idx="834">
                  <c:v>-2.0630000000000002</c:v>
                </c:pt>
                <c:pt idx="835">
                  <c:v>-5.8810000000000002</c:v>
                </c:pt>
                <c:pt idx="836">
                  <c:v>0.44800000000000001</c:v>
                </c:pt>
                <c:pt idx="837">
                  <c:v>0.45800000000000002</c:v>
                </c:pt>
                <c:pt idx="838">
                  <c:v>-2.8879999999999999</c:v>
                </c:pt>
                <c:pt idx="839">
                  <c:v>-2.887</c:v>
                </c:pt>
                <c:pt idx="840">
                  <c:v>0.439</c:v>
                </c:pt>
                <c:pt idx="841">
                  <c:v>0.42799999999999999</c:v>
                </c:pt>
                <c:pt idx="842">
                  <c:v>-2.0459999999999998</c:v>
                </c:pt>
                <c:pt idx="843">
                  <c:v>-2.0470000000000002</c:v>
                </c:pt>
                <c:pt idx="844">
                  <c:v>-1.39</c:v>
                </c:pt>
                <c:pt idx="845">
                  <c:v>0.44700000000000001</c:v>
                </c:pt>
                <c:pt idx="846">
                  <c:v>0.45800000000000002</c:v>
                </c:pt>
                <c:pt idx="847">
                  <c:v>13.43</c:v>
                </c:pt>
                <c:pt idx="848">
                  <c:v>-2.8940000000000001</c:v>
                </c:pt>
                <c:pt idx="849">
                  <c:v>-2.891</c:v>
                </c:pt>
                <c:pt idx="850">
                  <c:v>0.43099999999999999</c:v>
                </c:pt>
                <c:pt idx="851">
                  <c:v>0.42</c:v>
                </c:pt>
                <c:pt idx="852">
                  <c:v>-2.044</c:v>
                </c:pt>
                <c:pt idx="853">
                  <c:v>-2.0470000000000002</c:v>
                </c:pt>
                <c:pt idx="854">
                  <c:v>0.45500000000000002</c:v>
                </c:pt>
                <c:pt idx="855">
                  <c:v>0.46600000000000003</c:v>
                </c:pt>
                <c:pt idx="856">
                  <c:v>23.67</c:v>
                </c:pt>
                <c:pt idx="857">
                  <c:v>-2.8929999999999998</c:v>
                </c:pt>
                <c:pt idx="858">
                  <c:v>-2.8889999999999998</c:v>
                </c:pt>
                <c:pt idx="859">
                  <c:v>-2.4159999999999999</c:v>
                </c:pt>
                <c:pt idx="860">
                  <c:v>0.42099999999999999</c:v>
                </c:pt>
                <c:pt idx="861">
                  <c:v>0.41</c:v>
                </c:pt>
                <c:pt idx="862">
                  <c:v>-2.0550000000000002</c:v>
                </c:pt>
                <c:pt idx="863">
                  <c:v>-2.0579999999999998</c:v>
                </c:pt>
                <c:pt idx="864">
                  <c:v>0.46600000000000003</c:v>
                </c:pt>
                <c:pt idx="865">
                  <c:v>0.47599999999999998</c:v>
                </c:pt>
                <c:pt idx="866">
                  <c:v>-2.8879999999999999</c:v>
                </c:pt>
                <c:pt idx="867">
                  <c:v>-2.8849999999999998</c:v>
                </c:pt>
                <c:pt idx="868">
                  <c:v>-3.8730000000000002</c:v>
                </c:pt>
                <c:pt idx="869">
                  <c:v>0.42199999999999999</c:v>
                </c:pt>
                <c:pt idx="870">
                  <c:v>0.41099999999999998</c:v>
                </c:pt>
                <c:pt idx="871">
                  <c:v>27.187999999999999</c:v>
                </c:pt>
                <c:pt idx="872">
                  <c:v>-2.0609999999999999</c:v>
                </c:pt>
                <c:pt idx="873">
                  <c:v>-2.0619999999999998</c:v>
                </c:pt>
                <c:pt idx="874">
                  <c:v>0.44800000000000001</c:v>
                </c:pt>
                <c:pt idx="875">
                  <c:v>0.45900000000000002</c:v>
                </c:pt>
                <c:pt idx="876">
                  <c:v>-2.87</c:v>
                </c:pt>
                <c:pt idx="877">
                  <c:v>-2.8690000000000002</c:v>
                </c:pt>
                <c:pt idx="878">
                  <c:v>0.437</c:v>
                </c:pt>
                <c:pt idx="879">
                  <c:v>0.42599999999999999</c:v>
                </c:pt>
                <c:pt idx="880">
                  <c:v>9.3889999999999993</c:v>
                </c:pt>
                <c:pt idx="881">
                  <c:v>-2.06</c:v>
                </c:pt>
                <c:pt idx="882">
                  <c:v>-2.0609999999999999</c:v>
                </c:pt>
                <c:pt idx="883">
                  <c:v>-1.4359999999999999</c:v>
                </c:pt>
                <c:pt idx="884">
                  <c:v>0.44400000000000001</c:v>
                </c:pt>
                <c:pt idx="885">
                  <c:v>0.45500000000000002</c:v>
                </c:pt>
                <c:pt idx="886">
                  <c:v>-2.875</c:v>
                </c:pt>
                <c:pt idx="887">
                  <c:v>-2.8740000000000001</c:v>
                </c:pt>
                <c:pt idx="888">
                  <c:v>0.441</c:v>
                </c:pt>
                <c:pt idx="889">
                  <c:v>0.43</c:v>
                </c:pt>
                <c:pt idx="890">
                  <c:v>-2.0569999999999999</c:v>
                </c:pt>
                <c:pt idx="891">
                  <c:v>-2.0579999999999998</c:v>
                </c:pt>
                <c:pt idx="892">
                  <c:v>-6.0119999999999996</c:v>
                </c:pt>
                <c:pt idx="893">
                  <c:v>0.44400000000000001</c:v>
                </c:pt>
                <c:pt idx="894">
                  <c:v>0.45500000000000002</c:v>
                </c:pt>
                <c:pt idx="895">
                  <c:v>19.154</c:v>
                </c:pt>
                <c:pt idx="896">
                  <c:v>-2.8929999999999998</c:v>
                </c:pt>
                <c:pt idx="897">
                  <c:v>-2.891</c:v>
                </c:pt>
                <c:pt idx="898">
                  <c:v>0.434</c:v>
                </c:pt>
                <c:pt idx="899">
                  <c:v>0.42299999999999999</c:v>
                </c:pt>
                <c:pt idx="900">
                  <c:v>-2.0449999999999999</c:v>
                </c:pt>
                <c:pt idx="901">
                  <c:v>-2.0470000000000002</c:v>
                </c:pt>
                <c:pt idx="902">
                  <c:v>0.45200000000000001</c:v>
                </c:pt>
                <c:pt idx="903">
                  <c:v>0.46300000000000002</c:v>
                </c:pt>
                <c:pt idx="904">
                  <c:v>10.997</c:v>
                </c:pt>
                <c:pt idx="905">
                  <c:v>-2.8929999999999998</c:v>
                </c:pt>
                <c:pt idx="906">
                  <c:v>-2.891</c:v>
                </c:pt>
                <c:pt idx="907">
                  <c:v>-4.3639999999999999</c:v>
                </c:pt>
                <c:pt idx="908">
                  <c:v>0.42899999999999999</c:v>
                </c:pt>
                <c:pt idx="909">
                  <c:v>0.41899999999999998</c:v>
                </c:pt>
                <c:pt idx="910">
                  <c:v>-2.0569999999999999</c:v>
                </c:pt>
                <c:pt idx="911">
                  <c:v>-2.0590000000000002</c:v>
                </c:pt>
                <c:pt idx="912">
                  <c:v>0.45600000000000002</c:v>
                </c:pt>
                <c:pt idx="913">
                  <c:v>0.46600000000000003</c:v>
                </c:pt>
                <c:pt idx="914">
                  <c:v>-2.88</c:v>
                </c:pt>
                <c:pt idx="915">
                  <c:v>-2.8780000000000001</c:v>
                </c:pt>
                <c:pt idx="916">
                  <c:v>-2.6629999999999998</c:v>
                </c:pt>
                <c:pt idx="917">
                  <c:v>0.43</c:v>
                </c:pt>
                <c:pt idx="918">
                  <c:v>0.42</c:v>
                </c:pt>
                <c:pt idx="919">
                  <c:v>8.7170000000000005</c:v>
                </c:pt>
                <c:pt idx="920">
                  <c:v>-2.0590000000000002</c:v>
                </c:pt>
                <c:pt idx="921">
                  <c:v>-2.0609999999999999</c:v>
                </c:pt>
                <c:pt idx="922">
                  <c:v>0.45300000000000001</c:v>
                </c:pt>
                <c:pt idx="923">
                  <c:v>0.46300000000000002</c:v>
                </c:pt>
                <c:pt idx="924">
                  <c:v>-2.8759999999999999</c:v>
                </c:pt>
                <c:pt idx="925">
                  <c:v>-2.8740000000000001</c:v>
                </c:pt>
                <c:pt idx="926">
                  <c:v>0.432</c:v>
                </c:pt>
                <c:pt idx="927">
                  <c:v>0.42199999999999999</c:v>
                </c:pt>
                <c:pt idx="928">
                  <c:v>25.792000000000002</c:v>
                </c:pt>
                <c:pt idx="929">
                  <c:v>-2.0569999999999999</c:v>
                </c:pt>
                <c:pt idx="930">
                  <c:v>-2.0569999999999999</c:v>
                </c:pt>
                <c:pt idx="931">
                  <c:v>-5.8170000000000002</c:v>
                </c:pt>
                <c:pt idx="932">
                  <c:v>0.44</c:v>
                </c:pt>
                <c:pt idx="933">
                  <c:v>0.45100000000000001</c:v>
                </c:pt>
                <c:pt idx="934">
                  <c:v>-2.8929999999999998</c:v>
                </c:pt>
                <c:pt idx="935">
                  <c:v>-2.8919999999999999</c:v>
                </c:pt>
                <c:pt idx="936">
                  <c:v>0.44500000000000001</c:v>
                </c:pt>
                <c:pt idx="937">
                  <c:v>0.435</c:v>
                </c:pt>
                <c:pt idx="938">
                  <c:v>-2.0449999999999999</c:v>
                </c:pt>
                <c:pt idx="939">
                  <c:v>-2.0459999999999998</c:v>
                </c:pt>
                <c:pt idx="940">
                  <c:v>-1.3979999999999999</c:v>
                </c:pt>
                <c:pt idx="941">
                  <c:v>0.44</c:v>
                </c:pt>
                <c:pt idx="942">
                  <c:v>0.45</c:v>
                </c:pt>
                <c:pt idx="943">
                  <c:v>12.775</c:v>
                </c:pt>
                <c:pt idx="944">
                  <c:v>-2.8929999999999998</c:v>
                </c:pt>
                <c:pt idx="945">
                  <c:v>-2.8919999999999999</c:v>
                </c:pt>
                <c:pt idx="946">
                  <c:v>0.441</c:v>
                </c:pt>
                <c:pt idx="947">
                  <c:v>0.43</c:v>
                </c:pt>
                <c:pt idx="948">
                  <c:v>-2.0449999999999999</c:v>
                </c:pt>
                <c:pt idx="949">
                  <c:v>-2.0459999999999998</c:v>
                </c:pt>
                <c:pt idx="950">
                  <c:v>0.44400000000000001</c:v>
                </c:pt>
                <c:pt idx="951">
                  <c:v>0.45500000000000002</c:v>
                </c:pt>
                <c:pt idx="952">
                  <c:v>21.728999999999999</c:v>
                </c:pt>
                <c:pt idx="953">
                  <c:v>-2.8929999999999998</c:v>
                </c:pt>
                <c:pt idx="954">
                  <c:v>-2.891</c:v>
                </c:pt>
                <c:pt idx="955">
                  <c:v>-2.6339999999999999</c:v>
                </c:pt>
                <c:pt idx="956">
                  <c:v>0.434</c:v>
                </c:pt>
                <c:pt idx="957">
                  <c:v>0.42399999999999999</c:v>
                </c:pt>
                <c:pt idx="958">
                  <c:v>-2.0489999999999999</c:v>
                </c:pt>
                <c:pt idx="959">
                  <c:v>-2.0510000000000002</c:v>
                </c:pt>
                <c:pt idx="960">
                  <c:v>0.45100000000000001</c:v>
                </c:pt>
                <c:pt idx="961">
                  <c:v>0.46100000000000002</c:v>
                </c:pt>
                <c:pt idx="962">
                  <c:v>-2.891</c:v>
                </c:pt>
                <c:pt idx="963">
                  <c:v>-2.8889999999999998</c:v>
                </c:pt>
                <c:pt idx="964">
                  <c:v>-4.4560000000000004</c:v>
                </c:pt>
                <c:pt idx="965">
                  <c:v>0.435</c:v>
                </c:pt>
                <c:pt idx="966">
                  <c:v>0.42499999999999999</c:v>
                </c:pt>
                <c:pt idx="967">
                  <c:v>27.061</c:v>
                </c:pt>
                <c:pt idx="968">
                  <c:v>-2.0550000000000002</c:v>
                </c:pt>
                <c:pt idx="969">
                  <c:v>-2.0550000000000002</c:v>
                </c:pt>
                <c:pt idx="970">
                  <c:v>0.438</c:v>
                </c:pt>
                <c:pt idx="971">
                  <c:v>0.44800000000000001</c:v>
                </c:pt>
                <c:pt idx="972">
                  <c:v>-2.88</c:v>
                </c:pt>
                <c:pt idx="973">
                  <c:v>-2.88</c:v>
                </c:pt>
                <c:pt idx="974">
                  <c:v>0.44600000000000001</c:v>
                </c:pt>
                <c:pt idx="975">
                  <c:v>0.436</c:v>
                </c:pt>
                <c:pt idx="976">
                  <c:v>8.9710000000000001</c:v>
                </c:pt>
                <c:pt idx="977">
                  <c:v>-2.0550000000000002</c:v>
                </c:pt>
                <c:pt idx="978">
                  <c:v>-2.056</c:v>
                </c:pt>
                <c:pt idx="979">
                  <c:v>-1.361</c:v>
                </c:pt>
                <c:pt idx="980">
                  <c:v>0.438</c:v>
                </c:pt>
                <c:pt idx="981">
                  <c:v>0.44800000000000001</c:v>
                </c:pt>
                <c:pt idx="982">
                  <c:v>-2.879</c:v>
                </c:pt>
                <c:pt idx="983">
                  <c:v>-2.879</c:v>
                </c:pt>
                <c:pt idx="984">
                  <c:v>0.44600000000000001</c:v>
                </c:pt>
                <c:pt idx="985">
                  <c:v>0.436</c:v>
                </c:pt>
                <c:pt idx="986">
                  <c:v>-2.056</c:v>
                </c:pt>
                <c:pt idx="987">
                  <c:v>-2.056</c:v>
                </c:pt>
                <c:pt idx="988">
                  <c:v>-5.58</c:v>
                </c:pt>
                <c:pt idx="989">
                  <c:v>0.438</c:v>
                </c:pt>
                <c:pt idx="990">
                  <c:v>0.44900000000000001</c:v>
                </c:pt>
                <c:pt idx="991">
                  <c:v>13.803000000000001</c:v>
                </c:pt>
                <c:pt idx="992">
                  <c:v>-2.8919999999999999</c:v>
                </c:pt>
                <c:pt idx="993">
                  <c:v>-2.891</c:v>
                </c:pt>
                <c:pt idx="994">
                  <c:v>0.443</c:v>
                </c:pt>
                <c:pt idx="995">
                  <c:v>0.433</c:v>
                </c:pt>
                <c:pt idx="996">
                  <c:v>-2.0470000000000002</c:v>
                </c:pt>
                <c:pt idx="997">
                  <c:v>-2.048</c:v>
                </c:pt>
                <c:pt idx="998">
                  <c:v>0.441</c:v>
                </c:pt>
                <c:pt idx="999">
                  <c:v>0.45200000000000001</c:v>
                </c:pt>
                <c:pt idx="1000">
                  <c:v>8.1859999999999999</c:v>
                </c:pt>
                <c:pt idx="1001">
                  <c:v>-2.8919999999999999</c:v>
                </c:pt>
                <c:pt idx="1002">
                  <c:v>-2.891</c:v>
                </c:pt>
                <c:pt idx="1003">
                  <c:v>-4.5810000000000004</c:v>
                </c:pt>
                <c:pt idx="1004">
                  <c:v>0.442</c:v>
                </c:pt>
                <c:pt idx="1005">
                  <c:v>0.432</c:v>
                </c:pt>
                <c:pt idx="1006">
                  <c:v>-2.0550000000000002</c:v>
                </c:pt>
                <c:pt idx="1007">
                  <c:v>-2.0550000000000002</c:v>
                </c:pt>
                <c:pt idx="1008">
                  <c:v>0.442</c:v>
                </c:pt>
                <c:pt idx="1009">
                  <c:v>0.45200000000000001</c:v>
                </c:pt>
                <c:pt idx="1010">
                  <c:v>-2.8820000000000001</c:v>
                </c:pt>
                <c:pt idx="1011">
                  <c:v>-2.8820000000000001</c:v>
                </c:pt>
                <c:pt idx="1012">
                  <c:v>-2.6709999999999998</c:v>
                </c:pt>
                <c:pt idx="1013">
                  <c:v>0.442</c:v>
                </c:pt>
                <c:pt idx="1014">
                  <c:v>0.432</c:v>
                </c:pt>
                <c:pt idx="1015">
                  <c:v>7.665</c:v>
                </c:pt>
                <c:pt idx="1016">
                  <c:v>-2.0550000000000002</c:v>
                </c:pt>
                <c:pt idx="1017">
                  <c:v>-2.056</c:v>
                </c:pt>
                <c:pt idx="1018">
                  <c:v>0.443</c:v>
                </c:pt>
                <c:pt idx="1019">
                  <c:v>0.45400000000000001</c:v>
                </c:pt>
                <c:pt idx="1020">
                  <c:v>-2.883</c:v>
                </c:pt>
                <c:pt idx="1021">
                  <c:v>-2.8820000000000001</c:v>
                </c:pt>
                <c:pt idx="1022">
                  <c:v>0.441</c:v>
                </c:pt>
                <c:pt idx="1023">
                  <c:v>0.43099999999999999</c:v>
                </c:pt>
                <c:pt idx="1024">
                  <c:v>23.445</c:v>
                </c:pt>
                <c:pt idx="1025">
                  <c:v>-2.0539999999999998</c:v>
                </c:pt>
                <c:pt idx="1026">
                  <c:v>-2.0539999999999998</c:v>
                </c:pt>
                <c:pt idx="1027">
                  <c:v>-4.6360000000000001</c:v>
                </c:pt>
                <c:pt idx="1028">
                  <c:v>0.435</c:v>
                </c:pt>
                <c:pt idx="1029">
                  <c:v>0.44600000000000001</c:v>
                </c:pt>
                <c:pt idx="1030">
                  <c:v>-2.8929999999999998</c:v>
                </c:pt>
                <c:pt idx="1031">
                  <c:v>-2.8940000000000001</c:v>
                </c:pt>
                <c:pt idx="1032">
                  <c:v>0.44900000000000001</c:v>
                </c:pt>
                <c:pt idx="1033">
                  <c:v>0.439</c:v>
                </c:pt>
                <c:pt idx="1034">
                  <c:v>-2.0470000000000002</c:v>
                </c:pt>
                <c:pt idx="1035">
                  <c:v>-2.0470000000000002</c:v>
                </c:pt>
                <c:pt idx="1036">
                  <c:v>-1.1399999999999999</c:v>
                </c:pt>
                <c:pt idx="1037">
                  <c:v>0.435</c:v>
                </c:pt>
                <c:pt idx="1038">
                  <c:v>0.44600000000000001</c:v>
                </c:pt>
                <c:pt idx="1039">
                  <c:v>11.035</c:v>
                </c:pt>
                <c:pt idx="1040">
                  <c:v>-2.89</c:v>
                </c:pt>
                <c:pt idx="1041">
                  <c:v>-2.891</c:v>
                </c:pt>
                <c:pt idx="1042">
                  <c:v>0.44800000000000001</c:v>
                </c:pt>
                <c:pt idx="1043">
                  <c:v>0.438</c:v>
                </c:pt>
                <c:pt idx="1044">
                  <c:v>-2.0499999999999998</c:v>
                </c:pt>
                <c:pt idx="1045">
                  <c:v>-2.0499999999999998</c:v>
                </c:pt>
                <c:pt idx="1046">
                  <c:v>0.436</c:v>
                </c:pt>
                <c:pt idx="1047">
                  <c:v>0.44600000000000001</c:v>
                </c:pt>
                <c:pt idx="1048">
                  <c:v>18.369</c:v>
                </c:pt>
                <c:pt idx="1049">
                  <c:v>-2.89</c:v>
                </c:pt>
                <c:pt idx="1050">
                  <c:v>-2.89</c:v>
                </c:pt>
                <c:pt idx="1051">
                  <c:v>-2.4049999999999998</c:v>
                </c:pt>
                <c:pt idx="1052">
                  <c:v>0.44500000000000001</c:v>
                </c:pt>
                <c:pt idx="1053">
                  <c:v>0.435</c:v>
                </c:pt>
                <c:pt idx="1054">
                  <c:v>-2.0489999999999999</c:v>
                </c:pt>
                <c:pt idx="1055">
                  <c:v>-2.0489999999999999</c:v>
                </c:pt>
                <c:pt idx="1056">
                  <c:v>0.439</c:v>
                </c:pt>
                <c:pt idx="1057">
                  <c:v>0.45</c:v>
                </c:pt>
                <c:pt idx="1058">
                  <c:v>-2.8919999999999999</c:v>
                </c:pt>
                <c:pt idx="1059">
                  <c:v>-2.8919999999999999</c:v>
                </c:pt>
                <c:pt idx="1060">
                  <c:v>-4.1689999999999996</c:v>
                </c:pt>
                <c:pt idx="1061">
                  <c:v>0.44600000000000001</c:v>
                </c:pt>
                <c:pt idx="1062">
                  <c:v>0.435</c:v>
                </c:pt>
                <c:pt idx="1063">
                  <c:v>19.309000000000001</c:v>
                </c:pt>
                <c:pt idx="1064">
                  <c:v>-2.0529999999999999</c:v>
                </c:pt>
                <c:pt idx="1065">
                  <c:v>-2.052</c:v>
                </c:pt>
                <c:pt idx="1066">
                  <c:v>0.433</c:v>
                </c:pt>
                <c:pt idx="1067">
                  <c:v>0.44400000000000001</c:v>
                </c:pt>
                <c:pt idx="1068">
                  <c:v>-2.887</c:v>
                </c:pt>
                <c:pt idx="1069">
                  <c:v>-2.8879999999999999</c:v>
                </c:pt>
                <c:pt idx="1070">
                  <c:v>0.45100000000000001</c:v>
                </c:pt>
                <c:pt idx="1071">
                  <c:v>0.441</c:v>
                </c:pt>
                <c:pt idx="1072">
                  <c:v>6.2690000000000001</c:v>
                </c:pt>
                <c:pt idx="1073">
                  <c:v>-2.0539999999999998</c:v>
                </c:pt>
                <c:pt idx="1074">
                  <c:v>-2.0529999999999999</c:v>
                </c:pt>
                <c:pt idx="1075">
                  <c:v>-1.127</c:v>
                </c:pt>
                <c:pt idx="1076">
                  <c:v>0.436</c:v>
                </c:pt>
                <c:pt idx="1077">
                  <c:v>0.44600000000000001</c:v>
                </c:pt>
                <c:pt idx="1078">
                  <c:v>-2.8820000000000001</c:v>
                </c:pt>
                <c:pt idx="1079">
                  <c:v>-2.8820000000000001</c:v>
                </c:pt>
                <c:pt idx="1080">
                  <c:v>0.44800000000000001</c:v>
                </c:pt>
                <c:pt idx="1081">
                  <c:v>0.438</c:v>
                </c:pt>
                <c:pt idx="1082">
                  <c:v>-2.0569999999999999</c:v>
                </c:pt>
                <c:pt idx="1083">
                  <c:v>-2.0569999999999999</c:v>
                </c:pt>
                <c:pt idx="1084">
                  <c:v>-4.5330000000000004</c:v>
                </c:pt>
                <c:pt idx="1085">
                  <c:v>0.436</c:v>
                </c:pt>
                <c:pt idx="1086">
                  <c:v>0.44600000000000001</c:v>
                </c:pt>
                <c:pt idx="1087">
                  <c:v>21.763000000000002</c:v>
                </c:pt>
                <c:pt idx="1088">
                  <c:v>-2.8889999999999998</c:v>
                </c:pt>
                <c:pt idx="1089">
                  <c:v>-2.8879999999999999</c:v>
                </c:pt>
                <c:pt idx="1090">
                  <c:v>0.44600000000000001</c:v>
                </c:pt>
                <c:pt idx="1091">
                  <c:v>0.435</c:v>
                </c:pt>
                <c:pt idx="1092">
                  <c:v>-2.052</c:v>
                </c:pt>
                <c:pt idx="1093">
                  <c:v>-2.052</c:v>
                </c:pt>
                <c:pt idx="1094">
                  <c:v>0.438</c:v>
                </c:pt>
                <c:pt idx="1095">
                  <c:v>0.44900000000000001</c:v>
                </c:pt>
                <c:pt idx="1096">
                  <c:v>13.096</c:v>
                </c:pt>
                <c:pt idx="1097">
                  <c:v>-2.8889999999999998</c:v>
                </c:pt>
                <c:pt idx="1098">
                  <c:v>-2.8889999999999998</c:v>
                </c:pt>
                <c:pt idx="1099">
                  <c:v>-4.6539999999999999</c:v>
                </c:pt>
                <c:pt idx="1100">
                  <c:v>0.44700000000000001</c:v>
                </c:pt>
                <c:pt idx="1101">
                  <c:v>0.437</c:v>
                </c:pt>
                <c:pt idx="1102">
                  <c:v>-2.056</c:v>
                </c:pt>
                <c:pt idx="1103">
                  <c:v>-2.056</c:v>
                </c:pt>
                <c:pt idx="1104">
                  <c:v>0.437</c:v>
                </c:pt>
                <c:pt idx="1105">
                  <c:v>0.44700000000000001</c:v>
                </c:pt>
                <c:pt idx="1106">
                  <c:v>-2.8839999999999999</c:v>
                </c:pt>
                <c:pt idx="1107">
                  <c:v>-2.8839999999999999</c:v>
                </c:pt>
                <c:pt idx="1108">
                  <c:v>-2.681</c:v>
                </c:pt>
                <c:pt idx="1109">
                  <c:v>0.44700000000000001</c:v>
                </c:pt>
                <c:pt idx="1110">
                  <c:v>0.436</c:v>
                </c:pt>
                <c:pt idx="1111">
                  <c:v>6.6829999999999998</c:v>
                </c:pt>
                <c:pt idx="1112">
                  <c:v>-2.0529999999999999</c:v>
                </c:pt>
                <c:pt idx="1113">
                  <c:v>-2.0539999999999998</c:v>
                </c:pt>
                <c:pt idx="1114">
                  <c:v>0.441</c:v>
                </c:pt>
                <c:pt idx="1115">
                  <c:v>0.45200000000000001</c:v>
                </c:pt>
                <c:pt idx="1116">
                  <c:v>-2.8879999999999999</c:v>
                </c:pt>
                <c:pt idx="1117">
                  <c:v>-2.8879999999999999</c:v>
                </c:pt>
                <c:pt idx="1118">
                  <c:v>0.443</c:v>
                </c:pt>
                <c:pt idx="1119">
                  <c:v>0.432</c:v>
                </c:pt>
                <c:pt idx="1120">
                  <c:v>20.562999999999999</c:v>
                </c:pt>
                <c:pt idx="1121">
                  <c:v>-2.0529999999999999</c:v>
                </c:pt>
                <c:pt idx="1122">
                  <c:v>-2.0529999999999999</c:v>
                </c:pt>
                <c:pt idx="1123">
                  <c:v>-4.5019999999999998</c:v>
                </c:pt>
                <c:pt idx="1124">
                  <c:v>0.437</c:v>
                </c:pt>
                <c:pt idx="1125">
                  <c:v>0.44800000000000001</c:v>
                </c:pt>
                <c:pt idx="1126">
                  <c:v>-2.8940000000000001</c:v>
                </c:pt>
                <c:pt idx="1127">
                  <c:v>-2.8940000000000001</c:v>
                </c:pt>
                <c:pt idx="1128">
                  <c:v>0.44700000000000001</c:v>
                </c:pt>
                <c:pt idx="1129">
                  <c:v>0.436</c:v>
                </c:pt>
                <c:pt idx="1130">
                  <c:v>-2.0489999999999999</c:v>
                </c:pt>
                <c:pt idx="1131">
                  <c:v>-2.0499999999999998</c:v>
                </c:pt>
                <c:pt idx="1132">
                  <c:v>-1.1319999999999999</c:v>
                </c:pt>
                <c:pt idx="1133">
                  <c:v>0.437</c:v>
                </c:pt>
                <c:pt idx="1134">
                  <c:v>0.44800000000000001</c:v>
                </c:pt>
                <c:pt idx="1135">
                  <c:v>14.036</c:v>
                </c:pt>
                <c:pt idx="1136">
                  <c:v>-2.8879999999999999</c:v>
                </c:pt>
                <c:pt idx="1137">
                  <c:v>-2.8879999999999999</c:v>
                </c:pt>
                <c:pt idx="1138">
                  <c:v>0.44900000000000001</c:v>
                </c:pt>
                <c:pt idx="1139">
                  <c:v>0.438</c:v>
                </c:pt>
                <c:pt idx="1140">
                  <c:v>-2.0539999999999998</c:v>
                </c:pt>
                <c:pt idx="1141">
                  <c:v>-2.0539999999999998</c:v>
                </c:pt>
                <c:pt idx="1142">
                  <c:v>0.435</c:v>
                </c:pt>
                <c:pt idx="1143">
                  <c:v>0.44500000000000001</c:v>
                </c:pt>
                <c:pt idx="1144">
                  <c:v>23.076000000000001</c:v>
                </c:pt>
                <c:pt idx="1145">
                  <c:v>-2.8879999999999999</c:v>
                </c:pt>
                <c:pt idx="1146">
                  <c:v>-2.8879999999999999</c:v>
                </c:pt>
                <c:pt idx="1147">
                  <c:v>-2.4129999999999998</c:v>
                </c:pt>
                <c:pt idx="1148">
                  <c:v>0.44800000000000001</c:v>
                </c:pt>
                <c:pt idx="1149">
                  <c:v>0.438</c:v>
                </c:pt>
                <c:pt idx="1150">
                  <c:v>-2.0499999999999998</c:v>
                </c:pt>
                <c:pt idx="1151">
                  <c:v>-2.0499999999999998</c:v>
                </c:pt>
                <c:pt idx="1152">
                  <c:v>0.435</c:v>
                </c:pt>
                <c:pt idx="1153">
                  <c:v>0.44600000000000001</c:v>
                </c:pt>
                <c:pt idx="1154">
                  <c:v>-2.8940000000000001</c:v>
                </c:pt>
                <c:pt idx="1155">
                  <c:v>-2.895</c:v>
                </c:pt>
                <c:pt idx="1156">
                  <c:v>-4.2160000000000002</c:v>
                </c:pt>
                <c:pt idx="1157">
                  <c:v>0.44800000000000001</c:v>
                </c:pt>
                <c:pt idx="1158">
                  <c:v>0.438</c:v>
                </c:pt>
                <c:pt idx="1159">
                  <c:v>20.489000000000001</c:v>
                </c:pt>
                <c:pt idx="1160">
                  <c:v>-2.0510000000000002</c:v>
                </c:pt>
                <c:pt idx="1161">
                  <c:v>-2.0510000000000002</c:v>
                </c:pt>
                <c:pt idx="1162">
                  <c:v>0.433</c:v>
                </c:pt>
                <c:pt idx="1163">
                  <c:v>0.443</c:v>
                </c:pt>
                <c:pt idx="1164">
                  <c:v>-2.8929999999999998</c:v>
                </c:pt>
                <c:pt idx="1165">
                  <c:v>-2.8940000000000001</c:v>
                </c:pt>
                <c:pt idx="1166">
                  <c:v>0.45100000000000001</c:v>
                </c:pt>
                <c:pt idx="1167">
                  <c:v>0.44</c:v>
                </c:pt>
                <c:pt idx="1168">
                  <c:v>6.6260000000000003</c:v>
                </c:pt>
                <c:pt idx="1169">
                  <c:v>-2.052</c:v>
                </c:pt>
                <c:pt idx="1170">
                  <c:v>-2.0529999999999999</c:v>
                </c:pt>
                <c:pt idx="1171">
                  <c:v>-1.0169999999999999</c:v>
                </c:pt>
                <c:pt idx="1172">
                  <c:v>0.438</c:v>
                </c:pt>
                <c:pt idx="1173">
                  <c:v>0.44900000000000001</c:v>
                </c:pt>
                <c:pt idx="1174">
                  <c:v>-2.8849999999999998</c:v>
                </c:pt>
                <c:pt idx="1175">
                  <c:v>-2.8839999999999999</c:v>
                </c:pt>
                <c:pt idx="1176">
                  <c:v>0.44500000000000001</c:v>
                </c:pt>
                <c:pt idx="1177">
                  <c:v>0.434</c:v>
                </c:pt>
                <c:pt idx="1178">
                  <c:v>-2.0579999999999998</c:v>
                </c:pt>
                <c:pt idx="1179">
                  <c:v>-2.0579999999999998</c:v>
                </c:pt>
                <c:pt idx="1180">
                  <c:v>-4.0229999999999997</c:v>
                </c:pt>
                <c:pt idx="1181">
                  <c:v>0.439</c:v>
                </c:pt>
                <c:pt idx="1182">
                  <c:v>0.44900000000000001</c:v>
                </c:pt>
                <c:pt idx="1183">
                  <c:v>23.5</c:v>
                </c:pt>
                <c:pt idx="1184">
                  <c:v>-2.8879999999999999</c:v>
                </c:pt>
                <c:pt idx="1185">
                  <c:v>-2.887</c:v>
                </c:pt>
                <c:pt idx="1186">
                  <c:v>0.44600000000000001</c:v>
                </c:pt>
                <c:pt idx="1187">
                  <c:v>0.435</c:v>
                </c:pt>
                <c:pt idx="1188">
                  <c:v>-2.056</c:v>
                </c:pt>
                <c:pt idx="1189">
                  <c:v>-2.056</c:v>
                </c:pt>
                <c:pt idx="1190">
                  <c:v>0.438</c:v>
                </c:pt>
                <c:pt idx="1191">
                  <c:v>0.44800000000000001</c:v>
                </c:pt>
                <c:pt idx="1192">
                  <c:v>14.265000000000001</c:v>
                </c:pt>
                <c:pt idx="1193">
                  <c:v>-2.8879999999999999</c:v>
                </c:pt>
                <c:pt idx="1194">
                  <c:v>-2.8889999999999998</c:v>
                </c:pt>
                <c:pt idx="1195">
                  <c:v>-3.9609999999999999</c:v>
                </c:pt>
                <c:pt idx="1196">
                  <c:v>0.45100000000000001</c:v>
                </c:pt>
                <c:pt idx="1197">
                  <c:v>0.44</c:v>
                </c:pt>
                <c:pt idx="1198">
                  <c:v>-2.056</c:v>
                </c:pt>
                <c:pt idx="1199">
                  <c:v>-2.0550000000000002</c:v>
                </c:pt>
                <c:pt idx="1200">
                  <c:v>0.433</c:v>
                </c:pt>
                <c:pt idx="1201">
                  <c:v>0.443</c:v>
                </c:pt>
                <c:pt idx="1202">
                  <c:v>-2.8879999999999999</c:v>
                </c:pt>
                <c:pt idx="1203">
                  <c:v>-2.8889999999999998</c:v>
                </c:pt>
                <c:pt idx="1204">
                  <c:v>-2.2730000000000001</c:v>
                </c:pt>
                <c:pt idx="1205">
                  <c:v>0.45</c:v>
                </c:pt>
                <c:pt idx="1206">
                  <c:v>0.439</c:v>
                </c:pt>
                <c:pt idx="1207">
                  <c:v>7.0289999999999999</c:v>
                </c:pt>
                <c:pt idx="1208">
                  <c:v>-2.0510000000000002</c:v>
                </c:pt>
                <c:pt idx="1209">
                  <c:v>-2.052</c:v>
                </c:pt>
                <c:pt idx="1210">
                  <c:v>0.441</c:v>
                </c:pt>
                <c:pt idx="1211">
                  <c:v>0.45200000000000001</c:v>
                </c:pt>
                <c:pt idx="1212">
                  <c:v>-2.895</c:v>
                </c:pt>
                <c:pt idx="1213">
                  <c:v>-2.8940000000000001</c:v>
                </c:pt>
                <c:pt idx="1214">
                  <c:v>0.442</c:v>
                </c:pt>
                <c:pt idx="1215">
                  <c:v>0.432</c:v>
                </c:pt>
                <c:pt idx="1216">
                  <c:v>21.7</c:v>
                </c:pt>
                <c:pt idx="1217">
                  <c:v>-2.0510000000000002</c:v>
                </c:pt>
                <c:pt idx="1218">
                  <c:v>-2.052</c:v>
                </c:pt>
                <c:pt idx="1219">
                  <c:v>-5.2720000000000002</c:v>
                </c:pt>
                <c:pt idx="1220">
                  <c:v>0.44</c:v>
                </c:pt>
                <c:pt idx="1221">
                  <c:v>0.45100000000000001</c:v>
                </c:pt>
                <c:pt idx="1222">
                  <c:v>-2.8969999999999998</c:v>
                </c:pt>
                <c:pt idx="1223">
                  <c:v>-2.8959999999999999</c:v>
                </c:pt>
                <c:pt idx="1224">
                  <c:v>0.443</c:v>
                </c:pt>
                <c:pt idx="1225">
                  <c:v>0.432</c:v>
                </c:pt>
                <c:pt idx="1226">
                  <c:v>-2.0499999999999998</c:v>
                </c:pt>
                <c:pt idx="1227">
                  <c:v>-2.0510000000000002</c:v>
                </c:pt>
                <c:pt idx="1228">
                  <c:v>-1.3380000000000001</c:v>
                </c:pt>
                <c:pt idx="1229">
                  <c:v>0.44</c:v>
                </c:pt>
                <c:pt idx="1230">
                  <c:v>0.45100000000000001</c:v>
                </c:pt>
                <c:pt idx="1231">
                  <c:v>15.661</c:v>
                </c:pt>
                <c:pt idx="1232">
                  <c:v>-2.8849999999999998</c:v>
                </c:pt>
                <c:pt idx="1233">
                  <c:v>-2.8860000000000001</c:v>
                </c:pt>
                <c:pt idx="1234">
                  <c:v>0.45</c:v>
                </c:pt>
                <c:pt idx="1235">
                  <c:v>0.439</c:v>
                </c:pt>
                <c:pt idx="1236">
                  <c:v>-2.0590000000000002</c:v>
                </c:pt>
                <c:pt idx="1237">
                  <c:v>-2.0579999999999998</c:v>
                </c:pt>
                <c:pt idx="1238">
                  <c:v>0.433</c:v>
                </c:pt>
                <c:pt idx="1239">
                  <c:v>0.44400000000000001</c:v>
                </c:pt>
                <c:pt idx="1240">
                  <c:v>25.626000000000001</c:v>
                </c:pt>
                <c:pt idx="1241">
                  <c:v>-2.8860000000000001</c:v>
                </c:pt>
                <c:pt idx="1242">
                  <c:v>-2.887</c:v>
                </c:pt>
                <c:pt idx="1243">
                  <c:v>-2.1</c:v>
                </c:pt>
                <c:pt idx="1244">
                  <c:v>0.45300000000000001</c:v>
                </c:pt>
                <c:pt idx="1245">
                  <c:v>0.442</c:v>
                </c:pt>
                <c:pt idx="1246">
                  <c:v>-2.052</c:v>
                </c:pt>
                <c:pt idx="1247">
                  <c:v>-2.052</c:v>
                </c:pt>
                <c:pt idx="1248">
                  <c:v>0.43</c:v>
                </c:pt>
                <c:pt idx="1249">
                  <c:v>0.441</c:v>
                </c:pt>
                <c:pt idx="1250">
                  <c:v>-2.8959999999999999</c:v>
                </c:pt>
                <c:pt idx="1251">
                  <c:v>-2.8959999999999999</c:v>
                </c:pt>
                <c:pt idx="1252">
                  <c:v>-3.6859999999999999</c:v>
                </c:pt>
                <c:pt idx="1253">
                  <c:v>0.45300000000000001</c:v>
                </c:pt>
                <c:pt idx="1254">
                  <c:v>0.442</c:v>
                </c:pt>
                <c:pt idx="1255">
                  <c:v>19.846</c:v>
                </c:pt>
                <c:pt idx="1256">
                  <c:v>-2.0510000000000002</c:v>
                </c:pt>
                <c:pt idx="1257">
                  <c:v>-2.0499999999999998</c:v>
                </c:pt>
                <c:pt idx="1258">
                  <c:v>0.43099999999999999</c:v>
                </c:pt>
                <c:pt idx="1259">
                  <c:v>0.442</c:v>
                </c:pt>
                <c:pt idx="1260">
                  <c:v>-2.8980000000000001</c:v>
                </c:pt>
                <c:pt idx="1261">
                  <c:v>-2.899</c:v>
                </c:pt>
                <c:pt idx="1262">
                  <c:v>0.45200000000000001</c:v>
                </c:pt>
                <c:pt idx="1263">
                  <c:v>0.441</c:v>
                </c:pt>
                <c:pt idx="1264">
                  <c:v>6.3609999999999998</c:v>
                </c:pt>
                <c:pt idx="1265">
                  <c:v>-2.052</c:v>
                </c:pt>
                <c:pt idx="1266">
                  <c:v>-2.0529999999999999</c:v>
                </c:pt>
                <c:pt idx="1267">
                  <c:v>-1.1890000000000001</c:v>
                </c:pt>
                <c:pt idx="1268">
                  <c:v>0.44</c:v>
                </c:pt>
                <c:pt idx="1269">
                  <c:v>0.45</c:v>
                </c:pt>
                <c:pt idx="1270">
                  <c:v>-2.883</c:v>
                </c:pt>
                <c:pt idx="1271">
                  <c:v>-2.883</c:v>
                </c:pt>
                <c:pt idx="1272">
                  <c:v>0.443</c:v>
                </c:pt>
                <c:pt idx="1273">
                  <c:v>0.432</c:v>
                </c:pt>
                <c:pt idx="1274">
                  <c:v>-2.0609999999999999</c:v>
                </c:pt>
                <c:pt idx="1275">
                  <c:v>-2.0619999999999998</c:v>
                </c:pt>
                <c:pt idx="1276">
                  <c:v>-4.6909999999999998</c:v>
                </c:pt>
                <c:pt idx="1277">
                  <c:v>0.44</c:v>
                </c:pt>
                <c:pt idx="1278">
                  <c:v>0.45</c:v>
                </c:pt>
                <c:pt idx="1279">
                  <c:v>23.856999999999999</c:v>
                </c:pt>
                <c:pt idx="1280">
                  <c:v>-2.883</c:v>
                </c:pt>
                <c:pt idx="1281">
                  <c:v>-2.883</c:v>
                </c:pt>
                <c:pt idx="1282">
                  <c:v>0.44700000000000001</c:v>
                </c:pt>
                <c:pt idx="1283">
                  <c:v>0.437</c:v>
                </c:pt>
                <c:pt idx="1284">
                  <c:v>-2.0619999999999998</c:v>
                </c:pt>
                <c:pt idx="1285">
                  <c:v>-2.0619999999999998</c:v>
                </c:pt>
                <c:pt idx="1286">
                  <c:v>0.435</c:v>
                </c:pt>
                <c:pt idx="1287">
                  <c:v>0.44600000000000001</c:v>
                </c:pt>
                <c:pt idx="1288">
                  <c:v>14.542999999999999</c:v>
                </c:pt>
                <c:pt idx="1289">
                  <c:v>-2.8849999999999998</c:v>
                </c:pt>
                <c:pt idx="1290">
                  <c:v>-2.8860000000000001</c:v>
                </c:pt>
                <c:pt idx="1291">
                  <c:v>-3.6789999999999998</c:v>
                </c:pt>
                <c:pt idx="1292">
                  <c:v>0.45600000000000002</c:v>
                </c:pt>
                <c:pt idx="1293">
                  <c:v>0.44600000000000001</c:v>
                </c:pt>
                <c:pt idx="1294">
                  <c:v>-2.06</c:v>
                </c:pt>
                <c:pt idx="1295">
                  <c:v>-2.0579999999999998</c:v>
                </c:pt>
                <c:pt idx="1296">
                  <c:v>0.42699999999999999</c:v>
                </c:pt>
                <c:pt idx="1297">
                  <c:v>0.437</c:v>
                </c:pt>
                <c:pt idx="1298">
                  <c:v>-2.8889999999999998</c:v>
                </c:pt>
                <c:pt idx="1299">
                  <c:v>-2.89</c:v>
                </c:pt>
                <c:pt idx="1300">
                  <c:v>-2.093</c:v>
                </c:pt>
                <c:pt idx="1301">
                  <c:v>0.45500000000000002</c:v>
                </c:pt>
                <c:pt idx="1302">
                  <c:v>0.44500000000000001</c:v>
                </c:pt>
                <c:pt idx="1303">
                  <c:v>6.532</c:v>
                </c:pt>
                <c:pt idx="1304">
                  <c:v>-2.0529999999999999</c:v>
                </c:pt>
                <c:pt idx="1305">
                  <c:v>-2.0529999999999999</c:v>
                </c:pt>
                <c:pt idx="1306">
                  <c:v>0.438</c:v>
                </c:pt>
                <c:pt idx="1307">
                  <c:v>0.44900000000000001</c:v>
                </c:pt>
                <c:pt idx="1308">
                  <c:v>-2.8969999999999998</c:v>
                </c:pt>
                <c:pt idx="1309">
                  <c:v>-2.8959999999999999</c:v>
                </c:pt>
                <c:pt idx="1310">
                  <c:v>0.44500000000000001</c:v>
                </c:pt>
                <c:pt idx="1311">
                  <c:v>0.434</c:v>
                </c:pt>
                <c:pt idx="1312">
                  <c:v>20.407</c:v>
                </c:pt>
                <c:pt idx="1313">
                  <c:v>-2.0529999999999999</c:v>
                </c:pt>
                <c:pt idx="1314">
                  <c:v>-2.0539999999999998</c:v>
                </c:pt>
                <c:pt idx="1315">
                  <c:v>-4.7919999999999998</c:v>
                </c:pt>
                <c:pt idx="1316">
                  <c:v>0.44</c:v>
                </c:pt>
                <c:pt idx="1317">
                  <c:v>0.45100000000000001</c:v>
                </c:pt>
                <c:pt idx="1318">
                  <c:v>-2.8940000000000001</c:v>
                </c:pt>
                <c:pt idx="1319">
                  <c:v>-2.8929999999999998</c:v>
                </c:pt>
                <c:pt idx="1320">
                  <c:v>0.442</c:v>
                </c:pt>
                <c:pt idx="1321">
                  <c:v>0.432</c:v>
                </c:pt>
                <c:pt idx="1322">
                  <c:v>-2.0550000000000002</c:v>
                </c:pt>
                <c:pt idx="1323">
                  <c:v>-2.056</c:v>
                </c:pt>
                <c:pt idx="1324">
                  <c:v>-1.2170000000000001</c:v>
                </c:pt>
                <c:pt idx="1325">
                  <c:v>0.44</c:v>
                </c:pt>
                <c:pt idx="1326">
                  <c:v>0.45100000000000001</c:v>
                </c:pt>
                <c:pt idx="1327">
                  <c:v>14.925000000000001</c:v>
                </c:pt>
                <c:pt idx="1328">
                  <c:v>-2.88</c:v>
                </c:pt>
                <c:pt idx="1329">
                  <c:v>-2.8809999999999998</c:v>
                </c:pt>
                <c:pt idx="1330">
                  <c:v>0.45200000000000001</c:v>
                </c:pt>
                <c:pt idx="1331">
                  <c:v>0.442</c:v>
                </c:pt>
                <c:pt idx="1332">
                  <c:v>-2.0659999999999998</c:v>
                </c:pt>
                <c:pt idx="1333">
                  <c:v>-2.0649999999999999</c:v>
                </c:pt>
                <c:pt idx="1334">
                  <c:v>0.43</c:v>
                </c:pt>
                <c:pt idx="1335">
                  <c:v>0.44</c:v>
                </c:pt>
                <c:pt idx="1336">
                  <c:v>24.431000000000001</c:v>
                </c:pt>
                <c:pt idx="1337">
                  <c:v>-2.8820000000000001</c:v>
                </c:pt>
                <c:pt idx="1338">
                  <c:v>-2.8839999999999999</c:v>
                </c:pt>
                <c:pt idx="1339">
                  <c:v>-2.29</c:v>
                </c:pt>
                <c:pt idx="1340">
                  <c:v>0.45900000000000002</c:v>
                </c:pt>
                <c:pt idx="1341">
                  <c:v>0.44900000000000001</c:v>
                </c:pt>
                <c:pt idx="1342">
                  <c:v>-2.056</c:v>
                </c:pt>
                <c:pt idx="1343">
                  <c:v>-2.0550000000000002</c:v>
                </c:pt>
                <c:pt idx="1344">
                  <c:v>0.42399999999999999</c:v>
                </c:pt>
                <c:pt idx="1345">
                  <c:v>0.435</c:v>
                </c:pt>
                <c:pt idx="1346">
                  <c:v>-2.8959999999999999</c:v>
                </c:pt>
                <c:pt idx="1347">
                  <c:v>-2.8980000000000001</c:v>
                </c:pt>
                <c:pt idx="1348">
                  <c:v>-4.0259999999999998</c:v>
                </c:pt>
                <c:pt idx="1349">
                  <c:v>0.45800000000000002</c:v>
                </c:pt>
                <c:pt idx="1350">
                  <c:v>0.44800000000000001</c:v>
                </c:pt>
                <c:pt idx="1351">
                  <c:v>18.757000000000001</c:v>
                </c:pt>
                <c:pt idx="1352">
                  <c:v>-2.052</c:v>
                </c:pt>
                <c:pt idx="1353">
                  <c:v>-2.0499999999999998</c:v>
                </c:pt>
                <c:pt idx="1354">
                  <c:v>0.42799999999999999</c:v>
                </c:pt>
                <c:pt idx="1355">
                  <c:v>0.438</c:v>
                </c:pt>
                <c:pt idx="1356">
                  <c:v>-2.9020000000000001</c:v>
                </c:pt>
                <c:pt idx="1357">
                  <c:v>-2.903</c:v>
                </c:pt>
                <c:pt idx="1358">
                  <c:v>0.45500000000000002</c:v>
                </c:pt>
                <c:pt idx="1359">
                  <c:v>0.44400000000000001</c:v>
                </c:pt>
                <c:pt idx="1360">
                  <c:v>5.9619999999999997</c:v>
                </c:pt>
                <c:pt idx="1361">
                  <c:v>-2.0529999999999999</c:v>
                </c:pt>
                <c:pt idx="1362">
                  <c:v>-2.0529999999999999</c:v>
                </c:pt>
                <c:pt idx="1363">
                  <c:v>-1.2190000000000001</c:v>
                </c:pt>
                <c:pt idx="1364">
                  <c:v>0.438</c:v>
                </c:pt>
                <c:pt idx="1365">
                  <c:v>0.44900000000000001</c:v>
                </c:pt>
                <c:pt idx="1366">
                  <c:v>-2.8820000000000001</c:v>
                </c:pt>
                <c:pt idx="1367">
                  <c:v>-2.8809999999999998</c:v>
                </c:pt>
                <c:pt idx="1368">
                  <c:v>0.443</c:v>
                </c:pt>
                <c:pt idx="1369">
                  <c:v>0.433</c:v>
                </c:pt>
                <c:pt idx="1370">
                  <c:v>-2.0649999999999999</c:v>
                </c:pt>
                <c:pt idx="1371">
                  <c:v>-2.0659999999999998</c:v>
                </c:pt>
                <c:pt idx="1372">
                  <c:v>-4.8150000000000004</c:v>
                </c:pt>
                <c:pt idx="1373">
                  <c:v>0.439</c:v>
                </c:pt>
                <c:pt idx="1374">
                  <c:v>0.44900000000000001</c:v>
                </c:pt>
                <c:pt idx="1375">
                  <c:v>24.364000000000001</c:v>
                </c:pt>
                <c:pt idx="1376">
                  <c:v>-2.8780000000000001</c:v>
                </c:pt>
                <c:pt idx="1377">
                  <c:v>-2.879</c:v>
                </c:pt>
                <c:pt idx="1378">
                  <c:v>0.45100000000000001</c:v>
                </c:pt>
                <c:pt idx="1379">
                  <c:v>0.441</c:v>
                </c:pt>
                <c:pt idx="1380">
                  <c:v>-2.0680000000000001</c:v>
                </c:pt>
                <c:pt idx="1381">
                  <c:v>-2.0680000000000001</c:v>
                </c:pt>
                <c:pt idx="1382">
                  <c:v>0.43</c:v>
                </c:pt>
                <c:pt idx="1383">
                  <c:v>0.441</c:v>
                </c:pt>
                <c:pt idx="1384">
                  <c:v>14.842000000000001</c:v>
                </c:pt>
                <c:pt idx="1385">
                  <c:v>-2.88</c:v>
                </c:pt>
                <c:pt idx="1386">
                  <c:v>-2.883</c:v>
                </c:pt>
                <c:pt idx="1387">
                  <c:v>-4.2320000000000002</c:v>
                </c:pt>
                <c:pt idx="1388">
                  <c:v>0.46400000000000002</c:v>
                </c:pt>
                <c:pt idx="1389">
                  <c:v>0.45400000000000001</c:v>
                </c:pt>
                <c:pt idx="1390">
                  <c:v>-2.0640000000000001</c:v>
                </c:pt>
                <c:pt idx="1391">
                  <c:v>-2.0619999999999998</c:v>
                </c:pt>
                <c:pt idx="1392">
                  <c:v>0.41899999999999998</c:v>
                </c:pt>
                <c:pt idx="1393">
                  <c:v>0.42899999999999999</c:v>
                </c:pt>
                <c:pt idx="1394">
                  <c:v>-2.89</c:v>
                </c:pt>
                <c:pt idx="1395">
                  <c:v>-2.8919999999999999</c:v>
                </c:pt>
                <c:pt idx="1396">
                  <c:v>-2.4039999999999999</c:v>
                </c:pt>
                <c:pt idx="1397">
                  <c:v>0.46300000000000002</c:v>
                </c:pt>
                <c:pt idx="1398">
                  <c:v>0.45200000000000001</c:v>
                </c:pt>
                <c:pt idx="1399">
                  <c:v>-2.0510000000000002</c:v>
                </c:pt>
                <c:pt idx="1400">
                  <c:v>-2.0489999999999999</c:v>
                </c:pt>
                <c:pt idx="1401">
                  <c:v>0.42099999999999999</c:v>
                </c:pt>
                <c:pt idx="1402">
                  <c:v>0.43099999999999999</c:v>
                </c:pt>
                <c:pt idx="1403">
                  <c:v>-2.9079999999999999</c:v>
                </c:pt>
                <c:pt idx="1404">
                  <c:v>-2.91</c:v>
                </c:pt>
                <c:pt idx="1405">
                  <c:v>0.46200000000000002</c:v>
                </c:pt>
                <c:pt idx="1406">
                  <c:v>0.45100000000000001</c:v>
                </c:pt>
                <c:pt idx="1407">
                  <c:v>-4.1269999999999998</c:v>
                </c:pt>
                <c:pt idx="1408">
                  <c:v>0.83099999999999996</c:v>
                </c:pt>
                <c:pt idx="1409">
                  <c:v>-5.9660000000000002</c:v>
                </c:pt>
                <c:pt idx="1410">
                  <c:v>0.85899999999999999</c:v>
                </c:pt>
                <c:pt idx="1411">
                  <c:v>-4.13</c:v>
                </c:pt>
                <c:pt idx="1412">
                  <c:v>0.88800000000000001</c:v>
                </c:pt>
                <c:pt idx="1413">
                  <c:v>-5.82</c:v>
                </c:pt>
                <c:pt idx="1414">
                  <c:v>0.44800000000000001</c:v>
                </c:pt>
                <c:pt idx="1415">
                  <c:v>0.437</c:v>
                </c:pt>
                <c:pt idx="1416">
                  <c:v>-2.0379999999999998</c:v>
                </c:pt>
                <c:pt idx="1417">
                  <c:v>-2.0379999999999998</c:v>
                </c:pt>
                <c:pt idx="1418">
                  <c:v>0.437</c:v>
                </c:pt>
                <c:pt idx="1419">
                  <c:v>0.44800000000000001</c:v>
                </c:pt>
                <c:pt idx="1420">
                  <c:v>-2.91</c:v>
                </c:pt>
                <c:pt idx="1421">
                  <c:v>-2.91</c:v>
                </c:pt>
                <c:pt idx="1422">
                  <c:v>0.44800000000000001</c:v>
                </c:pt>
                <c:pt idx="1423">
                  <c:v>0.437</c:v>
                </c:pt>
                <c:pt idx="1424">
                  <c:v>-2.0379999999999998</c:v>
                </c:pt>
                <c:pt idx="1425">
                  <c:v>-2.0379999999999998</c:v>
                </c:pt>
                <c:pt idx="1426">
                  <c:v>0.437</c:v>
                </c:pt>
                <c:pt idx="1427">
                  <c:v>0.44800000000000001</c:v>
                </c:pt>
                <c:pt idx="1428">
                  <c:v>-2.91</c:v>
                </c:pt>
                <c:pt idx="1429">
                  <c:v>-2.91</c:v>
                </c:pt>
                <c:pt idx="1430">
                  <c:v>0.44800000000000001</c:v>
                </c:pt>
                <c:pt idx="1431">
                  <c:v>0.437</c:v>
                </c:pt>
                <c:pt idx="1432">
                  <c:v>-2.0379999999999998</c:v>
                </c:pt>
                <c:pt idx="1433">
                  <c:v>-2.0379999999999998</c:v>
                </c:pt>
                <c:pt idx="1434">
                  <c:v>0.437</c:v>
                </c:pt>
                <c:pt idx="1435">
                  <c:v>0.44800000000000001</c:v>
                </c:pt>
                <c:pt idx="1436">
                  <c:v>-2.91</c:v>
                </c:pt>
                <c:pt idx="1437">
                  <c:v>-2.91</c:v>
                </c:pt>
                <c:pt idx="1438">
                  <c:v>0.44800000000000001</c:v>
                </c:pt>
                <c:pt idx="1439">
                  <c:v>0.437</c:v>
                </c:pt>
                <c:pt idx="1440">
                  <c:v>-2.0379999999999998</c:v>
                </c:pt>
                <c:pt idx="1441">
                  <c:v>-2.0379999999999998</c:v>
                </c:pt>
                <c:pt idx="1442">
                  <c:v>0.437</c:v>
                </c:pt>
                <c:pt idx="1443">
                  <c:v>0.44800000000000001</c:v>
                </c:pt>
                <c:pt idx="1444">
                  <c:v>-2.91</c:v>
                </c:pt>
                <c:pt idx="1445">
                  <c:v>-2.91</c:v>
                </c:pt>
                <c:pt idx="1446">
                  <c:v>0.44800000000000001</c:v>
                </c:pt>
                <c:pt idx="1447">
                  <c:v>0.437</c:v>
                </c:pt>
                <c:pt idx="1448">
                  <c:v>-2.0379999999999998</c:v>
                </c:pt>
                <c:pt idx="1449">
                  <c:v>-2.0379999999999998</c:v>
                </c:pt>
                <c:pt idx="1450">
                  <c:v>0.437</c:v>
                </c:pt>
                <c:pt idx="1451">
                  <c:v>0.44800000000000001</c:v>
                </c:pt>
                <c:pt idx="1452">
                  <c:v>-2.91</c:v>
                </c:pt>
                <c:pt idx="1453">
                  <c:v>-2.91</c:v>
                </c:pt>
                <c:pt idx="1454">
                  <c:v>0.44800000000000001</c:v>
                </c:pt>
                <c:pt idx="1455">
                  <c:v>0.437</c:v>
                </c:pt>
                <c:pt idx="1456">
                  <c:v>-2.0379999999999998</c:v>
                </c:pt>
                <c:pt idx="1457">
                  <c:v>-2.0379999999999998</c:v>
                </c:pt>
                <c:pt idx="1458">
                  <c:v>0.437</c:v>
                </c:pt>
                <c:pt idx="1459">
                  <c:v>0.44800000000000001</c:v>
                </c:pt>
                <c:pt idx="1460">
                  <c:v>-2.91</c:v>
                </c:pt>
                <c:pt idx="1461">
                  <c:v>-2.91</c:v>
                </c:pt>
                <c:pt idx="1462">
                  <c:v>0.44800000000000001</c:v>
                </c:pt>
                <c:pt idx="1463">
                  <c:v>0.437</c:v>
                </c:pt>
                <c:pt idx="1464">
                  <c:v>-4.0759999999999996</c:v>
                </c:pt>
                <c:pt idx="1465">
                  <c:v>0.88800000000000001</c:v>
                </c:pt>
                <c:pt idx="1466">
                  <c:v>-5.8970000000000002</c:v>
                </c:pt>
                <c:pt idx="1467">
                  <c:v>0.84599999999999997</c:v>
                </c:pt>
                <c:pt idx="1468">
                  <c:v>-4.1829999999999998</c:v>
                </c:pt>
                <c:pt idx="1469">
                  <c:v>0.86799999999999999</c:v>
                </c:pt>
                <c:pt idx="1470">
                  <c:v>-5.86</c:v>
                </c:pt>
                <c:pt idx="1471">
                  <c:v>0.435</c:v>
                </c:pt>
                <c:pt idx="1472">
                  <c:v>0.42299999999999999</c:v>
                </c:pt>
                <c:pt idx="1473">
                  <c:v>-2.0390000000000001</c:v>
                </c:pt>
                <c:pt idx="1474">
                  <c:v>-2.0409999999999999</c:v>
                </c:pt>
                <c:pt idx="1475">
                  <c:v>0.45200000000000001</c:v>
                </c:pt>
                <c:pt idx="1476">
                  <c:v>0.46300000000000002</c:v>
                </c:pt>
                <c:pt idx="1477">
                  <c:v>-2.9</c:v>
                </c:pt>
                <c:pt idx="1478">
                  <c:v>-2.8980000000000001</c:v>
                </c:pt>
                <c:pt idx="1479">
                  <c:v>0.435</c:v>
                </c:pt>
                <c:pt idx="1480">
                  <c:v>0.42399999999999999</c:v>
                </c:pt>
                <c:pt idx="1481">
                  <c:v>-2.0510000000000002</c:v>
                </c:pt>
                <c:pt idx="1482">
                  <c:v>-2.044</c:v>
                </c:pt>
                <c:pt idx="1483">
                  <c:v>-2.0459999999999998</c:v>
                </c:pt>
                <c:pt idx="1484">
                  <c:v>0.45100000000000001</c:v>
                </c:pt>
                <c:pt idx="1485">
                  <c:v>0.46200000000000002</c:v>
                </c:pt>
                <c:pt idx="1486">
                  <c:v>-2.8929999999999998</c:v>
                </c:pt>
                <c:pt idx="1487">
                  <c:v>-2.891</c:v>
                </c:pt>
                <c:pt idx="1488">
                  <c:v>0.436</c:v>
                </c:pt>
                <c:pt idx="1489">
                  <c:v>0.42499999999999999</c:v>
                </c:pt>
                <c:pt idx="1490">
                  <c:v>-3.7829999999999999</c:v>
                </c:pt>
                <c:pt idx="1491">
                  <c:v>-2.0539999999999998</c:v>
                </c:pt>
                <c:pt idx="1492">
                  <c:v>-2.056</c:v>
                </c:pt>
                <c:pt idx="1493">
                  <c:v>21.783999999999999</c:v>
                </c:pt>
                <c:pt idx="1494">
                  <c:v>0.437</c:v>
                </c:pt>
                <c:pt idx="1495">
                  <c:v>0.44700000000000001</c:v>
                </c:pt>
                <c:pt idx="1496">
                  <c:v>-2.871</c:v>
                </c:pt>
                <c:pt idx="1497">
                  <c:v>-2.871</c:v>
                </c:pt>
                <c:pt idx="1498">
                  <c:v>0.44800000000000001</c:v>
                </c:pt>
                <c:pt idx="1499">
                  <c:v>0.438</c:v>
                </c:pt>
                <c:pt idx="1500">
                  <c:v>-2.0579999999999998</c:v>
                </c:pt>
                <c:pt idx="1501">
                  <c:v>-2.0579999999999998</c:v>
                </c:pt>
                <c:pt idx="1502">
                  <c:v>6.5819999999999999</c:v>
                </c:pt>
                <c:pt idx="1503">
                  <c:v>0.433</c:v>
                </c:pt>
                <c:pt idx="1504">
                  <c:v>0.443</c:v>
                </c:pt>
                <c:pt idx="1505">
                  <c:v>-1.369</c:v>
                </c:pt>
                <c:pt idx="1506">
                  <c:v>-2.875</c:v>
                </c:pt>
                <c:pt idx="1507">
                  <c:v>-2.8759999999999999</c:v>
                </c:pt>
                <c:pt idx="1508">
                  <c:v>0.45300000000000001</c:v>
                </c:pt>
                <c:pt idx="1509">
                  <c:v>0.443</c:v>
                </c:pt>
                <c:pt idx="1510">
                  <c:v>-2.056</c:v>
                </c:pt>
                <c:pt idx="1511">
                  <c:v>-2.0550000000000002</c:v>
                </c:pt>
                <c:pt idx="1512">
                  <c:v>0.432</c:v>
                </c:pt>
                <c:pt idx="1513">
                  <c:v>0.442</c:v>
                </c:pt>
                <c:pt idx="1514">
                  <c:v>-5.0389999999999997</c:v>
                </c:pt>
                <c:pt idx="1515">
                  <c:v>-2.891</c:v>
                </c:pt>
                <c:pt idx="1516">
                  <c:v>-2.8919999999999999</c:v>
                </c:pt>
                <c:pt idx="1517">
                  <c:v>19.664999999999999</c:v>
                </c:pt>
                <c:pt idx="1518">
                  <c:v>0.44600000000000001</c:v>
                </c:pt>
                <c:pt idx="1519">
                  <c:v>0.435</c:v>
                </c:pt>
                <c:pt idx="1520">
                  <c:v>-2.0419999999999998</c:v>
                </c:pt>
                <c:pt idx="1521">
                  <c:v>-2.0419999999999998</c:v>
                </c:pt>
                <c:pt idx="1522">
                  <c:v>0.44</c:v>
                </c:pt>
                <c:pt idx="1523">
                  <c:v>0.45100000000000001</c:v>
                </c:pt>
                <c:pt idx="1524">
                  <c:v>-2.8940000000000001</c:v>
                </c:pt>
                <c:pt idx="1525">
                  <c:v>-2.8940000000000001</c:v>
                </c:pt>
                <c:pt idx="1526">
                  <c:v>15.423</c:v>
                </c:pt>
                <c:pt idx="1527">
                  <c:v>0.438</c:v>
                </c:pt>
                <c:pt idx="1528">
                  <c:v>0.42699999999999999</c:v>
                </c:pt>
                <c:pt idx="1529">
                  <c:v>-3.681</c:v>
                </c:pt>
                <c:pt idx="1530">
                  <c:v>-2.0510000000000002</c:v>
                </c:pt>
                <c:pt idx="1531">
                  <c:v>-2.052</c:v>
                </c:pt>
                <c:pt idx="1532">
                  <c:v>0.44800000000000001</c:v>
                </c:pt>
                <c:pt idx="1533">
                  <c:v>0.45800000000000002</c:v>
                </c:pt>
                <c:pt idx="1534">
                  <c:v>-2.8839999999999999</c:v>
                </c:pt>
                <c:pt idx="1535">
                  <c:v>-2.8820000000000001</c:v>
                </c:pt>
                <c:pt idx="1536">
                  <c:v>0.438</c:v>
                </c:pt>
                <c:pt idx="1537">
                  <c:v>0.42699999999999999</c:v>
                </c:pt>
                <c:pt idx="1538">
                  <c:v>-1.9870000000000001</c:v>
                </c:pt>
                <c:pt idx="1539">
                  <c:v>-2.0539999999999998</c:v>
                </c:pt>
                <c:pt idx="1540">
                  <c:v>-2.056</c:v>
                </c:pt>
                <c:pt idx="1541">
                  <c:v>6.548</c:v>
                </c:pt>
                <c:pt idx="1542">
                  <c:v>0.44500000000000001</c:v>
                </c:pt>
                <c:pt idx="1543">
                  <c:v>0.45500000000000002</c:v>
                </c:pt>
                <c:pt idx="1544">
                  <c:v>-2.8769999999999998</c:v>
                </c:pt>
                <c:pt idx="1545">
                  <c:v>-2.8769999999999998</c:v>
                </c:pt>
                <c:pt idx="1546">
                  <c:v>0.441</c:v>
                </c:pt>
                <c:pt idx="1547">
                  <c:v>0.43</c:v>
                </c:pt>
                <c:pt idx="1548">
                  <c:v>-2.0550000000000002</c:v>
                </c:pt>
                <c:pt idx="1549">
                  <c:v>-2.056</c:v>
                </c:pt>
                <c:pt idx="1550">
                  <c:v>21.8</c:v>
                </c:pt>
                <c:pt idx="1551">
                  <c:v>0.433</c:v>
                </c:pt>
                <c:pt idx="1552">
                  <c:v>0.443</c:v>
                </c:pt>
                <c:pt idx="1553">
                  <c:v>-4.9950000000000001</c:v>
                </c:pt>
                <c:pt idx="1554">
                  <c:v>-2.8879999999999999</c:v>
                </c:pt>
                <c:pt idx="1555">
                  <c:v>-2.8889999999999998</c:v>
                </c:pt>
                <c:pt idx="1556">
                  <c:v>0.45400000000000001</c:v>
                </c:pt>
                <c:pt idx="1557">
                  <c:v>0.443</c:v>
                </c:pt>
                <c:pt idx="1558">
                  <c:v>-2.048</c:v>
                </c:pt>
                <c:pt idx="1559">
                  <c:v>-2.0470000000000002</c:v>
                </c:pt>
                <c:pt idx="1560">
                  <c:v>0.43099999999999999</c:v>
                </c:pt>
                <c:pt idx="1561">
                  <c:v>0.442</c:v>
                </c:pt>
                <c:pt idx="1562">
                  <c:v>-1.357</c:v>
                </c:pt>
                <c:pt idx="1563">
                  <c:v>-2.891</c:v>
                </c:pt>
                <c:pt idx="1564">
                  <c:v>-2.8919999999999999</c:v>
                </c:pt>
                <c:pt idx="1565">
                  <c:v>16.977</c:v>
                </c:pt>
                <c:pt idx="1566">
                  <c:v>0.44600000000000001</c:v>
                </c:pt>
                <c:pt idx="1567">
                  <c:v>0.436</c:v>
                </c:pt>
                <c:pt idx="1568">
                  <c:v>-2.044</c:v>
                </c:pt>
                <c:pt idx="1569">
                  <c:v>-2.044</c:v>
                </c:pt>
                <c:pt idx="1570">
                  <c:v>0.439</c:v>
                </c:pt>
                <c:pt idx="1571">
                  <c:v>0.44900000000000001</c:v>
                </c:pt>
                <c:pt idx="1572">
                  <c:v>-2.8940000000000001</c:v>
                </c:pt>
                <c:pt idx="1573">
                  <c:v>-2.8929999999999998</c:v>
                </c:pt>
                <c:pt idx="1574">
                  <c:v>21.384</c:v>
                </c:pt>
                <c:pt idx="1575">
                  <c:v>0.439</c:v>
                </c:pt>
                <c:pt idx="1576">
                  <c:v>0.42799999999999999</c:v>
                </c:pt>
                <c:pt idx="1577">
                  <c:v>-1.7989999999999999</c:v>
                </c:pt>
                <c:pt idx="1578">
                  <c:v>-2.0449999999999999</c:v>
                </c:pt>
                <c:pt idx="1579">
                  <c:v>-2.0470000000000002</c:v>
                </c:pt>
                <c:pt idx="1580">
                  <c:v>0.44700000000000001</c:v>
                </c:pt>
                <c:pt idx="1581">
                  <c:v>0.45700000000000002</c:v>
                </c:pt>
                <c:pt idx="1582">
                  <c:v>-2.8929999999999998</c:v>
                </c:pt>
                <c:pt idx="1583">
                  <c:v>-2.8919999999999999</c:v>
                </c:pt>
                <c:pt idx="1584">
                  <c:v>0.439</c:v>
                </c:pt>
                <c:pt idx="1585">
                  <c:v>0.42799999999999999</c:v>
                </c:pt>
                <c:pt idx="1586">
                  <c:v>-3.3959999999999999</c:v>
                </c:pt>
                <c:pt idx="1587">
                  <c:v>-2.0529999999999999</c:v>
                </c:pt>
                <c:pt idx="1588">
                  <c:v>-2.0539999999999998</c:v>
                </c:pt>
                <c:pt idx="1589">
                  <c:v>21.283999999999999</c:v>
                </c:pt>
                <c:pt idx="1590">
                  <c:v>0.436</c:v>
                </c:pt>
                <c:pt idx="1591">
                  <c:v>0.44700000000000001</c:v>
                </c:pt>
                <c:pt idx="1592">
                  <c:v>-2.8780000000000001</c:v>
                </c:pt>
                <c:pt idx="1593">
                  <c:v>-2.8780000000000001</c:v>
                </c:pt>
                <c:pt idx="1594">
                  <c:v>0.44900000000000001</c:v>
                </c:pt>
                <c:pt idx="1595">
                  <c:v>0.438</c:v>
                </c:pt>
                <c:pt idx="1596">
                  <c:v>-2.056</c:v>
                </c:pt>
                <c:pt idx="1597">
                  <c:v>-2.0550000000000002</c:v>
                </c:pt>
                <c:pt idx="1598">
                  <c:v>6.3090000000000002</c:v>
                </c:pt>
                <c:pt idx="1599">
                  <c:v>0.435</c:v>
                </c:pt>
                <c:pt idx="1600">
                  <c:v>0.44500000000000001</c:v>
                </c:pt>
                <c:pt idx="1601">
                  <c:v>-1.3420000000000001</c:v>
                </c:pt>
                <c:pt idx="1602">
                  <c:v>-2.879</c:v>
                </c:pt>
                <c:pt idx="1603">
                  <c:v>-2.88</c:v>
                </c:pt>
                <c:pt idx="1604">
                  <c:v>0.45</c:v>
                </c:pt>
                <c:pt idx="1605">
                  <c:v>0.44</c:v>
                </c:pt>
                <c:pt idx="1606">
                  <c:v>-2.0550000000000002</c:v>
                </c:pt>
                <c:pt idx="1607">
                  <c:v>-2.0550000000000002</c:v>
                </c:pt>
                <c:pt idx="1608">
                  <c:v>0.434</c:v>
                </c:pt>
                <c:pt idx="1609">
                  <c:v>0.44500000000000001</c:v>
                </c:pt>
                <c:pt idx="1610">
                  <c:v>-4.9080000000000004</c:v>
                </c:pt>
                <c:pt idx="1611">
                  <c:v>-2.8919999999999999</c:v>
                </c:pt>
                <c:pt idx="1612">
                  <c:v>-2.8919999999999999</c:v>
                </c:pt>
                <c:pt idx="1613">
                  <c:v>20.651</c:v>
                </c:pt>
                <c:pt idx="1614">
                  <c:v>0.44500000000000001</c:v>
                </c:pt>
                <c:pt idx="1615">
                  <c:v>0.434</c:v>
                </c:pt>
                <c:pt idx="1616">
                  <c:v>-2.0449999999999999</c:v>
                </c:pt>
                <c:pt idx="1617">
                  <c:v>-2.0449999999999999</c:v>
                </c:pt>
                <c:pt idx="1618">
                  <c:v>0.44</c:v>
                </c:pt>
                <c:pt idx="1619">
                  <c:v>0.45100000000000001</c:v>
                </c:pt>
                <c:pt idx="1620">
                  <c:v>-2.8940000000000001</c:v>
                </c:pt>
                <c:pt idx="1621">
                  <c:v>-2.8929999999999998</c:v>
                </c:pt>
                <c:pt idx="1622">
                  <c:v>16.423999999999999</c:v>
                </c:pt>
                <c:pt idx="1623">
                  <c:v>0.44</c:v>
                </c:pt>
                <c:pt idx="1624">
                  <c:v>0.42899999999999999</c:v>
                </c:pt>
                <c:pt idx="1625">
                  <c:v>-3.452</c:v>
                </c:pt>
                <c:pt idx="1626">
                  <c:v>-2.0510000000000002</c:v>
                </c:pt>
                <c:pt idx="1627">
                  <c:v>-2.052</c:v>
                </c:pt>
                <c:pt idx="1628">
                  <c:v>0.44500000000000001</c:v>
                </c:pt>
                <c:pt idx="1629">
                  <c:v>0.45500000000000002</c:v>
                </c:pt>
                <c:pt idx="1630">
                  <c:v>-2.8860000000000001</c:v>
                </c:pt>
                <c:pt idx="1631">
                  <c:v>-2.8849999999999998</c:v>
                </c:pt>
                <c:pt idx="1632">
                  <c:v>0.44</c:v>
                </c:pt>
                <c:pt idx="1633">
                  <c:v>0.43</c:v>
                </c:pt>
                <c:pt idx="1634">
                  <c:v>-1.825</c:v>
                </c:pt>
                <c:pt idx="1635">
                  <c:v>-2.052</c:v>
                </c:pt>
                <c:pt idx="1636">
                  <c:v>-2.0529999999999999</c:v>
                </c:pt>
                <c:pt idx="1637">
                  <c:v>6.718</c:v>
                </c:pt>
                <c:pt idx="1638">
                  <c:v>0.44500000000000001</c:v>
                </c:pt>
                <c:pt idx="1639">
                  <c:v>0.45500000000000002</c:v>
                </c:pt>
                <c:pt idx="1640">
                  <c:v>-2.8860000000000001</c:v>
                </c:pt>
                <c:pt idx="1641">
                  <c:v>-2.8849999999999998</c:v>
                </c:pt>
                <c:pt idx="1642">
                  <c:v>0.44</c:v>
                </c:pt>
                <c:pt idx="1643">
                  <c:v>0.43</c:v>
                </c:pt>
                <c:pt idx="1644">
                  <c:v>-2.052</c:v>
                </c:pt>
                <c:pt idx="1645">
                  <c:v>-2.0529999999999999</c:v>
                </c:pt>
                <c:pt idx="1646">
                  <c:v>22.797000000000001</c:v>
                </c:pt>
                <c:pt idx="1647">
                  <c:v>0.436</c:v>
                </c:pt>
                <c:pt idx="1648">
                  <c:v>0.44600000000000001</c:v>
                </c:pt>
                <c:pt idx="1649">
                  <c:v>-5.5220000000000002</c:v>
                </c:pt>
                <c:pt idx="1650">
                  <c:v>-2.8940000000000001</c:v>
                </c:pt>
                <c:pt idx="1651">
                  <c:v>-2.8940000000000001</c:v>
                </c:pt>
                <c:pt idx="1652">
                  <c:v>0.45</c:v>
                </c:pt>
                <c:pt idx="1653">
                  <c:v>0.439</c:v>
                </c:pt>
                <c:pt idx="1654">
                  <c:v>-2.0459999999999998</c:v>
                </c:pt>
                <c:pt idx="1655">
                  <c:v>-2.0459999999999998</c:v>
                </c:pt>
                <c:pt idx="1656">
                  <c:v>0.435</c:v>
                </c:pt>
                <c:pt idx="1657">
                  <c:v>0.44600000000000001</c:v>
                </c:pt>
                <c:pt idx="1658">
                  <c:v>-1.504</c:v>
                </c:pt>
                <c:pt idx="1659">
                  <c:v>-2.8929999999999998</c:v>
                </c:pt>
                <c:pt idx="1660">
                  <c:v>-2.8929999999999998</c:v>
                </c:pt>
                <c:pt idx="1661">
                  <c:v>18.184999999999999</c:v>
                </c:pt>
                <c:pt idx="1662">
                  <c:v>0.44600000000000001</c:v>
                </c:pt>
                <c:pt idx="1663">
                  <c:v>0.435</c:v>
                </c:pt>
                <c:pt idx="1664">
                  <c:v>-2.0459999999999998</c:v>
                </c:pt>
                <c:pt idx="1665">
                  <c:v>-2.0459999999999998</c:v>
                </c:pt>
                <c:pt idx="1666">
                  <c:v>0.439</c:v>
                </c:pt>
                <c:pt idx="1667">
                  <c:v>0.45</c:v>
                </c:pt>
                <c:pt idx="1668">
                  <c:v>-2.8940000000000001</c:v>
                </c:pt>
                <c:pt idx="1669">
                  <c:v>-2.8940000000000001</c:v>
                </c:pt>
                <c:pt idx="1670">
                  <c:v>22.6</c:v>
                </c:pt>
                <c:pt idx="1671">
                  <c:v>0.441</c:v>
                </c:pt>
                <c:pt idx="1672">
                  <c:v>0.43099999999999999</c:v>
                </c:pt>
                <c:pt idx="1673">
                  <c:v>-1.9419999999999999</c:v>
                </c:pt>
                <c:pt idx="1674">
                  <c:v>-2.0449999999999999</c:v>
                </c:pt>
                <c:pt idx="1675">
                  <c:v>-2.0459999999999998</c:v>
                </c:pt>
                <c:pt idx="1676">
                  <c:v>0.443</c:v>
                </c:pt>
                <c:pt idx="1677">
                  <c:v>0.45400000000000001</c:v>
                </c:pt>
                <c:pt idx="1678">
                  <c:v>-2.8959999999999999</c:v>
                </c:pt>
                <c:pt idx="1679">
                  <c:v>-2.895</c:v>
                </c:pt>
                <c:pt idx="1680">
                  <c:v>0.442</c:v>
                </c:pt>
                <c:pt idx="1681">
                  <c:v>0.43099999999999999</c:v>
                </c:pt>
                <c:pt idx="1682">
                  <c:v>-3.7509999999999999</c:v>
                </c:pt>
                <c:pt idx="1683">
                  <c:v>-2.0510000000000002</c:v>
                </c:pt>
                <c:pt idx="1684">
                  <c:v>-2.052</c:v>
                </c:pt>
                <c:pt idx="1685">
                  <c:v>20.893000000000001</c:v>
                </c:pt>
                <c:pt idx="1686">
                  <c:v>0.436</c:v>
                </c:pt>
                <c:pt idx="1687">
                  <c:v>0.44700000000000001</c:v>
                </c:pt>
                <c:pt idx="1688">
                  <c:v>-2.8860000000000001</c:v>
                </c:pt>
                <c:pt idx="1689">
                  <c:v>-2.8860000000000001</c:v>
                </c:pt>
                <c:pt idx="1690">
                  <c:v>0.44800000000000001</c:v>
                </c:pt>
                <c:pt idx="1691">
                  <c:v>0.437</c:v>
                </c:pt>
                <c:pt idx="1692">
                  <c:v>-2.0529999999999999</c:v>
                </c:pt>
                <c:pt idx="1693">
                  <c:v>-2.0529999999999999</c:v>
                </c:pt>
                <c:pt idx="1694">
                  <c:v>6.0720000000000001</c:v>
                </c:pt>
                <c:pt idx="1695">
                  <c:v>0.438</c:v>
                </c:pt>
                <c:pt idx="1696">
                  <c:v>0.44900000000000001</c:v>
                </c:pt>
                <c:pt idx="1697">
                  <c:v>-1.1639999999999999</c:v>
                </c:pt>
                <c:pt idx="1698">
                  <c:v>-2.8849999999999998</c:v>
                </c:pt>
                <c:pt idx="1699">
                  <c:v>-2.8839999999999999</c:v>
                </c:pt>
                <c:pt idx="1700">
                  <c:v>0.44600000000000001</c:v>
                </c:pt>
                <c:pt idx="1701">
                  <c:v>0.436</c:v>
                </c:pt>
                <c:pt idx="1702">
                  <c:v>-2.0539999999999998</c:v>
                </c:pt>
                <c:pt idx="1703">
                  <c:v>-2.0539999999999998</c:v>
                </c:pt>
                <c:pt idx="1704">
                  <c:v>0.438</c:v>
                </c:pt>
                <c:pt idx="1705">
                  <c:v>0.44800000000000001</c:v>
                </c:pt>
                <c:pt idx="1706">
                  <c:v>-4.2380000000000004</c:v>
                </c:pt>
                <c:pt idx="1707">
                  <c:v>-2.8919999999999999</c:v>
                </c:pt>
                <c:pt idx="1708">
                  <c:v>-2.8919999999999999</c:v>
                </c:pt>
                <c:pt idx="1709">
                  <c:v>21.193999999999999</c:v>
                </c:pt>
                <c:pt idx="1710">
                  <c:v>0.44400000000000001</c:v>
                </c:pt>
                <c:pt idx="1711">
                  <c:v>0.433</c:v>
                </c:pt>
                <c:pt idx="1712">
                  <c:v>-2.048</c:v>
                </c:pt>
                <c:pt idx="1713">
                  <c:v>-2.0489999999999999</c:v>
                </c:pt>
                <c:pt idx="1714">
                  <c:v>0.44</c:v>
                </c:pt>
                <c:pt idx="1715">
                  <c:v>0.45100000000000001</c:v>
                </c:pt>
                <c:pt idx="1716">
                  <c:v>-2.8929999999999998</c:v>
                </c:pt>
                <c:pt idx="1717">
                  <c:v>-2.8919999999999999</c:v>
                </c:pt>
                <c:pt idx="1718">
                  <c:v>17.015999999999998</c:v>
                </c:pt>
                <c:pt idx="1719">
                  <c:v>0.442</c:v>
                </c:pt>
                <c:pt idx="1720">
                  <c:v>0.432</c:v>
                </c:pt>
                <c:pt idx="1721">
                  <c:v>-4.0250000000000004</c:v>
                </c:pt>
                <c:pt idx="1722">
                  <c:v>-2.0529999999999999</c:v>
                </c:pt>
                <c:pt idx="1723">
                  <c:v>-2.0539999999999998</c:v>
                </c:pt>
                <c:pt idx="1724">
                  <c:v>0.442</c:v>
                </c:pt>
                <c:pt idx="1725">
                  <c:v>0.45200000000000001</c:v>
                </c:pt>
                <c:pt idx="1726">
                  <c:v>-2.887</c:v>
                </c:pt>
                <c:pt idx="1727">
                  <c:v>-2.8860000000000001</c:v>
                </c:pt>
                <c:pt idx="1728">
                  <c:v>0.442</c:v>
                </c:pt>
                <c:pt idx="1729">
                  <c:v>0.432</c:v>
                </c:pt>
                <c:pt idx="1730">
                  <c:v>-2.0960000000000001</c:v>
                </c:pt>
                <c:pt idx="1731">
                  <c:v>-2.0510000000000002</c:v>
                </c:pt>
                <c:pt idx="1732">
                  <c:v>-2.052</c:v>
                </c:pt>
                <c:pt idx="1733">
                  <c:v>5.968</c:v>
                </c:pt>
                <c:pt idx="1734">
                  <c:v>0.44500000000000001</c:v>
                </c:pt>
                <c:pt idx="1735">
                  <c:v>0.45500000000000002</c:v>
                </c:pt>
                <c:pt idx="1736">
                  <c:v>-2.8919999999999999</c:v>
                </c:pt>
                <c:pt idx="1737">
                  <c:v>-2.891</c:v>
                </c:pt>
                <c:pt idx="1738">
                  <c:v>0.439</c:v>
                </c:pt>
                <c:pt idx="1739">
                  <c:v>0.42899999999999999</c:v>
                </c:pt>
                <c:pt idx="1740">
                  <c:v>-2.0499999999999998</c:v>
                </c:pt>
                <c:pt idx="1741">
                  <c:v>-2.0510000000000002</c:v>
                </c:pt>
                <c:pt idx="1742">
                  <c:v>20.411000000000001</c:v>
                </c:pt>
                <c:pt idx="1743">
                  <c:v>0.44</c:v>
                </c:pt>
                <c:pt idx="1744">
                  <c:v>0.45</c:v>
                </c:pt>
                <c:pt idx="1745">
                  <c:v>-4.7569999999999997</c:v>
                </c:pt>
                <c:pt idx="1746">
                  <c:v>-2.8959999999999999</c:v>
                </c:pt>
                <c:pt idx="1747">
                  <c:v>-2.895</c:v>
                </c:pt>
                <c:pt idx="1748">
                  <c:v>0.44500000000000001</c:v>
                </c:pt>
                <c:pt idx="1749">
                  <c:v>0.434</c:v>
                </c:pt>
                <c:pt idx="1750">
                  <c:v>-2.0470000000000002</c:v>
                </c:pt>
                <c:pt idx="1751">
                  <c:v>-2.048</c:v>
                </c:pt>
                <c:pt idx="1752">
                  <c:v>0.439</c:v>
                </c:pt>
                <c:pt idx="1753">
                  <c:v>0.45</c:v>
                </c:pt>
                <c:pt idx="1754">
                  <c:v>-1.3149999999999999</c:v>
                </c:pt>
                <c:pt idx="1755">
                  <c:v>-2.891</c:v>
                </c:pt>
                <c:pt idx="1756">
                  <c:v>-2.891</c:v>
                </c:pt>
                <c:pt idx="1757">
                  <c:v>17.193999999999999</c:v>
                </c:pt>
                <c:pt idx="1758">
                  <c:v>0.44400000000000001</c:v>
                </c:pt>
                <c:pt idx="1759">
                  <c:v>0.434</c:v>
                </c:pt>
                <c:pt idx="1760">
                  <c:v>-2.0510000000000002</c:v>
                </c:pt>
                <c:pt idx="1761">
                  <c:v>-2.0510000000000002</c:v>
                </c:pt>
                <c:pt idx="1762">
                  <c:v>0.44</c:v>
                </c:pt>
                <c:pt idx="1763">
                  <c:v>0.45</c:v>
                </c:pt>
                <c:pt idx="1764">
                  <c:v>-2.891</c:v>
                </c:pt>
                <c:pt idx="1765">
                  <c:v>-2.891</c:v>
                </c:pt>
                <c:pt idx="1766">
                  <c:v>21.242999999999999</c:v>
                </c:pt>
                <c:pt idx="1767">
                  <c:v>0.44400000000000001</c:v>
                </c:pt>
                <c:pt idx="1768">
                  <c:v>0.433</c:v>
                </c:pt>
                <c:pt idx="1769">
                  <c:v>-2.3069999999999999</c:v>
                </c:pt>
                <c:pt idx="1770">
                  <c:v>-2.0470000000000002</c:v>
                </c:pt>
                <c:pt idx="1771">
                  <c:v>-2.048</c:v>
                </c:pt>
                <c:pt idx="1772">
                  <c:v>0.44</c:v>
                </c:pt>
                <c:pt idx="1773">
                  <c:v>0.45100000000000001</c:v>
                </c:pt>
                <c:pt idx="1774">
                  <c:v>-2.8969999999999998</c:v>
                </c:pt>
                <c:pt idx="1775">
                  <c:v>-2.8959999999999999</c:v>
                </c:pt>
                <c:pt idx="1776">
                  <c:v>0.44400000000000001</c:v>
                </c:pt>
                <c:pt idx="1777">
                  <c:v>0.433</c:v>
                </c:pt>
                <c:pt idx="1778">
                  <c:v>-4.4649999999999999</c:v>
                </c:pt>
                <c:pt idx="1779">
                  <c:v>-2.0510000000000002</c:v>
                </c:pt>
                <c:pt idx="1780">
                  <c:v>-2.0510000000000002</c:v>
                </c:pt>
                <c:pt idx="1781">
                  <c:v>19.184999999999999</c:v>
                </c:pt>
                <c:pt idx="1782">
                  <c:v>0.437</c:v>
                </c:pt>
                <c:pt idx="1783">
                  <c:v>0.44700000000000001</c:v>
                </c:pt>
                <c:pt idx="1784">
                  <c:v>-2.891</c:v>
                </c:pt>
                <c:pt idx="1785">
                  <c:v>-2.891</c:v>
                </c:pt>
                <c:pt idx="1786">
                  <c:v>0.44700000000000001</c:v>
                </c:pt>
                <c:pt idx="1787">
                  <c:v>0.437</c:v>
                </c:pt>
                <c:pt idx="1788">
                  <c:v>-2.052</c:v>
                </c:pt>
                <c:pt idx="1789">
                  <c:v>-2.052</c:v>
                </c:pt>
                <c:pt idx="1790">
                  <c:v>5.6020000000000003</c:v>
                </c:pt>
                <c:pt idx="1791">
                  <c:v>0.441</c:v>
                </c:pt>
                <c:pt idx="1792">
                  <c:v>0.45200000000000001</c:v>
                </c:pt>
                <c:pt idx="1793">
                  <c:v>-1.3420000000000001</c:v>
                </c:pt>
                <c:pt idx="1794">
                  <c:v>-2.8860000000000001</c:v>
                </c:pt>
                <c:pt idx="1795">
                  <c:v>-2.8860000000000001</c:v>
                </c:pt>
                <c:pt idx="1796">
                  <c:v>0.442</c:v>
                </c:pt>
                <c:pt idx="1797">
                  <c:v>0.432</c:v>
                </c:pt>
                <c:pt idx="1798">
                  <c:v>-2.0550000000000002</c:v>
                </c:pt>
                <c:pt idx="1799">
                  <c:v>-2.056</c:v>
                </c:pt>
                <c:pt idx="1800">
                  <c:v>0.441</c:v>
                </c:pt>
                <c:pt idx="1801">
                  <c:v>0.45200000000000001</c:v>
                </c:pt>
                <c:pt idx="1802">
                  <c:v>-4.7910000000000004</c:v>
                </c:pt>
                <c:pt idx="1803">
                  <c:v>-2.891</c:v>
                </c:pt>
                <c:pt idx="1804">
                  <c:v>-2.89</c:v>
                </c:pt>
                <c:pt idx="1805">
                  <c:v>19.786999999999999</c:v>
                </c:pt>
                <c:pt idx="1806">
                  <c:v>0.443</c:v>
                </c:pt>
                <c:pt idx="1807">
                  <c:v>0.433</c:v>
                </c:pt>
                <c:pt idx="1808">
                  <c:v>-2.0529999999999999</c:v>
                </c:pt>
                <c:pt idx="1809">
                  <c:v>-2.0529999999999999</c:v>
                </c:pt>
                <c:pt idx="1810">
                  <c:v>0.44</c:v>
                </c:pt>
                <c:pt idx="1811">
                  <c:v>0.45100000000000001</c:v>
                </c:pt>
                <c:pt idx="1812">
                  <c:v>-2.891</c:v>
                </c:pt>
                <c:pt idx="1813">
                  <c:v>-2.89</c:v>
                </c:pt>
                <c:pt idx="1814">
                  <c:v>16.074000000000002</c:v>
                </c:pt>
                <c:pt idx="1815">
                  <c:v>0.44500000000000001</c:v>
                </c:pt>
                <c:pt idx="1816">
                  <c:v>0.435</c:v>
                </c:pt>
                <c:pt idx="1817">
                  <c:v>-4.048</c:v>
                </c:pt>
                <c:pt idx="1818">
                  <c:v>-2.0550000000000002</c:v>
                </c:pt>
                <c:pt idx="1819">
                  <c:v>-2.0550000000000002</c:v>
                </c:pt>
                <c:pt idx="1820">
                  <c:v>0.438</c:v>
                </c:pt>
                <c:pt idx="1821">
                  <c:v>0.44900000000000001</c:v>
                </c:pt>
                <c:pt idx="1822">
                  <c:v>-2.8879999999999999</c:v>
                </c:pt>
                <c:pt idx="1823">
                  <c:v>-2.8879999999999999</c:v>
                </c:pt>
                <c:pt idx="1824">
                  <c:v>0.44500000000000001</c:v>
                </c:pt>
                <c:pt idx="1825">
                  <c:v>0.435</c:v>
                </c:pt>
                <c:pt idx="1826">
                  <c:v>-2.089</c:v>
                </c:pt>
                <c:pt idx="1827">
                  <c:v>-2.0499999999999998</c:v>
                </c:pt>
                <c:pt idx="1828">
                  <c:v>-2.0499999999999998</c:v>
                </c:pt>
                <c:pt idx="1829">
                  <c:v>4.7</c:v>
                </c:pt>
                <c:pt idx="1830">
                  <c:v>0.443</c:v>
                </c:pt>
                <c:pt idx="1831">
                  <c:v>0.45400000000000001</c:v>
                </c:pt>
                <c:pt idx="1832">
                  <c:v>-2.8969999999999998</c:v>
                </c:pt>
                <c:pt idx="1833">
                  <c:v>-2.8959999999999999</c:v>
                </c:pt>
                <c:pt idx="1834">
                  <c:v>0.441</c:v>
                </c:pt>
                <c:pt idx="1835">
                  <c:v>0.43</c:v>
                </c:pt>
                <c:pt idx="1836">
                  <c:v>-2.0489999999999999</c:v>
                </c:pt>
                <c:pt idx="1837">
                  <c:v>-2.0499999999999998</c:v>
                </c:pt>
                <c:pt idx="1838">
                  <c:v>16.076000000000001</c:v>
                </c:pt>
                <c:pt idx="1839">
                  <c:v>0.442</c:v>
                </c:pt>
                <c:pt idx="1840">
                  <c:v>0.45200000000000001</c:v>
                </c:pt>
                <c:pt idx="1841">
                  <c:v>-4.8899999999999997</c:v>
                </c:pt>
                <c:pt idx="1842">
                  <c:v>-2.899</c:v>
                </c:pt>
                <c:pt idx="1843">
                  <c:v>-2.8980000000000001</c:v>
                </c:pt>
                <c:pt idx="1844">
                  <c:v>0.442</c:v>
                </c:pt>
                <c:pt idx="1845">
                  <c:v>0.432</c:v>
                </c:pt>
                <c:pt idx="1846">
                  <c:v>-2.048</c:v>
                </c:pt>
                <c:pt idx="1847">
                  <c:v>-2.0489999999999999</c:v>
                </c:pt>
                <c:pt idx="1848">
                  <c:v>0.442</c:v>
                </c:pt>
                <c:pt idx="1849">
                  <c:v>0.45200000000000001</c:v>
                </c:pt>
                <c:pt idx="1850">
                  <c:v>-1.38</c:v>
                </c:pt>
                <c:pt idx="1851">
                  <c:v>-2.89</c:v>
                </c:pt>
                <c:pt idx="1852">
                  <c:v>-2.8889999999999998</c:v>
                </c:pt>
                <c:pt idx="1853">
                  <c:v>19.655000000000001</c:v>
                </c:pt>
                <c:pt idx="1854">
                  <c:v>0.44500000000000001</c:v>
                </c:pt>
                <c:pt idx="1855">
                  <c:v>0.435</c:v>
                </c:pt>
                <c:pt idx="1856">
                  <c:v>-2.0550000000000002</c:v>
                </c:pt>
                <c:pt idx="1857">
                  <c:v>-2.0550000000000002</c:v>
                </c:pt>
                <c:pt idx="1858">
                  <c:v>0.438</c:v>
                </c:pt>
                <c:pt idx="1859">
                  <c:v>0.44800000000000001</c:v>
                </c:pt>
                <c:pt idx="1860">
                  <c:v>-2.8889999999999998</c:v>
                </c:pt>
                <c:pt idx="1861">
                  <c:v>-2.8889999999999998</c:v>
                </c:pt>
                <c:pt idx="1862">
                  <c:v>24.001999999999999</c:v>
                </c:pt>
                <c:pt idx="1863">
                  <c:v>0.44900000000000001</c:v>
                </c:pt>
                <c:pt idx="1864">
                  <c:v>0.439</c:v>
                </c:pt>
                <c:pt idx="1865">
                  <c:v>-2.3149999999999999</c:v>
                </c:pt>
                <c:pt idx="1866">
                  <c:v>-2.0489999999999999</c:v>
                </c:pt>
                <c:pt idx="1867">
                  <c:v>-2.0489999999999999</c:v>
                </c:pt>
                <c:pt idx="1868">
                  <c:v>0.434</c:v>
                </c:pt>
                <c:pt idx="1869">
                  <c:v>0.44500000000000001</c:v>
                </c:pt>
                <c:pt idx="1870">
                  <c:v>-2.8980000000000001</c:v>
                </c:pt>
                <c:pt idx="1871">
                  <c:v>-2.8980000000000001</c:v>
                </c:pt>
                <c:pt idx="1872">
                  <c:v>0.44900000000000001</c:v>
                </c:pt>
                <c:pt idx="1873">
                  <c:v>0.438</c:v>
                </c:pt>
                <c:pt idx="1874">
                  <c:v>-4.516</c:v>
                </c:pt>
                <c:pt idx="1875">
                  <c:v>-2.0489999999999999</c:v>
                </c:pt>
                <c:pt idx="1876">
                  <c:v>-2.0489999999999999</c:v>
                </c:pt>
                <c:pt idx="1877">
                  <c:v>12.032999999999999</c:v>
                </c:pt>
                <c:pt idx="1878">
                  <c:v>0.434</c:v>
                </c:pt>
                <c:pt idx="1879">
                  <c:v>0.44500000000000001</c:v>
                </c:pt>
                <c:pt idx="1880">
                  <c:v>-2.8980000000000001</c:v>
                </c:pt>
                <c:pt idx="1881">
                  <c:v>-2.8980000000000001</c:v>
                </c:pt>
                <c:pt idx="1882">
                  <c:v>0.44900000000000001</c:v>
                </c:pt>
                <c:pt idx="1883">
                  <c:v>0.439</c:v>
                </c:pt>
                <c:pt idx="1884">
                  <c:v>-2.0489999999999999</c:v>
                </c:pt>
                <c:pt idx="1885">
                  <c:v>-2.0489999999999999</c:v>
                </c:pt>
                <c:pt idx="1886">
                  <c:v>3.5049999999999999</c:v>
                </c:pt>
                <c:pt idx="1887">
                  <c:v>0.439</c:v>
                </c:pt>
                <c:pt idx="1888">
                  <c:v>0.44900000000000001</c:v>
                </c:pt>
                <c:pt idx="1889">
                  <c:v>-1.647</c:v>
                </c:pt>
                <c:pt idx="1890">
                  <c:v>-2.887</c:v>
                </c:pt>
                <c:pt idx="1891">
                  <c:v>-2.887</c:v>
                </c:pt>
                <c:pt idx="1892">
                  <c:v>0.44400000000000001</c:v>
                </c:pt>
                <c:pt idx="1893">
                  <c:v>0.433</c:v>
                </c:pt>
                <c:pt idx="1894">
                  <c:v>-2.0569999999999999</c:v>
                </c:pt>
                <c:pt idx="1895">
                  <c:v>-2.0579999999999998</c:v>
                </c:pt>
                <c:pt idx="1896">
                  <c:v>0.439</c:v>
                </c:pt>
                <c:pt idx="1897">
                  <c:v>0.45</c:v>
                </c:pt>
                <c:pt idx="1898">
                  <c:v>-5.7850000000000001</c:v>
                </c:pt>
                <c:pt idx="1899">
                  <c:v>-2.8879999999999999</c:v>
                </c:pt>
                <c:pt idx="1900">
                  <c:v>-2.887</c:v>
                </c:pt>
                <c:pt idx="1901">
                  <c:v>27.558</c:v>
                </c:pt>
                <c:pt idx="1902">
                  <c:v>0.45</c:v>
                </c:pt>
                <c:pt idx="1903">
                  <c:v>0.439</c:v>
                </c:pt>
                <c:pt idx="1904">
                  <c:v>-2.0590000000000002</c:v>
                </c:pt>
                <c:pt idx="1905">
                  <c:v>-2.0579999999999998</c:v>
                </c:pt>
                <c:pt idx="1906">
                  <c:v>0.433</c:v>
                </c:pt>
                <c:pt idx="1907">
                  <c:v>0.44400000000000001</c:v>
                </c:pt>
                <c:pt idx="1908">
                  <c:v>-2.8860000000000001</c:v>
                </c:pt>
                <c:pt idx="1909">
                  <c:v>-2.887</c:v>
                </c:pt>
                <c:pt idx="1910">
                  <c:v>22.698</c:v>
                </c:pt>
                <c:pt idx="1911">
                  <c:v>0.45700000000000002</c:v>
                </c:pt>
                <c:pt idx="1912">
                  <c:v>0.44700000000000001</c:v>
                </c:pt>
                <c:pt idx="1913">
                  <c:v>-4.6079999999999997</c:v>
                </c:pt>
                <c:pt idx="1914">
                  <c:v>-2.06</c:v>
                </c:pt>
                <c:pt idx="1915">
                  <c:v>-2.0590000000000002</c:v>
                </c:pt>
                <c:pt idx="1916">
                  <c:v>0.42599999999999999</c:v>
                </c:pt>
                <c:pt idx="1917">
                  <c:v>0.436</c:v>
                </c:pt>
                <c:pt idx="1918">
                  <c:v>-2.887</c:v>
                </c:pt>
                <c:pt idx="1919">
                  <c:v>-2.8879999999999999</c:v>
                </c:pt>
                <c:pt idx="1920">
                  <c:v>0.45700000000000002</c:v>
                </c:pt>
                <c:pt idx="1921">
                  <c:v>0.44700000000000001</c:v>
                </c:pt>
                <c:pt idx="1922">
                  <c:v>-2.3450000000000002</c:v>
                </c:pt>
                <c:pt idx="1923">
                  <c:v>-2.0510000000000002</c:v>
                </c:pt>
                <c:pt idx="1924">
                  <c:v>-2.0489999999999999</c:v>
                </c:pt>
                <c:pt idx="1925">
                  <c:v>5.46</c:v>
                </c:pt>
                <c:pt idx="1926">
                  <c:v>0.434</c:v>
                </c:pt>
                <c:pt idx="1927">
                  <c:v>0.44500000000000001</c:v>
                </c:pt>
                <c:pt idx="1928">
                  <c:v>-2.9009999999999998</c:v>
                </c:pt>
                <c:pt idx="1929">
                  <c:v>-2.9009999999999998</c:v>
                </c:pt>
                <c:pt idx="1930">
                  <c:v>0.44900000000000001</c:v>
                </c:pt>
                <c:pt idx="1931">
                  <c:v>0.438</c:v>
                </c:pt>
                <c:pt idx="1932">
                  <c:v>-2.0489999999999999</c:v>
                </c:pt>
                <c:pt idx="1933">
                  <c:v>-2.048</c:v>
                </c:pt>
                <c:pt idx="1934">
                  <c:v>18.748000000000001</c:v>
                </c:pt>
                <c:pt idx="1935">
                  <c:v>0.435</c:v>
                </c:pt>
                <c:pt idx="1936">
                  <c:v>0.44600000000000001</c:v>
                </c:pt>
                <c:pt idx="1937">
                  <c:v>-5.9249999999999998</c:v>
                </c:pt>
                <c:pt idx="1938">
                  <c:v>-2.9</c:v>
                </c:pt>
                <c:pt idx="1939">
                  <c:v>-2.9</c:v>
                </c:pt>
                <c:pt idx="1940">
                  <c:v>0.44800000000000001</c:v>
                </c:pt>
                <c:pt idx="1941">
                  <c:v>0.437</c:v>
                </c:pt>
                <c:pt idx="1942">
                  <c:v>-2.0499999999999998</c:v>
                </c:pt>
                <c:pt idx="1943">
                  <c:v>-2.0499999999999998</c:v>
                </c:pt>
                <c:pt idx="1944">
                  <c:v>0.435</c:v>
                </c:pt>
                <c:pt idx="1945">
                  <c:v>0.44600000000000001</c:v>
                </c:pt>
                <c:pt idx="1946">
                  <c:v>-1.7010000000000001</c:v>
                </c:pt>
                <c:pt idx="1947">
                  <c:v>-2.8839999999999999</c:v>
                </c:pt>
                <c:pt idx="1948">
                  <c:v>-2.8839999999999999</c:v>
                </c:pt>
                <c:pt idx="1949">
                  <c:v>21.814</c:v>
                </c:pt>
                <c:pt idx="1950">
                  <c:v>0.45600000000000002</c:v>
                </c:pt>
                <c:pt idx="1951">
                  <c:v>0.44600000000000001</c:v>
                </c:pt>
                <c:pt idx="1952">
                  <c:v>-2.0640000000000001</c:v>
                </c:pt>
                <c:pt idx="1953">
                  <c:v>-2.0630000000000002</c:v>
                </c:pt>
                <c:pt idx="1954">
                  <c:v>0.42699999999999999</c:v>
                </c:pt>
                <c:pt idx="1955">
                  <c:v>0.437</c:v>
                </c:pt>
                <c:pt idx="1956">
                  <c:v>-2.8820000000000001</c:v>
                </c:pt>
                <c:pt idx="1957">
                  <c:v>-2.8839999999999999</c:v>
                </c:pt>
                <c:pt idx="1958">
                  <c:v>26.288</c:v>
                </c:pt>
                <c:pt idx="1959">
                  <c:v>0.46500000000000002</c:v>
                </c:pt>
                <c:pt idx="1960">
                  <c:v>0.45400000000000001</c:v>
                </c:pt>
                <c:pt idx="1961">
                  <c:v>-2.3650000000000002</c:v>
                </c:pt>
                <c:pt idx="1962">
                  <c:v>-2.0579999999999998</c:v>
                </c:pt>
                <c:pt idx="1963">
                  <c:v>-2.056</c:v>
                </c:pt>
                <c:pt idx="1964">
                  <c:v>0.41899999999999998</c:v>
                </c:pt>
                <c:pt idx="1965">
                  <c:v>0.42899999999999999</c:v>
                </c:pt>
                <c:pt idx="1966">
                  <c:v>-2.895</c:v>
                </c:pt>
                <c:pt idx="1967">
                  <c:v>-2.8980000000000001</c:v>
                </c:pt>
                <c:pt idx="1968">
                  <c:v>0.46500000000000002</c:v>
                </c:pt>
                <c:pt idx="1969">
                  <c:v>0.45400000000000001</c:v>
                </c:pt>
                <c:pt idx="1970">
                  <c:v>-4.6710000000000003</c:v>
                </c:pt>
                <c:pt idx="1971">
                  <c:v>-2.0539999999999998</c:v>
                </c:pt>
                <c:pt idx="1972">
                  <c:v>-2.0510000000000002</c:v>
                </c:pt>
                <c:pt idx="1973">
                  <c:v>16.457999999999998</c:v>
                </c:pt>
                <c:pt idx="1974">
                  <c:v>0.42</c:v>
                </c:pt>
                <c:pt idx="1975">
                  <c:v>0.43099999999999999</c:v>
                </c:pt>
                <c:pt idx="1976">
                  <c:v>-2.9009999999999998</c:v>
                </c:pt>
                <c:pt idx="1977">
                  <c:v>-2.903</c:v>
                </c:pt>
                <c:pt idx="1978">
                  <c:v>0.46300000000000002</c:v>
                </c:pt>
                <c:pt idx="1979">
                  <c:v>0.45200000000000001</c:v>
                </c:pt>
                <c:pt idx="1980">
                  <c:v>-2.0529999999999999</c:v>
                </c:pt>
                <c:pt idx="1981">
                  <c:v>-2.0510000000000002</c:v>
                </c:pt>
                <c:pt idx="1982">
                  <c:v>4.7519999999999998</c:v>
                </c:pt>
                <c:pt idx="1983">
                  <c:v>0.42899999999999999</c:v>
                </c:pt>
                <c:pt idx="1984">
                  <c:v>0.44</c:v>
                </c:pt>
                <c:pt idx="1985">
                  <c:v>-1.714</c:v>
                </c:pt>
                <c:pt idx="1986">
                  <c:v>-2.8839999999999999</c:v>
                </c:pt>
                <c:pt idx="1987">
                  <c:v>-2.8849999999999998</c:v>
                </c:pt>
                <c:pt idx="1988">
                  <c:v>0.45200000000000001</c:v>
                </c:pt>
                <c:pt idx="1989">
                  <c:v>0.442</c:v>
                </c:pt>
                <c:pt idx="1990">
                  <c:v>-2.0630000000000002</c:v>
                </c:pt>
                <c:pt idx="1991">
                  <c:v>-2.0619999999999998</c:v>
                </c:pt>
                <c:pt idx="1992">
                  <c:v>0.43</c:v>
                </c:pt>
                <c:pt idx="1993">
                  <c:v>0.441</c:v>
                </c:pt>
                <c:pt idx="1994">
                  <c:v>-5.97</c:v>
                </c:pt>
                <c:pt idx="1995">
                  <c:v>-2.88</c:v>
                </c:pt>
                <c:pt idx="1996">
                  <c:v>-2.8809999999999998</c:v>
                </c:pt>
                <c:pt idx="1997">
                  <c:v>27.677</c:v>
                </c:pt>
                <c:pt idx="1998">
                  <c:v>0.46300000000000002</c:v>
                </c:pt>
                <c:pt idx="1999">
                  <c:v>0.45300000000000001</c:v>
                </c:pt>
                <c:pt idx="2000">
                  <c:v>-2.0710000000000002</c:v>
                </c:pt>
                <c:pt idx="2001">
                  <c:v>-2.069</c:v>
                </c:pt>
                <c:pt idx="2002">
                  <c:v>0.42</c:v>
                </c:pt>
                <c:pt idx="2003">
                  <c:v>0.43</c:v>
                </c:pt>
                <c:pt idx="2004">
                  <c:v>-2.8780000000000001</c:v>
                </c:pt>
                <c:pt idx="2005">
                  <c:v>-2.88</c:v>
                </c:pt>
                <c:pt idx="2006">
                  <c:v>22.965</c:v>
                </c:pt>
                <c:pt idx="2007">
                  <c:v>0.47599999999999998</c:v>
                </c:pt>
                <c:pt idx="2008">
                  <c:v>0.46600000000000003</c:v>
                </c:pt>
                <c:pt idx="2009">
                  <c:v>-4.399</c:v>
                </c:pt>
                <c:pt idx="2010">
                  <c:v>-2.0750000000000002</c:v>
                </c:pt>
                <c:pt idx="2011">
                  <c:v>-2.0710000000000002</c:v>
                </c:pt>
                <c:pt idx="2012">
                  <c:v>0.40699999999999997</c:v>
                </c:pt>
                <c:pt idx="2013">
                  <c:v>0.41799999999999998</c:v>
                </c:pt>
                <c:pt idx="2014">
                  <c:v>-2.883</c:v>
                </c:pt>
                <c:pt idx="2015">
                  <c:v>-2.887</c:v>
                </c:pt>
                <c:pt idx="2016">
                  <c:v>0.47599999999999998</c:v>
                </c:pt>
                <c:pt idx="2017">
                  <c:v>0.46500000000000002</c:v>
                </c:pt>
                <c:pt idx="2018">
                  <c:v>-2.2210000000000001</c:v>
                </c:pt>
                <c:pt idx="2019">
                  <c:v>-2.0619999999999998</c:v>
                </c:pt>
                <c:pt idx="2020">
                  <c:v>-2.0579999999999998</c:v>
                </c:pt>
                <c:pt idx="2021">
                  <c:v>5.819</c:v>
                </c:pt>
                <c:pt idx="2022">
                  <c:v>0.41899999999999998</c:v>
                </c:pt>
                <c:pt idx="2023">
                  <c:v>0.42899999999999999</c:v>
                </c:pt>
                <c:pt idx="2024">
                  <c:v>-2.8969999999999998</c:v>
                </c:pt>
                <c:pt idx="2025">
                  <c:v>-2.899</c:v>
                </c:pt>
                <c:pt idx="2026">
                  <c:v>0.46400000000000002</c:v>
                </c:pt>
                <c:pt idx="2027">
                  <c:v>0.45300000000000001</c:v>
                </c:pt>
                <c:pt idx="2028">
                  <c:v>-2.0579999999999998</c:v>
                </c:pt>
                <c:pt idx="2029">
                  <c:v>-2.0550000000000002</c:v>
                </c:pt>
                <c:pt idx="2030">
                  <c:v>20.140999999999998</c:v>
                </c:pt>
                <c:pt idx="2031">
                  <c:v>0.42299999999999999</c:v>
                </c:pt>
                <c:pt idx="2032">
                  <c:v>0.433</c:v>
                </c:pt>
                <c:pt idx="2033">
                  <c:v>-5.6989999999999998</c:v>
                </c:pt>
                <c:pt idx="2034">
                  <c:v>-2.891</c:v>
                </c:pt>
                <c:pt idx="2035">
                  <c:v>-2.8929999999999998</c:v>
                </c:pt>
                <c:pt idx="2036">
                  <c:v>0.45900000000000002</c:v>
                </c:pt>
                <c:pt idx="2037">
                  <c:v>0.44900000000000001</c:v>
                </c:pt>
                <c:pt idx="2038">
                  <c:v>-2.06</c:v>
                </c:pt>
                <c:pt idx="2039">
                  <c:v>-2.0590000000000002</c:v>
                </c:pt>
                <c:pt idx="2040">
                  <c:v>0.42399999999999999</c:v>
                </c:pt>
                <c:pt idx="2041">
                  <c:v>0.434</c:v>
                </c:pt>
                <c:pt idx="2042">
                  <c:v>-1.645</c:v>
                </c:pt>
                <c:pt idx="2043">
                  <c:v>-2.8719999999999999</c:v>
                </c:pt>
                <c:pt idx="2044">
                  <c:v>-2.8740000000000001</c:v>
                </c:pt>
                <c:pt idx="2045">
                  <c:v>19.456</c:v>
                </c:pt>
                <c:pt idx="2046">
                  <c:v>0.47</c:v>
                </c:pt>
                <c:pt idx="2047">
                  <c:v>0.46</c:v>
                </c:pt>
                <c:pt idx="2048">
                  <c:v>-2.0819999999999999</c:v>
                </c:pt>
                <c:pt idx="2049">
                  <c:v>-2.0779999999999998</c:v>
                </c:pt>
                <c:pt idx="2050">
                  <c:v>0.41199999999999998</c:v>
                </c:pt>
                <c:pt idx="2051">
                  <c:v>0.42199999999999999</c:v>
                </c:pt>
                <c:pt idx="2052">
                  <c:v>-2.87</c:v>
                </c:pt>
                <c:pt idx="2053">
                  <c:v>-2.8730000000000002</c:v>
                </c:pt>
                <c:pt idx="2054">
                  <c:v>23.425999999999998</c:v>
                </c:pt>
                <c:pt idx="2055">
                  <c:v>0.48199999999999998</c:v>
                </c:pt>
                <c:pt idx="2056">
                  <c:v>0.47199999999999998</c:v>
                </c:pt>
                <c:pt idx="2057">
                  <c:v>-2.0910000000000002</c:v>
                </c:pt>
                <c:pt idx="2058">
                  <c:v>-2.0859999999999999</c:v>
                </c:pt>
                <c:pt idx="2059">
                  <c:v>0.40100000000000002</c:v>
                </c:pt>
                <c:pt idx="2060">
                  <c:v>0.41099999999999998</c:v>
                </c:pt>
                <c:pt idx="2061">
                  <c:v>-2.8690000000000002</c:v>
                </c:pt>
                <c:pt idx="2062">
                  <c:v>-2.8740000000000001</c:v>
                </c:pt>
                <c:pt idx="2063">
                  <c:v>0.48199999999999998</c:v>
                </c:pt>
                <c:pt idx="2064">
                  <c:v>0.47199999999999998</c:v>
                </c:pt>
                <c:pt idx="2065">
                  <c:v>-4.21</c:v>
                </c:pt>
                <c:pt idx="2066">
                  <c:v>0.78900000000000003</c:v>
                </c:pt>
                <c:pt idx="2067">
                  <c:v>-5.9279999999999999</c:v>
                </c:pt>
                <c:pt idx="2068">
                  <c:v>0.89700000000000002</c:v>
                </c:pt>
                <c:pt idx="2069">
                  <c:v>-4.1669999999999998</c:v>
                </c:pt>
                <c:pt idx="2070">
                  <c:v>0.84499999999999997</c:v>
                </c:pt>
                <c:pt idx="2071">
                  <c:v>-5.8049999999999997</c:v>
                </c:pt>
                <c:pt idx="2072">
                  <c:v>0.46800000000000003</c:v>
                </c:pt>
                <c:pt idx="2073">
                  <c:v>0.45700000000000002</c:v>
                </c:pt>
                <c:pt idx="2074">
                  <c:v>-2.0569999999999999</c:v>
                </c:pt>
                <c:pt idx="2075">
                  <c:v>-2.0539999999999998</c:v>
                </c:pt>
                <c:pt idx="2076">
                  <c:v>0.41599999999999998</c:v>
                </c:pt>
                <c:pt idx="2077">
                  <c:v>0.42699999999999999</c:v>
                </c:pt>
                <c:pt idx="2078">
                  <c:v>-2.903</c:v>
                </c:pt>
                <c:pt idx="2079">
                  <c:v>-2.9049999999999998</c:v>
                </c:pt>
                <c:pt idx="2080">
                  <c:v>0.46700000000000003</c:v>
                </c:pt>
                <c:pt idx="2081">
                  <c:v>0.45600000000000002</c:v>
                </c:pt>
                <c:pt idx="2082">
                  <c:v>-2.056</c:v>
                </c:pt>
                <c:pt idx="2083">
                  <c:v>-2.0529999999999999</c:v>
                </c:pt>
                <c:pt idx="2084">
                  <c:v>0.41699999999999998</c:v>
                </c:pt>
                <c:pt idx="2085">
                  <c:v>0.42799999999999999</c:v>
                </c:pt>
                <c:pt idx="2086">
                  <c:v>-2.9039999999999999</c:v>
                </c:pt>
                <c:pt idx="2087">
                  <c:v>-2.907</c:v>
                </c:pt>
                <c:pt idx="2088">
                  <c:v>0.46600000000000003</c:v>
                </c:pt>
                <c:pt idx="2089">
                  <c:v>0.45500000000000002</c:v>
                </c:pt>
                <c:pt idx="2090">
                  <c:v>-2.0539999999999998</c:v>
                </c:pt>
                <c:pt idx="2091">
                  <c:v>-2.052</c:v>
                </c:pt>
                <c:pt idx="2092">
                  <c:v>0.41799999999999998</c:v>
                </c:pt>
                <c:pt idx="2093">
                  <c:v>0.42699999999999999</c:v>
                </c:pt>
                <c:pt idx="2094">
                  <c:v>-2.8929999999999998</c:v>
                </c:pt>
                <c:pt idx="2095">
                  <c:v>-2.8959999999999999</c:v>
                </c:pt>
                <c:pt idx="2096">
                  <c:v>0.47099999999999997</c:v>
                </c:pt>
                <c:pt idx="2097">
                  <c:v>0.46</c:v>
                </c:pt>
                <c:pt idx="2098">
                  <c:v>-2.048</c:v>
                </c:pt>
                <c:pt idx="2099">
                  <c:v>-2.0449999999999999</c:v>
                </c:pt>
                <c:pt idx="2100">
                  <c:v>0.41599999999999998</c:v>
                </c:pt>
                <c:pt idx="2101">
                  <c:v>0.42599999999999999</c:v>
                </c:pt>
                <c:pt idx="2102">
                  <c:v>-2.8919999999999999</c:v>
                </c:pt>
                <c:pt idx="2103">
                  <c:v>-2.895</c:v>
                </c:pt>
                <c:pt idx="2104">
                  <c:v>0.47199999999999998</c:v>
                </c:pt>
                <c:pt idx="2105">
                  <c:v>0.46100000000000002</c:v>
                </c:pt>
                <c:pt idx="2106">
                  <c:v>-2.0489999999999999</c:v>
                </c:pt>
                <c:pt idx="2107">
                  <c:v>-2.0459999999999998</c:v>
                </c:pt>
                <c:pt idx="2108">
                  <c:v>0.41499999999999998</c:v>
                </c:pt>
                <c:pt idx="2109">
                  <c:v>0.42599999999999999</c:v>
                </c:pt>
                <c:pt idx="2110">
                  <c:v>-2.89</c:v>
                </c:pt>
                <c:pt idx="2111">
                  <c:v>-2.8929999999999998</c:v>
                </c:pt>
                <c:pt idx="2112">
                  <c:v>0.47299999999999998</c:v>
                </c:pt>
                <c:pt idx="2113">
                  <c:v>0.46200000000000002</c:v>
                </c:pt>
                <c:pt idx="2114">
                  <c:v>-4.0979999999999999</c:v>
                </c:pt>
                <c:pt idx="2115">
                  <c:v>0.84199999999999997</c:v>
                </c:pt>
                <c:pt idx="2116">
                  <c:v>-5.8559999999999999</c:v>
                </c:pt>
                <c:pt idx="2117">
                  <c:v>0.89500000000000002</c:v>
                </c:pt>
                <c:pt idx="2118">
                  <c:v>-4.1840000000000002</c:v>
                </c:pt>
                <c:pt idx="2119">
                  <c:v>0.82199999999999995</c:v>
                </c:pt>
                <c:pt idx="2120">
                  <c:v>-5.8659999999999997</c:v>
                </c:pt>
                <c:pt idx="2121">
                  <c:v>0.46100000000000002</c:v>
                </c:pt>
                <c:pt idx="2122">
                  <c:v>0.45</c:v>
                </c:pt>
                <c:pt idx="2123">
                  <c:v>-2.0350000000000001</c:v>
                </c:pt>
                <c:pt idx="2124">
                  <c:v>-2.0329999999999999</c:v>
                </c:pt>
                <c:pt idx="2125">
                  <c:v>0.42499999999999999</c:v>
                </c:pt>
                <c:pt idx="2126">
                  <c:v>0.436</c:v>
                </c:pt>
                <c:pt idx="2127">
                  <c:v>-2.9049999999999998</c:v>
                </c:pt>
                <c:pt idx="2128">
                  <c:v>-2.907</c:v>
                </c:pt>
                <c:pt idx="2129">
                  <c:v>0.46200000000000002</c:v>
                </c:pt>
                <c:pt idx="2130">
                  <c:v>0.45100000000000001</c:v>
                </c:pt>
                <c:pt idx="2131">
                  <c:v>16.22</c:v>
                </c:pt>
                <c:pt idx="2132">
                  <c:v>-2.0339999999999998</c:v>
                </c:pt>
                <c:pt idx="2133">
                  <c:v>-2.0310000000000001</c:v>
                </c:pt>
                <c:pt idx="2134">
                  <c:v>0.41499999999999998</c:v>
                </c:pt>
                <c:pt idx="2135">
                  <c:v>0.42599999999999999</c:v>
                </c:pt>
                <c:pt idx="2136">
                  <c:v>-2.9119999999999999</c:v>
                </c:pt>
                <c:pt idx="2137">
                  <c:v>-2.915</c:v>
                </c:pt>
                <c:pt idx="2138">
                  <c:v>0.47399999999999998</c:v>
                </c:pt>
                <c:pt idx="2139">
                  <c:v>0.46200000000000002</c:v>
                </c:pt>
                <c:pt idx="2140">
                  <c:v>5.0309999999999997</c:v>
                </c:pt>
                <c:pt idx="2141">
                  <c:v>-2.036</c:v>
                </c:pt>
                <c:pt idx="2142">
                  <c:v>-2.032</c:v>
                </c:pt>
                <c:pt idx="2143">
                  <c:v>-1.202</c:v>
                </c:pt>
                <c:pt idx="2144">
                  <c:v>0.41099999999999998</c:v>
                </c:pt>
                <c:pt idx="2145">
                  <c:v>0.42299999999999999</c:v>
                </c:pt>
                <c:pt idx="2146">
                  <c:v>-2.919</c:v>
                </c:pt>
                <c:pt idx="2147">
                  <c:v>-2.923</c:v>
                </c:pt>
                <c:pt idx="2148">
                  <c:v>0.47799999999999998</c:v>
                </c:pt>
                <c:pt idx="2149">
                  <c:v>0.46700000000000003</c:v>
                </c:pt>
                <c:pt idx="2150">
                  <c:v>-2.0329999999999999</c:v>
                </c:pt>
                <c:pt idx="2151">
                  <c:v>-2.0299999999999998</c:v>
                </c:pt>
                <c:pt idx="2152">
                  <c:v>-4.593</c:v>
                </c:pt>
                <c:pt idx="2153">
                  <c:v>0.41099999999999998</c:v>
                </c:pt>
                <c:pt idx="2154">
                  <c:v>0.42199999999999999</c:v>
                </c:pt>
                <c:pt idx="2155">
                  <c:v>27.683</c:v>
                </c:pt>
                <c:pt idx="2156">
                  <c:v>-2.9319999999999999</c:v>
                </c:pt>
                <c:pt idx="2157">
                  <c:v>-2.9340000000000002</c:v>
                </c:pt>
                <c:pt idx="2158">
                  <c:v>0.46400000000000002</c:v>
                </c:pt>
                <c:pt idx="2159">
                  <c:v>0.45200000000000001</c:v>
                </c:pt>
                <c:pt idx="2160">
                  <c:v>-2.0179999999999998</c:v>
                </c:pt>
                <c:pt idx="2161">
                  <c:v>-2.016</c:v>
                </c:pt>
                <c:pt idx="2162">
                  <c:v>0.42399999999999999</c:v>
                </c:pt>
                <c:pt idx="2163">
                  <c:v>0.436</c:v>
                </c:pt>
                <c:pt idx="2164">
                  <c:v>18.163</c:v>
                </c:pt>
                <c:pt idx="2165">
                  <c:v>-2.93</c:v>
                </c:pt>
                <c:pt idx="2166">
                  <c:v>-2.931</c:v>
                </c:pt>
                <c:pt idx="2167">
                  <c:v>-3.3730000000000002</c:v>
                </c:pt>
                <c:pt idx="2168">
                  <c:v>0.45400000000000001</c:v>
                </c:pt>
                <c:pt idx="2169">
                  <c:v>0.443</c:v>
                </c:pt>
                <c:pt idx="2170">
                  <c:v>-2.0259999999999998</c:v>
                </c:pt>
                <c:pt idx="2171">
                  <c:v>-2.0249999999999999</c:v>
                </c:pt>
                <c:pt idx="2172">
                  <c:v>0.433</c:v>
                </c:pt>
                <c:pt idx="2173">
                  <c:v>0.44400000000000001</c:v>
                </c:pt>
                <c:pt idx="2174">
                  <c:v>-2.9180000000000001</c:v>
                </c:pt>
                <c:pt idx="2175">
                  <c:v>-2.919</c:v>
                </c:pt>
                <c:pt idx="2176">
                  <c:v>-1.7390000000000001</c:v>
                </c:pt>
                <c:pt idx="2177">
                  <c:v>0.45500000000000002</c:v>
                </c:pt>
                <c:pt idx="2178">
                  <c:v>0.44400000000000001</c:v>
                </c:pt>
                <c:pt idx="2179">
                  <c:v>4.7389999999999999</c:v>
                </c:pt>
                <c:pt idx="2180">
                  <c:v>-2.0289999999999999</c:v>
                </c:pt>
                <c:pt idx="2181">
                  <c:v>-2.028</c:v>
                </c:pt>
                <c:pt idx="2182">
                  <c:v>0.43</c:v>
                </c:pt>
                <c:pt idx="2183">
                  <c:v>0.441</c:v>
                </c:pt>
                <c:pt idx="2184">
                  <c:v>-2.9140000000000001</c:v>
                </c:pt>
                <c:pt idx="2185">
                  <c:v>-2.915</c:v>
                </c:pt>
                <c:pt idx="2186">
                  <c:v>0.45800000000000002</c:v>
                </c:pt>
                <c:pt idx="2187">
                  <c:v>0.44700000000000001</c:v>
                </c:pt>
                <c:pt idx="2188">
                  <c:v>15.577999999999999</c:v>
                </c:pt>
                <c:pt idx="2189">
                  <c:v>-2.0289999999999999</c:v>
                </c:pt>
                <c:pt idx="2190">
                  <c:v>-2.0259999999999998</c:v>
                </c:pt>
                <c:pt idx="2191">
                  <c:v>-4.7329999999999997</c:v>
                </c:pt>
                <c:pt idx="2192">
                  <c:v>0.42099999999999999</c:v>
                </c:pt>
                <c:pt idx="2193">
                  <c:v>0.433</c:v>
                </c:pt>
                <c:pt idx="2194">
                  <c:v>-2.9340000000000002</c:v>
                </c:pt>
                <c:pt idx="2195">
                  <c:v>-2.9369999999999998</c:v>
                </c:pt>
                <c:pt idx="2196">
                  <c:v>0.46700000000000003</c:v>
                </c:pt>
                <c:pt idx="2197">
                  <c:v>0.45600000000000002</c:v>
                </c:pt>
                <c:pt idx="2198">
                  <c:v>-2.0190000000000001</c:v>
                </c:pt>
                <c:pt idx="2199">
                  <c:v>-2.016</c:v>
                </c:pt>
                <c:pt idx="2200">
                  <c:v>-1.2290000000000001</c:v>
                </c:pt>
                <c:pt idx="2201">
                  <c:v>0.42099999999999999</c:v>
                </c:pt>
                <c:pt idx="2202">
                  <c:v>0.432</c:v>
                </c:pt>
                <c:pt idx="2203">
                  <c:v>15.037000000000001</c:v>
                </c:pt>
                <c:pt idx="2204">
                  <c:v>-2.9359999999999999</c:v>
                </c:pt>
                <c:pt idx="2205">
                  <c:v>-2.9369999999999998</c:v>
                </c:pt>
                <c:pt idx="2206">
                  <c:v>0.46100000000000002</c:v>
                </c:pt>
                <c:pt idx="2207">
                  <c:v>0.44900000000000001</c:v>
                </c:pt>
                <c:pt idx="2208">
                  <c:v>-2.016</c:v>
                </c:pt>
                <c:pt idx="2209">
                  <c:v>-2.0139999999999998</c:v>
                </c:pt>
                <c:pt idx="2210">
                  <c:v>0.42699999999999999</c:v>
                </c:pt>
                <c:pt idx="2211">
                  <c:v>0.439</c:v>
                </c:pt>
                <c:pt idx="2212">
                  <c:v>22.609000000000002</c:v>
                </c:pt>
                <c:pt idx="2213">
                  <c:v>-2.9340000000000002</c:v>
                </c:pt>
                <c:pt idx="2214">
                  <c:v>-2.9340000000000002</c:v>
                </c:pt>
                <c:pt idx="2215">
                  <c:v>-2.0049999999999999</c:v>
                </c:pt>
                <c:pt idx="2216">
                  <c:v>0.45200000000000001</c:v>
                </c:pt>
                <c:pt idx="2217">
                  <c:v>0.44</c:v>
                </c:pt>
                <c:pt idx="2218">
                  <c:v>-2.0179999999999998</c:v>
                </c:pt>
                <c:pt idx="2219">
                  <c:v>-2.0179999999999998</c:v>
                </c:pt>
                <c:pt idx="2220">
                  <c:v>0.436</c:v>
                </c:pt>
                <c:pt idx="2221">
                  <c:v>0.44700000000000001</c:v>
                </c:pt>
                <c:pt idx="2222">
                  <c:v>-2.93</c:v>
                </c:pt>
                <c:pt idx="2223">
                  <c:v>-2.93</c:v>
                </c:pt>
                <c:pt idx="2224">
                  <c:v>-3.9990000000000001</c:v>
                </c:pt>
                <c:pt idx="2225">
                  <c:v>0.45200000000000001</c:v>
                </c:pt>
                <c:pt idx="2226">
                  <c:v>0.441</c:v>
                </c:pt>
                <c:pt idx="2227">
                  <c:v>21.684000000000001</c:v>
                </c:pt>
                <c:pt idx="2228">
                  <c:v>-2.0259999999999998</c:v>
                </c:pt>
                <c:pt idx="2229">
                  <c:v>-2.024</c:v>
                </c:pt>
                <c:pt idx="2230">
                  <c:v>0.42399999999999999</c:v>
                </c:pt>
                <c:pt idx="2231">
                  <c:v>0.436</c:v>
                </c:pt>
                <c:pt idx="2232">
                  <c:v>-2.923</c:v>
                </c:pt>
                <c:pt idx="2233">
                  <c:v>-2.9249999999999998</c:v>
                </c:pt>
                <c:pt idx="2234">
                  <c:v>0.46300000000000002</c:v>
                </c:pt>
                <c:pt idx="2235">
                  <c:v>0.45200000000000001</c:v>
                </c:pt>
                <c:pt idx="2236">
                  <c:v>6.5019999999999998</c:v>
                </c:pt>
                <c:pt idx="2237">
                  <c:v>-2.0259999999999998</c:v>
                </c:pt>
                <c:pt idx="2238">
                  <c:v>-2.024</c:v>
                </c:pt>
                <c:pt idx="2239">
                  <c:v>-0.88700000000000001</c:v>
                </c:pt>
                <c:pt idx="2240">
                  <c:v>0.42299999999999999</c:v>
                </c:pt>
                <c:pt idx="2241">
                  <c:v>0.434</c:v>
                </c:pt>
                <c:pt idx="2242">
                  <c:v>-2.9249999999999998</c:v>
                </c:pt>
                <c:pt idx="2243">
                  <c:v>-2.927</c:v>
                </c:pt>
                <c:pt idx="2244">
                  <c:v>0.46500000000000002</c:v>
                </c:pt>
                <c:pt idx="2245">
                  <c:v>0.45400000000000001</c:v>
                </c:pt>
                <c:pt idx="2246">
                  <c:v>-2.0259999999999998</c:v>
                </c:pt>
                <c:pt idx="2247">
                  <c:v>-2.024</c:v>
                </c:pt>
                <c:pt idx="2248">
                  <c:v>-3.383</c:v>
                </c:pt>
                <c:pt idx="2249">
                  <c:v>0.42199999999999999</c:v>
                </c:pt>
                <c:pt idx="2250">
                  <c:v>0.434</c:v>
                </c:pt>
                <c:pt idx="2251">
                  <c:v>26.616</c:v>
                </c:pt>
                <c:pt idx="2252">
                  <c:v>-2.9319999999999999</c:v>
                </c:pt>
                <c:pt idx="2253">
                  <c:v>-2.9329999999999998</c:v>
                </c:pt>
                <c:pt idx="2254">
                  <c:v>0.45600000000000002</c:v>
                </c:pt>
                <c:pt idx="2255">
                  <c:v>0.44500000000000001</c:v>
                </c:pt>
                <c:pt idx="2256">
                  <c:v>-2.0179999999999998</c:v>
                </c:pt>
                <c:pt idx="2257">
                  <c:v>-2.0179999999999998</c:v>
                </c:pt>
                <c:pt idx="2258">
                  <c:v>0.43099999999999999</c:v>
                </c:pt>
                <c:pt idx="2259">
                  <c:v>0.442</c:v>
                </c:pt>
                <c:pt idx="2260">
                  <c:v>17.542000000000002</c:v>
                </c:pt>
                <c:pt idx="2261">
                  <c:v>-2.931</c:v>
                </c:pt>
                <c:pt idx="2262">
                  <c:v>-2.9319999999999999</c:v>
                </c:pt>
                <c:pt idx="2263">
                  <c:v>-3.6869999999999998</c:v>
                </c:pt>
                <c:pt idx="2264">
                  <c:v>0.45100000000000001</c:v>
                </c:pt>
                <c:pt idx="2265">
                  <c:v>0.44</c:v>
                </c:pt>
                <c:pt idx="2266">
                  <c:v>-2.0249999999999999</c:v>
                </c:pt>
                <c:pt idx="2267">
                  <c:v>-2.0249999999999999</c:v>
                </c:pt>
                <c:pt idx="2268">
                  <c:v>0.435</c:v>
                </c:pt>
                <c:pt idx="2269">
                  <c:v>0.44700000000000001</c:v>
                </c:pt>
                <c:pt idx="2270">
                  <c:v>-2.9220000000000002</c:v>
                </c:pt>
                <c:pt idx="2271">
                  <c:v>-2.9220000000000002</c:v>
                </c:pt>
                <c:pt idx="2272">
                  <c:v>-1.8819999999999999</c:v>
                </c:pt>
                <c:pt idx="2273">
                  <c:v>0.45100000000000001</c:v>
                </c:pt>
                <c:pt idx="2274">
                  <c:v>0.44</c:v>
                </c:pt>
                <c:pt idx="2275">
                  <c:v>5.95</c:v>
                </c:pt>
                <c:pt idx="2276">
                  <c:v>-2.0270000000000001</c:v>
                </c:pt>
                <c:pt idx="2277">
                  <c:v>-2.0259999999999998</c:v>
                </c:pt>
                <c:pt idx="2278">
                  <c:v>0.435</c:v>
                </c:pt>
                <c:pt idx="2279">
                  <c:v>0.44600000000000001</c:v>
                </c:pt>
                <c:pt idx="2280">
                  <c:v>-2.92</c:v>
                </c:pt>
                <c:pt idx="2281">
                  <c:v>-2.9209999999999998</c:v>
                </c:pt>
                <c:pt idx="2282">
                  <c:v>0.45200000000000001</c:v>
                </c:pt>
                <c:pt idx="2283">
                  <c:v>0.441</c:v>
                </c:pt>
                <c:pt idx="2284">
                  <c:v>19.725000000000001</c:v>
                </c:pt>
                <c:pt idx="2285">
                  <c:v>-2.0259999999999998</c:v>
                </c:pt>
                <c:pt idx="2286">
                  <c:v>-2.024</c:v>
                </c:pt>
                <c:pt idx="2287">
                  <c:v>-3.3490000000000002</c:v>
                </c:pt>
                <c:pt idx="2288">
                  <c:v>0.42699999999999999</c:v>
                </c:pt>
                <c:pt idx="2289">
                  <c:v>0.439</c:v>
                </c:pt>
                <c:pt idx="2290">
                  <c:v>-2.9319999999999999</c:v>
                </c:pt>
                <c:pt idx="2291">
                  <c:v>-2.9329999999999998</c:v>
                </c:pt>
                <c:pt idx="2292">
                  <c:v>0.46</c:v>
                </c:pt>
                <c:pt idx="2293">
                  <c:v>0.44900000000000001</c:v>
                </c:pt>
                <c:pt idx="2294">
                  <c:v>-2.0209999999999999</c:v>
                </c:pt>
                <c:pt idx="2295">
                  <c:v>-2.0190000000000001</c:v>
                </c:pt>
                <c:pt idx="2296">
                  <c:v>-0.874</c:v>
                </c:pt>
                <c:pt idx="2297">
                  <c:v>0.42699999999999999</c:v>
                </c:pt>
                <c:pt idx="2298">
                  <c:v>0.438</c:v>
                </c:pt>
                <c:pt idx="2299">
                  <c:v>18.559000000000001</c:v>
                </c:pt>
                <c:pt idx="2300">
                  <c:v>-2.931</c:v>
                </c:pt>
                <c:pt idx="2301">
                  <c:v>-2.9319999999999999</c:v>
                </c:pt>
                <c:pt idx="2302">
                  <c:v>0.45600000000000002</c:v>
                </c:pt>
                <c:pt idx="2303">
                  <c:v>0.44500000000000001</c:v>
                </c:pt>
                <c:pt idx="2304">
                  <c:v>-2.0209999999999999</c:v>
                </c:pt>
                <c:pt idx="2305">
                  <c:v>-2.02</c:v>
                </c:pt>
                <c:pt idx="2306">
                  <c:v>0.43</c:v>
                </c:pt>
                <c:pt idx="2307">
                  <c:v>0.442</c:v>
                </c:pt>
                <c:pt idx="2308">
                  <c:v>28.196999999999999</c:v>
                </c:pt>
                <c:pt idx="2309">
                  <c:v>-2.93</c:v>
                </c:pt>
                <c:pt idx="2310">
                  <c:v>-2.93</c:v>
                </c:pt>
                <c:pt idx="2311">
                  <c:v>-1.968</c:v>
                </c:pt>
                <c:pt idx="2312">
                  <c:v>0.44900000000000001</c:v>
                </c:pt>
                <c:pt idx="2313">
                  <c:v>0.438</c:v>
                </c:pt>
                <c:pt idx="2314">
                  <c:v>-2.0209999999999999</c:v>
                </c:pt>
                <c:pt idx="2315">
                  <c:v>-2.0209999999999999</c:v>
                </c:pt>
                <c:pt idx="2316">
                  <c:v>0.437</c:v>
                </c:pt>
                <c:pt idx="2317">
                  <c:v>0.44900000000000001</c:v>
                </c:pt>
                <c:pt idx="2318">
                  <c:v>-2.93</c:v>
                </c:pt>
                <c:pt idx="2319">
                  <c:v>-2.93</c:v>
                </c:pt>
                <c:pt idx="2320">
                  <c:v>-3.8410000000000002</c:v>
                </c:pt>
                <c:pt idx="2321">
                  <c:v>0.45</c:v>
                </c:pt>
                <c:pt idx="2322">
                  <c:v>0.439</c:v>
                </c:pt>
                <c:pt idx="2323">
                  <c:v>18.798999999999999</c:v>
                </c:pt>
                <c:pt idx="2324">
                  <c:v>-2.0259999999999998</c:v>
                </c:pt>
                <c:pt idx="2325">
                  <c:v>-2.0249999999999999</c:v>
                </c:pt>
                <c:pt idx="2326">
                  <c:v>0.43</c:v>
                </c:pt>
                <c:pt idx="2327">
                  <c:v>0.441</c:v>
                </c:pt>
                <c:pt idx="2328">
                  <c:v>-2.9239999999999999</c:v>
                </c:pt>
                <c:pt idx="2329">
                  <c:v>-2.9249999999999998</c:v>
                </c:pt>
                <c:pt idx="2330">
                  <c:v>0.45700000000000002</c:v>
                </c:pt>
                <c:pt idx="2331">
                  <c:v>0.44500000000000001</c:v>
                </c:pt>
                <c:pt idx="2332">
                  <c:v>5.7039999999999997</c:v>
                </c:pt>
                <c:pt idx="2333">
                  <c:v>-2.0270000000000001</c:v>
                </c:pt>
                <c:pt idx="2334">
                  <c:v>-2.0259999999999998</c:v>
                </c:pt>
                <c:pt idx="2335">
                  <c:v>-1.08</c:v>
                </c:pt>
                <c:pt idx="2336">
                  <c:v>0.43099999999999999</c:v>
                </c:pt>
                <c:pt idx="2337">
                  <c:v>0.442</c:v>
                </c:pt>
                <c:pt idx="2338">
                  <c:v>-2.9220000000000002</c:v>
                </c:pt>
                <c:pt idx="2339">
                  <c:v>-2.923</c:v>
                </c:pt>
                <c:pt idx="2340">
                  <c:v>0.45500000000000002</c:v>
                </c:pt>
                <c:pt idx="2341">
                  <c:v>0.44400000000000001</c:v>
                </c:pt>
                <c:pt idx="2342">
                  <c:v>-2.028</c:v>
                </c:pt>
                <c:pt idx="2343">
                  <c:v>-2.0270000000000001</c:v>
                </c:pt>
                <c:pt idx="2344">
                  <c:v>-4.1070000000000002</c:v>
                </c:pt>
                <c:pt idx="2345">
                  <c:v>0.43099999999999999</c:v>
                </c:pt>
                <c:pt idx="2346">
                  <c:v>0.442</c:v>
                </c:pt>
                <c:pt idx="2347">
                  <c:v>24.603999999999999</c:v>
                </c:pt>
                <c:pt idx="2348">
                  <c:v>-2.9289999999999998</c:v>
                </c:pt>
                <c:pt idx="2349">
                  <c:v>-2.9289999999999998</c:v>
                </c:pt>
                <c:pt idx="2350">
                  <c:v>0.45100000000000001</c:v>
                </c:pt>
                <c:pt idx="2351">
                  <c:v>0.44</c:v>
                </c:pt>
                <c:pt idx="2352">
                  <c:v>-2.0230000000000001</c:v>
                </c:pt>
                <c:pt idx="2353">
                  <c:v>-2.0230000000000001</c:v>
                </c:pt>
                <c:pt idx="2354">
                  <c:v>0.435</c:v>
                </c:pt>
                <c:pt idx="2355">
                  <c:v>0.44700000000000001</c:v>
                </c:pt>
                <c:pt idx="2356">
                  <c:v>16.158999999999999</c:v>
                </c:pt>
                <c:pt idx="2357">
                  <c:v>-2.9289999999999998</c:v>
                </c:pt>
                <c:pt idx="2358">
                  <c:v>-2.9289999999999998</c:v>
                </c:pt>
                <c:pt idx="2359">
                  <c:v>-3.5990000000000002</c:v>
                </c:pt>
                <c:pt idx="2360">
                  <c:v>0.45</c:v>
                </c:pt>
                <c:pt idx="2361">
                  <c:v>0.439</c:v>
                </c:pt>
                <c:pt idx="2362">
                  <c:v>-2.0270000000000001</c:v>
                </c:pt>
                <c:pt idx="2363">
                  <c:v>-2.0270000000000001</c:v>
                </c:pt>
                <c:pt idx="2364">
                  <c:v>0.436</c:v>
                </c:pt>
                <c:pt idx="2365">
                  <c:v>0.44700000000000001</c:v>
                </c:pt>
                <c:pt idx="2366">
                  <c:v>-2.923</c:v>
                </c:pt>
                <c:pt idx="2367">
                  <c:v>-2.923</c:v>
                </c:pt>
                <c:pt idx="2368">
                  <c:v>-1.851</c:v>
                </c:pt>
                <c:pt idx="2369">
                  <c:v>0.45</c:v>
                </c:pt>
                <c:pt idx="2370">
                  <c:v>0.439</c:v>
                </c:pt>
                <c:pt idx="2371">
                  <c:v>4.8140000000000001</c:v>
                </c:pt>
                <c:pt idx="2372">
                  <c:v>-2.0259999999999998</c:v>
                </c:pt>
                <c:pt idx="2373">
                  <c:v>-2.0259999999999998</c:v>
                </c:pt>
                <c:pt idx="2374">
                  <c:v>0.438</c:v>
                </c:pt>
                <c:pt idx="2375">
                  <c:v>0.44900000000000001</c:v>
                </c:pt>
                <c:pt idx="2376">
                  <c:v>-2.9249999999999998</c:v>
                </c:pt>
                <c:pt idx="2377">
                  <c:v>-2.9249999999999998</c:v>
                </c:pt>
                <c:pt idx="2378">
                  <c:v>0.44800000000000001</c:v>
                </c:pt>
                <c:pt idx="2379">
                  <c:v>0.437</c:v>
                </c:pt>
                <c:pt idx="2380">
                  <c:v>15.913</c:v>
                </c:pt>
                <c:pt idx="2381">
                  <c:v>-2.0259999999999998</c:v>
                </c:pt>
                <c:pt idx="2382">
                  <c:v>-2.0249999999999999</c:v>
                </c:pt>
                <c:pt idx="2383">
                  <c:v>-4.3090000000000002</c:v>
                </c:pt>
                <c:pt idx="2384">
                  <c:v>0.434</c:v>
                </c:pt>
                <c:pt idx="2385">
                  <c:v>0.44500000000000001</c:v>
                </c:pt>
                <c:pt idx="2386">
                  <c:v>-2.9329999999999998</c:v>
                </c:pt>
                <c:pt idx="2387">
                  <c:v>-2.9329999999999998</c:v>
                </c:pt>
                <c:pt idx="2388">
                  <c:v>0.45300000000000001</c:v>
                </c:pt>
                <c:pt idx="2389">
                  <c:v>0.441</c:v>
                </c:pt>
                <c:pt idx="2390">
                  <c:v>-2.0209999999999999</c:v>
                </c:pt>
                <c:pt idx="2391">
                  <c:v>-2.0209999999999999</c:v>
                </c:pt>
                <c:pt idx="2392">
                  <c:v>-1.1319999999999999</c:v>
                </c:pt>
                <c:pt idx="2393">
                  <c:v>0.434</c:v>
                </c:pt>
                <c:pt idx="2394">
                  <c:v>0.44500000000000001</c:v>
                </c:pt>
                <c:pt idx="2395">
                  <c:v>20.896999999999998</c:v>
                </c:pt>
                <c:pt idx="2396">
                  <c:v>-2.9289999999999998</c:v>
                </c:pt>
                <c:pt idx="2397">
                  <c:v>-2.9289999999999998</c:v>
                </c:pt>
                <c:pt idx="2398">
                  <c:v>0.45300000000000001</c:v>
                </c:pt>
                <c:pt idx="2399">
                  <c:v>0.442</c:v>
                </c:pt>
                <c:pt idx="2400">
                  <c:v>-2.0249999999999999</c:v>
                </c:pt>
                <c:pt idx="2401">
                  <c:v>-2.024</c:v>
                </c:pt>
                <c:pt idx="2402">
                  <c:v>0.433</c:v>
                </c:pt>
                <c:pt idx="2403">
                  <c:v>0.44400000000000001</c:v>
                </c:pt>
                <c:pt idx="2404">
                  <c:v>31.623999999999999</c:v>
                </c:pt>
                <c:pt idx="2405">
                  <c:v>-2.9279999999999999</c:v>
                </c:pt>
                <c:pt idx="2406">
                  <c:v>-2.9289999999999998</c:v>
                </c:pt>
                <c:pt idx="2407">
                  <c:v>-2.1360000000000001</c:v>
                </c:pt>
                <c:pt idx="2408">
                  <c:v>0.45</c:v>
                </c:pt>
                <c:pt idx="2409">
                  <c:v>0.439</c:v>
                </c:pt>
                <c:pt idx="2410">
                  <c:v>-2.0219999999999998</c:v>
                </c:pt>
                <c:pt idx="2411">
                  <c:v>-2.0219999999999998</c:v>
                </c:pt>
                <c:pt idx="2412">
                  <c:v>0.436</c:v>
                </c:pt>
                <c:pt idx="2413">
                  <c:v>0.44700000000000001</c:v>
                </c:pt>
                <c:pt idx="2414">
                  <c:v>-2.9319999999999999</c:v>
                </c:pt>
                <c:pt idx="2415">
                  <c:v>-2.9329999999999998</c:v>
                </c:pt>
                <c:pt idx="2416">
                  <c:v>-4.1879999999999997</c:v>
                </c:pt>
                <c:pt idx="2417">
                  <c:v>0.45</c:v>
                </c:pt>
                <c:pt idx="2418">
                  <c:v>0.439</c:v>
                </c:pt>
                <c:pt idx="2419">
                  <c:v>18.263000000000002</c:v>
                </c:pt>
                <c:pt idx="2420">
                  <c:v>-2.0249999999999999</c:v>
                </c:pt>
                <c:pt idx="2421">
                  <c:v>-2.024</c:v>
                </c:pt>
                <c:pt idx="2422">
                  <c:v>0.432</c:v>
                </c:pt>
                <c:pt idx="2423">
                  <c:v>0.443</c:v>
                </c:pt>
                <c:pt idx="2424">
                  <c:v>-2.93</c:v>
                </c:pt>
                <c:pt idx="2425">
                  <c:v>-2.93</c:v>
                </c:pt>
                <c:pt idx="2426">
                  <c:v>0.45400000000000001</c:v>
                </c:pt>
                <c:pt idx="2427">
                  <c:v>0.443</c:v>
                </c:pt>
                <c:pt idx="2428">
                  <c:v>5.5030000000000001</c:v>
                </c:pt>
                <c:pt idx="2429">
                  <c:v>-2.0249999999999999</c:v>
                </c:pt>
                <c:pt idx="2430">
                  <c:v>-2.0249999999999999</c:v>
                </c:pt>
                <c:pt idx="2431">
                  <c:v>-1.3140000000000001</c:v>
                </c:pt>
                <c:pt idx="2432">
                  <c:v>0.436</c:v>
                </c:pt>
                <c:pt idx="2433">
                  <c:v>0.44700000000000001</c:v>
                </c:pt>
                <c:pt idx="2434">
                  <c:v>-2.9220000000000002</c:v>
                </c:pt>
                <c:pt idx="2435">
                  <c:v>-2.9220000000000002</c:v>
                </c:pt>
                <c:pt idx="2436">
                  <c:v>0.45</c:v>
                </c:pt>
                <c:pt idx="2437">
                  <c:v>0.439</c:v>
                </c:pt>
                <c:pt idx="2438">
                  <c:v>-2.0299999999999998</c:v>
                </c:pt>
                <c:pt idx="2439">
                  <c:v>-2.0299999999999998</c:v>
                </c:pt>
                <c:pt idx="2440">
                  <c:v>-4.96</c:v>
                </c:pt>
                <c:pt idx="2441">
                  <c:v>0.436</c:v>
                </c:pt>
                <c:pt idx="2442">
                  <c:v>0.44700000000000001</c:v>
                </c:pt>
                <c:pt idx="2443">
                  <c:v>25.481000000000002</c:v>
                </c:pt>
                <c:pt idx="2444">
                  <c:v>-2.927</c:v>
                </c:pt>
                <c:pt idx="2445">
                  <c:v>-2.927</c:v>
                </c:pt>
                <c:pt idx="2446">
                  <c:v>0.44900000000000001</c:v>
                </c:pt>
                <c:pt idx="2447">
                  <c:v>0.438</c:v>
                </c:pt>
                <c:pt idx="2448">
                  <c:v>-2.0270000000000001</c:v>
                </c:pt>
                <c:pt idx="2449">
                  <c:v>-2.0270000000000001</c:v>
                </c:pt>
                <c:pt idx="2450">
                  <c:v>0.436</c:v>
                </c:pt>
                <c:pt idx="2451">
                  <c:v>0.44800000000000001</c:v>
                </c:pt>
                <c:pt idx="2452">
                  <c:v>16.891999999999999</c:v>
                </c:pt>
                <c:pt idx="2453">
                  <c:v>-2.9279999999999999</c:v>
                </c:pt>
                <c:pt idx="2454">
                  <c:v>-2.9279999999999999</c:v>
                </c:pt>
                <c:pt idx="2455">
                  <c:v>-4.2060000000000004</c:v>
                </c:pt>
                <c:pt idx="2456">
                  <c:v>0.45200000000000001</c:v>
                </c:pt>
                <c:pt idx="2457">
                  <c:v>0.441</c:v>
                </c:pt>
                <c:pt idx="2458">
                  <c:v>-2.0289999999999999</c:v>
                </c:pt>
                <c:pt idx="2459">
                  <c:v>-2.028</c:v>
                </c:pt>
                <c:pt idx="2460">
                  <c:v>0.433</c:v>
                </c:pt>
                <c:pt idx="2461">
                  <c:v>0.44400000000000001</c:v>
                </c:pt>
                <c:pt idx="2462">
                  <c:v>-2.9249999999999998</c:v>
                </c:pt>
                <c:pt idx="2463">
                  <c:v>-2.9260000000000002</c:v>
                </c:pt>
                <c:pt idx="2464">
                  <c:v>-2.1339999999999999</c:v>
                </c:pt>
                <c:pt idx="2465">
                  <c:v>0.45200000000000001</c:v>
                </c:pt>
                <c:pt idx="2466">
                  <c:v>0.441</c:v>
                </c:pt>
                <c:pt idx="2467">
                  <c:v>5.5519999999999996</c:v>
                </c:pt>
                <c:pt idx="2468">
                  <c:v>-2.0249999999999999</c:v>
                </c:pt>
                <c:pt idx="2469">
                  <c:v>-2.0249999999999999</c:v>
                </c:pt>
                <c:pt idx="2470">
                  <c:v>0.439</c:v>
                </c:pt>
                <c:pt idx="2471">
                  <c:v>0.45</c:v>
                </c:pt>
                <c:pt idx="2472">
                  <c:v>-2.93</c:v>
                </c:pt>
                <c:pt idx="2473">
                  <c:v>-2.93</c:v>
                </c:pt>
                <c:pt idx="2474">
                  <c:v>0.44700000000000001</c:v>
                </c:pt>
                <c:pt idx="2475">
                  <c:v>0.436</c:v>
                </c:pt>
                <c:pt idx="2476">
                  <c:v>18.518999999999998</c:v>
                </c:pt>
                <c:pt idx="2477">
                  <c:v>-2.0249999999999999</c:v>
                </c:pt>
                <c:pt idx="2478">
                  <c:v>-2.0249999999999999</c:v>
                </c:pt>
                <c:pt idx="2479">
                  <c:v>-4.6870000000000003</c:v>
                </c:pt>
                <c:pt idx="2480">
                  <c:v>0.437</c:v>
                </c:pt>
                <c:pt idx="2481">
                  <c:v>0.44800000000000001</c:v>
                </c:pt>
                <c:pt idx="2482">
                  <c:v>-2.9340000000000002</c:v>
                </c:pt>
                <c:pt idx="2483">
                  <c:v>-2.9340000000000002</c:v>
                </c:pt>
                <c:pt idx="2484">
                  <c:v>0.44900000000000001</c:v>
                </c:pt>
                <c:pt idx="2485">
                  <c:v>0.438</c:v>
                </c:pt>
                <c:pt idx="2486">
                  <c:v>-2.0230000000000001</c:v>
                </c:pt>
                <c:pt idx="2487">
                  <c:v>-2.0230000000000001</c:v>
                </c:pt>
                <c:pt idx="2488">
                  <c:v>-1.248</c:v>
                </c:pt>
                <c:pt idx="2489">
                  <c:v>0.437</c:v>
                </c:pt>
                <c:pt idx="2490">
                  <c:v>0.44800000000000001</c:v>
                </c:pt>
                <c:pt idx="2491">
                  <c:v>20.242999999999999</c:v>
                </c:pt>
                <c:pt idx="2492">
                  <c:v>-2.9260000000000002</c:v>
                </c:pt>
                <c:pt idx="2493">
                  <c:v>-2.927</c:v>
                </c:pt>
                <c:pt idx="2494">
                  <c:v>0.45400000000000001</c:v>
                </c:pt>
                <c:pt idx="2495">
                  <c:v>0.443</c:v>
                </c:pt>
                <c:pt idx="2496">
                  <c:v>-2.0289999999999999</c:v>
                </c:pt>
                <c:pt idx="2497">
                  <c:v>-2.028</c:v>
                </c:pt>
                <c:pt idx="2498">
                  <c:v>0.43099999999999999</c:v>
                </c:pt>
                <c:pt idx="2499">
                  <c:v>0.442</c:v>
                </c:pt>
                <c:pt idx="2500">
                  <c:v>30.312000000000001</c:v>
                </c:pt>
                <c:pt idx="2501">
                  <c:v>-2.927</c:v>
                </c:pt>
                <c:pt idx="2502">
                  <c:v>-2.9279999999999999</c:v>
                </c:pt>
                <c:pt idx="2503">
                  <c:v>-2.4700000000000002</c:v>
                </c:pt>
                <c:pt idx="2504">
                  <c:v>0.45700000000000002</c:v>
                </c:pt>
                <c:pt idx="2505">
                  <c:v>0.44500000000000001</c:v>
                </c:pt>
                <c:pt idx="2506">
                  <c:v>-2.0230000000000001</c:v>
                </c:pt>
                <c:pt idx="2507">
                  <c:v>-2.0219999999999998</c:v>
                </c:pt>
                <c:pt idx="2508">
                  <c:v>0.42899999999999999</c:v>
                </c:pt>
                <c:pt idx="2509">
                  <c:v>0.441</c:v>
                </c:pt>
                <c:pt idx="2510">
                  <c:v>-2.9359999999999999</c:v>
                </c:pt>
                <c:pt idx="2511">
                  <c:v>-2.9380000000000002</c:v>
                </c:pt>
                <c:pt idx="2512">
                  <c:v>-4.9039999999999999</c:v>
                </c:pt>
                <c:pt idx="2513">
                  <c:v>0.45600000000000002</c:v>
                </c:pt>
                <c:pt idx="2514">
                  <c:v>0.44500000000000001</c:v>
                </c:pt>
                <c:pt idx="2515">
                  <c:v>21.367000000000001</c:v>
                </c:pt>
                <c:pt idx="2516">
                  <c:v>-2.0230000000000001</c:v>
                </c:pt>
                <c:pt idx="2517">
                  <c:v>-2.0219999999999998</c:v>
                </c:pt>
                <c:pt idx="2518">
                  <c:v>0.42799999999999999</c:v>
                </c:pt>
                <c:pt idx="2519">
                  <c:v>0.44</c:v>
                </c:pt>
                <c:pt idx="2520">
                  <c:v>-2.9369999999999998</c:v>
                </c:pt>
                <c:pt idx="2521">
                  <c:v>-2.9390000000000001</c:v>
                </c:pt>
                <c:pt idx="2522">
                  <c:v>0.45700000000000002</c:v>
                </c:pt>
                <c:pt idx="2523">
                  <c:v>0.44600000000000001</c:v>
                </c:pt>
                <c:pt idx="2524">
                  <c:v>6.3719999999999999</c:v>
                </c:pt>
                <c:pt idx="2525">
                  <c:v>-2.024</c:v>
                </c:pt>
                <c:pt idx="2526">
                  <c:v>-2.024</c:v>
                </c:pt>
                <c:pt idx="2527">
                  <c:v>-1.3640000000000001</c:v>
                </c:pt>
                <c:pt idx="2528">
                  <c:v>0.436</c:v>
                </c:pt>
                <c:pt idx="2529">
                  <c:v>0.44700000000000001</c:v>
                </c:pt>
                <c:pt idx="2530">
                  <c:v>-2.923</c:v>
                </c:pt>
                <c:pt idx="2531">
                  <c:v>-2.923</c:v>
                </c:pt>
                <c:pt idx="2532">
                  <c:v>0.44900000000000001</c:v>
                </c:pt>
                <c:pt idx="2533">
                  <c:v>0.438</c:v>
                </c:pt>
                <c:pt idx="2534">
                  <c:v>-2.032</c:v>
                </c:pt>
                <c:pt idx="2535">
                  <c:v>-2.032</c:v>
                </c:pt>
                <c:pt idx="2536">
                  <c:v>-5.0940000000000003</c:v>
                </c:pt>
                <c:pt idx="2537">
                  <c:v>0.436</c:v>
                </c:pt>
                <c:pt idx="2538">
                  <c:v>0.44700000000000001</c:v>
                </c:pt>
                <c:pt idx="2539">
                  <c:v>31.875</c:v>
                </c:pt>
                <c:pt idx="2540">
                  <c:v>-2.9249999999999998</c:v>
                </c:pt>
                <c:pt idx="2541">
                  <c:v>-2.9260000000000002</c:v>
                </c:pt>
                <c:pt idx="2542">
                  <c:v>0.45400000000000001</c:v>
                </c:pt>
                <c:pt idx="2543">
                  <c:v>0.442</c:v>
                </c:pt>
                <c:pt idx="2544">
                  <c:v>-2.0310000000000001</c:v>
                </c:pt>
                <c:pt idx="2545">
                  <c:v>-2.0299999999999998</c:v>
                </c:pt>
                <c:pt idx="2546">
                  <c:v>0.432</c:v>
                </c:pt>
                <c:pt idx="2547">
                  <c:v>0.443</c:v>
                </c:pt>
                <c:pt idx="2548">
                  <c:v>21.334</c:v>
                </c:pt>
                <c:pt idx="2549">
                  <c:v>-2.927</c:v>
                </c:pt>
                <c:pt idx="2550">
                  <c:v>-2.9289999999999998</c:v>
                </c:pt>
                <c:pt idx="2551">
                  <c:v>-4.5289999999999999</c:v>
                </c:pt>
                <c:pt idx="2552">
                  <c:v>0.46300000000000002</c:v>
                </c:pt>
                <c:pt idx="2553">
                  <c:v>0.45200000000000001</c:v>
                </c:pt>
                <c:pt idx="2554">
                  <c:v>-2.0310000000000001</c:v>
                </c:pt>
                <c:pt idx="2555">
                  <c:v>-2.0289999999999999</c:v>
                </c:pt>
                <c:pt idx="2556">
                  <c:v>0.42299999999999999</c:v>
                </c:pt>
                <c:pt idx="2557">
                  <c:v>0.434</c:v>
                </c:pt>
                <c:pt idx="2558">
                  <c:v>-2.9289999999999998</c:v>
                </c:pt>
                <c:pt idx="2559">
                  <c:v>-2.931</c:v>
                </c:pt>
                <c:pt idx="2560">
                  <c:v>-2.274</c:v>
                </c:pt>
                <c:pt idx="2561">
                  <c:v>0.46200000000000002</c:v>
                </c:pt>
                <c:pt idx="2562">
                  <c:v>0.45100000000000001</c:v>
                </c:pt>
                <c:pt idx="2563">
                  <c:v>6.024</c:v>
                </c:pt>
                <c:pt idx="2564">
                  <c:v>-2.024</c:v>
                </c:pt>
                <c:pt idx="2565">
                  <c:v>-2.0230000000000001</c:v>
                </c:pt>
                <c:pt idx="2566">
                  <c:v>0.432</c:v>
                </c:pt>
                <c:pt idx="2567">
                  <c:v>0.443</c:v>
                </c:pt>
                <c:pt idx="2568">
                  <c:v>-2.9359999999999999</c:v>
                </c:pt>
                <c:pt idx="2569">
                  <c:v>-2.9369999999999998</c:v>
                </c:pt>
                <c:pt idx="2570">
                  <c:v>0.45300000000000001</c:v>
                </c:pt>
                <c:pt idx="2571">
                  <c:v>0.442</c:v>
                </c:pt>
                <c:pt idx="2572">
                  <c:v>20.239999999999998</c:v>
                </c:pt>
                <c:pt idx="2573">
                  <c:v>-2.024</c:v>
                </c:pt>
                <c:pt idx="2574">
                  <c:v>-2.024</c:v>
                </c:pt>
                <c:pt idx="2575">
                  <c:v>-5.4210000000000003</c:v>
                </c:pt>
                <c:pt idx="2576">
                  <c:v>0.433</c:v>
                </c:pt>
                <c:pt idx="2577">
                  <c:v>0.44400000000000001</c:v>
                </c:pt>
                <c:pt idx="2578">
                  <c:v>-2.9359999999999999</c:v>
                </c:pt>
                <c:pt idx="2579">
                  <c:v>-2.9359999999999999</c:v>
                </c:pt>
                <c:pt idx="2580">
                  <c:v>0.45200000000000001</c:v>
                </c:pt>
                <c:pt idx="2581">
                  <c:v>0.441</c:v>
                </c:pt>
                <c:pt idx="2582">
                  <c:v>-2.0249999999999999</c:v>
                </c:pt>
                <c:pt idx="2583">
                  <c:v>-2.024</c:v>
                </c:pt>
                <c:pt idx="2584">
                  <c:v>-1.4610000000000001</c:v>
                </c:pt>
                <c:pt idx="2585">
                  <c:v>0.433</c:v>
                </c:pt>
                <c:pt idx="2586">
                  <c:v>0.44400000000000001</c:v>
                </c:pt>
                <c:pt idx="2587">
                  <c:v>21.016999999999999</c:v>
                </c:pt>
                <c:pt idx="2588">
                  <c:v>-2.9220000000000002</c:v>
                </c:pt>
                <c:pt idx="2589">
                  <c:v>-2.9249999999999998</c:v>
                </c:pt>
                <c:pt idx="2590">
                  <c:v>0.46300000000000002</c:v>
                </c:pt>
                <c:pt idx="2591">
                  <c:v>0.45200000000000001</c:v>
                </c:pt>
                <c:pt idx="2592">
                  <c:v>-2.0369999999999999</c:v>
                </c:pt>
                <c:pt idx="2593">
                  <c:v>-2.0339999999999998</c:v>
                </c:pt>
                <c:pt idx="2594">
                  <c:v>0.42199999999999999</c:v>
                </c:pt>
                <c:pt idx="2595">
                  <c:v>0.433</c:v>
                </c:pt>
                <c:pt idx="2596">
                  <c:v>31.213000000000001</c:v>
                </c:pt>
                <c:pt idx="2597">
                  <c:v>-2.9239999999999999</c:v>
                </c:pt>
                <c:pt idx="2598">
                  <c:v>-2.927</c:v>
                </c:pt>
                <c:pt idx="2599">
                  <c:v>-2.5409999999999999</c:v>
                </c:pt>
                <c:pt idx="2600">
                  <c:v>0.47099999999999997</c:v>
                </c:pt>
                <c:pt idx="2601">
                  <c:v>0.45900000000000002</c:v>
                </c:pt>
                <c:pt idx="2602">
                  <c:v>-2.028</c:v>
                </c:pt>
                <c:pt idx="2603">
                  <c:v>-2.0249999999999999</c:v>
                </c:pt>
                <c:pt idx="2604">
                  <c:v>0.41599999999999998</c:v>
                </c:pt>
                <c:pt idx="2605">
                  <c:v>0.42699999999999999</c:v>
                </c:pt>
                <c:pt idx="2606">
                  <c:v>-2.94</c:v>
                </c:pt>
                <c:pt idx="2607">
                  <c:v>-2.9430000000000001</c:v>
                </c:pt>
                <c:pt idx="2608">
                  <c:v>-5.0869999999999997</c:v>
                </c:pt>
                <c:pt idx="2609">
                  <c:v>0.47</c:v>
                </c:pt>
                <c:pt idx="2610">
                  <c:v>0.45800000000000002</c:v>
                </c:pt>
                <c:pt idx="2611">
                  <c:v>29.76</c:v>
                </c:pt>
                <c:pt idx="2612">
                  <c:v>-2.024</c:v>
                </c:pt>
                <c:pt idx="2613">
                  <c:v>-2.0219999999999998</c:v>
                </c:pt>
                <c:pt idx="2614">
                  <c:v>0.41899999999999998</c:v>
                </c:pt>
                <c:pt idx="2615">
                  <c:v>0.43</c:v>
                </c:pt>
                <c:pt idx="2616">
                  <c:v>-2.944</c:v>
                </c:pt>
                <c:pt idx="2617">
                  <c:v>-2.9460000000000002</c:v>
                </c:pt>
                <c:pt idx="2618">
                  <c:v>0.46700000000000003</c:v>
                </c:pt>
                <c:pt idx="2619">
                  <c:v>0.45500000000000002</c:v>
                </c:pt>
                <c:pt idx="2620">
                  <c:v>8.7780000000000005</c:v>
                </c:pt>
                <c:pt idx="2621">
                  <c:v>-2.0259999999999998</c:v>
                </c:pt>
                <c:pt idx="2622">
                  <c:v>-2.0249999999999999</c:v>
                </c:pt>
                <c:pt idx="2623">
                  <c:v>-1.044</c:v>
                </c:pt>
                <c:pt idx="2624">
                  <c:v>0.433</c:v>
                </c:pt>
                <c:pt idx="2625">
                  <c:v>0.44400000000000001</c:v>
                </c:pt>
                <c:pt idx="2626">
                  <c:v>-2.9239999999999999</c:v>
                </c:pt>
                <c:pt idx="2627">
                  <c:v>-2.9239999999999999</c:v>
                </c:pt>
                <c:pt idx="2628">
                  <c:v>0.45100000000000001</c:v>
                </c:pt>
                <c:pt idx="2629">
                  <c:v>0.44</c:v>
                </c:pt>
                <c:pt idx="2630">
                  <c:v>-2.0339999999999998</c:v>
                </c:pt>
                <c:pt idx="2631">
                  <c:v>-2.0339999999999998</c:v>
                </c:pt>
                <c:pt idx="2632">
                  <c:v>-3.883</c:v>
                </c:pt>
                <c:pt idx="2633">
                  <c:v>0.434</c:v>
                </c:pt>
                <c:pt idx="2634">
                  <c:v>0.44500000000000001</c:v>
                </c:pt>
                <c:pt idx="2635">
                  <c:v>24.032</c:v>
                </c:pt>
                <c:pt idx="2636">
                  <c:v>-2.923</c:v>
                </c:pt>
                <c:pt idx="2637">
                  <c:v>-2.9239999999999999</c:v>
                </c:pt>
                <c:pt idx="2638">
                  <c:v>0.45800000000000002</c:v>
                </c:pt>
                <c:pt idx="2639">
                  <c:v>0.44700000000000001</c:v>
                </c:pt>
                <c:pt idx="2640">
                  <c:v>-2.036</c:v>
                </c:pt>
                <c:pt idx="2641">
                  <c:v>-2.0350000000000001</c:v>
                </c:pt>
                <c:pt idx="2642">
                  <c:v>0.42699999999999999</c:v>
                </c:pt>
                <c:pt idx="2643">
                  <c:v>0.438</c:v>
                </c:pt>
                <c:pt idx="2644">
                  <c:v>16.143000000000001</c:v>
                </c:pt>
                <c:pt idx="2645">
                  <c:v>-2.9249999999999998</c:v>
                </c:pt>
                <c:pt idx="2646">
                  <c:v>-2.9279999999999999</c:v>
                </c:pt>
                <c:pt idx="2647">
                  <c:v>-4.49</c:v>
                </c:pt>
                <c:pt idx="2648">
                  <c:v>0.46899999999999997</c:v>
                </c:pt>
                <c:pt idx="2649">
                  <c:v>0.45800000000000002</c:v>
                </c:pt>
                <c:pt idx="2650">
                  <c:v>-2.0339999999999998</c:v>
                </c:pt>
                <c:pt idx="2651">
                  <c:v>-2.0310000000000001</c:v>
                </c:pt>
                <c:pt idx="2652">
                  <c:v>0.41699999999999998</c:v>
                </c:pt>
                <c:pt idx="2653">
                  <c:v>0.42799999999999999</c:v>
                </c:pt>
                <c:pt idx="2654">
                  <c:v>-2.9319999999999999</c:v>
                </c:pt>
                <c:pt idx="2655">
                  <c:v>-2.9350000000000001</c:v>
                </c:pt>
                <c:pt idx="2656">
                  <c:v>-2.2429999999999999</c:v>
                </c:pt>
                <c:pt idx="2657">
                  <c:v>0.46800000000000003</c:v>
                </c:pt>
                <c:pt idx="2658">
                  <c:v>0.45600000000000002</c:v>
                </c:pt>
                <c:pt idx="2659">
                  <c:v>6.3419999999999996</c:v>
                </c:pt>
                <c:pt idx="2660">
                  <c:v>-2.024</c:v>
                </c:pt>
                <c:pt idx="2661">
                  <c:v>-2.0230000000000001</c:v>
                </c:pt>
                <c:pt idx="2662">
                  <c:v>0.43</c:v>
                </c:pt>
                <c:pt idx="2663">
                  <c:v>0.441</c:v>
                </c:pt>
                <c:pt idx="2664">
                  <c:v>-2.9409999999999998</c:v>
                </c:pt>
                <c:pt idx="2665">
                  <c:v>-2.9420000000000002</c:v>
                </c:pt>
                <c:pt idx="2666">
                  <c:v>0.45500000000000002</c:v>
                </c:pt>
                <c:pt idx="2667">
                  <c:v>0.443</c:v>
                </c:pt>
                <c:pt idx="2668">
                  <c:v>21.474</c:v>
                </c:pt>
                <c:pt idx="2669">
                  <c:v>-2.024</c:v>
                </c:pt>
                <c:pt idx="2670">
                  <c:v>-2.024</c:v>
                </c:pt>
                <c:pt idx="2671">
                  <c:v>-3.7879999999999998</c:v>
                </c:pt>
                <c:pt idx="2672">
                  <c:v>0.433</c:v>
                </c:pt>
                <c:pt idx="2673">
                  <c:v>0.44500000000000001</c:v>
                </c:pt>
                <c:pt idx="2674">
                  <c:v>-2.9359999999999999</c:v>
                </c:pt>
                <c:pt idx="2675">
                  <c:v>-2.9369999999999998</c:v>
                </c:pt>
                <c:pt idx="2676">
                  <c:v>0.45100000000000001</c:v>
                </c:pt>
                <c:pt idx="2677">
                  <c:v>0.439</c:v>
                </c:pt>
                <c:pt idx="2678">
                  <c:v>-2.0270000000000001</c:v>
                </c:pt>
                <c:pt idx="2679">
                  <c:v>-2.0270000000000001</c:v>
                </c:pt>
                <c:pt idx="2680">
                  <c:v>-1.0249999999999999</c:v>
                </c:pt>
                <c:pt idx="2681">
                  <c:v>0.434</c:v>
                </c:pt>
                <c:pt idx="2682">
                  <c:v>0.44500000000000001</c:v>
                </c:pt>
                <c:pt idx="2683">
                  <c:v>16.283999999999999</c:v>
                </c:pt>
                <c:pt idx="2684">
                  <c:v>-2.9249999999999998</c:v>
                </c:pt>
                <c:pt idx="2685">
                  <c:v>-2.927</c:v>
                </c:pt>
                <c:pt idx="2686">
                  <c:v>0.46300000000000002</c:v>
                </c:pt>
                <c:pt idx="2687">
                  <c:v>0.45200000000000001</c:v>
                </c:pt>
                <c:pt idx="2688">
                  <c:v>-2.0379999999999998</c:v>
                </c:pt>
                <c:pt idx="2689">
                  <c:v>-2.036</c:v>
                </c:pt>
                <c:pt idx="2690">
                  <c:v>0.42199999999999999</c:v>
                </c:pt>
                <c:pt idx="2691">
                  <c:v>0.433</c:v>
                </c:pt>
                <c:pt idx="2692">
                  <c:v>24.207000000000001</c:v>
                </c:pt>
                <c:pt idx="2693">
                  <c:v>-2.927</c:v>
                </c:pt>
                <c:pt idx="2694">
                  <c:v>-2.931</c:v>
                </c:pt>
                <c:pt idx="2695">
                  <c:v>-2.2149999999999999</c:v>
                </c:pt>
                <c:pt idx="2696">
                  <c:v>0.47299999999999998</c:v>
                </c:pt>
                <c:pt idx="2697">
                  <c:v>0.46100000000000002</c:v>
                </c:pt>
                <c:pt idx="2698">
                  <c:v>-2.028</c:v>
                </c:pt>
                <c:pt idx="2699">
                  <c:v>-2.0249999999999999</c:v>
                </c:pt>
                <c:pt idx="2700">
                  <c:v>0.41399999999999998</c:v>
                </c:pt>
                <c:pt idx="2701">
                  <c:v>0.42499999999999999</c:v>
                </c:pt>
                <c:pt idx="2702">
                  <c:v>-2.9449999999999998</c:v>
                </c:pt>
                <c:pt idx="2703">
                  <c:v>-2.9489999999999998</c:v>
                </c:pt>
                <c:pt idx="2704">
                  <c:v>-4.4269999999999996</c:v>
                </c:pt>
                <c:pt idx="2705">
                  <c:v>0.47099999999999997</c:v>
                </c:pt>
                <c:pt idx="2706">
                  <c:v>0.46</c:v>
                </c:pt>
                <c:pt idx="2707">
                  <c:v>-2.0209999999999999</c:v>
                </c:pt>
                <c:pt idx="2708">
                  <c:v>-2.0179999999999998</c:v>
                </c:pt>
                <c:pt idx="2709">
                  <c:v>0.41499999999999998</c:v>
                </c:pt>
                <c:pt idx="2710">
                  <c:v>0.42699999999999999</c:v>
                </c:pt>
                <c:pt idx="2711">
                  <c:v>-2.956</c:v>
                </c:pt>
                <c:pt idx="2712">
                  <c:v>-2.9590000000000001</c:v>
                </c:pt>
                <c:pt idx="2713">
                  <c:v>0.47</c:v>
                </c:pt>
                <c:pt idx="2714">
                  <c:v>0.45700000000000002</c:v>
                </c:pt>
                <c:pt idx="2715">
                  <c:v>-4.0590000000000002</c:v>
                </c:pt>
                <c:pt idx="2716">
                  <c:v>0.82499999999999996</c:v>
                </c:pt>
                <c:pt idx="2717">
                  <c:v>-6.0579999999999998</c:v>
                </c:pt>
                <c:pt idx="2718">
                  <c:v>0.872</c:v>
                </c:pt>
                <c:pt idx="2719">
                  <c:v>-4.0519999999999996</c:v>
                </c:pt>
                <c:pt idx="2720">
                  <c:v>0.88200000000000001</c:v>
                </c:pt>
                <c:pt idx="2721">
                  <c:v>-5.915</c:v>
                </c:pt>
                <c:pt idx="2722">
                  <c:v>0.45600000000000002</c:v>
                </c:pt>
                <c:pt idx="2723">
                  <c:v>0.44400000000000001</c:v>
                </c:pt>
                <c:pt idx="2724">
                  <c:v>-2.0009999999999999</c:v>
                </c:pt>
                <c:pt idx="2725">
                  <c:v>-2</c:v>
                </c:pt>
                <c:pt idx="2726">
                  <c:v>0.433</c:v>
                </c:pt>
                <c:pt idx="2727">
                  <c:v>0.44500000000000001</c:v>
                </c:pt>
                <c:pt idx="2728">
                  <c:v>-2.9569999999999999</c:v>
                </c:pt>
                <c:pt idx="2729">
                  <c:v>-2.9580000000000002</c:v>
                </c:pt>
                <c:pt idx="2730">
                  <c:v>0.45700000000000002</c:v>
                </c:pt>
                <c:pt idx="2731">
                  <c:v>0.44500000000000001</c:v>
                </c:pt>
                <c:pt idx="2732">
                  <c:v>-2.0009999999999999</c:v>
                </c:pt>
                <c:pt idx="2733">
                  <c:v>-2</c:v>
                </c:pt>
                <c:pt idx="2734">
                  <c:v>0.432</c:v>
                </c:pt>
                <c:pt idx="2735">
                  <c:v>0.44400000000000001</c:v>
                </c:pt>
                <c:pt idx="2736">
                  <c:v>-2.9569999999999999</c:v>
                </c:pt>
                <c:pt idx="2737">
                  <c:v>-2.9580000000000002</c:v>
                </c:pt>
                <c:pt idx="2738">
                  <c:v>0.45700000000000002</c:v>
                </c:pt>
                <c:pt idx="2739">
                  <c:v>0.44500000000000001</c:v>
                </c:pt>
                <c:pt idx="2740">
                  <c:v>-2.0009999999999999</c:v>
                </c:pt>
                <c:pt idx="2741">
                  <c:v>-2</c:v>
                </c:pt>
                <c:pt idx="2742">
                  <c:v>0.43099999999999999</c:v>
                </c:pt>
                <c:pt idx="2743">
                  <c:v>0.443</c:v>
                </c:pt>
                <c:pt idx="2744">
                  <c:v>-2.956</c:v>
                </c:pt>
                <c:pt idx="2745">
                  <c:v>-2.9569999999999999</c:v>
                </c:pt>
                <c:pt idx="2746">
                  <c:v>0.45800000000000002</c:v>
                </c:pt>
                <c:pt idx="2747">
                  <c:v>0.311</c:v>
                </c:pt>
                <c:pt idx="2748">
                  <c:v>-1.9570000000000001</c:v>
                </c:pt>
                <c:pt idx="2749">
                  <c:v>-1.982</c:v>
                </c:pt>
                <c:pt idx="2750">
                  <c:v>0.66900000000000004</c:v>
                </c:pt>
                <c:pt idx="2751">
                  <c:v>0.68100000000000005</c:v>
                </c:pt>
                <c:pt idx="2752">
                  <c:v>-3.2290000000000001</c:v>
                </c:pt>
                <c:pt idx="2753">
                  <c:v>-3.214</c:v>
                </c:pt>
                <c:pt idx="2754">
                  <c:v>0.36</c:v>
                </c:pt>
                <c:pt idx="2755">
                  <c:v>0.34599999999999997</c:v>
                </c:pt>
                <c:pt idx="2756">
                  <c:v>-1.7030000000000001</c:v>
                </c:pt>
                <c:pt idx="2757">
                  <c:v>-1.7150000000000001</c:v>
                </c:pt>
                <c:pt idx="2758">
                  <c:v>0.61599999999999999</c:v>
                </c:pt>
                <c:pt idx="2759">
                  <c:v>0.63200000000000001</c:v>
                </c:pt>
                <c:pt idx="2760">
                  <c:v>-3.4590000000000001</c:v>
                </c:pt>
                <c:pt idx="2761">
                  <c:v>-3.4489999999999998</c:v>
                </c:pt>
                <c:pt idx="2762">
                  <c:v>0.42099999999999999</c:v>
                </c:pt>
                <c:pt idx="2763">
                  <c:v>0.40300000000000002</c:v>
                </c:pt>
                <c:pt idx="2764">
                  <c:v>-1.524</c:v>
                </c:pt>
                <c:pt idx="2765">
                  <c:v>-1.5309999999999999</c:v>
                </c:pt>
                <c:pt idx="2766">
                  <c:v>0.55000000000000004</c:v>
                </c:pt>
                <c:pt idx="2767">
                  <c:v>0.56899999999999995</c:v>
                </c:pt>
                <c:pt idx="2768">
                  <c:v>-3.5819999999999999</c:v>
                </c:pt>
                <c:pt idx="2769">
                  <c:v>-3.5779999999999998</c:v>
                </c:pt>
                <c:pt idx="2770">
                  <c:v>0.49099999999999999</c:v>
                </c:pt>
                <c:pt idx="2771">
                  <c:v>0.47099999999999997</c:v>
                </c:pt>
                <c:pt idx="2772">
                  <c:v>-2.3149999999999999</c:v>
                </c:pt>
                <c:pt idx="2773">
                  <c:v>1.5740000000000001</c:v>
                </c:pt>
                <c:pt idx="2774">
                  <c:v>-9.7119999999999997</c:v>
                </c:pt>
                <c:pt idx="2775">
                  <c:v>0.433</c:v>
                </c:pt>
                <c:pt idx="2776">
                  <c:v>-2.964</c:v>
                </c:pt>
                <c:pt idx="2777">
                  <c:v>-2.9809999999999999</c:v>
                </c:pt>
                <c:pt idx="2778">
                  <c:v>0.39600000000000002</c:v>
                </c:pt>
                <c:pt idx="2779">
                  <c:v>0.40699999999999997</c:v>
                </c:pt>
                <c:pt idx="2780">
                  <c:v>-5.7329999999999997</c:v>
                </c:pt>
                <c:pt idx="2781">
                  <c:v>0.49</c:v>
                </c:pt>
                <c:pt idx="2782">
                  <c:v>-7.4349999999999996</c:v>
                </c:pt>
                <c:pt idx="2783">
                  <c:v>1.8540000000000001</c:v>
                </c:pt>
                <c:pt idx="2784">
                  <c:v>-5.6790000000000003</c:v>
                </c:pt>
                <c:pt idx="2785">
                  <c:v>0.41299999999999998</c:v>
                </c:pt>
                <c:pt idx="2786">
                  <c:v>-8.1980000000000004</c:v>
                </c:pt>
                <c:pt idx="2787">
                  <c:v>3.19</c:v>
                </c:pt>
                <c:pt idx="2788">
                  <c:v>-9.9649999999999999</c:v>
                </c:pt>
                <c:pt idx="2789">
                  <c:v>0.63800000000000001</c:v>
                </c:pt>
                <c:pt idx="2790">
                  <c:v>-4.0549999999999997</c:v>
                </c:pt>
                <c:pt idx="2791">
                  <c:v>0.442</c:v>
                </c:pt>
                <c:pt idx="2792">
                  <c:v>0.45300000000000001</c:v>
                </c:pt>
                <c:pt idx="2793">
                  <c:v>-2.9870000000000001</c:v>
                </c:pt>
                <c:pt idx="2794">
                  <c:v>-2.9860000000000002</c:v>
                </c:pt>
                <c:pt idx="2795">
                  <c:v>0.44500000000000001</c:v>
                </c:pt>
                <c:pt idx="2796">
                  <c:v>0.433</c:v>
                </c:pt>
                <c:pt idx="2797">
                  <c:v>-1.982</c:v>
                </c:pt>
                <c:pt idx="2798">
                  <c:v>-1.9830000000000001</c:v>
                </c:pt>
                <c:pt idx="2799">
                  <c:v>0.441</c:v>
                </c:pt>
                <c:pt idx="2800">
                  <c:v>0.45300000000000001</c:v>
                </c:pt>
                <c:pt idx="2801">
                  <c:v>0</c:v>
                </c:pt>
                <c:pt idx="2802">
                  <c:v>-2.9870000000000001</c:v>
                </c:pt>
                <c:pt idx="2803">
                  <c:v>-2.9860000000000002</c:v>
                </c:pt>
                <c:pt idx="2804">
                  <c:v>0.44500000000000001</c:v>
                </c:pt>
                <c:pt idx="2805">
                  <c:v>0.433</c:v>
                </c:pt>
                <c:pt idx="2806">
                  <c:v>-1.982</c:v>
                </c:pt>
                <c:pt idx="2807">
                  <c:v>-1.9830000000000001</c:v>
                </c:pt>
                <c:pt idx="2808">
                  <c:v>0.441</c:v>
                </c:pt>
                <c:pt idx="2809">
                  <c:v>0.45300000000000001</c:v>
                </c:pt>
                <c:pt idx="2810">
                  <c:v>0</c:v>
                </c:pt>
                <c:pt idx="2811">
                  <c:v>-2.9870000000000001</c:v>
                </c:pt>
                <c:pt idx="2812">
                  <c:v>-2.9870000000000001</c:v>
                </c:pt>
                <c:pt idx="2813">
                  <c:v>0</c:v>
                </c:pt>
                <c:pt idx="2814">
                  <c:v>0.44500000000000001</c:v>
                </c:pt>
                <c:pt idx="2815">
                  <c:v>0.434</c:v>
                </c:pt>
                <c:pt idx="2816">
                  <c:v>-1.982</c:v>
                </c:pt>
                <c:pt idx="2817">
                  <c:v>-1.9830000000000001</c:v>
                </c:pt>
                <c:pt idx="2818">
                  <c:v>0.441</c:v>
                </c:pt>
                <c:pt idx="2819">
                  <c:v>0.45300000000000001</c:v>
                </c:pt>
                <c:pt idx="2820">
                  <c:v>-2.9870000000000001</c:v>
                </c:pt>
                <c:pt idx="2821">
                  <c:v>-2.9870000000000001</c:v>
                </c:pt>
                <c:pt idx="2822">
                  <c:v>0</c:v>
                </c:pt>
                <c:pt idx="2823">
                  <c:v>0.44500000000000001</c:v>
                </c:pt>
                <c:pt idx="2824">
                  <c:v>0.434</c:v>
                </c:pt>
                <c:pt idx="2825">
                  <c:v>-1.9830000000000001</c:v>
                </c:pt>
                <c:pt idx="2826">
                  <c:v>-1.9830000000000001</c:v>
                </c:pt>
                <c:pt idx="2827">
                  <c:v>0.441</c:v>
                </c:pt>
                <c:pt idx="2828">
                  <c:v>0.45300000000000001</c:v>
                </c:pt>
                <c:pt idx="2829">
                  <c:v>-2.9870000000000001</c:v>
                </c:pt>
                <c:pt idx="2830">
                  <c:v>-2.9870000000000001</c:v>
                </c:pt>
                <c:pt idx="2831">
                  <c:v>0.44500000000000001</c:v>
                </c:pt>
                <c:pt idx="2832">
                  <c:v>0</c:v>
                </c:pt>
                <c:pt idx="2833">
                  <c:v>0</c:v>
                </c:pt>
                <c:pt idx="2834">
                  <c:v>2.4900000000000002</c:v>
                </c:pt>
                <c:pt idx="2835">
                  <c:v>-7.391</c:v>
                </c:pt>
                <c:pt idx="2836">
                  <c:v>5.7000000000000002E-2</c:v>
                </c:pt>
                <c:pt idx="2837">
                  <c:v>-22.789000000000001</c:v>
                </c:pt>
                <c:pt idx="2838">
                  <c:v>3.75</c:v>
                </c:pt>
                <c:pt idx="2839">
                  <c:v>3.7440000000000002</c:v>
                </c:pt>
                <c:pt idx="2840">
                  <c:v>11.103999999999999</c:v>
                </c:pt>
                <c:pt idx="2841">
                  <c:v>-1.274</c:v>
                </c:pt>
                <c:pt idx="2842">
                  <c:v>-20.405999999999999</c:v>
                </c:pt>
                <c:pt idx="2843">
                  <c:v>0.106</c:v>
                </c:pt>
                <c:pt idx="2844">
                  <c:v>-23.062000000000001</c:v>
                </c:pt>
                <c:pt idx="2845">
                  <c:v>3.7530000000000001</c:v>
                </c:pt>
                <c:pt idx="2846">
                  <c:v>3.7450000000000001</c:v>
                </c:pt>
                <c:pt idx="2847">
                  <c:v>-71.174999999999997</c:v>
                </c:pt>
                <c:pt idx="2848">
                  <c:v>8.2249999999999996</c:v>
                </c:pt>
                <c:pt idx="2849">
                  <c:v>-20.645</c:v>
                </c:pt>
                <c:pt idx="2850">
                  <c:v>2.3E-2</c:v>
                </c:pt>
                <c:pt idx="2851">
                  <c:v>4.2999999999999997E-2</c:v>
                </c:pt>
                <c:pt idx="2852">
                  <c:v>2.3E-2</c:v>
                </c:pt>
                <c:pt idx="2853">
                  <c:v>-5.5E-2</c:v>
                </c:pt>
                <c:pt idx="2854">
                  <c:v>21.800999999999998</c:v>
                </c:pt>
                <c:pt idx="2855">
                  <c:v>-123.562</c:v>
                </c:pt>
                <c:pt idx="2856">
                  <c:v>-123.556</c:v>
                </c:pt>
                <c:pt idx="2857">
                  <c:v>2840.2660000000001</c:v>
                </c:pt>
                <c:pt idx="2858">
                  <c:v>-274.35399999999998</c:v>
                </c:pt>
                <c:pt idx="2859">
                  <c:v>20.189</c:v>
                </c:pt>
                <c:pt idx="2860">
                  <c:v>-0.38300000000000001</c:v>
                </c:pt>
                <c:pt idx="2861">
                  <c:v>23.123000000000001</c:v>
                </c:pt>
                <c:pt idx="2862">
                  <c:v>-123.63500000000001</c:v>
                </c:pt>
                <c:pt idx="2863">
                  <c:v>-123.58499999999999</c:v>
                </c:pt>
                <c:pt idx="2864">
                  <c:v>419.22</c:v>
                </c:pt>
                <c:pt idx="2865">
                  <c:v>-41.6</c:v>
                </c:pt>
                <c:pt idx="2866">
                  <c:v>21.443999999999999</c:v>
                </c:pt>
                <c:pt idx="2867">
                  <c:v>-2.3E-2</c:v>
                </c:pt>
                <c:pt idx="2868">
                  <c:v>-5.8000000000000003E-2</c:v>
                </c:pt>
                <c:pt idx="2869">
                  <c:v>-2.4E-2</c:v>
                </c:pt>
                <c:pt idx="2870">
                  <c:v>0.27100000000000002</c:v>
                </c:pt>
                <c:pt idx="2871">
                  <c:v>0.35099999999999998</c:v>
                </c:pt>
                <c:pt idx="2872">
                  <c:v>-1.387</c:v>
                </c:pt>
                <c:pt idx="2873">
                  <c:v>-1.55</c:v>
                </c:pt>
                <c:pt idx="2874">
                  <c:v>389.322</c:v>
                </c:pt>
                <c:pt idx="2875">
                  <c:v>481.71100000000001</c:v>
                </c:pt>
                <c:pt idx="2876">
                  <c:v>-1785.278</c:v>
                </c:pt>
                <c:pt idx="2877">
                  <c:v>-1489.874</c:v>
                </c:pt>
                <c:pt idx="2878">
                  <c:v>-1490.4770000000001</c:v>
                </c:pt>
                <c:pt idx="2879">
                  <c:v>-1785.712</c:v>
                </c:pt>
                <c:pt idx="2880">
                  <c:v>481.678</c:v>
                </c:pt>
                <c:pt idx="2881">
                  <c:v>389.21499999999997</c:v>
                </c:pt>
                <c:pt idx="2882">
                  <c:v>-1.2689999999999999</c:v>
                </c:pt>
                <c:pt idx="2883">
                  <c:v>-1.125</c:v>
                </c:pt>
                <c:pt idx="2884">
                  <c:v>0.255</c:v>
                </c:pt>
                <c:pt idx="2885">
                  <c:v>0.191</c:v>
                </c:pt>
                <c:pt idx="2886">
                  <c:v>-2.5000000000000001E-2</c:v>
                </c:pt>
                <c:pt idx="2887">
                  <c:v>0.14099999999999999</c:v>
                </c:pt>
                <c:pt idx="2888">
                  <c:v>-2.7E-2</c:v>
                </c:pt>
                <c:pt idx="2889">
                  <c:v>21.809000000000001</c:v>
                </c:pt>
                <c:pt idx="2890">
                  <c:v>-20.861000000000001</c:v>
                </c:pt>
                <c:pt idx="2891">
                  <c:v>273.09100000000001</c:v>
                </c:pt>
                <c:pt idx="2892">
                  <c:v>-123.69</c:v>
                </c:pt>
                <c:pt idx="2893">
                  <c:v>-123.732</c:v>
                </c:pt>
                <c:pt idx="2894">
                  <c:v>22.922000000000001</c:v>
                </c:pt>
                <c:pt idx="2895">
                  <c:v>-0.30599999999999999</c:v>
                </c:pt>
                <c:pt idx="2896">
                  <c:v>20.411999999999999</c:v>
                </c:pt>
                <c:pt idx="2897">
                  <c:v>-296.291</c:v>
                </c:pt>
                <c:pt idx="2898">
                  <c:v>2998.585</c:v>
                </c:pt>
                <c:pt idx="2899">
                  <c:v>-123.657</c:v>
                </c:pt>
                <c:pt idx="2900">
                  <c:v>-123.651</c:v>
                </c:pt>
                <c:pt idx="2901">
                  <c:v>21.469000000000001</c:v>
                </c:pt>
                <c:pt idx="2902">
                  <c:v>-4.9000000000000002E-2</c:v>
                </c:pt>
                <c:pt idx="2903">
                  <c:v>2.5000000000000001E-2</c:v>
                </c:pt>
                <c:pt idx="2904">
                  <c:v>-0.107</c:v>
                </c:pt>
                <c:pt idx="2905">
                  <c:v>2.7E-2</c:v>
                </c:pt>
                <c:pt idx="2906">
                  <c:v>-22.6</c:v>
                </c:pt>
                <c:pt idx="2907">
                  <c:v>8.8390000000000004</c:v>
                </c:pt>
                <c:pt idx="2908">
                  <c:v>-76.114999999999995</c:v>
                </c:pt>
                <c:pt idx="2909">
                  <c:v>3.7440000000000002</c:v>
                </c:pt>
                <c:pt idx="2910">
                  <c:v>3.74</c:v>
                </c:pt>
                <c:pt idx="2911">
                  <c:v>-21.036000000000001</c:v>
                </c:pt>
                <c:pt idx="2912">
                  <c:v>0.10100000000000001</c:v>
                </c:pt>
                <c:pt idx="2913">
                  <c:v>-22.326000000000001</c:v>
                </c:pt>
                <c:pt idx="2914">
                  <c:v>-1.8520000000000001</c:v>
                </c:pt>
                <c:pt idx="2915">
                  <c:v>15.962999999999999</c:v>
                </c:pt>
                <c:pt idx="2916">
                  <c:v>3.7429999999999999</c:v>
                </c:pt>
                <c:pt idx="2917">
                  <c:v>3.738</c:v>
                </c:pt>
                <c:pt idx="2918">
                  <c:v>-20.751999999999999</c:v>
                </c:pt>
                <c:pt idx="2919">
                  <c:v>5.0999999999999997E-2</c:v>
                </c:pt>
                <c:pt idx="2920">
                  <c:v>-8.8070000000000004</c:v>
                </c:pt>
                <c:pt idx="2921">
                  <c:v>2.6890000000000001</c:v>
                </c:pt>
                <c:pt idx="2922">
                  <c:v>0</c:v>
                </c:pt>
                <c:pt idx="2923">
                  <c:v>0</c:v>
                </c:pt>
                <c:pt idx="2924">
                  <c:v>0.45700000000000002</c:v>
                </c:pt>
                <c:pt idx="2925">
                  <c:v>-1.9950000000000001</c:v>
                </c:pt>
                <c:pt idx="2926">
                  <c:v>-1.9930000000000001</c:v>
                </c:pt>
                <c:pt idx="2927">
                  <c:v>0.41799999999999998</c:v>
                </c:pt>
                <c:pt idx="2928">
                  <c:v>0.43</c:v>
                </c:pt>
                <c:pt idx="2929">
                  <c:v>-2.976</c:v>
                </c:pt>
                <c:pt idx="2930">
                  <c:v>-2.9780000000000002</c:v>
                </c:pt>
                <c:pt idx="2931">
                  <c:v>0.46800000000000003</c:v>
                </c:pt>
                <c:pt idx="2932">
                  <c:v>0.45700000000000002</c:v>
                </c:pt>
                <c:pt idx="2933">
                  <c:v>0</c:v>
                </c:pt>
                <c:pt idx="2934">
                  <c:v>-1.9950000000000001</c:v>
                </c:pt>
                <c:pt idx="2935">
                  <c:v>-1.9930000000000001</c:v>
                </c:pt>
                <c:pt idx="2936">
                  <c:v>0.41799999999999998</c:v>
                </c:pt>
                <c:pt idx="2937">
                  <c:v>0.43</c:v>
                </c:pt>
                <c:pt idx="2938">
                  <c:v>-2.976</c:v>
                </c:pt>
                <c:pt idx="2939">
                  <c:v>-2.9780000000000002</c:v>
                </c:pt>
                <c:pt idx="2940">
                  <c:v>0.46800000000000003</c:v>
                </c:pt>
                <c:pt idx="2941">
                  <c:v>0.45600000000000002</c:v>
                </c:pt>
                <c:pt idx="2942">
                  <c:v>0</c:v>
                </c:pt>
                <c:pt idx="2943">
                  <c:v>-1.9950000000000001</c:v>
                </c:pt>
                <c:pt idx="2944">
                  <c:v>-1.9930000000000001</c:v>
                </c:pt>
                <c:pt idx="2945">
                  <c:v>0</c:v>
                </c:pt>
                <c:pt idx="2946">
                  <c:v>0.41799999999999998</c:v>
                </c:pt>
                <c:pt idx="2947">
                  <c:v>0.43</c:v>
                </c:pt>
                <c:pt idx="2948">
                  <c:v>-2.976</c:v>
                </c:pt>
                <c:pt idx="2949">
                  <c:v>-2.9780000000000002</c:v>
                </c:pt>
                <c:pt idx="2950">
                  <c:v>0.46800000000000003</c:v>
                </c:pt>
                <c:pt idx="2951">
                  <c:v>0.45600000000000002</c:v>
                </c:pt>
                <c:pt idx="2952">
                  <c:v>-1.9950000000000001</c:v>
                </c:pt>
                <c:pt idx="2953">
                  <c:v>-1.9930000000000001</c:v>
                </c:pt>
                <c:pt idx="2954">
                  <c:v>0</c:v>
                </c:pt>
                <c:pt idx="2955">
                  <c:v>0.41799999999999998</c:v>
                </c:pt>
                <c:pt idx="2956">
                  <c:v>0.43</c:v>
                </c:pt>
                <c:pt idx="2957">
                  <c:v>-2.976</c:v>
                </c:pt>
                <c:pt idx="2958">
                  <c:v>-2.9790000000000001</c:v>
                </c:pt>
                <c:pt idx="2959">
                  <c:v>0.46800000000000003</c:v>
                </c:pt>
                <c:pt idx="2960">
                  <c:v>0.45600000000000002</c:v>
                </c:pt>
                <c:pt idx="2961">
                  <c:v>-1.9950000000000001</c:v>
                </c:pt>
                <c:pt idx="2962">
                  <c:v>-1.9930000000000001</c:v>
                </c:pt>
                <c:pt idx="2963">
                  <c:v>0.41799999999999998</c:v>
                </c:pt>
                <c:pt idx="2964">
                  <c:v>0.43</c:v>
                </c:pt>
                <c:pt idx="2965">
                  <c:v>-6.0090000000000003</c:v>
                </c:pt>
                <c:pt idx="2966">
                  <c:v>0.44400000000000001</c:v>
                </c:pt>
                <c:pt idx="2967">
                  <c:v>-8.1989999999999998</c:v>
                </c:pt>
                <c:pt idx="2968">
                  <c:v>3.3130000000000002</c:v>
                </c:pt>
                <c:pt idx="2969">
                  <c:v>-10.598000000000001</c:v>
                </c:pt>
                <c:pt idx="2970">
                  <c:v>0.56699999999999995</c:v>
                </c:pt>
                <c:pt idx="2971">
                  <c:v>-4.0739999999999998</c:v>
                </c:pt>
                <c:pt idx="2972">
                  <c:v>1.952</c:v>
                </c:pt>
                <c:pt idx="2973">
                  <c:v>-10.227</c:v>
                </c:pt>
                <c:pt idx="2974">
                  <c:v>0.624</c:v>
                </c:pt>
                <c:pt idx="2975">
                  <c:v>-4.0979999999999999</c:v>
                </c:pt>
                <c:pt idx="2976">
                  <c:v>0.46600000000000003</c:v>
                </c:pt>
                <c:pt idx="2977">
                  <c:v>0.47699999999999998</c:v>
                </c:pt>
                <c:pt idx="2978">
                  <c:v>-4.1920000000000002</c:v>
                </c:pt>
                <c:pt idx="2979">
                  <c:v>-4.1520000000000001</c:v>
                </c:pt>
                <c:pt idx="2980">
                  <c:v>0.33</c:v>
                </c:pt>
                <c:pt idx="2981">
                  <c:v>-12.943</c:v>
                </c:pt>
                <c:pt idx="2982">
                  <c:v>2.331</c:v>
                </c:pt>
                <c:pt idx="2983">
                  <c:v>-2.948</c:v>
                </c:pt>
                <c:pt idx="2984">
                  <c:v>0.31900000000000001</c:v>
                </c:pt>
                <c:pt idx="2985">
                  <c:v>0.33</c:v>
                </c:pt>
                <c:pt idx="2986">
                  <c:v>-3.0569999999999999</c:v>
                </c:pt>
                <c:pt idx="2987">
                  <c:v>-3.0750000000000002</c:v>
                </c:pt>
                <c:pt idx="2988">
                  <c:v>0.70499999999999996</c:v>
                </c:pt>
                <c:pt idx="2989">
                  <c:v>0.69599999999999995</c:v>
                </c:pt>
                <c:pt idx="2990">
                  <c:v>-2.1869999999999998</c:v>
                </c:pt>
                <c:pt idx="2991">
                  <c:v>-2.169</c:v>
                </c:pt>
                <c:pt idx="2992">
                  <c:v>0.29199999999999998</c:v>
                </c:pt>
                <c:pt idx="2993">
                  <c:v>0.29699999999999999</c:v>
                </c:pt>
                <c:pt idx="2994">
                  <c:v>-2.7120000000000002</c:v>
                </c:pt>
                <c:pt idx="2995">
                  <c:v>-2.7320000000000002</c:v>
                </c:pt>
                <c:pt idx="2996">
                  <c:v>0.71899999999999997</c:v>
                </c:pt>
                <c:pt idx="2997">
                  <c:v>0.71799999999999997</c:v>
                </c:pt>
                <c:pt idx="2998">
                  <c:v>-2.5470000000000002</c:v>
                </c:pt>
                <c:pt idx="2999">
                  <c:v>-2.5270000000000001</c:v>
                </c:pt>
                <c:pt idx="3000">
                  <c:v>0.28999999999999998</c:v>
                </c:pt>
                <c:pt idx="3001">
                  <c:v>0.28799999999999998</c:v>
                </c:pt>
                <c:pt idx="3002">
                  <c:v>-2.3479999999999999</c:v>
                </c:pt>
                <c:pt idx="3003">
                  <c:v>-2.3679999999999999</c:v>
                </c:pt>
                <c:pt idx="3004">
                  <c:v>0.71</c:v>
                </c:pt>
                <c:pt idx="3005">
                  <c:v>0.71499999999999997</c:v>
                </c:pt>
                <c:pt idx="3006">
                  <c:v>-2.8919999999999999</c:v>
                </c:pt>
                <c:pt idx="3007">
                  <c:v>-2.8639999999999999</c:v>
                </c:pt>
                <c:pt idx="3008">
                  <c:v>0.316</c:v>
                </c:pt>
                <c:pt idx="3009">
                  <c:v>0.441</c:v>
                </c:pt>
                <c:pt idx="3010">
                  <c:v>-2.004</c:v>
                </c:pt>
                <c:pt idx="3011">
                  <c:v>-2.004</c:v>
                </c:pt>
                <c:pt idx="3012">
                  <c:v>0.434</c:v>
                </c:pt>
                <c:pt idx="3013">
                  <c:v>0.44600000000000001</c:v>
                </c:pt>
                <c:pt idx="3014">
                  <c:v>-2.9670000000000001</c:v>
                </c:pt>
                <c:pt idx="3015">
                  <c:v>-2.9670000000000001</c:v>
                </c:pt>
                <c:pt idx="3016">
                  <c:v>0.45300000000000001</c:v>
                </c:pt>
                <c:pt idx="3017">
                  <c:v>0.441</c:v>
                </c:pt>
                <c:pt idx="3018">
                  <c:v>-2.004</c:v>
                </c:pt>
                <c:pt idx="3019">
                  <c:v>-2.004</c:v>
                </c:pt>
                <c:pt idx="3020">
                  <c:v>0.434</c:v>
                </c:pt>
                <c:pt idx="3021">
                  <c:v>0.44600000000000001</c:v>
                </c:pt>
                <c:pt idx="3022">
                  <c:v>-2.9670000000000001</c:v>
                </c:pt>
                <c:pt idx="3023">
                  <c:v>-2.968</c:v>
                </c:pt>
                <c:pt idx="3024">
                  <c:v>0.45200000000000001</c:v>
                </c:pt>
                <c:pt idx="3025">
                  <c:v>0.44</c:v>
                </c:pt>
                <c:pt idx="3026">
                  <c:v>-2.004</c:v>
                </c:pt>
                <c:pt idx="3027">
                  <c:v>-2.004</c:v>
                </c:pt>
                <c:pt idx="3028">
                  <c:v>0.435</c:v>
                </c:pt>
                <c:pt idx="3029">
                  <c:v>0.44700000000000001</c:v>
                </c:pt>
                <c:pt idx="3030">
                  <c:v>-2.9670000000000001</c:v>
                </c:pt>
                <c:pt idx="3031">
                  <c:v>-2.968</c:v>
                </c:pt>
                <c:pt idx="3032">
                  <c:v>0.45200000000000001</c:v>
                </c:pt>
                <c:pt idx="3033">
                  <c:v>0.439</c:v>
                </c:pt>
                <c:pt idx="3034">
                  <c:v>-4.0069999999999997</c:v>
                </c:pt>
                <c:pt idx="3035">
                  <c:v>0.88700000000000001</c:v>
                </c:pt>
                <c:pt idx="3036">
                  <c:v>-6.0129999999999999</c:v>
                </c:pt>
                <c:pt idx="3037">
                  <c:v>0.84899999999999998</c:v>
                </c:pt>
                <c:pt idx="3038">
                  <c:v>-4.1130000000000004</c:v>
                </c:pt>
                <c:pt idx="3039">
                  <c:v>0.87</c:v>
                </c:pt>
                <c:pt idx="3040">
                  <c:v>-5.9770000000000003</c:v>
                </c:pt>
                <c:pt idx="3041">
                  <c:v>0.435</c:v>
                </c:pt>
                <c:pt idx="3042">
                  <c:v>0.42199999999999999</c:v>
                </c:pt>
                <c:pt idx="3043">
                  <c:v>-2.0019999999999998</c:v>
                </c:pt>
                <c:pt idx="3044">
                  <c:v>-2.0049999999999999</c:v>
                </c:pt>
                <c:pt idx="3045">
                  <c:v>0.45500000000000002</c:v>
                </c:pt>
                <c:pt idx="3046">
                  <c:v>0.46700000000000003</c:v>
                </c:pt>
                <c:pt idx="3047">
                  <c:v>-2.9540000000000002</c:v>
                </c:pt>
                <c:pt idx="3048">
                  <c:v>-2.952</c:v>
                </c:pt>
                <c:pt idx="3049">
                  <c:v>0.435</c:v>
                </c:pt>
                <c:pt idx="3050">
                  <c:v>0.42299999999999999</c:v>
                </c:pt>
                <c:pt idx="3051">
                  <c:v>-3.4870000000000001</c:v>
                </c:pt>
                <c:pt idx="3052">
                  <c:v>-2.012</c:v>
                </c:pt>
                <c:pt idx="3053">
                  <c:v>-2.0139999999999998</c:v>
                </c:pt>
                <c:pt idx="3054">
                  <c:v>0.45400000000000001</c:v>
                </c:pt>
                <c:pt idx="3055">
                  <c:v>0.46500000000000002</c:v>
                </c:pt>
                <c:pt idx="3056">
                  <c:v>-2.9390000000000001</c:v>
                </c:pt>
                <c:pt idx="3057">
                  <c:v>-2.9369999999999998</c:v>
                </c:pt>
                <c:pt idx="3058">
                  <c:v>0.436</c:v>
                </c:pt>
                <c:pt idx="3059">
                  <c:v>0.42399999999999999</c:v>
                </c:pt>
                <c:pt idx="3060">
                  <c:v>-2.2570000000000001</c:v>
                </c:pt>
                <c:pt idx="3061">
                  <c:v>-2.0169999999999999</c:v>
                </c:pt>
                <c:pt idx="3062">
                  <c:v>-2.0190000000000001</c:v>
                </c:pt>
                <c:pt idx="3063">
                  <c:v>6.915</c:v>
                </c:pt>
                <c:pt idx="3064">
                  <c:v>0.44900000000000001</c:v>
                </c:pt>
                <c:pt idx="3065">
                  <c:v>0.46</c:v>
                </c:pt>
                <c:pt idx="3066">
                  <c:v>-2.9289999999999998</c:v>
                </c:pt>
                <c:pt idx="3067">
                  <c:v>-2.9279999999999999</c:v>
                </c:pt>
                <c:pt idx="3068">
                  <c:v>0.44</c:v>
                </c:pt>
                <c:pt idx="3069">
                  <c:v>0.42799999999999999</c:v>
                </c:pt>
                <c:pt idx="3070">
                  <c:v>-2.0179999999999998</c:v>
                </c:pt>
                <c:pt idx="3071">
                  <c:v>-2.0190000000000001</c:v>
                </c:pt>
                <c:pt idx="3072">
                  <c:v>21.398</c:v>
                </c:pt>
                <c:pt idx="3073">
                  <c:v>0.435</c:v>
                </c:pt>
                <c:pt idx="3074">
                  <c:v>0.44600000000000001</c:v>
                </c:pt>
                <c:pt idx="3075">
                  <c:v>-4.2050000000000001</c:v>
                </c:pt>
                <c:pt idx="3076">
                  <c:v>-2.9390000000000001</c:v>
                </c:pt>
                <c:pt idx="3077">
                  <c:v>-2.9390000000000001</c:v>
                </c:pt>
                <c:pt idx="3078">
                  <c:v>0.45500000000000002</c:v>
                </c:pt>
                <c:pt idx="3079">
                  <c:v>0.443</c:v>
                </c:pt>
                <c:pt idx="3080">
                  <c:v>-2.0110000000000001</c:v>
                </c:pt>
                <c:pt idx="3081">
                  <c:v>-2.0110000000000001</c:v>
                </c:pt>
                <c:pt idx="3082">
                  <c:v>0.433</c:v>
                </c:pt>
                <c:pt idx="3083">
                  <c:v>0.44500000000000001</c:v>
                </c:pt>
                <c:pt idx="3084">
                  <c:v>-1.0329999999999999</c:v>
                </c:pt>
                <c:pt idx="3085">
                  <c:v>-2.9409999999999998</c:v>
                </c:pt>
                <c:pt idx="3086">
                  <c:v>-2.9420000000000002</c:v>
                </c:pt>
                <c:pt idx="3087">
                  <c:v>16.552</c:v>
                </c:pt>
                <c:pt idx="3088">
                  <c:v>0.44600000000000001</c:v>
                </c:pt>
                <c:pt idx="3089">
                  <c:v>0.434</c:v>
                </c:pt>
                <c:pt idx="3090">
                  <c:v>-2.0070000000000001</c:v>
                </c:pt>
                <c:pt idx="3091">
                  <c:v>-2.008</c:v>
                </c:pt>
                <c:pt idx="3092">
                  <c:v>0.442</c:v>
                </c:pt>
                <c:pt idx="3093">
                  <c:v>0.45400000000000001</c:v>
                </c:pt>
                <c:pt idx="3094">
                  <c:v>-2.9449999999999998</c:v>
                </c:pt>
                <c:pt idx="3095">
                  <c:v>-2.944</c:v>
                </c:pt>
                <c:pt idx="3096">
                  <c:v>24.437000000000001</c:v>
                </c:pt>
                <c:pt idx="3097">
                  <c:v>0.435</c:v>
                </c:pt>
                <c:pt idx="3098">
                  <c:v>0.42299999999999999</c:v>
                </c:pt>
                <c:pt idx="3099">
                  <c:v>-2.2839999999999998</c:v>
                </c:pt>
                <c:pt idx="3100">
                  <c:v>-2.0110000000000001</c:v>
                </c:pt>
                <c:pt idx="3101">
                  <c:v>-2.0129999999999999</c:v>
                </c:pt>
                <c:pt idx="3102">
                  <c:v>0.45400000000000001</c:v>
                </c:pt>
                <c:pt idx="3103">
                  <c:v>0.46500000000000002</c:v>
                </c:pt>
                <c:pt idx="3104">
                  <c:v>-2.9420000000000002</c:v>
                </c:pt>
                <c:pt idx="3105">
                  <c:v>-2.94</c:v>
                </c:pt>
                <c:pt idx="3106">
                  <c:v>0.436</c:v>
                </c:pt>
                <c:pt idx="3107">
                  <c:v>0.42399999999999999</c:v>
                </c:pt>
                <c:pt idx="3108">
                  <c:v>-3.5369999999999999</c:v>
                </c:pt>
                <c:pt idx="3109">
                  <c:v>-2.02</c:v>
                </c:pt>
                <c:pt idx="3110">
                  <c:v>-2.0219999999999998</c:v>
                </c:pt>
                <c:pt idx="3111">
                  <c:v>21.248999999999999</c:v>
                </c:pt>
                <c:pt idx="3112">
                  <c:v>0.441</c:v>
                </c:pt>
                <c:pt idx="3113">
                  <c:v>0.45200000000000001</c:v>
                </c:pt>
                <c:pt idx="3114">
                  <c:v>-2.9220000000000002</c:v>
                </c:pt>
                <c:pt idx="3115">
                  <c:v>-2.9220000000000002</c:v>
                </c:pt>
                <c:pt idx="3116">
                  <c:v>0.44700000000000001</c:v>
                </c:pt>
                <c:pt idx="3117">
                  <c:v>0.436</c:v>
                </c:pt>
                <c:pt idx="3118">
                  <c:v>-2.0230000000000001</c:v>
                </c:pt>
                <c:pt idx="3119">
                  <c:v>-2.024</c:v>
                </c:pt>
                <c:pt idx="3120">
                  <c:v>6.899</c:v>
                </c:pt>
                <c:pt idx="3121">
                  <c:v>0.438</c:v>
                </c:pt>
                <c:pt idx="3122">
                  <c:v>0.44900000000000001</c:v>
                </c:pt>
                <c:pt idx="3123">
                  <c:v>-1.0760000000000001</c:v>
                </c:pt>
                <c:pt idx="3124">
                  <c:v>-2.923</c:v>
                </c:pt>
                <c:pt idx="3125">
                  <c:v>-2.923</c:v>
                </c:pt>
                <c:pt idx="3126">
                  <c:v>0.45</c:v>
                </c:pt>
                <c:pt idx="3127">
                  <c:v>0.438</c:v>
                </c:pt>
                <c:pt idx="3128">
                  <c:v>-2.0230000000000001</c:v>
                </c:pt>
                <c:pt idx="3129">
                  <c:v>-2.0230000000000001</c:v>
                </c:pt>
                <c:pt idx="3130">
                  <c:v>0.437</c:v>
                </c:pt>
                <c:pt idx="3131">
                  <c:v>0.44900000000000001</c:v>
                </c:pt>
                <c:pt idx="3132">
                  <c:v>-4.319</c:v>
                </c:pt>
                <c:pt idx="3133">
                  <c:v>-2.9369999999999998</c:v>
                </c:pt>
                <c:pt idx="3134">
                  <c:v>-2.9369999999999998</c:v>
                </c:pt>
                <c:pt idx="3135">
                  <c:v>33.563000000000002</c:v>
                </c:pt>
                <c:pt idx="3136">
                  <c:v>0.437</c:v>
                </c:pt>
                <c:pt idx="3137">
                  <c:v>0.42599999999999999</c:v>
                </c:pt>
                <c:pt idx="3138">
                  <c:v>-2.012</c:v>
                </c:pt>
                <c:pt idx="3139">
                  <c:v>-2.0139999999999998</c:v>
                </c:pt>
                <c:pt idx="3140">
                  <c:v>0.45100000000000001</c:v>
                </c:pt>
                <c:pt idx="3141">
                  <c:v>0.46300000000000002</c:v>
                </c:pt>
                <c:pt idx="3142">
                  <c:v>-2.9420000000000002</c:v>
                </c:pt>
                <c:pt idx="3143">
                  <c:v>-2.94</c:v>
                </c:pt>
                <c:pt idx="3144">
                  <c:v>22.634</c:v>
                </c:pt>
                <c:pt idx="3145">
                  <c:v>0.42899999999999999</c:v>
                </c:pt>
                <c:pt idx="3146">
                  <c:v>0.41699999999999998</c:v>
                </c:pt>
                <c:pt idx="3147">
                  <c:v>-3.9340000000000002</c:v>
                </c:pt>
                <c:pt idx="3148">
                  <c:v>-2.0219999999999998</c:v>
                </c:pt>
                <c:pt idx="3149">
                  <c:v>-2.0249999999999999</c:v>
                </c:pt>
                <c:pt idx="3150">
                  <c:v>0.46</c:v>
                </c:pt>
                <c:pt idx="3151">
                  <c:v>0.47099999999999997</c:v>
                </c:pt>
                <c:pt idx="3152">
                  <c:v>-2.9319999999999999</c:v>
                </c:pt>
                <c:pt idx="3153">
                  <c:v>-2.9289999999999998</c:v>
                </c:pt>
                <c:pt idx="3154">
                  <c:v>0.42899999999999999</c:v>
                </c:pt>
                <c:pt idx="3155">
                  <c:v>0.41699999999999998</c:v>
                </c:pt>
                <c:pt idx="3156">
                  <c:v>-2.5710000000000002</c:v>
                </c:pt>
                <c:pt idx="3157">
                  <c:v>-2.024</c:v>
                </c:pt>
                <c:pt idx="3158">
                  <c:v>-2.0270000000000001</c:v>
                </c:pt>
                <c:pt idx="3159">
                  <c:v>9.0459999999999994</c:v>
                </c:pt>
                <c:pt idx="3160">
                  <c:v>0.45800000000000002</c:v>
                </c:pt>
                <c:pt idx="3161">
                  <c:v>0.47</c:v>
                </c:pt>
                <c:pt idx="3162">
                  <c:v>-2.9279999999999999</c:v>
                </c:pt>
                <c:pt idx="3163">
                  <c:v>-2.9249999999999998</c:v>
                </c:pt>
                <c:pt idx="3164">
                  <c:v>0.43</c:v>
                </c:pt>
                <c:pt idx="3165">
                  <c:v>0.41899999999999998</c:v>
                </c:pt>
                <c:pt idx="3166">
                  <c:v>-2.024</c:v>
                </c:pt>
                <c:pt idx="3167">
                  <c:v>-2.0270000000000001</c:v>
                </c:pt>
                <c:pt idx="3168">
                  <c:v>27.501000000000001</c:v>
                </c:pt>
                <c:pt idx="3169">
                  <c:v>0.44400000000000001</c:v>
                </c:pt>
                <c:pt idx="3170">
                  <c:v>0.45500000000000002</c:v>
                </c:pt>
                <c:pt idx="3171">
                  <c:v>-6.1</c:v>
                </c:pt>
                <c:pt idx="3172">
                  <c:v>-2.9359999999999999</c:v>
                </c:pt>
                <c:pt idx="3173">
                  <c:v>-2.9350000000000001</c:v>
                </c:pt>
                <c:pt idx="3174">
                  <c:v>0.44400000000000001</c:v>
                </c:pt>
                <c:pt idx="3175">
                  <c:v>0.433</c:v>
                </c:pt>
                <c:pt idx="3176">
                  <c:v>-2.016</c:v>
                </c:pt>
                <c:pt idx="3177">
                  <c:v>-2.016</c:v>
                </c:pt>
                <c:pt idx="3178">
                  <c:v>0.443</c:v>
                </c:pt>
                <c:pt idx="3179">
                  <c:v>0.45500000000000002</c:v>
                </c:pt>
                <c:pt idx="3180">
                  <c:v>-1.532</c:v>
                </c:pt>
                <c:pt idx="3181">
                  <c:v>-2.9350000000000001</c:v>
                </c:pt>
                <c:pt idx="3182">
                  <c:v>-2.9350000000000001</c:v>
                </c:pt>
                <c:pt idx="3183">
                  <c:v>15.657999999999999</c:v>
                </c:pt>
                <c:pt idx="3184">
                  <c:v>0.44</c:v>
                </c:pt>
                <c:pt idx="3185">
                  <c:v>0.42799999999999999</c:v>
                </c:pt>
                <c:pt idx="3186">
                  <c:v>-2.016</c:v>
                </c:pt>
                <c:pt idx="3187">
                  <c:v>-2.0169999999999999</c:v>
                </c:pt>
                <c:pt idx="3188">
                  <c:v>0.44700000000000001</c:v>
                </c:pt>
                <c:pt idx="3189">
                  <c:v>0.45900000000000002</c:v>
                </c:pt>
                <c:pt idx="3190">
                  <c:v>-2.9369999999999998</c:v>
                </c:pt>
                <c:pt idx="3191">
                  <c:v>-2.9359999999999999</c:v>
                </c:pt>
                <c:pt idx="3192">
                  <c:v>22.748999999999999</c:v>
                </c:pt>
                <c:pt idx="3193">
                  <c:v>0.433</c:v>
                </c:pt>
                <c:pt idx="3194">
                  <c:v>0.42099999999999999</c:v>
                </c:pt>
                <c:pt idx="3195">
                  <c:v>-2.298</c:v>
                </c:pt>
                <c:pt idx="3196">
                  <c:v>-2.0179999999999998</c:v>
                </c:pt>
                <c:pt idx="3197">
                  <c:v>-2.02</c:v>
                </c:pt>
                <c:pt idx="3198">
                  <c:v>0.45500000000000002</c:v>
                </c:pt>
                <c:pt idx="3199">
                  <c:v>0.46600000000000003</c:v>
                </c:pt>
                <c:pt idx="3200">
                  <c:v>-2.9380000000000002</c:v>
                </c:pt>
                <c:pt idx="3201">
                  <c:v>-2.9350000000000001</c:v>
                </c:pt>
                <c:pt idx="3202">
                  <c:v>0.433</c:v>
                </c:pt>
                <c:pt idx="3203">
                  <c:v>0.42199999999999999</c:v>
                </c:pt>
                <c:pt idx="3204">
                  <c:v>-3.6139999999999999</c:v>
                </c:pt>
                <c:pt idx="3205">
                  <c:v>-2.024</c:v>
                </c:pt>
                <c:pt idx="3206">
                  <c:v>-2.0259999999999998</c:v>
                </c:pt>
                <c:pt idx="3207">
                  <c:v>28.1</c:v>
                </c:pt>
                <c:pt idx="3208">
                  <c:v>0.442</c:v>
                </c:pt>
                <c:pt idx="3209">
                  <c:v>0.45300000000000001</c:v>
                </c:pt>
                <c:pt idx="3210">
                  <c:v>-2.9209999999999998</c:v>
                </c:pt>
                <c:pt idx="3211">
                  <c:v>-2.92</c:v>
                </c:pt>
                <c:pt idx="3212">
                  <c:v>0.44500000000000001</c:v>
                </c:pt>
                <c:pt idx="3213">
                  <c:v>0.433</c:v>
                </c:pt>
                <c:pt idx="3214">
                  <c:v>-2.0270000000000001</c:v>
                </c:pt>
                <c:pt idx="3215">
                  <c:v>-2.028</c:v>
                </c:pt>
                <c:pt idx="3216">
                  <c:v>9.0739999999999998</c:v>
                </c:pt>
                <c:pt idx="3217">
                  <c:v>0.443</c:v>
                </c:pt>
                <c:pt idx="3218">
                  <c:v>0.45400000000000001</c:v>
                </c:pt>
                <c:pt idx="3219">
                  <c:v>-1.429</c:v>
                </c:pt>
                <c:pt idx="3220">
                  <c:v>-2.919</c:v>
                </c:pt>
                <c:pt idx="3221">
                  <c:v>-2.919</c:v>
                </c:pt>
                <c:pt idx="3222">
                  <c:v>0.443</c:v>
                </c:pt>
                <c:pt idx="3223">
                  <c:v>0.432</c:v>
                </c:pt>
                <c:pt idx="3224">
                  <c:v>-2.028</c:v>
                </c:pt>
                <c:pt idx="3225">
                  <c:v>-2.0289999999999999</c:v>
                </c:pt>
                <c:pt idx="3226">
                  <c:v>0.443</c:v>
                </c:pt>
                <c:pt idx="3227">
                  <c:v>0.45400000000000001</c:v>
                </c:pt>
                <c:pt idx="3228">
                  <c:v>-5.6580000000000004</c:v>
                </c:pt>
                <c:pt idx="3229">
                  <c:v>-2.9329999999999998</c:v>
                </c:pt>
                <c:pt idx="3230">
                  <c:v>-2.9319999999999999</c:v>
                </c:pt>
                <c:pt idx="3231">
                  <c:v>23.817</c:v>
                </c:pt>
                <c:pt idx="3232">
                  <c:v>0.439</c:v>
                </c:pt>
                <c:pt idx="3233">
                  <c:v>0.42699999999999999</c:v>
                </c:pt>
                <c:pt idx="3234">
                  <c:v>-2.0190000000000001</c:v>
                </c:pt>
                <c:pt idx="3235">
                  <c:v>-2.02</c:v>
                </c:pt>
                <c:pt idx="3236">
                  <c:v>0.44800000000000001</c:v>
                </c:pt>
                <c:pt idx="3237">
                  <c:v>0.46</c:v>
                </c:pt>
                <c:pt idx="3238">
                  <c:v>-2.9350000000000001</c:v>
                </c:pt>
                <c:pt idx="3239">
                  <c:v>-2.9340000000000002</c:v>
                </c:pt>
                <c:pt idx="3240">
                  <c:v>16.449000000000002</c:v>
                </c:pt>
                <c:pt idx="3241">
                  <c:v>0.436</c:v>
                </c:pt>
                <c:pt idx="3242">
                  <c:v>0.42499999999999999</c:v>
                </c:pt>
                <c:pt idx="3243">
                  <c:v>-4.0279999999999996</c:v>
                </c:pt>
                <c:pt idx="3244">
                  <c:v>-2.0249999999999999</c:v>
                </c:pt>
                <c:pt idx="3245">
                  <c:v>-2.0259999999999998</c:v>
                </c:pt>
                <c:pt idx="3246">
                  <c:v>0.45100000000000001</c:v>
                </c:pt>
                <c:pt idx="3247">
                  <c:v>0.46200000000000002</c:v>
                </c:pt>
                <c:pt idx="3248">
                  <c:v>-2.9279999999999999</c:v>
                </c:pt>
                <c:pt idx="3249">
                  <c:v>-2.9260000000000002</c:v>
                </c:pt>
                <c:pt idx="3250">
                  <c:v>0.436</c:v>
                </c:pt>
                <c:pt idx="3251">
                  <c:v>0.42499999999999999</c:v>
                </c:pt>
                <c:pt idx="3252">
                  <c:v>-2.5459999999999998</c:v>
                </c:pt>
                <c:pt idx="3253">
                  <c:v>-2.0249999999999999</c:v>
                </c:pt>
                <c:pt idx="3254">
                  <c:v>-2.0259999999999998</c:v>
                </c:pt>
                <c:pt idx="3255">
                  <c:v>8.5429999999999993</c:v>
                </c:pt>
                <c:pt idx="3256">
                  <c:v>0.45300000000000001</c:v>
                </c:pt>
                <c:pt idx="3257">
                  <c:v>0.46500000000000002</c:v>
                </c:pt>
                <c:pt idx="3258">
                  <c:v>-2.93</c:v>
                </c:pt>
                <c:pt idx="3259">
                  <c:v>-2.9279999999999999</c:v>
                </c:pt>
                <c:pt idx="3260">
                  <c:v>0.434</c:v>
                </c:pt>
                <c:pt idx="3261">
                  <c:v>0.42299999999999999</c:v>
                </c:pt>
                <c:pt idx="3262">
                  <c:v>-2.024</c:v>
                </c:pt>
                <c:pt idx="3263">
                  <c:v>-2.0259999999999998</c:v>
                </c:pt>
                <c:pt idx="3264">
                  <c:v>26.581</c:v>
                </c:pt>
                <c:pt idx="3265">
                  <c:v>0.44400000000000001</c:v>
                </c:pt>
                <c:pt idx="3266">
                  <c:v>0.45500000000000002</c:v>
                </c:pt>
                <c:pt idx="3267">
                  <c:v>-5.1870000000000003</c:v>
                </c:pt>
                <c:pt idx="3268">
                  <c:v>-2.9350000000000001</c:v>
                </c:pt>
                <c:pt idx="3269">
                  <c:v>-2.9340000000000002</c:v>
                </c:pt>
                <c:pt idx="3270">
                  <c:v>0.44400000000000001</c:v>
                </c:pt>
                <c:pt idx="3271">
                  <c:v>0.432</c:v>
                </c:pt>
                <c:pt idx="3272">
                  <c:v>-2.0190000000000001</c:v>
                </c:pt>
                <c:pt idx="3273">
                  <c:v>-2.02</c:v>
                </c:pt>
                <c:pt idx="3274">
                  <c:v>0.443</c:v>
                </c:pt>
                <c:pt idx="3275">
                  <c:v>0.45500000000000002</c:v>
                </c:pt>
                <c:pt idx="3276">
                  <c:v>-1.3180000000000001</c:v>
                </c:pt>
                <c:pt idx="3277">
                  <c:v>-2.93</c:v>
                </c:pt>
                <c:pt idx="3278">
                  <c:v>-2.93</c:v>
                </c:pt>
                <c:pt idx="3279">
                  <c:v>14.366</c:v>
                </c:pt>
                <c:pt idx="3280">
                  <c:v>0.442</c:v>
                </c:pt>
                <c:pt idx="3281">
                  <c:v>0.43099999999999999</c:v>
                </c:pt>
                <c:pt idx="3282">
                  <c:v>-2.0219999999999998</c:v>
                </c:pt>
                <c:pt idx="3283">
                  <c:v>-2.0230000000000001</c:v>
                </c:pt>
                <c:pt idx="3284">
                  <c:v>0.44400000000000001</c:v>
                </c:pt>
                <c:pt idx="3285">
                  <c:v>0.45500000000000002</c:v>
                </c:pt>
                <c:pt idx="3286">
                  <c:v>-2.931</c:v>
                </c:pt>
                <c:pt idx="3287">
                  <c:v>-2.93</c:v>
                </c:pt>
                <c:pt idx="3288">
                  <c:v>20.602</c:v>
                </c:pt>
                <c:pt idx="3289">
                  <c:v>0.439</c:v>
                </c:pt>
                <c:pt idx="3290">
                  <c:v>0.42799999999999999</c:v>
                </c:pt>
                <c:pt idx="3291">
                  <c:v>-2.1949999999999998</c:v>
                </c:pt>
                <c:pt idx="3292">
                  <c:v>-2.0209999999999999</c:v>
                </c:pt>
                <c:pt idx="3293">
                  <c:v>-2.0219999999999998</c:v>
                </c:pt>
                <c:pt idx="3294">
                  <c:v>0.44700000000000001</c:v>
                </c:pt>
                <c:pt idx="3295">
                  <c:v>0.45900000000000002</c:v>
                </c:pt>
                <c:pt idx="3296">
                  <c:v>-2.9340000000000002</c:v>
                </c:pt>
                <c:pt idx="3297">
                  <c:v>-2.9319999999999999</c:v>
                </c:pt>
                <c:pt idx="3298">
                  <c:v>0.44</c:v>
                </c:pt>
                <c:pt idx="3299">
                  <c:v>0.42799999999999999</c:v>
                </c:pt>
                <c:pt idx="3300">
                  <c:v>-3.5070000000000001</c:v>
                </c:pt>
                <c:pt idx="3301">
                  <c:v>-2.0249999999999999</c:v>
                </c:pt>
                <c:pt idx="3302">
                  <c:v>-2.0259999999999998</c:v>
                </c:pt>
                <c:pt idx="3303">
                  <c:v>22.332999999999998</c:v>
                </c:pt>
                <c:pt idx="3304">
                  <c:v>0.441</c:v>
                </c:pt>
                <c:pt idx="3305">
                  <c:v>0.45200000000000001</c:v>
                </c:pt>
                <c:pt idx="3306">
                  <c:v>-2.9249999999999998</c:v>
                </c:pt>
                <c:pt idx="3307">
                  <c:v>-2.9249999999999998</c:v>
                </c:pt>
                <c:pt idx="3308">
                  <c:v>0.44500000000000001</c:v>
                </c:pt>
                <c:pt idx="3309">
                  <c:v>0.434</c:v>
                </c:pt>
                <c:pt idx="3310">
                  <c:v>-2.0259999999999998</c:v>
                </c:pt>
                <c:pt idx="3311">
                  <c:v>-2.0270000000000001</c:v>
                </c:pt>
                <c:pt idx="3312">
                  <c:v>7.1139999999999999</c:v>
                </c:pt>
                <c:pt idx="3313">
                  <c:v>0.44500000000000001</c:v>
                </c:pt>
                <c:pt idx="3314">
                  <c:v>0.45600000000000002</c:v>
                </c:pt>
                <c:pt idx="3315">
                  <c:v>-1.4019999999999999</c:v>
                </c:pt>
                <c:pt idx="3316">
                  <c:v>-2.9209999999999998</c:v>
                </c:pt>
                <c:pt idx="3317">
                  <c:v>-2.92</c:v>
                </c:pt>
                <c:pt idx="3318">
                  <c:v>0.441</c:v>
                </c:pt>
                <c:pt idx="3319">
                  <c:v>0.43</c:v>
                </c:pt>
                <c:pt idx="3320">
                  <c:v>-2.0299999999999998</c:v>
                </c:pt>
                <c:pt idx="3321">
                  <c:v>-2.0310000000000001</c:v>
                </c:pt>
                <c:pt idx="3322">
                  <c:v>0.44500000000000001</c:v>
                </c:pt>
                <c:pt idx="3323">
                  <c:v>0.45600000000000002</c:v>
                </c:pt>
                <c:pt idx="3324">
                  <c:v>-5.492</c:v>
                </c:pt>
                <c:pt idx="3325">
                  <c:v>-2.93</c:v>
                </c:pt>
                <c:pt idx="3326">
                  <c:v>-2.9289999999999998</c:v>
                </c:pt>
                <c:pt idx="3327">
                  <c:v>20.177</c:v>
                </c:pt>
                <c:pt idx="3328">
                  <c:v>0.44</c:v>
                </c:pt>
                <c:pt idx="3329">
                  <c:v>0.42799999999999999</c:v>
                </c:pt>
                <c:pt idx="3330">
                  <c:v>-2.024</c:v>
                </c:pt>
                <c:pt idx="3331">
                  <c:v>-2.0249999999999999</c:v>
                </c:pt>
                <c:pt idx="3332">
                  <c:v>0.44600000000000001</c:v>
                </c:pt>
                <c:pt idx="3333">
                  <c:v>0.45800000000000002</c:v>
                </c:pt>
                <c:pt idx="3334">
                  <c:v>-2.93</c:v>
                </c:pt>
                <c:pt idx="3335">
                  <c:v>-2.9289999999999998</c:v>
                </c:pt>
                <c:pt idx="3336">
                  <c:v>14.11</c:v>
                </c:pt>
                <c:pt idx="3337">
                  <c:v>0.441</c:v>
                </c:pt>
                <c:pt idx="3338">
                  <c:v>0.43</c:v>
                </c:pt>
                <c:pt idx="3339">
                  <c:v>-3.5510000000000002</c:v>
                </c:pt>
                <c:pt idx="3340">
                  <c:v>-2.0270000000000001</c:v>
                </c:pt>
                <c:pt idx="3341">
                  <c:v>-2.028</c:v>
                </c:pt>
                <c:pt idx="3342">
                  <c:v>0.44500000000000001</c:v>
                </c:pt>
                <c:pt idx="3343">
                  <c:v>0.45600000000000002</c:v>
                </c:pt>
                <c:pt idx="3344">
                  <c:v>-2.927</c:v>
                </c:pt>
                <c:pt idx="3345">
                  <c:v>-2.9260000000000002</c:v>
                </c:pt>
                <c:pt idx="3346">
                  <c:v>0.441</c:v>
                </c:pt>
                <c:pt idx="3347">
                  <c:v>0.43</c:v>
                </c:pt>
                <c:pt idx="3348">
                  <c:v>-2.2090000000000001</c:v>
                </c:pt>
                <c:pt idx="3349">
                  <c:v>-2.024</c:v>
                </c:pt>
                <c:pt idx="3350">
                  <c:v>-2.0249999999999999</c:v>
                </c:pt>
                <c:pt idx="3351">
                  <c:v>8.7189999999999994</c:v>
                </c:pt>
                <c:pt idx="3352">
                  <c:v>0.45200000000000001</c:v>
                </c:pt>
                <c:pt idx="3353">
                  <c:v>0.46300000000000002</c:v>
                </c:pt>
                <c:pt idx="3354">
                  <c:v>-2.9359999999999999</c:v>
                </c:pt>
                <c:pt idx="3355">
                  <c:v>-2.9340000000000002</c:v>
                </c:pt>
                <c:pt idx="3356">
                  <c:v>0.435</c:v>
                </c:pt>
                <c:pt idx="3357">
                  <c:v>0.42299999999999999</c:v>
                </c:pt>
                <c:pt idx="3358">
                  <c:v>-2.0219999999999998</c:v>
                </c:pt>
                <c:pt idx="3359">
                  <c:v>-2.024</c:v>
                </c:pt>
                <c:pt idx="3360">
                  <c:v>27.544</c:v>
                </c:pt>
                <c:pt idx="3361">
                  <c:v>0.44600000000000001</c:v>
                </c:pt>
                <c:pt idx="3362">
                  <c:v>0.45800000000000002</c:v>
                </c:pt>
                <c:pt idx="3363">
                  <c:v>-4.7990000000000004</c:v>
                </c:pt>
                <c:pt idx="3364">
                  <c:v>-2.9380000000000002</c:v>
                </c:pt>
                <c:pt idx="3365">
                  <c:v>-2.9359999999999999</c:v>
                </c:pt>
                <c:pt idx="3366">
                  <c:v>0.44</c:v>
                </c:pt>
                <c:pt idx="3367">
                  <c:v>0.42899999999999999</c:v>
                </c:pt>
                <c:pt idx="3368">
                  <c:v>-2.02</c:v>
                </c:pt>
                <c:pt idx="3369">
                  <c:v>-2.0209999999999999</c:v>
                </c:pt>
                <c:pt idx="3370">
                  <c:v>0.44600000000000001</c:v>
                </c:pt>
                <c:pt idx="3371">
                  <c:v>0.45800000000000002</c:v>
                </c:pt>
                <c:pt idx="3372">
                  <c:v>-1.224</c:v>
                </c:pt>
                <c:pt idx="3373">
                  <c:v>-2.93</c:v>
                </c:pt>
                <c:pt idx="3374">
                  <c:v>-2.9279999999999999</c:v>
                </c:pt>
                <c:pt idx="3375">
                  <c:v>12.335000000000001</c:v>
                </c:pt>
                <c:pt idx="3376">
                  <c:v>0.442</c:v>
                </c:pt>
                <c:pt idx="3377">
                  <c:v>0.43</c:v>
                </c:pt>
                <c:pt idx="3378">
                  <c:v>-2.0259999999999998</c:v>
                </c:pt>
                <c:pt idx="3379">
                  <c:v>-2.0270000000000001</c:v>
                </c:pt>
                <c:pt idx="3380">
                  <c:v>0.44400000000000001</c:v>
                </c:pt>
                <c:pt idx="3381">
                  <c:v>0.45600000000000002</c:v>
                </c:pt>
                <c:pt idx="3382">
                  <c:v>-2.9289999999999998</c:v>
                </c:pt>
                <c:pt idx="3383">
                  <c:v>-2.9279999999999999</c:v>
                </c:pt>
                <c:pt idx="3384">
                  <c:v>17.597999999999999</c:v>
                </c:pt>
                <c:pt idx="3385">
                  <c:v>0.442</c:v>
                </c:pt>
                <c:pt idx="3386">
                  <c:v>0.43</c:v>
                </c:pt>
                <c:pt idx="3387">
                  <c:v>-1.891</c:v>
                </c:pt>
                <c:pt idx="3388">
                  <c:v>-2.0230000000000001</c:v>
                </c:pt>
                <c:pt idx="3389">
                  <c:v>-2.024</c:v>
                </c:pt>
                <c:pt idx="3390">
                  <c:v>0.44400000000000001</c:v>
                </c:pt>
                <c:pt idx="3391">
                  <c:v>0.45600000000000002</c:v>
                </c:pt>
                <c:pt idx="3392">
                  <c:v>-2.9340000000000002</c:v>
                </c:pt>
                <c:pt idx="3393">
                  <c:v>-2.9329999999999998</c:v>
                </c:pt>
                <c:pt idx="3394">
                  <c:v>0.442</c:v>
                </c:pt>
                <c:pt idx="3395">
                  <c:v>0.43</c:v>
                </c:pt>
                <c:pt idx="3396">
                  <c:v>-3.0470000000000002</c:v>
                </c:pt>
                <c:pt idx="3397">
                  <c:v>-2.024</c:v>
                </c:pt>
                <c:pt idx="3398">
                  <c:v>-2.0249999999999999</c:v>
                </c:pt>
                <c:pt idx="3399">
                  <c:v>21.446000000000002</c:v>
                </c:pt>
                <c:pt idx="3400">
                  <c:v>0.441</c:v>
                </c:pt>
                <c:pt idx="3401">
                  <c:v>0.45300000000000001</c:v>
                </c:pt>
                <c:pt idx="3402">
                  <c:v>-2.931</c:v>
                </c:pt>
                <c:pt idx="3403">
                  <c:v>-2.931</c:v>
                </c:pt>
                <c:pt idx="3404">
                  <c:v>0.44400000000000001</c:v>
                </c:pt>
                <c:pt idx="3405">
                  <c:v>0.433</c:v>
                </c:pt>
                <c:pt idx="3406">
                  <c:v>-2.0249999999999999</c:v>
                </c:pt>
                <c:pt idx="3407">
                  <c:v>-2.0259999999999998</c:v>
                </c:pt>
                <c:pt idx="3408">
                  <c:v>6.7350000000000003</c:v>
                </c:pt>
                <c:pt idx="3409">
                  <c:v>0.44800000000000001</c:v>
                </c:pt>
                <c:pt idx="3410">
                  <c:v>0.46</c:v>
                </c:pt>
                <c:pt idx="3411">
                  <c:v>-1.175</c:v>
                </c:pt>
                <c:pt idx="3412">
                  <c:v>-2.927</c:v>
                </c:pt>
                <c:pt idx="3413">
                  <c:v>-2.9249999999999998</c:v>
                </c:pt>
                <c:pt idx="3414">
                  <c:v>0.437</c:v>
                </c:pt>
                <c:pt idx="3415">
                  <c:v>0.42499999999999999</c:v>
                </c:pt>
                <c:pt idx="3416">
                  <c:v>-2.0299999999999998</c:v>
                </c:pt>
                <c:pt idx="3417">
                  <c:v>-2.0310000000000001</c:v>
                </c:pt>
                <c:pt idx="3418">
                  <c:v>0.44900000000000001</c:v>
                </c:pt>
                <c:pt idx="3419">
                  <c:v>0.46</c:v>
                </c:pt>
                <c:pt idx="3420">
                  <c:v>-4.6189999999999998</c:v>
                </c:pt>
                <c:pt idx="3421">
                  <c:v>-2.93</c:v>
                </c:pt>
                <c:pt idx="3422">
                  <c:v>-2.9279999999999999</c:v>
                </c:pt>
                <c:pt idx="3423">
                  <c:v>20.716999999999999</c:v>
                </c:pt>
                <c:pt idx="3424">
                  <c:v>0.438</c:v>
                </c:pt>
                <c:pt idx="3425">
                  <c:v>0.42699999999999999</c:v>
                </c:pt>
                <c:pt idx="3426">
                  <c:v>-2.028</c:v>
                </c:pt>
                <c:pt idx="3427">
                  <c:v>-2.0289999999999999</c:v>
                </c:pt>
                <c:pt idx="3428">
                  <c:v>0.44700000000000001</c:v>
                </c:pt>
                <c:pt idx="3429">
                  <c:v>0.45900000000000002</c:v>
                </c:pt>
                <c:pt idx="3430">
                  <c:v>-2.9289999999999998</c:v>
                </c:pt>
                <c:pt idx="3431">
                  <c:v>-2.9279999999999999</c:v>
                </c:pt>
                <c:pt idx="3432">
                  <c:v>14.45</c:v>
                </c:pt>
                <c:pt idx="3433">
                  <c:v>0.443</c:v>
                </c:pt>
                <c:pt idx="3434">
                  <c:v>0.43099999999999999</c:v>
                </c:pt>
                <c:pt idx="3435">
                  <c:v>-3.2719999999999998</c:v>
                </c:pt>
                <c:pt idx="3436">
                  <c:v>-2.028</c:v>
                </c:pt>
                <c:pt idx="3437">
                  <c:v>-2.0289999999999999</c:v>
                </c:pt>
                <c:pt idx="3438">
                  <c:v>0.443</c:v>
                </c:pt>
                <c:pt idx="3439">
                  <c:v>0.45400000000000001</c:v>
                </c:pt>
                <c:pt idx="3440">
                  <c:v>-2.9279999999999999</c:v>
                </c:pt>
                <c:pt idx="3441">
                  <c:v>-2.9279999999999999</c:v>
                </c:pt>
                <c:pt idx="3442">
                  <c:v>0.442</c:v>
                </c:pt>
                <c:pt idx="3443">
                  <c:v>0.43099999999999999</c:v>
                </c:pt>
                <c:pt idx="3444">
                  <c:v>-2.0329999999999999</c:v>
                </c:pt>
                <c:pt idx="3445">
                  <c:v>-2.0230000000000001</c:v>
                </c:pt>
                <c:pt idx="3446">
                  <c:v>-2.024</c:v>
                </c:pt>
                <c:pt idx="3447">
                  <c:v>7.665</c:v>
                </c:pt>
                <c:pt idx="3448">
                  <c:v>0.45300000000000001</c:v>
                </c:pt>
                <c:pt idx="3449">
                  <c:v>0.46400000000000002</c:v>
                </c:pt>
                <c:pt idx="3450">
                  <c:v>-2.9420000000000002</c:v>
                </c:pt>
                <c:pt idx="3451">
                  <c:v>-2.94</c:v>
                </c:pt>
                <c:pt idx="3452">
                  <c:v>0.434</c:v>
                </c:pt>
                <c:pt idx="3453">
                  <c:v>0.42199999999999999</c:v>
                </c:pt>
                <c:pt idx="3454">
                  <c:v>-2.0209999999999999</c:v>
                </c:pt>
                <c:pt idx="3455">
                  <c:v>-2.0230000000000001</c:v>
                </c:pt>
                <c:pt idx="3456">
                  <c:v>24.428999999999998</c:v>
                </c:pt>
                <c:pt idx="3457">
                  <c:v>0.45100000000000001</c:v>
                </c:pt>
                <c:pt idx="3458">
                  <c:v>0.46300000000000002</c:v>
                </c:pt>
                <c:pt idx="3459">
                  <c:v>-3.8210000000000002</c:v>
                </c:pt>
                <c:pt idx="3460">
                  <c:v>-2.9420000000000002</c:v>
                </c:pt>
                <c:pt idx="3461">
                  <c:v>-2.94</c:v>
                </c:pt>
                <c:pt idx="3462">
                  <c:v>0.435</c:v>
                </c:pt>
                <c:pt idx="3463">
                  <c:v>0.42299999999999999</c:v>
                </c:pt>
                <c:pt idx="3464">
                  <c:v>-2.0209999999999999</c:v>
                </c:pt>
                <c:pt idx="3465">
                  <c:v>-2.0230000000000001</c:v>
                </c:pt>
                <c:pt idx="3466">
                  <c:v>0.45200000000000001</c:v>
                </c:pt>
                <c:pt idx="3467">
                  <c:v>0.46300000000000002</c:v>
                </c:pt>
                <c:pt idx="3468">
                  <c:v>-0.97199999999999998</c:v>
                </c:pt>
                <c:pt idx="3469">
                  <c:v>-2.9329999999999998</c:v>
                </c:pt>
                <c:pt idx="3470">
                  <c:v>-2.931</c:v>
                </c:pt>
                <c:pt idx="3471">
                  <c:v>15.148999999999999</c:v>
                </c:pt>
                <c:pt idx="3472">
                  <c:v>0.44</c:v>
                </c:pt>
                <c:pt idx="3473">
                  <c:v>0.42799999999999999</c:v>
                </c:pt>
                <c:pt idx="3474">
                  <c:v>-2.028</c:v>
                </c:pt>
                <c:pt idx="3475">
                  <c:v>-2.0289999999999999</c:v>
                </c:pt>
                <c:pt idx="3476">
                  <c:v>0.44600000000000001</c:v>
                </c:pt>
                <c:pt idx="3477">
                  <c:v>0.45700000000000002</c:v>
                </c:pt>
                <c:pt idx="3478">
                  <c:v>-2.931</c:v>
                </c:pt>
                <c:pt idx="3479">
                  <c:v>-2.93</c:v>
                </c:pt>
                <c:pt idx="3480">
                  <c:v>21.757999999999999</c:v>
                </c:pt>
                <c:pt idx="3481">
                  <c:v>0.443</c:v>
                </c:pt>
                <c:pt idx="3482">
                  <c:v>0.432</c:v>
                </c:pt>
                <c:pt idx="3483">
                  <c:v>-1.9379999999999999</c:v>
                </c:pt>
                <c:pt idx="3484">
                  <c:v>-2.0219999999999998</c:v>
                </c:pt>
                <c:pt idx="3485">
                  <c:v>-2.0230000000000001</c:v>
                </c:pt>
                <c:pt idx="3486">
                  <c:v>0.442</c:v>
                </c:pt>
                <c:pt idx="3487">
                  <c:v>0.45300000000000001</c:v>
                </c:pt>
                <c:pt idx="3488">
                  <c:v>-2.9380000000000002</c:v>
                </c:pt>
                <c:pt idx="3489">
                  <c:v>-2.9380000000000002</c:v>
                </c:pt>
                <c:pt idx="3490">
                  <c:v>0.443</c:v>
                </c:pt>
                <c:pt idx="3491">
                  <c:v>0.432</c:v>
                </c:pt>
                <c:pt idx="3492">
                  <c:v>-3.101</c:v>
                </c:pt>
                <c:pt idx="3493">
                  <c:v>-2.0209999999999999</c:v>
                </c:pt>
                <c:pt idx="3494">
                  <c:v>-2.0219999999999998</c:v>
                </c:pt>
                <c:pt idx="3495">
                  <c:v>23.099</c:v>
                </c:pt>
                <c:pt idx="3496">
                  <c:v>0.442</c:v>
                </c:pt>
                <c:pt idx="3497">
                  <c:v>0.45400000000000001</c:v>
                </c:pt>
                <c:pt idx="3498">
                  <c:v>-2.9409999999999998</c:v>
                </c:pt>
                <c:pt idx="3499">
                  <c:v>-2.94</c:v>
                </c:pt>
                <c:pt idx="3500">
                  <c:v>0.443</c:v>
                </c:pt>
                <c:pt idx="3501">
                  <c:v>0.43099999999999999</c:v>
                </c:pt>
                <c:pt idx="3502">
                  <c:v>-2.0209999999999999</c:v>
                </c:pt>
                <c:pt idx="3503">
                  <c:v>-2.0219999999999998</c:v>
                </c:pt>
                <c:pt idx="3504">
                  <c:v>7.2320000000000002</c:v>
                </c:pt>
                <c:pt idx="3505">
                  <c:v>0.45400000000000001</c:v>
                </c:pt>
                <c:pt idx="3506">
                  <c:v>0.46500000000000002</c:v>
                </c:pt>
                <c:pt idx="3507">
                  <c:v>-0.99399999999999999</c:v>
                </c:pt>
                <c:pt idx="3508">
                  <c:v>-2.9369999999999998</c:v>
                </c:pt>
                <c:pt idx="3509">
                  <c:v>-2.9350000000000001</c:v>
                </c:pt>
                <c:pt idx="3510">
                  <c:v>0.43099999999999999</c:v>
                </c:pt>
                <c:pt idx="3511">
                  <c:v>0.42</c:v>
                </c:pt>
                <c:pt idx="3512">
                  <c:v>-2.0270000000000001</c:v>
                </c:pt>
                <c:pt idx="3513">
                  <c:v>-2.0289999999999999</c:v>
                </c:pt>
                <c:pt idx="3514">
                  <c:v>0.45500000000000002</c:v>
                </c:pt>
                <c:pt idx="3515">
                  <c:v>0.46600000000000003</c:v>
                </c:pt>
                <c:pt idx="3516">
                  <c:v>-3.9209999999999998</c:v>
                </c:pt>
                <c:pt idx="3517">
                  <c:v>-2.9359999999999999</c:v>
                </c:pt>
                <c:pt idx="3518">
                  <c:v>-2.9340000000000002</c:v>
                </c:pt>
                <c:pt idx="3519">
                  <c:v>23.852</c:v>
                </c:pt>
                <c:pt idx="3520">
                  <c:v>0.437</c:v>
                </c:pt>
                <c:pt idx="3521">
                  <c:v>0.42499999999999999</c:v>
                </c:pt>
                <c:pt idx="3522">
                  <c:v>-2.0270000000000001</c:v>
                </c:pt>
                <c:pt idx="3523">
                  <c:v>-2.0289999999999999</c:v>
                </c:pt>
                <c:pt idx="3524">
                  <c:v>0.44900000000000001</c:v>
                </c:pt>
                <c:pt idx="3525">
                  <c:v>0.46</c:v>
                </c:pt>
                <c:pt idx="3526">
                  <c:v>-2.9340000000000002</c:v>
                </c:pt>
                <c:pt idx="3527">
                  <c:v>-2.9329999999999998</c:v>
                </c:pt>
                <c:pt idx="3528">
                  <c:v>16.492999999999999</c:v>
                </c:pt>
                <c:pt idx="3529">
                  <c:v>0.44600000000000001</c:v>
                </c:pt>
                <c:pt idx="3530">
                  <c:v>0.434</c:v>
                </c:pt>
                <c:pt idx="3531">
                  <c:v>-3.3650000000000002</c:v>
                </c:pt>
                <c:pt idx="3532">
                  <c:v>-2.0249999999999999</c:v>
                </c:pt>
                <c:pt idx="3533">
                  <c:v>-2.0259999999999998</c:v>
                </c:pt>
                <c:pt idx="3534">
                  <c:v>0.44</c:v>
                </c:pt>
                <c:pt idx="3535">
                  <c:v>0.45100000000000001</c:v>
                </c:pt>
                <c:pt idx="3536">
                  <c:v>-2.9359999999999999</c:v>
                </c:pt>
                <c:pt idx="3537">
                  <c:v>-2.9350000000000001</c:v>
                </c:pt>
                <c:pt idx="3538">
                  <c:v>0.44500000000000001</c:v>
                </c:pt>
                <c:pt idx="3539">
                  <c:v>0.434</c:v>
                </c:pt>
                <c:pt idx="3540">
                  <c:v>-2.1080000000000001</c:v>
                </c:pt>
                <c:pt idx="3541">
                  <c:v>-2.0179999999999998</c:v>
                </c:pt>
                <c:pt idx="3542">
                  <c:v>-2.0179999999999998</c:v>
                </c:pt>
                <c:pt idx="3543">
                  <c:v>6.1150000000000002</c:v>
                </c:pt>
                <c:pt idx="3544">
                  <c:v>0.45100000000000001</c:v>
                </c:pt>
                <c:pt idx="3545">
                  <c:v>0.46200000000000002</c:v>
                </c:pt>
                <c:pt idx="3546">
                  <c:v>-2.9540000000000002</c:v>
                </c:pt>
                <c:pt idx="3547">
                  <c:v>-2.952</c:v>
                </c:pt>
                <c:pt idx="3548">
                  <c:v>0.435</c:v>
                </c:pt>
                <c:pt idx="3549">
                  <c:v>0.42299999999999999</c:v>
                </c:pt>
                <c:pt idx="3550">
                  <c:v>-2.016</c:v>
                </c:pt>
                <c:pt idx="3551">
                  <c:v>-2.0179999999999998</c:v>
                </c:pt>
                <c:pt idx="3552">
                  <c:v>19.492000000000001</c:v>
                </c:pt>
                <c:pt idx="3553">
                  <c:v>0.45300000000000001</c:v>
                </c:pt>
                <c:pt idx="3554">
                  <c:v>0.46500000000000002</c:v>
                </c:pt>
                <c:pt idx="3555">
                  <c:v>-5.4790000000000001</c:v>
                </c:pt>
                <c:pt idx="3556">
                  <c:v>-2.952</c:v>
                </c:pt>
                <c:pt idx="3557">
                  <c:v>-2.95</c:v>
                </c:pt>
                <c:pt idx="3558">
                  <c:v>0.433</c:v>
                </c:pt>
                <c:pt idx="3559">
                  <c:v>0.42099999999999999</c:v>
                </c:pt>
                <c:pt idx="3560">
                  <c:v>-2.0179999999999998</c:v>
                </c:pt>
                <c:pt idx="3561">
                  <c:v>-2.02</c:v>
                </c:pt>
                <c:pt idx="3562">
                  <c:v>0.45400000000000001</c:v>
                </c:pt>
                <c:pt idx="3563">
                  <c:v>0.46500000000000002</c:v>
                </c:pt>
                <c:pt idx="3564">
                  <c:v>-1.3939999999999999</c:v>
                </c:pt>
                <c:pt idx="3565">
                  <c:v>-2.9340000000000002</c:v>
                </c:pt>
                <c:pt idx="3566">
                  <c:v>-2.931</c:v>
                </c:pt>
                <c:pt idx="3567">
                  <c:v>11.891</c:v>
                </c:pt>
                <c:pt idx="3568">
                  <c:v>0.438</c:v>
                </c:pt>
                <c:pt idx="3569">
                  <c:v>0.42699999999999999</c:v>
                </c:pt>
                <c:pt idx="3570">
                  <c:v>-2.0299999999999998</c:v>
                </c:pt>
                <c:pt idx="3571">
                  <c:v>-2.032</c:v>
                </c:pt>
                <c:pt idx="3572">
                  <c:v>0.44700000000000001</c:v>
                </c:pt>
                <c:pt idx="3573">
                  <c:v>0.45800000000000002</c:v>
                </c:pt>
                <c:pt idx="3574">
                  <c:v>-2.931</c:v>
                </c:pt>
                <c:pt idx="3575">
                  <c:v>-2.93</c:v>
                </c:pt>
                <c:pt idx="3576">
                  <c:v>17.129000000000001</c:v>
                </c:pt>
                <c:pt idx="3577">
                  <c:v>0.44400000000000001</c:v>
                </c:pt>
                <c:pt idx="3578">
                  <c:v>0.432</c:v>
                </c:pt>
                <c:pt idx="3579">
                  <c:v>-1.766</c:v>
                </c:pt>
                <c:pt idx="3580">
                  <c:v>-2.024</c:v>
                </c:pt>
                <c:pt idx="3581">
                  <c:v>-2.024</c:v>
                </c:pt>
                <c:pt idx="3582">
                  <c:v>0.441</c:v>
                </c:pt>
                <c:pt idx="3583">
                  <c:v>0.45300000000000001</c:v>
                </c:pt>
                <c:pt idx="3584">
                  <c:v>-2.94</c:v>
                </c:pt>
                <c:pt idx="3585">
                  <c:v>-2.94</c:v>
                </c:pt>
                <c:pt idx="3586">
                  <c:v>0.443</c:v>
                </c:pt>
                <c:pt idx="3587">
                  <c:v>0.432</c:v>
                </c:pt>
                <c:pt idx="3588">
                  <c:v>-2.82</c:v>
                </c:pt>
                <c:pt idx="3589">
                  <c:v>-2.02</c:v>
                </c:pt>
                <c:pt idx="3590">
                  <c:v>-2.0209999999999999</c:v>
                </c:pt>
                <c:pt idx="3591">
                  <c:v>23.92</c:v>
                </c:pt>
                <c:pt idx="3592">
                  <c:v>0.44500000000000001</c:v>
                </c:pt>
                <c:pt idx="3593">
                  <c:v>0.45700000000000002</c:v>
                </c:pt>
                <c:pt idx="3594">
                  <c:v>-2.9470000000000001</c:v>
                </c:pt>
                <c:pt idx="3595">
                  <c:v>-2.9460000000000002</c:v>
                </c:pt>
                <c:pt idx="3596">
                  <c:v>0.44</c:v>
                </c:pt>
                <c:pt idx="3597">
                  <c:v>0.42799999999999999</c:v>
                </c:pt>
                <c:pt idx="3598">
                  <c:v>-2.02</c:v>
                </c:pt>
                <c:pt idx="3599">
                  <c:v>-2.0209999999999999</c:v>
                </c:pt>
                <c:pt idx="3600">
                  <c:v>7.4470000000000001</c:v>
                </c:pt>
                <c:pt idx="3601">
                  <c:v>0.46100000000000002</c:v>
                </c:pt>
                <c:pt idx="3602">
                  <c:v>0.47299999999999998</c:v>
                </c:pt>
                <c:pt idx="3603">
                  <c:v>-1.4</c:v>
                </c:pt>
                <c:pt idx="3604">
                  <c:v>-2.9390000000000001</c:v>
                </c:pt>
                <c:pt idx="3605">
                  <c:v>-2.9359999999999999</c:v>
                </c:pt>
                <c:pt idx="3606">
                  <c:v>0.42399999999999999</c:v>
                </c:pt>
                <c:pt idx="3607">
                  <c:v>0.41199999999999998</c:v>
                </c:pt>
                <c:pt idx="3608">
                  <c:v>-2.032</c:v>
                </c:pt>
                <c:pt idx="3609">
                  <c:v>-2.0350000000000001</c:v>
                </c:pt>
                <c:pt idx="3610">
                  <c:v>0.46200000000000002</c:v>
                </c:pt>
                <c:pt idx="3611">
                  <c:v>0.47399999999999998</c:v>
                </c:pt>
                <c:pt idx="3612">
                  <c:v>-5.5359999999999996</c:v>
                </c:pt>
                <c:pt idx="3613">
                  <c:v>-2.9329999999999998</c:v>
                </c:pt>
                <c:pt idx="3614">
                  <c:v>-2.93</c:v>
                </c:pt>
                <c:pt idx="3615">
                  <c:v>17.792999999999999</c:v>
                </c:pt>
                <c:pt idx="3616">
                  <c:v>0.43</c:v>
                </c:pt>
                <c:pt idx="3617">
                  <c:v>0.41799999999999998</c:v>
                </c:pt>
                <c:pt idx="3618">
                  <c:v>-2.0350000000000001</c:v>
                </c:pt>
                <c:pt idx="3619">
                  <c:v>-2.0369999999999999</c:v>
                </c:pt>
                <c:pt idx="3620">
                  <c:v>0.45500000000000002</c:v>
                </c:pt>
                <c:pt idx="3621">
                  <c:v>0.46700000000000003</c:v>
                </c:pt>
                <c:pt idx="3622">
                  <c:v>-2.93</c:v>
                </c:pt>
                <c:pt idx="3623">
                  <c:v>-2.927</c:v>
                </c:pt>
                <c:pt idx="3624">
                  <c:v>12.288</c:v>
                </c:pt>
                <c:pt idx="3625">
                  <c:v>0.439</c:v>
                </c:pt>
                <c:pt idx="3626">
                  <c:v>0.42799999999999999</c:v>
                </c:pt>
                <c:pt idx="3627">
                  <c:v>-2.0350000000000001</c:v>
                </c:pt>
                <c:pt idx="3628">
                  <c:v>-2.036</c:v>
                </c:pt>
                <c:pt idx="3629">
                  <c:v>0.44600000000000001</c:v>
                </c:pt>
                <c:pt idx="3630">
                  <c:v>0.45700000000000002</c:v>
                </c:pt>
                <c:pt idx="3631">
                  <c:v>-2.927</c:v>
                </c:pt>
                <c:pt idx="3632">
                  <c:v>-2.9260000000000002</c:v>
                </c:pt>
                <c:pt idx="3633">
                  <c:v>0.438</c:v>
                </c:pt>
                <c:pt idx="3634">
                  <c:v>0.42699999999999999</c:v>
                </c:pt>
                <c:pt idx="3635">
                  <c:v>-4.1100000000000003</c:v>
                </c:pt>
                <c:pt idx="3636">
                  <c:v>0.876</c:v>
                </c:pt>
                <c:pt idx="3637">
                  <c:v>-5.9889999999999999</c:v>
                </c:pt>
                <c:pt idx="3638">
                  <c:v>0.81100000000000005</c:v>
                </c:pt>
                <c:pt idx="3639">
                  <c:v>-4.1630000000000003</c:v>
                </c:pt>
                <c:pt idx="3640">
                  <c:v>0.93700000000000006</c:v>
                </c:pt>
                <c:pt idx="3641">
                  <c:v>-5.8150000000000004</c:v>
                </c:pt>
                <c:pt idx="3642">
                  <c:v>0.42199999999999999</c:v>
                </c:pt>
                <c:pt idx="3643">
                  <c:v>0.41199999999999998</c:v>
                </c:pt>
                <c:pt idx="3644">
                  <c:v>-2.0539999999999998</c:v>
                </c:pt>
                <c:pt idx="3645">
                  <c:v>-2.0569999999999999</c:v>
                </c:pt>
                <c:pt idx="3646">
                  <c:v>0.46200000000000002</c:v>
                </c:pt>
                <c:pt idx="3647">
                  <c:v>0.47299999999999998</c:v>
                </c:pt>
                <c:pt idx="3648">
                  <c:v>-2.907</c:v>
                </c:pt>
                <c:pt idx="3649">
                  <c:v>-2.9039999999999999</c:v>
                </c:pt>
                <c:pt idx="3650">
                  <c:v>0.42099999999999999</c:v>
                </c:pt>
                <c:pt idx="3651">
                  <c:v>0.41099999999999998</c:v>
                </c:pt>
                <c:pt idx="3652">
                  <c:v>-2.056</c:v>
                </c:pt>
                <c:pt idx="3653">
                  <c:v>-2.0590000000000002</c:v>
                </c:pt>
                <c:pt idx="3654">
                  <c:v>0.46300000000000002</c:v>
                </c:pt>
                <c:pt idx="3655">
                  <c:v>0.47399999999999998</c:v>
                </c:pt>
                <c:pt idx="3656">
                  <c:v>-2.9060000000000001</c:v>
                </c:pt>
                <c:pt idx="3657">
                  <c:v>-2.9020000000000001</c:v>
                </c:pt>
                <c:pt idx="3658">
                  <c:v>0.42099999999999999</c:v>
                </c:pt>
                <c:pt idx="3659">
                  <c:v>0.41</c:v>
                </c:pt>
                <c:pt idx="3660">
                  <c:v>-2.0569999999999999</c:v>
                </c:pt>
                <c:pt idx="3661">
                  <c:v>-2.0609999999999999</c:v>
                </c:pt>
                <c:pt idx="3662">
                  <c:v>0.46400000000000002</c:v>
                </c:pt>
                <c:pt idx="3663">
                  <c:v>0.47299999999999998</c:v>
                </c:pt>
                <c:pt idx="3664">
                  <c:v>-2.8919999999999999</c:v>
                </c:pt>
                <c:pt idx="3665">
                  <c:v>-2.8879999999999999</c:v>
                </c:pt>
                <c:pt idx="3666">
                  <c:v>0.42499999999999999</c:v>
                </c:pt>
                <c:pt idx="3667">
                  <c:v>0.41499999999999998</c:v>
                </c:pt>
                <c:pt idx="3668">
                  <c:v>-2.0470000000000002</c:v>
                </c:pt>
                <c:pt idx="3669">
                  <c:v>-2.0510000000000002</c:v>
                </c:pt>
                <c:pt idx="3670">
                  <c:v>0.46100000000000002</c:v>
                </c:pt>
                <c:pt idx="3671">
                  <c:v>0.47199999999999998</c:v>
                </c:pt>
                <c:pt idx="3672">
                  <c:v>-2.8929999999999998</c:v>
                </c:pt>
                <c:pt idx="3673">
                  <c:v>-2.89</c:v>
                </c:pt>
                <c:pt idx="3674">
                  <c:v>0.42599999999999999</c:v>
                </c:pt>
                <c:pt idx="3675">
                  <c:v>0.41499999999999998</c:v>
                </c:pt>
                <c:pt idx="3676">
                  <c:v>-2.0459999999999998</c:v>
                </c:pt>
                <c:pt idx="3677">
                  <c:v>-2.0489999999999999</c:v>
                </c:pt>
                <c:pt idx="3678">
                  <c:v>0.46100000000000002</c:v>
                </c:pt>
                <c:pt idx="3679">
                  <c:v>0.47099999999999997</c:v>
                </c:pt>
                <c:pt idx="3680">
                  <c:v>-2.895</c:v>
                </c:pt>
                <c:pt idx="3681">
                  <c:v>-2.8919999999999999</c:v>
                </c:pt>
                <c:pt idx="3682">
                  <c:v>0.42699999999999999</c:v>
                </c:pt>
                <c:pt idx="3683">
                  <c:v>0.41599999999999998</c:v>
                </c:pt>
                <c:pt idx="3684">
                  <c:v>-4.0919999999999996</c:v>
                </c:pt>
                <c:pt idx="3685">
                  <c:v>0.93400000000000005</c:v>
                </c:pt>
                <c:pt idx="3686">
                  <c:v>-5.8659999999999997</c:v>
                </c:pt>
                <c:pt idx="3687">
                  <c:v>0.80700000000000005</c:v>
                </c:pt>
                <c:pt idx="3688">
                  <c:v>-4.2160000000000002</c:v>
                </c:pt>
                <c:pt idx="3689">
                  <c:v>0.91</c:v>
                </c:pt>
                <c:pt idx="3690">
                  <c:v>-5.7930000000000001</c:v>
                </c:pt>
                <c:pt idx="3691">
                  <c:v>0.41599999999999998</c:v>
                </c:pt>
                <c:pt idx="3692">
                  <c:v>0.40600000000000003</c:v>
                </c:pt>
                <c:pt idx="3693">
                  <c:v>-2.0659999999999998</c:v>
                </c:pt>
                <c:pt idx="3694">
                  <c:v>-2.0710000000000002</c:v>
                </c:pt>
                <c:pt idx="3695">
                  <c:v>0.47099999999999997</c:v>
                </c:pt>
                <c:pt idx="3696">
                  <c:v>0.48099999999999998</c:v>
                </c:pt>
                <c:pt idx="3697">
                  <c:v>-2.875</c:v>
                </c:pt>
                <c:pt idx="3698">
                  <c:v>-2.87</c:v>
                </c:pt>
                <c:pt idx="3699">
                  <c:v>0.41699999999999998</c:v>
                </c:pt>
                <c:pt idx="3700">
                  <c:v>0.40600000000000003</c:v>
                </c:pt>
                <c:pt idx="3701">
                  <c:v>8.218</c:v>
                </c:pt>
                <c:pt idx="3702">
                  <c:v>-2.0640000000000001</c:v>
                </c:pt>
                <c:pt idx="3703">
                  <c:v>-2.0670000000000002</c:v>
                </c:pt>
                <c:pt idx="3704">
                  <c:v>0.46500000000000002</c:v>
                </c:pt>
                <c:pt idx="3705">
                  <c:v>0.47499999999999998</c:v>
                </c:pt>
                <c:pt idx="3706">
                  <c:v>-2.8740000000000001</c:v>
                </c:pt>
                <c:pt idx="3707">
                  <c:v>-2.87</c:v>
                </c:pt>
                <c:pt idx="3708">
                  <c:v>0.42199999999999999</c:v>
                </c:pt>
                <c:pt idx="3709">
                  <c:v>0.41099999999999998</c:v>
                </c:pt>
                <c:pt idx="3710">
                  <c:v>22.834</c:v>
                </c:pt>
                <c:pt idx="3711">
                  <c:v>-2.06</c:v>
                </c:pt>
                <c:pt idx="3712">
                  <c:v>-2.0619999999999998</c:v>
                </c:pt>
                <c:pt idx="3713">
                  <c:v>-5.9</c:v>
                </c:pt>
                <c:pt idx="3714">
                  <c:v>0.45</c:v>
                </c:pt>
                <c:pt idx="3715">
                  <c:v>0.46100000000000002</c:v>
                </c:pt>
                <c:pt idx="3716">
                  <c:v>-2.8929999999999998</c:v>
                </c:pt>
                <c:pt idx="3717">
                  <c:v>-2.891</c:v>
                </c:pt>
                <c:pt idx="3718">
                  <c:v>0.437</c:v>
                </c:pt>
                <c:pt idx="3719">
                  <c:v>0.42599999999999999</c:v>
                </c:pt>
                <c:pt idx="3720">
                  <c:v>-2.0430000000000001</c:v>
                </c:pt>
                <c:pt idx="3721">
                  <c:v>-2.0449999999999999</c:v>
                </c:pt>
                <c:pt idx="3722">
                  <c:v>-1.417</c:v>
                </c:pt>
                <c:pt idx="3723">
                  <c:v>0.44900000000000001</c:v>
                </c:pt>
                <c:pt idx="3724">
                  <c:v>0.46</c:v>
                </c:pt>
                <c:pt idx="3725">
                  <c:v>13.496</c:v>
                </c:pt>
                <c:pt idx="3726">
                  <c:v>-2.8980000000000001</c:v>
                </c:pt>
                <c:pt idx="3727">
                  <c:v>-2.895</c:v>
                </c:pt>
                <c:pt idx="3728">
                  <c:v>0.43</c:v>
                </c:pt>
                <c:pt idx="3729">
                  <c:v>0.41899999999999998</c:v>
                </c:pt>
                <c:pt idx="3730">
                  <c:v>-2.0419999999999998</c:v>
                </c:pt>
                <c:pt idx="3731">
                  <c:v>-2.0449999999999999</c:v>
                </c:pt>
                <c:pt idx="3732">
                  <c:v>0.45700000000000002</c:v>
                </c:pt>
                <c:pt idx="3733">
                  <c:v>0.46700000000000003</c:v>
                </c:pt>
                <c:pt idx="3734">
                  <c:v>23.707000000000001</c:v>
                </c:pt>
                <c:pt idx="3735">
                  <c:v>-2.8969999999999998</c:v>
                </c:pt>
                <c:pt idx="3736">
                  <c:v>-2.8929999999999998</c:v>
                </c:pt>
                <c:pt idx="3737">
                  <c:v>-2.4209999999999998</c:v>
                </c:pt>
                <c:pt idx="3738">
                  <c:v>0.41899999999999998</c:v>
                </c:pt>
                <c:pt idx="3739">
                  <c:v>0.40799999999999997</c:v>
                </c:pt>
                <c:pt idx="3740">
                  <c:v>-2.0529999999999999</c:v>
                </c:pt>
                <c:pt idx="3741">
                  <c:v>-2.0569999999999999</c:v>
                </c:pt>
                <c:pt idx="3742">
                  <c:v>0.46800000000000003</c:v>
                </c:pt>
                <c:pt idx="3743">
                  <c:v>0.47899999999999998</c:v>
                </c:pt>
                <c:pt idx="3744">
                  <c:v>-2.8919999999999999</c:v>
                </c:pt>
                <c:pt idx="3745">
                  <c:v>-2.8879999999999999</c:v>
                </c:pt>
                <c:pt idx="3746">
                  <c:v>-3.8490000000000002</c:v>
                </c:pt>
                <c:pt idx="3747">
                  <c:v>0.42</c:v>
                </c:pt>
                <c:pt idx="3748">
                  <c:v>0.40899999999999997</c:v>
                </c:pt>
                <c:pt idx="3749">
                  <c:v>27.091999999999999</c:v>
                </c:pt>
                <c:pt idx="3750">
                  <c:v>-2.0590000000000002</c:v>
                </c:pt>
                <c:pt idx="3751">
                  <c:v>-2.0609999999999999</c:v>
                </c:pt>
                <c:pt idx="3752">
                  <c:v>0.45</c:v>
                </c:pt>
                <c:pt idx="3753">
                  <c:v>0.46100000000000002</c:v>
                </c:pt>
                <c:pt idx="3754">
                  <c:v>-2.8730000000000002</c:v>
                </c:pt>
                <c:pt idx="3755">
                  <c:v>-2.871</c:v>
                </c:pt>
                <c:pt idx="3756">
                  <c:v>0.435</c:v>
                </c:pt>
                <c:pt idx="3757">
                  <c:v>0.42499999999999999</c:v>
                </c:pt>
                <c:pt idx="3758">
                  <c:v>9.4969999999999999</c:v>
                </c:pt>
                <c:pt idx="3759">
                  <c:v>-2.0579999999999998</c:v>
                </c:pt>
                <c:pt idx="3760">
                  <c:v>-2.06</c:v>
                </c:pt>
                <c:pt idx="3761">
                  <c:v>-1.4630000000000001</c:v>
                </c:pt>
                <c:pt idx="3762">
                  <c:v>0.44700000000000001</c:v>
                </c:pt>
                <c:pt idx="3763">
                  <c:v>0.45700000000000002</c:v>
                </c:pt>
                <c:pt idx="3764">
                  <c:v>-2.8769999999999998</c:v>
                </c:pt>
                <c:pt idx="3765">
                  <c:v>-2.875</c:v>
                </c:pt>
                <c:pt idx="3766">
                  <c:v>0.439</c:v>
                </c:pt>
                <c:pt idx="3767">
                  <c:v>0.42799999999999999</c:v>
                </c:pt>
                <c:pt idx="3768">
                  <c:v>-2.056</c:v>
                </c:pt>
                <c:pt idx="3769">
                  <c:v>-2.0569999999999999</c:v>
                </c:pt>
                <c:pt idx="3770">
                  <c:v>-6.03</c:v>
                </c:pt>
                <c:pt idx="3771">
                  <c:v>0.44600000000000001</c:v>
                </c:pt>
                <c:pt idx="3772">
                  <c:v>0.45700000000000002</c:v>
                </c:pt>
                <c:pt idx="3773">
                  <c:v>19.166</c:v>
                </c:pt>
                <c:pt idx="3774">
                  <c:v>-2.8959999999999999</c:v>
                </c:pt>
                <c:pt idx="3775">
                  <c:v>-2.8940000000000001</c:v>
                </c:pt>
                <c:pt idx="3776">
                  <c:v>0.43099999999999999</c:v>
                </c:pt>
                <c:pt idx="3777">
                  <c:v>0.42099999999999999</c:v>
                </c:pt>
                <c:pt idx="3778">
                  <c:v>-2.044</c:v>
                </c:pt>
                <c:pt idx="3779">
                  <c:v>-2.0459999999999998</c:v>
                </c:pt>
                <c:pt idx="3780">
                  <c:v>0.45500000000000002</c:v>
                </c:pt>
                <c:pt idx="3781">
                  <c:v>0.46500000000000002</c:v>
                </c:pt>
                <c:pt idx="3782">
                  <c:v>11.051</c:v>
                </c:pt>
                <c:pt idx="3783">
                  <c:v>-2.8969999999999998</c:v>
                </c:pt>
                <c:pt idx="3784">
                  <c:v>-2.8940000000000001</c:v>
                </c:pt>
                <c:pt idx="3785">
                  <c:v>-4.34</c:v>
                </c:pt>
                <c:pt idx="3786">
                  <c:v>0.42699999999999999</c:v>
                </c:pt>
                <c:pt idx="3787">
                  <c:v>0.41699999999999998</c:v>
                </c:pt>
                <c:pt idx="3788">
                  <c:v>-2.0550000000000002</c:v>
                </c:pt>
                <c:pt idx="3789">
                  <c:v>-2.0579999999999998</c:v>
                </c:pt>
                <c:pt idx="3790">
                  <c:v>0.45800000000000002</c:v>
                </c:pt>
                <c:pt idx="3791">
                  <c:v>0.46800000000000003</c:v>
                </c:pt>
                <c:pt idx="3792">
                  <c:v>-2.8839999999999999</c:v>
                </c:pt>
                <c:pt idx="3793">
                  <c:v>-2.8809999999999998</c:v>
                </c:pt>
                <c:pt idx="3794">
                  <c:v>-2.665</c:v>
                </c:pt>
                <c:pt idx="3795">
                  <c:v>0.42799999999999999</c:v>
                </c:pt>
                <c:pt idx="3796">
                  <c:v>0.41799999999999998</c:v>
                </c:pt>
                <c:pt idx="3797">
                  <c:v>8.8010000000000002</c:v>
                </c:pt>
                <c:pt idx="3798">
                  <c:v>-2.0579999999999998</c:v>
                </c:pt>
                <c:pt idx="3799">
                  <c:v>-2.06</c:v>
                </c:pt>
                <c:pt idx="3800">
                  <c:v>0.45500000000000002</c:v>
                </c:pt>
                <c:pt idx="3801">
                  <c:v>0.46600000000000003</c:v>
                </c:pt>
                <c:pt idx="3802">
                  <c:v>-2.879</c:v>
                </c:pt>
                <c:pt idx="3803">
                  <c:v>-2.8769999999999998</c:v>
                </c:pt>
                <c:pt idx="3804">
                  <c:v>0.43</c:v>
                </c:pt>
                <c:pt idx="3805">
                  <c:v>0.42</c:v>
                </c:pt>
                <c:pt idx="3806">
                  <c:v>25.702000000000002</c:v>
                </c:pt>
                <c:pt idx="3807">
                  <c:v>-2.0550000000000002</c:v>
                </c:pt>
                <c:pt idx="3808">
                  <c:v>-2.056</c:v>
                </c:pt>
                <c:pt idx="3809">
                  <c:v>-5.8339999999999996</c:v>
                </c:pt>
                <c:pt idx="3810">
                  <c:v>0.443</c:v>
                </c:pt>
                <c:pt idx="3811">
                  <c:v>0.45300000000000001</c:v>
                </c:pt>
                <c:pt idx="3812">
                  <c:v>-2.8959999999999999</c:v>
                </c:pt>
                <c:pt idx="3813">
                  <c:v>-2.8959999999999999</c:v>
                </c:pt>
                <c:pt idx="3814">
                  <c:v>0.443</c:v>
                </c:pt>
                <c:pt idx="3815">
                  <c:v>0.432</c:v>
                </c:pt>
                <c:pt idx="3816">
                  <c:v>-2.0430000000000001</c:v>
                </c:pt>
                <c:pt idx="3817">
                  <c:v>-2.0430000000000001</c:v>
                </c:pt>
                <c:pt idx="3818">
                  <c:v>-1.4239999999999999</c:v>
                </c:pt>
                <c:pt idx="3819">
                  <c:v>0.442</c:v>
                </c:pt>
                <c:pt idx="3820">
                  <c:v>0.45300000000000001</c:v>
                </c:pt>
                <c:pt idx="3821">
                  <c:v>12.843</c:v>
                </c:pt>
                <c:pt idx="3822">
                  <c:v>-2.8959999999999999</c:v>
                </c:pt>
                <c:pt idx="3823">
                  <c:v>-2.895</c:v>
                </c:pt>
                <c:pt idx="3824">
                  <c:v>0.44</c:v>
                </c:pt>
                <c:pt idx="3825">
                  <c:v>0.42899999999999999</c:v>
                </c:pt>
                <c:pt idx="3826">
                  <c:v>-2.0430000000000001</c:v>
                </c:pt>
                <c:pt idx="3827">
                  <c:v>-2.044</c:v>
                </c:pt>
                <c:pt idx="3828">
                  <c:v>0.44600000000000001</c:v>
                </c:pt>
                <c:pt idx="3829">
                  <c:v>0.45600000000000002</c:v>
                </c:pt>
                <c:pt idx="3830">
                  <c:v>21.731000000000002</c:v>
                </c:pt>
                <c:pt idx="3831">
                  <c:v>-2.8959999999999999</c:v>
                </c:pt>
                <c:pt idx="3832">
                  <c:v>-2.8940000000000001</c:v>
                </c:pt>
                <c:pt idx="3833">
                  <c:v>-2.6309999999999998</c:v>
                </c:pt>
                <c:pt idx="3834">
                  <c:v>0.432</c:v>
                </c:pt>
                <c:pt idx="3835">
                  <c:v>0.42199999999999999</c:v>
                </c:pt>
                <c:pt idx="3836">
                  <c:v>-2.048</c:v>
                </c:pt>
                <c:pt idx="3837">
                  <c:v>-2.0499999999999998</c:v>
                </c:pt>
                <c:pt idx="3838">
                  <c:v>0.45300000000000001</c:v>
                </c:pt>
                <c:pt idx="3839">
                  <c:v>0.46400000000000002</c:v>
                </c:pt>
                <c:pt idx="3840">
                  <c:v>-2.8940000000000001</c:v>
                </c:pt>
                <c:pt idx="3841">
                  <c:v>-2.891</c:v>
                </c:pt>
                <c:pt idx="3842">
                  <c:v>-4.4320000000000004</c:v>
                </c:pt>
                <c:pt idx="3843">
                  <c:v>0.433</c:v>
                </c:pt>
                <c:pt idx="3844">
                  <c:v>0.42299999999999999</c:v>
                </c:pt>
                <c:pt idx="3845">
                  <c:v>26.98</c:v>
                </c:pt>
                <c:pt idx="3846">
                  <c:v>-2.0539999999999998</c:v>
                </c:pt>
                <c:pt idx="3847">
                  <c:v>-2.0539999999999998</c:v>
                </c:pt>
                <c:pt idx="3848">
                  <c:v>0.44</c:v>
                </c:pt>
                <c:pt idx="3849">
                  <c:v>0.45</c:v>
                </c:pt>
                <c:pt idx="3850">
                  <c:v>-2.8820000000000001</c:v>
                </c:pt>
                <c:pt idx="3851">
                  <c:v>-2.8820000000000001</c:v>
                </c:pt>
                <c:pt idx="3852">
                  <c:v>0.44500000000000001</c:v>
                </c:pt>
                <c:pt idx="3853">
                  <c:v>0.434</c:v>
                </c:pt>
                <c:pt idx="3854">
                  <c:v>9.0470000000000006</c:v>
                </c:pt>
                <c:pt idx="3855">
                  <c:v>-2.0539999999999998</c:v>
                </c:pt>
                <c:pt idx="3856">
                  <c:v>-2.0539999999999998</c:v>
                </c:pt>
                <c:pt idx="3857">
                  <c:v>-1.385</c:v>
                </c:pt>
                <c:pt idx="3858">
                  <c:v>0.44</c:v>
                </c:pt>
                <c:pt idx="3859">
                  <c:v>0.45100000000000001</c:v>
                </c:pt>
                <c:pt idx="3860">
                  <c:v>-2.8809999999999998</c:v>
                </c:pt>
                <c:pt idx="3861">
                  <c:v>-2.88</c:v>
                </c:pt>
                <c:pt idx="3862">
                  <c:v>0.44400000000000001</c:v>
                </c:pt>
                <c:pt idx="3863">
                  <c:v>0.434</c:v>
                </c:pt>
                <c:pt idx="3864">
                  <c:v>-2.0550000000000002</c:v>
                </c:pt>
                <c:pt idx="3865">
                  <c:v>-2.0550000000000002</c:v>
                </c:pt>
                <c:pt idx="3866">
                  <c:v>-5.5949999999999998</c:v>
                </c:pt>
                <c:pt idx="3867">
                  <c:v>0.44</c:v>
                </c:pt>
                <c:pt idx="3868">
                  <c:v>0.45100000000000001</c:v>
                </c:pt>
                <c:pt idx="3869">
                  <c:v>13.792999999999999</c:v>
                </c:pt>
                <c:pt idx="3870">
                  <c:v>-2.8940000000000001</c:v>
                </c:pt>
                <c:pt idx="3871">
                  <c:v>-2.8940000000000001</c:v>
                </c:pt>
                <c:pt idx="3872">
                  <c:v>0.441</c:v>
                </c:pt>
                <c:pt idx="3873">
                  <c:v>0.43</c:v>
                </c:pt>
                <c:pt idx="3874">
                  <c:v>-2.0459999999999998</c:v>
                </c:pt>
                <c:pt idx="3875">
                  <c:v>-2.0470000000000002</c:v>
                </c:pt>
                <c:pt idx="3876">
                  <c:v>0.44400000000000001</c:v>
                </c:pt>
                <c:pt idx="3877">
                  <c:v>0.45500000000000002</c:v>
                </c:pt>
                <c:pt idx="3878">
                  <c:v>8.2279999999999998</c:v>
                </c:pt>
                <c:pt idx="3879">
                  <c:v>-2.895</c:v>
                </c:pt>
                <c:pt idx="3880">
                  <c:v>-2.8940000000000001</c:v>
                </c:pt>
                <c:pt idx="3881">
                  <c:v>-4.5599999999999996</c:v>
                </c:pt>
                <c:pt idx="3882">
                  <c:v>0.44</c:v>
                </c:pt>
                <c:pt idx="3883">
                  <c:v>0.43</c:v>
                </c:pt>
                <c:pt idx="3884">
                  <c:v>-2.0529999999999999</c:v>
                </c:pt>
                <c:pt idx="3885">
                  <c:v>-2.0539999999999998</c:v>
                </c:pt>
                <c:pt idx="3886">
                  <c:v>0.44400000000000001</c:v>
                </c:pt>
                <c:pt idx="3887">
                  <c:v>0.45500000000000002</c:v>
                </c:pt>
                <c:pt idx="3888">
                  <c:v>-2.8849999999999998</c:v>
                </c:pt>
                <c:pt idx="3889">
                  <c:v>-2.8839999999999999</c:v>
                </c:pt>
                <c:pt idx="3890">
                  <c:v>-2.6659999999999999</c:v>
                </c:pt>
                <c:pt idx="3891">
                  <c:v>0.44</c:v>
                </c:pt>
                <c:pt idx="3892">
                  <c:v>0.43</c:v>
                </c:pt>
                <c:pt idx="3893">
                  <c:v>7.7140000000000004</c:v>
                </c:pt>
                <c:pt idx="3894">
                  <c:v>-2.0529999999999999</c:v>
                </c:pt>
                <c:pt idx="3895">
                  <c:v>-2.0550000000000002</c:v>
                </c:pt>
                <c:pt idx="3896">
                  <c:v>0.44600000000000001</c:v>
                </c:pt>
                <c:pt idx="3897">
                  <c:v>0.45600000000000002</c:v>
                </c:pt>
                <c:pt idx="3898">
                  <c:v>-2.8849999999999998</c:v>
                </c:pt>
                <c:pt idx="3899">
                  <c:v>-2.8839999999999999</c:v>
                </c:pt>
                <c:pt idx="3900">
                  <c:v>0.439</c:v>
                </c:pt>
                <c:pt idx="3901">
                  <c:v>0.42799999999999999</c:v>
                </c:pt>
                <c:pt idx="3902">
                  <c:v>23.373999999999999</c:v>
                </c:pt>
                <c:pt idx="3903">
                  <c:v>-2.052</c:v>
                </c:pt>
                <c:pt idx="3904">
                  <c:v>-2.052</c:v>
                </c:pt>
                <c:pt idx="3905">
                  <c:v>-4.6479999999999997</c:v>
                </c:pt>
                <c:pt idx="3906">
                  <c:v>0.438</c:v>
                </c:pt>
                <c:pt idx="3907">
                  <c:v>0.44800000000000001</c:v>
                </c:pt>
                <c:pt idx="3908">
                  <c:v>-2.8969999999999998</c:v>
                </c:pt>
                <c:pt idx="3909">
                  <c:v>-2.8969999999999998</c:v>
                </c:pt>
                <c:pt idx="3910">
                  <c:v>0.44700000000000001</c:v>
                </c:pt>
                <c:pt idx="3911">
                  <c:v>0.437</c:v>
                </c:pt>
                <c:pt idx="3912">
                  <c:v>-2.0449999999999999</c:v>
                </c:pt>
                <c:pt idx="3913">
                  <c:v>-2.0449999999999999</c:v>
                </c:pt>
                <c:pt idx="3914">
                  <c:v>-1.159</c:v>
                </c:pt>
                <c:pt idx="3915">
                  <c:v>0.437</c:v>
                </c:pt>
                <c:pt idx="3916">
                  <c:v>0.44800000000000001</c:v>
                </c:pt>
                <c:pt idx="3917">
                  <c:v>11.093999999999999</c:v>
                </c:pt>
                <c:pt idx="3918">
                  <c:v>-2.8929999999999998</c:v>
                </c:pt>
                <c:pt idx="3919">
                  <c:v>-2.8929999999999998</c:v>
                </c:pt>
                <c:pt idx="3920">
                  <c:v>0.44700000000000001</c:v>
                </c:pt>
                <c:pt idx="3921">
                  <c:v>0.436</c:v>
                </c:pt>
                <c:pt idx="3922">
                  <c:v>-2.048</c:v>
                </c:pt>
                <c:pt idx="3923">
                  <c:v>-2.048</c:v>
                </c:pt>
                <c:pt idx="3924">
                  <c:v>0.438</c:v>
                </c:pt>
                <c:pt idx="3925">
                  <c:v>0.44800000000000001</c:v>
                </c:pt>
                <c:pt idx="3926">
                  <c:v>18.352</c:v>
                </c:pt>
                <c:pt idx="3927">
                  <c:v>-2.8929999999999998</c:v>
                </c:pt>
                <c:pt idx="3928">
                  <c:v>-2.8919999999999999</c:v>
                </c:pt>
                <c:pt idx="3929">
                  <c:v>-2.3969999999999998</c:v>
                </c:pt>
                <c:pt idx="3930">
                  <c:v>0.443</c:v>
                </c:pt>
                <c:pt idx="3931">
                  <c:v>0.433</c:v>
                </c:pt>
                <c:pt idx="3932">
                  <c:v>-2.0470000000000002</c:v>
                </c:pt>
                <c:pt idx="3933">
                  <c:v>-2.048</c:v>
                </c:pt>
                <c:pt idx="3934">
                  <c:v>0.441</c:v>
                </c:pt>
                <c:pt idx="3935">
                  <c:v>0.45200000000000001</c:v>
                </c:pt>
                <c:pt idx="3936">
                  <c:v>-2.895</c:v>
                </c:pt>
                <c:pt idx="3937">
                  <c:v>-2.8940000000000001</c:v>
                </c:pt>
                <c:pt idx="3938">
                  <c:v>-4.149</c:v>
                </c:pt>
                <c:pt idx="3939">
                  <c:v>0.44400000000000001</c:v>
                </c:pt>
                <c:pt idx="3940">
                  <c:v>0.433</c:v>
                </c:pt>
                <c:pt idx="3941">
                  <c:v>19.254000000000001</c:v>
                </c:pt>
                <c:pt idx="3942">
                  <c:v>-2.0510000000000002</c:v>
                </c:pt>
                <c:pt idx="3943">
                  <c:v>-2.0510000000000002</c:v>
                </c:pt>
                <c:pt idx="3944">
                  <c:v>0.435</c:v>
                </c:pt>
                <c:pt idx="3945">
                  <c:v>0.44600000000000001</c:v>
                </c:pt>
                <c:pt idx="3946">
                  <c:v>-2.8889999999999998</c:v>
                </c:pt>
                <c:pt idx="3947">
                  <c:v>-2.89</c:v>
                </c:pt>
                <c:pt idx="3948">
                  <c:v>0.44900000000000001</c:v>
                </c:pt>
                <c:pt idx="3949">
                  <c:v>0.439</c:v>
                </c:pt>
                <c:pt idx="3950">
                  <c:v>6.306</c:v>
                </c:pt>
                <c:pt idx="3951">
                  <c:v>-2.052</c:v>
                </c:pt>
                <c:pt idx="3952">
                  <c:v>-2.052</c:v>
                </c:pt>
                <c:pt idx="3953">
                  <c:v>-1.145</c:v>
                </c:pt>
                <c:pt idx="3954">
                  <c:v>0.438</c:v>
                </c:pt>
                <c:pt idx="3955">
                  <c:v>0.44800000000000001</c:v>
                </c:pt>
                <c:pt idx="3956">
                  <c:v>-2.8839999999999999</c:v>
                </c:pt>
                <c:pt idx="3957">
                  <c:v>-2.883</c:v>
                </c:pt>
                <c:pt idx="3958">
                  <c:v>0.44600000000000001</c:v>
                </c:pt>
                <c:pt idx="3959">
                  <c:v>0.435</c:v>
                </c:pt>
                <c:pt idx="3960">
                  <c:v>-2.056</c:v>
                </c:pt>
                <c:pt idx="3961">
                  <c:v>-2.056</c:v>
                </c:pt>
                <c:pt idx="3962">
                  <c:v>-4.5439999999999996</c:v>
                </c:pt>
                <c:pt idx="3963">
                  <c:v>0.438</c:v>
                </c:pt>
                <c:pt idx="3964">
                  <c:v>0.44900000000000001</c:v>
                </c:pt>
                <c:pt idx="3965">
                  <c:v>21.731000000000002</c:v>
                </c:pt>
                <c:pt idx="3966">
                  <c:v>-2.891</c:v>
                </c:pt>
                <c:pt idx="3967">
                  <c:v>-2.891</c:v>
                </c:pt>
                <c:pt idx="3968">
                  <c:v>0.443</c:v>
                </c:pt>
                <c:pt idx="3969">
                  <c:v>0.433</c:v>
                </c:pt>
                <c:pt idx="3970">
                  <c:v>-2.0510000000000002</c:v>
                </c:pt>
                <c:pt idx="3971">
                  <c:v>-2.0510000000000002</c:v>
                </c:pt>
                <c:pt idx="3972">
                  <c:v>0.441</c:v>
                </c:pt>
                <c:pt idx="3973">
                  <c:v>0.45100000000000001</c:v>
                </c:pt>
                <c:pt idx="3974">
                  <c:v>13.162000000000001</c:v>
                </c:pt>
                <c:pt idx="3975">
                  <c:v>-2.8919999999999999</c:v>
                </c:pt>
                <c:pt idx="3976">
                  <c:v>-2.891</c:v>
                </c:pt>
                <c:pt idx="3977">
                  <c:v>-4.633</c:v>
                </c:pt>
                <c:pt idx="3978">
                  <c:v>0.44500000000000001</c:v>
                </c:pt>
                <c:pt idx="3979">
                  <c:v>0.434</c:v>
                </c:pt>
                <c:pt idx="3980">
                  <c:v>-2.0539999999999998</c:v>
                </c:pt>
                <c:pt idx="3981">
                  <c:v>-2.0550000000000002</c:v>
                </c:pt>
                <c:pt idx="3982">
                  <c:v>0.439</c:v>
                </c:pt>
                <c:pt idx="3983">
                  <c:v>0.44900000000000001</c:v>
                </c:pt>
                <c:pt idx="3984">
                  <c:v>-2.8860000000000001</c:v>
                </c:pt>
                <c:pt idx="3985">
                  <c:v>-2.8860000000000001</c:v>
                </c:pt>
                <c:pt idx="3986">
                  <c:v>-2.6709999999999998</c:v>
                </c:pt>
                <c:pt idx="3987">
                  <c:v>0.44500000000000001</c:v>
                </c:pt>
                <c:pt idx="3988">
                  <c:v>0.434</c:v>
                </c:pt>
                <c:pt idx="3989">
                  <c:v>6.7160000000000002</c:v>
                </c:pt>
                <c:pt idx="3990">
                  <c:v>-2.052</c:v>
                </c:pt>
                <c:pt idx="3991">
                  <c:v>-2.0529999999999999</c:v>
                </c:pt>
                <c:pt idx="3992">
                  <c:v>0.44400000000000001</c:v>
                </c:pt>
                <c:pt idx="3993">
                  <c:v>0.45400000000000001</c:v>
                </c:pt>
                <c:pt idx="3994">
                  <c:v>-2.891</c:v>
                </c:pt>
                <c:pt idx="3995">
                  <c:v>-2.89</c:v>
                </c:pt>
                <c:pt idx="3996">
                  <c:v>0.44</c:v>
                </c:pt>
                <c:pt idx="3997">
                  <c:v>0.43</c:v>
                </c:pt>
                <c:pt idx="3998">
                  <c:v>20.498000000000001</c:v>
                </c:pt>
                <c:pt idx="3999">
                  <c:v>-2.0510000000000002</c:v>
                </c:pt>
                <c:pt idx="4000">
                  <c:v>-2.052</c:v>
                </c:pt>
                <c:pt idx="4001">
                  <c:v>-4.5110000000000001</c:v>
                </c:pt>
                <c:pt idx="4002">
                  <c:v>0.44</c:v>
                </c:pt>
                <c:pt idx="4003">
                  <c:v>0.45</c:v>
                </c:pt>
                <c:pt idx="4004">
                  <c:v>-2.8980000000000001</c:v>
                </c:pt>
                <c:pt idx="4005">
                  <c:v>-2.8969999999999998</c:v>
                </c:pt>
                <c:pt idx="4006">
                  <c:v>0.44500000000000001</c:v>
                </c:pt>
                <c:pt idx="4007">
                  <c:v>0.434</c:v>
                </c:pt>
                <c:pt idx="4008">
                  <c:v>-2.0470000000000002</c:v>
                </c:pt>
                <c:pt idx="4009">
                  <c:v>-2.048</c:v>
                </c:pt>
                <c:pt idx="4010">
                  <c:v>-1.149</c:v>
                </c:pt>
                <c:pt idx="4011">
                  <c:v>0.439</c:v>
                </c:pt>
                <c:pt idx="4012">
                  <c:v>0.45</c:v>
                </c:pt>
                <c:pt idx="4013">
                  <c:v>14.109</c:v>
                </c:pt>
                <c:pt idx="4014">
                  <c:v>-2.891</c:v>
                </c:pt>
                <c:pt idx="4015">
                  <c:v>-2.891</c:v>
                </c:pt>
                <c:pt idx="4016">
                  <c:v>0.44700000000000001</c:v>
                </c:pt>
                <c:pt idx="4017">
                  <c:v>0.437</c:v>
                </c:pt>
                <c:pt idx="4018">
                  <c:v>-2.052</c:v>
                </c:pt>
                <c:pt idx="4019">
                  <c:v>-2.052</c:v>
                </c:pt>
                <c:pt idx="4020">
                  <c:v>0.436</c:v>
                </c:pt>
                <c:pt idx="4021">
                  <c:v>0.44700000000000001</c:v>
                </c:pt>
                <c:pt idx="4022">
                  <c:v>23.038</c:v>
                </c:pt>
                <c:pt idx="4023">
                  <c:v>-2.891</c:v>
                </c:pt>
                <c:pt idx="4024">
                  <c:v>-2.891</c:v>
                </c:pt>
                <c:pt idx="4025">
                  <c:v>-2.4020000000000001</c:v>
                </c:pt>
                <c:pt idx="4026">
                  <c:v>0.44600000000000001</c:v>
                </c:pt>
                <c:pt idx="4027">
                  <c:v>0.436</c:v>
                </c:pt>
                <c:pt idx="4028">
                  <c:v>-2.048</c:v>
                </c:pt>
                <c:pt idx="4029">
                  <c:v>-2.048</c:v>
                </c:pt>
                <c:pt idx="4030">
                  <c:v>0.438</c:v>
                </c:pt>
                <c:pt idx="4031">
                  <c:v>0.44800000000000001</c:v>
                </c:pt>
                <c:pt idx="4032">
                  <c:v>-2.8969999999999998</c:v>
                </c:pt>
                <c:pt idx="4033">
                  <c:v>-2.8969999999999998</c:v>
                </c:pt>
                <c:pt idx="4034">
                  <c:v>-4.1959999999999997</c:v>
                </c:pt>
                <c:pt idx="4035">
                  <c:v>0.44600000000000001</c:v>
                </c:pt>
                <c:pt idx="4036">
                  <c:v>0.436</c:v>
                </c:pt>
                <c:pt idx="4037">
                  <c:v>20.425999999999998</c:v>
                </c:pt>
                <c:pt idx="4038">
                  <c:v>-2.0499999999999998</c:v>
                </c:pt>
                <c:pt idx="4039">
                  <c:v>-2.0489999999999999</c:v>
                </c:pt>
                <c:pt idx="4040">
                  <c:v>0.434</c:v>
                </c:pt>
                <c:pt idx="4041">
                  <c:v>0.44500000000000001</c:v>
                </c:pt>
                <c:pt idx="4042">
                  <c:v>-2.8959999999999999</c:v>
                </c:pt>
                <c:pt idx="4043">
                  <c:v>-2.8959999999999999</c:v>
                </c:pt>
                <c:pt idx="4044">
                  <c:v>0.44900000000000001</c:v>
                </c:pt>
                <c:pt idx="4045">
                  <c:v>0.439</c:v>
                </c:pt>
                <c:pt idx="4046">
                  <c:v>6.6580000000000004</c:v>
                </c:pt>
                <c:pt idx="4047">
                  <c:v>-2.0510000000000002</c:v>
                </c:pt>
                <c:pt idx="4048">
                  <c:v>-2.0510000000000002</c:v>
                </c:pt>
                <c:pt idx="4049">
                  <c:v>-1.0329999999999999</c:v>
                </c:pt>
                <c:pt idx="4050">
                  <c:v>0.441</c:v>
                </c:pt>
                <c:pt idx="4051">
                  <c:v>0.45100000000000001</c:v>
                </c:pt>
                <c:pt idx="4052">
                  <c:v>-2.8860000000000001</c:v>
                </c:pt>
                <c:pt idx="4053">
                  <c:v>-2.8860000000000001</c:v>
                </c:pt>
                <c:pt idx="4054">
                  <c:v>0.442</c:v>
                </c:pt>
                <c:pt idx="4055">
                  <c:v>0.432</c:v>
                </c:pt>
                <c:pt idx="4056">
                  <c:v>-2.056</c:v>
                </c:pt>
                <c:pt idx="4057">
                  <c:v>-2.0569999999999999</c:v>
                </c:pt>
                <c:pt idx="4058">
                  <c:v>-4.03</c:v>
                </c:pt>
                <c:pt idx="4059">
                  <c:v>0.441</c:v>
                </c:pt>
                <c:pt idx="4060">
                  <c:v>0.45100000000000001</c:v>
                </c:pt>
                <c:pt idx="4061">
                  <c:v>23.454000000000001</c:v>
                </c:pt>
                <c:pt idx="4062">
                  <c:v>-2.89</c:v>
                </c:pt>
                <c:pt idx="4063">
                  <c:v>-2.8889999999999998</c:v>
                </c:pt>
                <c:pt idx="4064">
                  <c:v>0.443</c:v>
                </c:pt>
                <c:pt idx="4065">
                  <c:v>0.433</c:v>
                </c:pt>
                <c:pt idx="4066">
                  <c:v>-2.0539999999999998</c:v>
                </c:pt>
                <c:pt idx="4067">
                  <c:v>-2.0550000000000002</c:v>
                </c:pt>
                <c:pt idx="4068">
                  <c:v>0.44</c:v>
                </c:pt>
                <c:pt idx="4069">
                  <c:v>0.45100000000000001</c:v>
                </c:pt>
                <c:pt idx="4070">
                  <c:v>14.33</c:v>
                </c:pt>
                <c:pt idx="4071">
                  <c:v>-2.891</c:v>
                </c:pt>
                <c:pt idx="4072">
                  <c:v>-2.891</c:v>
                </c:pt>
                <c:pt idx="4073">
                  <c:v>-3.9420000000000002</c:v>
                </c:pt>
                <c:pt idx="4074">
                  <c:v>0.44800000000000001</c:v>
                </c:pt>
                <c:pt idx="4075">
                  <c:v>0.438</c:v>
                </c:pt>
                <c:pt idx="4076">
                  <c:v>-2.0539999999999998</c:v>
                </c:pt>
                <c:pt idx="4077">
                  <c:v>-2.0539999999999998</c:v>
                </c:pt>
                <c:pt idx="4078">
                  <c:v>0.435</c:v>
                </c:pt>
                <c:pt idx="4079">
                  <c:v>0.44600000000000001</c:v>
                </c:pt>
                <c:pt idx="4080">
                  <c:v>-2.891</c:v>
                </c:pt>
                <c:pt idx="4081">
                  <c:v>-2.891</c:v>
                </c:pt>
                <c:pt idx="4082">
                  <c:v>-2.2629999999999999</c:v>
                </c:pt>
                <c:pt idx="4083">
                  <c:v>0.44800000000000001</c:v>
                </c:pt>
                <c:pt idx="4084">
                  <c:v>0.437</c:v>
                </c:pt>
                <c:pt idx="4085">
                  <c:v>7.0579999999999998</c:v>
                </c:pt>
                <c:pt idx="4086">
                  <c:v>-2.0499999999999998</c:v>
                </c:pt>
                <c:pt idx="4087">
                  <c:v>-2.0510000000000002</c:v>
                </c:pt>
                <c:pt idx="4088">
                  <c:v>0.44400000000000001</c:v>
                </c:pt>
                <c:pt idx="4089">
                  <c:v>0.45400000000000001</c:v>
                </c:pt>
                <c:pt idx="4090">
                  <c:v>-2.8980000000000001</c:v>
                </c:pt>
                <c:pt idx="4091">
                  <c:v>-2.8969999999999998</c:v>
                </c:pt>
                <c:pt idx="4092">
                  <c:v>0.44</c:v>
                </c:pt>
                <c:pt idx="4093">
                  <c:v>0.42899999999999999</c:v>
                </c:pt>
                <c:pt idx="4094">
                  <c:v>21.623000000000001</c:v>
                </c:pt>
                <c:pt idx="4095">
                  <c:v>-2.0499999999999998</c:v>
                </c:pt>
                <c:pt idx="4096">
                  <c:v>-2.0499999999999998</c:v>
                </c:pt>
                <c:pt idx="4097">
                  <c:v>-5.2809999999999997</c:v>
                </c:pt>
                <c:pt idx="4098">
                  <c:v>0.442</c:v>
                </c:pt>
                <c:pt idx="4099">
                  <c:v>0.45300000000000001</c:v>
                </c:pt>
                <c:pt idx="4100">
                  <c:v>-2.9009999999999998</c:v>
                </c:pt>
                <c:pt idx="4101">
                  <c:v>-2.9</c:v>
                </c:pt>
                <c:pt idx="4102">
                  <c:v>0.441</c:v>
                </c:pt>
                <c:pt idx="4103">
                  <c:v>0.43</c:v>
                </c:pt>
                <c:pt idx="4104">
                  <c:v>-2.048</c:v>
                </c:pt>
                <c:pt idx="4105">
                  <c:v>-2.0489999999999999</c:v>
                </c:pt>
                <c:pt idx="4106">
                  <c:v>-1.3580000000000001</c:v>
                </c:pt>
                <c:pt idx="4107">
                  <c:v>0.442</c:v>
                </c:pt>
                <c:pt idx="4108">
                  <c:v>0.45300000000000001</c:v>
                </c:pt>
                <c:pt idx="4109">
                  <c:v>15.741</c:v>
                </c:pt>
                <c:pt idx="4110">
                  <c:v>-2.8879999999999999</c:v>
                </c:pt>
                <c:pt idx="4111">
                  <c:v>-2.8879999999999999</c:v>
                </c:pt>
                <c:pt idx="4112">
                  <c:v>0.44800000000000001</c:v>
                </c:pt>
                <c:pt idx="4113">
                  <c:v>0.438</c:v>
                </c:pt>
                <c:pt idx="4114">
                  <c:v>-2.0569999999999999</c:v>
                </c:pt>
                <c:pt idx="4115">
                  <c:v>-2.0569999999999999</c:v>
                </c:pt>
                <c:pt idx="4116">
                  <c:v>0.435</c:v>
                </c:pt>
                <c:pt idx="4117">
                  <c:v>0.44500000000000001</c:v>
                </c:pt>
                <c:pt idx="4118">
                  <c:v>25.565999999999999</c:v>
                </c:pt>
                <c:pt idx="4119">
                  <c:v>-2.8889999999999998</c:v>
                </c:pt>
                <c:pt idx="4120">
                  <c:v>-2.89</c:v>
                </c:pt>
                <c:pt idx="4121">
                  <c:v>-2.0880000000000001</c:v>
                </c:pt>
                <c:pt idx="4122">
                  <c:v>0.45100000000000001</c:v>
                </c:pt>
                <c:pt idx="4123">
                  <c:v>0.44</c:v>
                </c:pt>
                <c:pt idx="4124">
                  <c:v>-2.0499999999999998</c:v>
                </c:pt>
                <c:pt idx="4125">
                  <c:v>-2.0499999999999998</c:v>
                </c:pt>
                <c:pt idx="4126">
                  <c:v>0.433</c:v>
                </c:pt>
                <c:pt idx="4127">
                  <c:v>0.443</c:v>
                </c:pt>
                <c:pt idx="4128">
                  <c:v>-2.8980000000000001</c:v>
                </c:pt>
                <c:pt idx="4129">
                  <c:v>-2.899</c:v>
                </c:pt>
                <c:pt idx="4130">
                  <c:v>-3.6680000000000001</c:v>
                </c:pt>
                <c:pt idx="4131">
                  <c:v>0.45</c:v>
                </c:pt>
                <c:pt idx="4132">
                  <c:v>0.44</c:v>
                </c:pt>
                <c:pt idx="4133">
                  <c:v>19.779</c:v>
                </c:pt>
                <c:pt idx="4134">
                  <c:v>-2.0489999999999999</c:v>
                </c:pt>
                <c:pt idx="4135">
                  <c:v>-2.0489999999999999</c:v>
                </c:pt>
                <c:pt idx="4136">
                  <c:v>0.433</c:v>
                </c:pt>
                <c:pt idx="4137">
                  <c:v>0.44400000000000001</c:v>
                </c:pt>
                <c:pt idx="4138">
                  <c:v>-2.9</c:v>
                </c:pt>
                <c:pt idx="4139">
                  <c:v>-2.9009999999999998</c:v>
                </c:pt>
                <c:pt idx="4140">
                  <c:v>0.45</c:v>
                </c:pt>
                <c:pt idx="4141">
                  <c:v>0.44</c:v>
                </c:pt>
                <c:pt idx="4142">
                  <c:v>6.3840000000000003</c:v>
                </c:pt>
                <c:pt idx="4143">
                  <c:v>-2.0499999999999998</c:v>
                </c:pt>
                <c:pt idx="4144">
                  <c:v>-2.0510000000000002</c:v>
                </c:pt>
                <c:pt idx="4145">
                  <c:v>-1.206</c:v>
                </c:pt>
                <c:pt idx="4146">
                  <c:v>0.442</c:v>
                </c:pt>
                <c:pt idx="4147">
                  <c:v>0.45200000000000001</c:v>
                </c:pt>
                <c:pt idx="4148">
                  <c:v>-2.8849999999999998</c:v>
                </c:pt>
                <c:pt idx="4149">
                  <c:v>-2.8839999999999999</c:v>
                </c:pt>
                <c:pt idx="4150">
                  <c:v>0.441</c:v>
                </c:pt>
                <c:pt idx="4151">
                  <c:v>0.43</c:v>
                </c:pt>
                <c:pt idx="4152">
                  <c:v>-2.06</c:v>
                </c:pt>
                <c:pt idx="4153">
                  <c:v>-2.0609999999999999</c:v>
                </c:pt>
                <c:pt idx="4154">
                  <c:v>-4.6980000000000004</c:v>
                </c:pt>
                <c:pt idx="4155">
                  <c:v>0.442</c:v>
                </c:pt>
                <c:pt idx="4156">
                  <c:v>0.45300000000000001</c:v>
                </c:pt>
                <c:pt idx="4157">
                  <c:v>23.79</c:v>
                </c:pt>
                <c:pt idx="4158">
                  <c:v>-2.8860000000000001</c:v>
                </c:pt>
                <c:pt idx="4159">
                  <c:v>-2.8860000000000001</c:v>
                </c:pt>
                <c:pt idx="4160">
                  <c:v>0.44500000000000001</c:v>
                </c:pt>
                <c:pt idx="4161">
                  <c:v>0.434</c:v>
                </c:pt>
                <c:pt idx="4162">
                  <c:v>-2.06</c:v>
                </c:pt>
                <c:pt idx="4163">
                  <c:v>-2.06</c:v>
                </c:pt>
                <c:pt idx="4164">
                  <c:v>0.438</c:v>
                </c:pt>
                <c:pt idx="4165">
                  <c:v>0.44800000000000001</c:v>
                </c:pt>
                <c:pt idx="4166">
                  <c:v>14.614000000000001</c:v>
                </c:pt>
                <c:pt idx="4167">
                  <c:v>-2.887</c:v>
                </c:pt>
                <c:pt idx="4168">
                  <c:v>-2.8879999999999999</c:v>
                </c:pt>
                <c:pt idx="4169">
                  <c:v>-3.6629999999999998</c:v>
                </c:pt>
                <c:pt idx="4170">
                  <c:v>0.45400000000000001</c:v>
                </c:pt>
                <c:pt idx="4171">
                  <c:v>0.443</c:v>
                </c:pt>
                <c:pt idx="4172">
                  <c:v>-2.0569999999999999</c:v>
                </c:pt>
                <c:pt idx="4173">
                  <c:v>-2.056</c:v>
                </c:pt>
                <c:pt idx="4174">
                  <c:v>0.42899999999999999</c:v>
                </c:pt>
                <c:pt idx="4175">
                  <c:v>0.44</c:v>
                </c:pt>
                <c:pt idx="4176">
                  <c:v>-2.891</c:v>
                </c:pt>
                <c:pt idx="4177">
                  <c:v>-2.8919999999999999</c:v>
                </c:pt>
                <c:pt idx="4178">
                  <c:v>-2.081</c:v>
                </c:pt>
                <c:pt idx="4179">
                  <c:v>0.45300000000000001</c:v>
                </c:pt>
                <c:pt idx="4180">
                  <c:v>0.442</c:v>
                </c:pt>
                <c:pt idx="4181">
                  <c:v>6.5469999999999997</c:v>
                </c:pt>
                <c:pt idx="4182">
                  <c:v>-2.0510000000000002</c:v>
                </c:pt>
                <c:pt idx="4183">
                  <c:v>-2.0510000000000002</c:v>
                </c:pt>
                <c:pt idx="4184">
                  <c:v>0.44</c:v>
                </c:pt>
                <c:pt idx="4185">
                  <c:v>0.45100000000000001</c:v>
                </c:pt>
                <c:pt idx="4186">
                  <c:v>-2.9</c:v>
                </c:pt>
                <c:pt idx="4187">
                  <c:v>-2.899</c:v>
                </c:pt>
                <c:pt idx="4188">
                  <c:v>0.442</c:v>
                </c:pt>
                <c:pt idx="4189">
                  <c:v>0.432</c:v>
                </c:pt>
                <c:pt idx="4190">
                  <c:v>20.329999999999998</c:v>
                </c:pt>
                <c:pt idx="4191">
                  <c:v>-2.0510000000000002</c:v>
                </c:pt>
                <c:pt idx="4192">
                  <c:v>-2.052</c:v>
                </c:pt>
                <c:pt idx="4193">
                  <c:v>-4.798</c:v>
                </c:pt>
                <c:pt idx="4194">
                  <c:v>0.442</c:v>
                </c:pt>
                <c:pt idx="4195">
                  <c:v>0.45300000000000001</c:v>
                </c:pt>
                <c:pt idx="4196">
                  <c:v>-2.8980000000000001</c:v>
                </c:pt>
                <c:pt idx="4197">
                  <c:v>-2.8969999999999998</c:v>
                </c:pt>
                <c:pt idx="4198">
                  <c:v>0.44</c:v>
                </c:pt>
                <c:pt idx="4199">
                  <c:v>0.43</c:v>
                </c:pt>
                <c:pt idx="4200">
                  <c:v>-2.0529999999999999</c:v>
                </c:pt>
                <c:pt idx="4201">
                  <c:v>-2.0539999999999998</c:v>
                </c:pt>
                <c:pt idx="4202">
                  <c:v>-1.2350000000000001</c:v>
                </c:pt>
                <c:pt idx="4203">
                  <c:v>0.443</c:v>
                </c:pt>
                <c:pt idx="4204">
                  <c:v>0.45300000000000001</c:v>
                </c:pt>
                <c:pt idx="4205">
                  <c:v>15.004</c:v>
                </c:pt>
                <c:pt idx="4206">
                  <c:v>-2.883</c:v>
                </c:pt>
                <c:pt idx="4207">
                  <c:v>-2.8839999999999999</c:v>
                </c:pt>
                <c:pt idx="4208">
                  <c:v>0.45100000000000001</c:v>
                </c:pt>
                <c:pt idx="4209">
                  <c:v>0.44</c:v>
                </c:pt>
                <c:pt idx="4210">
                  <c:v>-2.0630000000000002</c:v>
                </c:pt>
                <c:pt idx="4211">
                  <c:v>-2.0630000000000002</c:v>
                </c:pt>
                <c:pt idx="4212">
                  <c:v>0.432</c:v>
                </c:pt>
                <c:pt idx="4213">
                  <c:v>0.442</c:v>
                </c:pt>
                <c:pt idx="4214">
                  <c:v>24.356000000000002</c:v>
                </c:pt>
                <c:pt idx="4215">
                  <c:v>-2.8849999999999998</c:v>
                </c:pt>
                <c:pt idx="4216">
                  <c:v>-2.8860000000000001</c:v>
                </c:pt>
                <c:pt idx="4217">
                  <c:v>-2.2730000000000001</c:v>
                </c:pt>
                <c:pt idx="4218">
                  <c:v>0.45700000000000002</c:v>
                </c:pt>
                <c:pt idx="4219">
                  <c:v>0.44600000000000001</c:v>
                </c:pt>
                <c:pt idx="4220">
                  <c:v>-2.0539999999999998</c:v>
                </c:pt>
                <c:pt idx="4221">
                  <c:v>-2.052</c:v>
                </c:pt>
                <c:pt idx="4222">
                  <c:v>0.42599999999999999</c:v>
                </c:pt>
                <c:pt idx="4223">
                  <c:v>0.437</c:v>
                </c:pt>
                <c:pt idx="4224">
                  <c:v>-2.899</c:v>
                </c:pt>
                <c:pt idx="4225">
                  <c:v>-2.9</c:v>
                </c:pt>
                <c:pt idx="4226">
                  <c:v>-4.0069999999999997</c:v>
                </c:pt>
                <c:pt idx="4227">
                  <c:v>0.45600000000000002</c:v>
                </c:pt>
                <c:pt idx="4228">
                  <c:v>0.44500000000000001</c:v>
                </c:pt>
                <c:pt idx="4229">
                  <c:v>18.687000000000001</c:v>
                </c:pt>
                <c:pt idx="4230">
                  <c:v>-2.0489999999999999</c:v>
                </c:pt>
                <c:pt idx="4231">
                  <c:v>-2.048</c:v>
                </c:pt>
                <c:pt idx="4232">
                  <c:v>0.42899999999999999</c:v>
                </c:pt>
                <c:pt idx="4233">
                  <c:v>0.44</c:v>
                </c:pt>
                <c:pt idx="4234">
                  <c:v>-2.9049999999999998</c:v>
                </c:pt>
                <c:pt idx="4235">
                  <c:v>-2.9060000000000001</c:v>
                </c:pt>
                <c:pt idx="4236">
                  <c:v>0.45300000000000001</c:v>
                </c:pt>
                <c:pt idx="4237">
                  <c:v>0.442</c:v>
                </c:pt>
                <c:pt idx="4238">
                  <c:v>5.9740000000000002</c:v>
                </c:pt>
                <c:pt idx="4239">
                  <c:v>-2.0510000000000002</c:v>
                </c:pt>
                <c:pt idx="4240">
                  <c:v>-2.0510000000000002</c:v>
                </c:pt>
                <c:pt idx="4241">
                  <c:v>-1.236</c:v>
                </c:pt>
                <c:pt idx="4242">
                  <c:v>0.44</c:v>
                </c:pt>
                <c:pt idx="4243">
                  <c:v>0.45100000000000001</c:v>
                </c:pt>
                <c:pt idx="4244">
                  <c:v>-2.8839999999999999</c:v>
                </c:pt>
                <c:pt idx="4245">
                  <c:v>-2.883</c:v>
                </c:pt>
                <c:pt idx="4246">
                  <c:v>0.441</c:v>
                </c:pt>
                <c:pt idx="4247">
                  <c:v>0.43099999999999999</c:v>
                </c:pt>
                <c:pt idx="4248">
                  <c:v>-2.0640000000000001</c:v>
                </c:pt>
                <c:pt idx="4249">
                  <c:v>-2.0649999999999999</c:v>
                </c:pt>
                <c:pt idx="4250">
                  <c:v>-4.82</c:v>
                </c:pt>
                <c:pt idx="4251">
                  <c:v>0.441</c:v>
                </c:pt>
                <c:pt idx="4252">
                  <c:v>0.45100000000000001</c:v>
                </c:pt>
                <c:pt idx="4253">
                  <c:v>24.277000000000001</c:v>
                </c:pt>
                <c:pt idx="4254">
                  <c:v>-2.8809999999999998</c:v>
                </c:pt>
                <c:pt idx="4255">
                  <c:v>-2.8809999999999998</c:v>
                </c:pt>
                <c:pt idx="4256">
                  <c:v>0.44900000000000001</c:v>
                </c:pt>
                <c:pt idx="4257">
                  <c:v>0.439</c:v>
                </c:pt>
                <c:pt idx="4258">
                  <c:v>-2.0659999999999998</c:v>
                </c:pt>
                <c:pt idx="4259">
                  <c:v>-2.0659999999999998</c:v>
                </c:pt>
                <c:pt idx="4260">
                  <c:v>0.433</c:v>
                </c:pt>
                <c:pt idx="4261">
                  <c:v>0.443</c:v>
                </c:pt>
                <c:pt idx="4262">
                  <c:v>14.917999999999999</c:v>
                </c:pt>
                <c:pt idx="4263">
                  <c:v>-2.883</c:v>
                </c:pt>
                <c:pt idx="4264">
                  <c:v>-2.8860000000000001</c:v>
                </c:pt>
                <c:pt idx="4265">
                  <c:v>-4.2140000000000004</c:v>
                </c:pt>
                <c:pt idx="4266">
                  <c:v>0.46200000000000002</c:v>
                </c:pt>
                <c:pt idx="4267">
                  <c:v>0.45200000000000001</c:v>
                </c:pt>
                <c:pt idx="4268">
                  <c:v>-2.0609999999999999</c:v>
                </c:pt>
                <c:pt idx="4269">
                  <c:v>-2.0590000000000002</c:v>
                </c:pt>
                <c:pt idx="4270">
                  <c:v>0.42099999999999999</c:v>
                </c:pt>
                <c:pt idx="4271">
                  <c:v>0.43099999999999999</c:v>
                </c:pt>
                <c:pt idx="4272">
                  <c:v>-2.8929999999999998</c:v>
                </c:pt>
                <c:pt idx="4273">
                  <c:v>-2.895</c:v>
                </c:pt>
                <c:pt idx="4274">
                  <c:v>-2.3860000000000001</c:v>
                </c:pt>
                <c:pt idx="4275">
                  <c:v>0.46100000000000002</c:v>
                </c:pt>
                <c:pt idx="4276">
                  <c:v>0.45</c:v>
                </c:pt>
                <c:pt idx="4277">
                  <c:v>-2.048</c:v>
                </c:pt>
                <c:pt idx="4278">
                  <c:v>-2.0459999999999998</c:v>
                </c:pt>
                <c:pt idx="4279">
                  <c:v>0.42299999999999999</c:v>
                </c:pt>
                <c:pt idx="4280">
                  <c:v>0.434</c:v>
                </c:pt>
                <c:pt idx="4281">
                  <c:v>-2.911</c:v>
                </c:pt>
                <c:pt idx="4282">
                  <c:v>-2.9119999999999999</c:v>
                </c:pt>
                <c:pt idx="4283">
                  <c:v>0.46</c:v>
                </c:pt>
                <c:pt idx="4284">
                  <c:v>0.44800000000000001</c:v>
                </c:pt>
                <c:pt idx="4285">
                  <c:v>-4.1219999999999999</c:v>
                </c:pt>
                <c:pt idx="4286">
                  <c:v>0.83499999999999996</c:v>
                </c:pt>
                <c:pt idx="4287">
                  <c:v>-5.968</c:v>
                </c:pt>
                <c:pt idx="4288">
                  <c:v>0.85399999999999998</c:v>
                </c:pt>
                <c:pt idx="4289">
                  <c:v>-4.13</c:v>
                </c:pt>
                <c:pt idx="4290">
                  <c:v>0.89300000000000002</c:v>
                </c:pt>
                <c:pt idx="4291">
                  <c:v>-5.82</c:v>
                </c:pt>
                <c:pt idx="4292">
                  <c:v>0.44600000000000001</c:v>
                </c:pt>
                <c:pt idx="4293">
                  <c:v>0.435</c:v>
                </c:pt>
                <c:pt idx="4294">
                  <c:v>-2.0379999999999998</c:v>
                </c:pt>
                <c:pt idx="4295">
                  <c:v>-2.0379999999999998</c:v>
                </c:pt>
                <c:pt idx="4296">
                  <c:v>0.439</c:v>
                </c:pt>
                <c:pt idx="4297">
                  <c:v>0.45</c:v>
                </c:pt>
                <c:pt idx="4298">
                  <c:v>-2.91</c:v>
                </c:pt>
                <c:pt idx="4299">
                  <c:v>-2.91</c:v>
                </c:pt>
                <c:pt idx="4300">
                  <c:v>0.44600000000000001</c:v>
                </c:pt>
                <c:pt idx="4301">
                  <c:v>0.435</c:v>
                </c:pt>
                <c:pt idx="4302">
                  <c:v>-2.0379999999999998</c:v>
                </c:pt>
                <c:pt idx="4303">
                  <c:v>-2.0379999999999998</c:v>
                </c:pt>
                <c:pt idx="4304">
                  <c:v>0.439</c:v>
                </c:pt>
                <c:pt idx="4305">
                  <c:v>0.45</c:v>
                </c:pt>
                <c:pt idx="4306">
                  <c:v>-2.91</c:v>
                </c:pt>
                <c:pt idx="4307">
                  <c:v>-2.91</c:v>
                </c:pt>
                <c:pt idx="4308">
                  <c:v>0.44600000000000001</c:v>
                </c:pt>
                <c:pt idx="4309">
                  <c:v>0.435</c:v>
                </c:pt>
                <c:pt idx="4310">
                  <c:v>-2.0379999999999998</c:v>
                </c:pt>
                <c:pt idx="4311">
                  <c:v>-2.0379999999999998</c:v>
                </c:pt>
                <c:pt idx="4312">
                  <c:v>0.439</c:v>
                </c:pt>
                <c:pt idx="4313">
                  <c:v>0.45</c:v>
                </c:pt>
                <c:pt idx="4314">
                  <c:v>-2.91</c:v>
                </c:pt>
                <c:pt idx="4315">
                  <c:v>-2.91</c:v>
                </c:pt>
                <c:pt idx="4316">
                  <c:v>0.44600000000000001</c:v>
                </c:pt>
                <c:pt idx="4317">
                  <c:v>0.435</c:v>
                </c:pt>
                <c:pt idx="4318">
                  <c:v>-2.0379999999999998</c:v>
                </c:pt>
                <c:pt idx="4319">
                  <c:v>-2.0379999999999998</c:v>
                </c:pt>
                <c:pt idx="4320">
                  <c:v>0.439</c:v>
                </c:pt>
                <c:pt idx="4321">
                  <c:v>0.45</c:v>
                </c:pt>
                <c:pt idx="4322">
                  <c:v>-2.91</c:v>
                </c:pt>
                <c:pt idx="4323">
                  <c:v>-2.91</c:v>
                </c:pt>
                <c:pt idx="4324">
                  <c:v>0.44600000000000001</c:v>
                </c:pt>
                <c:pt idx="4325">
                  <c:v>0.435</c:v>
                </c:pt>
                <c:pt idx="4326">
                  <c:v>-2.0379999999999998</c:v>
                </c:pt>
                <c:pt idx="4327">
                  <c:v>-2.0379999999999998</c:v>
                </c:pt>
                <c:pt idx="4328">
                  <c:v>0.439</c:v>
                </c:pt>
                <c:pt idx="4329">
                  <c:v>0.45</c:v>
                </c:pt>
                <c:pt idx="4330">
                  <c:v>-2.91</c:v>
                </c:pt>
                <c:pt idx="4331">
                  <c:v>-2.91</c:v>
                </c:pt>
                <c:pt idx="4332">
                  <c:v>0.44600000000000001</c:v>
                </c:pt>
                <c:pt idx="4333">
                  <c:v>0.435</c:v>
                </c:pt>
                <c:pt idx="4334">
                  <c:v>-2.0379999999999998</c:v>
                </c:pt>
                <c:pt idx="4335">
                  <c:v>-2.0379999999999998</c:v>
                </c:pt>
                <c:pt idx="4336">
                  <c:v>0.439</c:v>
                </c:pt>
                <c:pt idx="4337">
                  <c:v>0.45</c:v>
                </c:pt>
                <c:pt idx="4338">
                  <c:v>-2.91</c:v>
                </c:pt>
                <c:pt idx="4339">
                  <c:v>-2.91</c:v>
                </c:pt>
                <c:pt idx="4340">
                  <c:v>0.44600000000000001</c:v>
                </c:pt>
                <c:pt idx="4341">
                  <c:v>0.435</c:v>
                </c:pt>
                <c:pt idx="4342">
                  <c:v>-4.0759999999999996</c:v>
                </c:pt>
                <c:pt idx="4343">
                  <c:v>0.89300000000000002</c:v>
                </c:pt>
                <c:pt idx="4344">
                  <c:v>-5.8970000000000002</c:v>
                </c:pt>
                <c:pt idx="4345">
                  <c:v>0.84199999999999997</c:v>
                </c:pt>
                <c:pt idx="4346">
                  <c:v>-4.1849999999999996</c:v>
                </c:pt>
                <c:pt idx="4347">
                  <c:v>0.872</c:v>
                </c:pt>
                <c:pt idx="4348">
                  <c:v>-5.8570000000000002</c:v>
                </c:pt>
                <c:pt idx="4349">
                  <c:v>0.433</c:v>
                </c:pt>
                <c:pt idx="4350">
                  <c:v>0.42099999999999999</c:v>
                </c:pt>
                <c:pt idx="4351">
                  <c:v>-2.0409999999999999</c:v>
                </c:pt>
                <c:pt idx="4352">
                  <c:v>-2.0430000000000001</c:v>
                </c:pt>
                <c:pt idx="4353">
                  <c:v>0.45400000000000001</c:v>
                </c:pt>
                <c:pt idx="4354">
                  <c:v>0.46500000000000002</c:v>
                </c:pt>
                <c:pt idx="4355">
                  <c:v>-2.8980000000000001</c:v>
                </c:pt>
                <c:pt idx="4356">
                  <c:v>-2.8959999999999999</c:v>
                </c:pt>
                <c:pt idx="4357">
                  <c:v>0.433</c:v>
                </c:pt>
                <c:pt idx="4358">
                  <c:v>0.42199999999999999</c:v>
                </c:pt>
                <c:pt idx="4359">
                  <c:v>-2.0550000000000002</c:v>
                </c:pt>
                <c:pt idx="4360">
                  <c:v>-2.0459999999999998</c:v>
                </c:pt>
                <c:pt idx="4361">
                  <c:v>-2.048</c:v>
                </c:pt>
                <c:pt idx="4362">
                  <c:v>0.45300000000000001</c:v>
                </c:pt>
                <c:pt idx="4363">
                  <c:v>0.46400000000000002</c:v>
                </c:pt>
                <c:pt idx="4364">
                  <c:v>-2.8919999999999999</c:v>
                </c:pt>
                <c:pt idx="4365">
                  <c:v>-2.8889999999999998</c:v>
                </c:pt>
                <c:pt idx="4366">
                  <c:v>0.433</c:v>
                </c:pt>
                <c:pt idx="4367">
                  <c:v>0.42299999999999999</c:v>
                </c:pt>
                <c:pt idx="4368">
                  <c:v>-3.7570000000000001</c:v>
                </c:pt>
                <c:pt idx="4369">
                  <c:v>-2.056</c:v>
                </c:pt>
                <c:pt idx="4370">
                  <c:v>-2.0579999999999998</c:v>
                </c:pt>
                <c:pt idx="4371">
                  <c:v>21.763999999999999</c:v>
                </c:pt>
                <c:pt idx="4372">
                  <c:v>0.439</c:v>
                </c:pt>
                <c:pt idx="4373">
                  <c:v>0.44900000000000001</c:v>
                </c:pt>
                <c:pt idx="4374">
                  <c:v>-2.8679999999999999</c:v>
                </c:pt>
                <c:pt idx="4375">
                  <c:v>-2.8679999999999999</c:v>
                </c:pt>
                <c:pt idx="4376">
                  <c:v>0.44600000000000001</c:v>
                </c:pt>
                <c:pt idx="4377">
                  <c:v>0.436</c:v>
                </c:pt>
                <c:pt idx="4378">
                  <c:v>-2.06</c:v>
                </c:pt>
                <c:pt idx="4379">
                  <c:v>-2.06</c:v>
                </c:pt>
                <c:pt idx="4380">
                  <c:v>6.6740000000000004</c:v>
                </c:pt>
                <c:pt idx="4381">
                  <c:v>0.435</c:v>
                </c:pt>
                <c:pt idx="4382">
                  <c:v>0.44500000000000001</c:v>
                </c:pt>
                <c:pt idx="4383">
                  <c:v>-1.39</c:v>
                </c:pt>
                <c:pt idx="4384">
                  <c:v>-2.8719999999999999</c:v>
                </c:pt>
                <c:pt idx="4385">
                  <c:v>-2.8719999999999999</c:v>
                </c:pt>
                <c:pt idx="4386">
                  <c:v>0.45100000000000001</c:v>
                </c:pt>
                <c:pt idx="4387">
                  <c:v>0.44</c:v>
                </c:pt>
                <c:pt idx="4388">
                  <c:v>-2.0579999999999998</c:v>
                </c:pt>
                <c:pt idx="4389">
                  <c:v>-2.0569999999999999</c:v>
                </c:pt>
                <c:pt idx="4390">
                  <c:v>0.434</c:v>
                </c:pt>
                <c:pt idx="4391">
                  <c:v>0.44400000000000001</c:v>
                </c:pt>
                <c:pt idx="4392">
                  <c:v>-5.0549999999999997</c:v>
                </c:pt>
                <c:pt idx="4393">
                  <c:v>-2.8889999999999998</c:v>
                </c:pt>
                <c:pt idx="4394">
                  <c:v>-2.89</c:v>
                </c:pt>
                <c:pt idx="4395">
                  <c:v>19.663</c:v>
                </c:pt>
                <c:pt idx="4396">
                  <c:v>0.443</c:v>
                </c:pt>
                <c:pt idx="4397">
                  <c:v>0.432</c:v>
                </c:pt>
                <c:pt idx="4398">
                  <c:v>-2.0430000000000001</c:v>
                </c:pt>
                <c:pt idx="4399">
                  <c:v>-2.044</c:v>
                </c:pt>
                <c:pt idx="4400">
                  <c:v>0.442</c:v>
                </c:pt>
                <c:pt idx="4401">
                  <c:v>0.45300000000000001</c:v>
                </c:pt>
                <c:pt idx="4402">
                  <c:v>-2.8929999999999998</c:v>
                </c:pt>
                <c:pt idx="4403">
                  <c:v>-2.8919999999999999</c:v>
                </c:pt>
                <c:pt idx="4404">
                  <c:v>15.433</c:v>
                </c:pt>
                <c:pt idx="4405">
                  <c:v>0.435</c:v>
                </c:pt>
                <c:pt idx="4406">
                  <c:v>0.42499999999999999</c:v>
                </c:pt>
                <c:pt idx="4407">
                  <c:v>-3.6579999999999999</c:v>
                </c:pt>
                <c:pt idx="4408">
                  <c:v>-2.0529999999999999</c:v>
                </c:pt>
                <c:pt idx="4409">
                  <c:v>-2.0539999999999998</c:v>
                </c:pt>
                <c:pt idx="4410">
                  <c:v>0.45</c:v>
                </c:pt>
                <c:pt idx="4411">
                  <c:v>0.46100000000000002</c:v>
                </c:pt>
                <c:pt idx="4412">
                  <c:v>-2.8820000000000001</c:v>
                </c:pt>
                <c:pt idx="4413">
                  <c:v>-2.88</c:v>
                </c:pt>
                <c:pt idx="4414">
                  <c:v>0.436</c:v>
                </c:pt>
                <c:pt idx="4415">
                  <c:v>0.42499999999999999</c:v>
                </c:pt>
                <c:pt idx="4416">
                  <c:v>-1.99</c:v>
                </c:pt>
                <c:pt idx="4417">
                  <c:v>-2.056</c:v>
                </c:pt>
                <c:pt idx="4418">
                  <c:v>-2.0579999999999998</c:v>
                </c:pt>
                <c:pt idx="4419">
                  <c:v>6.6319999999999997</c:v>
                </c:pt>
                <c:pt idx="4420">
                  <c:v>0.44700000000000001</c:v>
                </c:pt>
                <c:pt idx="4421">
                  <c:v>0.45700000000000002</c:v>
                </c:pt>
                <c:pt idx="4422">
                  <c:v>-2.8759999999999999</c:v>
                </c:pt>
                <c:pt idx="4423">
                  <c:v>-2.875</c:v>
                </c:pt>
                <c:pt idx="4424">
                  <c:v>0.438</c:v>
                </c:pt>
                <c:pt idx="4425">
                  <c:v>0.42799999999999999</c:v>
                </c:pt>
                <c:pt idx="4426">
                  <c:v>-2.056</c:v>
                </c:pt>
                <c:pt idx="4427">
                  <c:v>-2.0569999999999999</c:v>
                </c:pt>
                <c:pt idx="4428">
                  <c:v>21.774000000000001</c:v>
                </c:pt>
                <c:pt idx="4429">
                  <c:v>0.435</c:v>
                </c:pt>
                <c:pt idx="4430">
                  <c:v>0.44500000000000001</c:v>
                </c:pt>
                <c:pt idx="4431">
                  <c:v>-5.0090000000000003</c:v>
                </c:pt>
                <c:pt idx="4432">
                  <c:v>-2.887</c:v>
                </c:pt>
                <c:pt idx="4433">
                  <c:v>-2.887</c:v>
                </c:pt>
                <c:pt idx="4434">
                  <c:v>0.45100000000000001</c:v>
                </c:pt>
                <c:pt idx="4435">
                  <c:v>0.441</c:v>
                </c:pt>
                <c:pt idx="4436">
                  <c:v>-2.0489999999999999</c:v>
                </c:pt>
                <c:pt idx="4437">
                  <c:v>-2.048</c:v>
                </c:pt>
                <c:pt idx="4438">
                  <c:v>0.434</c:v>
                </c:pt>
                <c:pt idx="4439">
                  <c:v>0.44400000000000001</c:v>
                </c:pt>
                <c:pt idx="4440">
                  <c:v>-1.377</c:v>
                </c:pt>
                <c:pt idx="4441">
                  <c:v>-2.8889999999999998</c:v>
                </c:pt>
                <c:pt idx="4442">
                  <c:v>-2.8889999999999998</c:v>
                </c:pt>
                <c:pt idx="4443">
                  <c:v>16.992999999999999</c:v>
                </c:pt>
                <c:pt idx="4444">
                  <c:v>0.44500000000000001</c:v>
                </c:pt>
                <c:pt idx="4445">
                  <c:v>0.434</c:v>
                </c:pt>
                <c:pt idx="4446">
                  <c:v>-2.0449999999999999</c:v>
                </c:pt>
                <c:pt idx="4447">
                  <c:v>-2.0459999999999998</c:v>
                </c:pt>
                <c:pt idx="4448">
                  <c:v>0.44</c:v>
                </c:pt>
                <c:pt idx="4449">
                  <c:v>0.45100000000000001</c:v>
                </c:pt>
                <c:pt idx="4450">
                  <c:v>-2.891</c:v>
                </c:pt>
                <c:pt idx="4451">
                  <c:v>-2.891</c:v>
                </c:pt>
                <c:pt idx="4452">
                  <c:v>21.375</c:v>
                </c:pt>
                <c:pt idx="4453">
                  <c:v>0.437</c:v>
                </c:pt>
                <c:pt idx="4454">
                  <c:v>0.42599999999999999</c:v>
                </c:pt>
                <c:pt idx="4455">
                  <c:v>-1.7989999999999999</c:v>
                </c:pt>
                <c:pt idx="4456">
                  <c:v>-2.0470000000000002</c:v>
                </c:pt>
                <c:pt idx="4457">
                  <c:v>-2.0489999999999999</c:v>
                </c:pt>
                <c:pt idx="4458">
                  <c:v>0.44900000000000001</c:v>
                </c:pt>
                <c:pt idx="4459">
                  <c:v>0.45900000000000002</c:v>
                </c:pt>
                <c:pt idx="4460">
                  <c:v>-2.891</c:v>
                </c:pt>
                <c:pt idx="4461">
                  <c:v>-2.89</c:v>
                </c:pt>
                <c:pt idx="4462">
                  <c:v>0.437</c:v>
                </c:pt>
                <c:pt idx="4463">
                  <c:v>0.42599999999999999</c:v>
                </c:pt>
                <c:pt idx="4464">
                  <c:v>-3.3740000000000001</c:v>
                </c:pt>
                <c:pt idx="4465">
                  <c:v>-2.0539999999999998</c:v>
                </c:pt>
                <c:pt idx="4466">
                  <c:v>-2.056</c:v>
                </c:pt>
                <c:pt idx="4467">
                  <c:v>21.263000000000002</c:v>
                </c:pt>
                <c:pt idx="4468">
                  <c:v>0.438</c:v>
                </c:pt>
                <c:pt idx="4469">
                  <c:v>0.44800000000000001</c:v>
                </c:pt>
                <c:pt idx="4470">
                  <c:v>-2.875</c:v>
                </c:pt>
                <c:pt idx="4471">
                  <c:v>-2.875</c:v>
                </c:pt>
                <c:pt idx="4472">
                  <c:v>0.44700000000000001</c:v>
                </c:pt>
                <c:pt idx="4473">
                  <c:v>0.436</c:v>
                </c:pt>
                <c:pt idx="4474">
                  <c:v>-2.0569999999999999</c:v>
                </c:pt>
                <c:pt idx="4475">
                  <c:v>-2.0569999999999999</c:v>
                </c:pt>
                <c:pt idx="4476">
                  <c:v>6.3890000000000002</c:v>
                </c:pt>
                <c:pt idx="4477">
                  <c:v>0.437</c:v>
                </c:pt>
                <c:pt idx="4478">
                  <c:v>0.44700000000000001</c:v>
                </c:pt>
                <c:pt idx="4479">
                  <c:v>-1.3620000000000001</c:v>
                </c:pt>
                <c:pt idx="4480">
                  <c:v>-2.8759999999999999</c:v>
                </c:pt>
                <c:pt idx="4481">
                  <c:v>-2.8759999999999999</c:v>
                </c:pt>
                <c:pt idx="4482">
                  <c:v>0.44800000000000001</c:v>
                </c:pt>
                <c:pt idx="4483">
                  <c:v>0.437</c:v>
                </c:pt>
                <c:pt idx="4484">
                  <c:v>-2.0569999999999999</c:v>
                </c:pt>
                <c:pt idx="4485">
                  <c:v>-2.0569999999999999</c:v>
                </c:pt>
                <c:pt idx="4486">
                  <c:v>0.436</c:v>
                </c:pt>
                <c:pt idx="4487">
                  <c:v>0.44700000000000001</c:v>
                </c:pt>
                <c:pt idx="4488">
                  <c:v>-4.9210000000000003</c:v>
                </c:pt>
                <c:pt idx="4489">
                  <c:v>-2.8889999999999998</c:v>
                </c:pt>
                <c:pt idx="4490">
                  <c:v>-2.89</c:v>
                </c:pt>
                <c:pt idx="4491">
                  <c:v>20.628</c:v>
                </c:pt>
                <c:pt idx="4492">
                  <c:v>0.442</c:v>
                </c:pt>
                <c:pt idx="4493">
                  <c:v>0.432</c:v>
                </c:pt>
                <c:pt idx="4494">
                  <c:v>-2.0470000000000002</c:v>
                </c:pt>
                <c:pt idx="4495">
                  <c:v>-2.048</c:v>
                </c:pt>
                <c:pt idx="4496">
                  <c:v>0.442</c:v>
                </c:pt>
                <c:pt idx="4497">
                  <c:v>0.45300000000000001</c:v>
                </c:pt>
                <c:pt idx="4498">
                  <c:v>-2.8919999999999999</c:v>
                </c:pt>
                <c:pt idx="4499">
                  <c:v>-2.891</c:v>
                </c:pt>
                <c:pt idx="4500">
                  <c:v>16.434999999999999</c:v>
                </c:pt>
                <c:pt idx="4501">
                  <c:v>0.438</c:v>
                </c:pt>
                <c:pt idx="4502">
                  <c:v>0.42699999999999999</c:v>
                </c:pt>
                <c:pt idx="4503">
                  <c:v>-3.431</c:v>
                </c:pt>
                <c:pt idx="4504">
                  <c:v>-2.0529999999999999</c:v>
                </c:pt>
                <c:pt idx="4505">
                  <c:v>-2.0539999999999998</c:v>
                </c:pt>
                <c:pt idx="4506">
                  <c:v>0.44700000000000001</c:v>
                </c:pt>
                <c:pt idx="4507">
                  <c:v>0.45800000000000002</c:v>
                </c:pt>
                <c:pt idx="4508">
                  <c:v>-2.8839999999999999</c:v>
                </c:pt>
                <c:pt idx="4509">
                  <c:v>-2.883</c:v>
                </c:pt>
                <c:pt idx="4510">
                  <c:v>0.438</c:v>
                </c:pt>
                <c:pt idx="4511">
                  <c:v>0.42699999999999999</c:v>
                </c:pt>
                <c:pt idx="4512">
                  <c:v>-1.8240000000000001</c:v>
                </c:pt>
                <c:pt idx="4513">
                  <c:v>-2.0539999999999998</c:v>
                </c:pt>
                <c:pt idx="4514">
                  <c:v>-2.0550000000000002</c:v>
                </c:pt>
                <c:pt idx="4515">
                  <c:v>6.7969999999999997</c:v>
                </c:pt>
                <c:pt idx="4516">
                  <c:v>0.44700000000000001</c:v>
                </c:pt>
                <c:pt idx="4517">
                  <c:v>0.45800000000000002</c:v>
                </c:pt>
                <c:pt idx="4518">
                  <c:v>-2.8839999999999999</c:v>
                </c:pt>
                <c:pt idx="4519">
                  <c:v>-2.883</c:v>
                </c:pt>
                <c:pt idx="4520">
                  <c:v>0.437</c:v>
                </c:pt>
                <c:pt idx="4521">
                  <c:v>0.42699999999999999</c:v>
                </c:pt>
                <c:pt idx="4522">
                  <c:v>-2.0529999999999999</c:v>
                </c:pt>
                <c:pt idx="4523">
                  <c:v>-2.0550000000000002</c:v>
                </c:pt>
                <c:pt idx="4524">
                  <c:v>22.768000000000001</c:v>
                </c:pt>
                <c:pt idx="4525">
                  <c:v>0.438</c:v>
                </c:pt>
                <c:pt idx="4526">
                  <c:v>0.44800000000000001</c:v>
                </c:pt>
                <c:pt idx="4527">
                  <c:v>-5.5350000000000001</c:v>
                </c:pt>
                <c:pt idx="4528">
                  <c:v>-2.8919999999999999</c:v>
                </c:pt>
                <c:pt idx="4529">
                  <c:v>-2.8919999999999999</c:v>
                </c:pt>
                <c:pt idx="4530">
                  <c:v>0.44800000000000001</c:v>
                </c:pt>
                <c:pt idx="4531">
                  <c:v>0.437</c:v>
                </c:pt>
                <c:pt idx="4532">
                  <c:v>-2.0470000000000002</c:v>
                </c:pt>
                <c:pt idx="4533">
                  <c:v>-2.0470000000000002</c:v>
                </c:pt>
                <c:pt idx="4534">
                  <c:v>0.437</c:v>
                </c:pt>
                <c:pt idx="4535">
                  <c:v>0.44800000000000001</c:v>
                </c:pt>
                <c:pt idx="4536">
                  <c:v>-1.5249999999999999</c:v>
                </c:pt>
                <c:pt idx="4537">
                  <c:v>-2.891</c:v>
                </c:pt>
                <c:pt idx="4538">
                  <c:v>-2.891</c:v>
                </c:pt>
                <c:pt idx="4539">
                  <c:v>18.206</c:v>
                </c:pt>
                <c:pt idx="4540">
                  <c:v>0.44400000000000001</c:v>
                </c:pt>
                <c:pt idx="4541">
                  <c:v>0.433</c:v>
                </c:pt>
                <c:pt idx="4542">
                  <c:v>-2.048</c:v>
                </c:pt>
                <c:pt idx="4543">
                  <c:v>-2.048</c:v>
                </c:pt>
                <c:pt idx="4544">
                  <c:v>0.441</c:v>
                </c:pt>
                <c:pt idx="4545">
                  <c:v>0.45100000000000001</c:v>
                </c:pt>
                <c:pt idx="4546">
                  <c:v>-2.8919999999999999</c:v>
                </c:pt>
                <c:pt idx="4547">
                  <c:v>-2.891</c:v>
                </c:pt>
                <c:pt idx="4548">
                  <c:v>22.564</c:v>
                </c:pt>
                <c:pt idx="4549">
                  <c:v>0.439</c:v>
                </c:pt>
                <c:pt idx="4550">
                  <c:v>0.42799999999999999</c:v>
                </c:pt>
                <c:pt idx="4551">
                  <c:v>-1.9379999999999999</c:v>
                </c:pt>
                <c:pt idx="4552">
                  <c:v>-2.0470000000000002</c:v>
                </c:pt>
                <c:pt idx="4553">
                  <c:v>-2.048</c:v>
                </c:pt>
                <c:pt idx="4554">
                  <c:v>0.44600000000000001</c:v>
                </c:pt>
                <c:pt idx="4555">
                  <c:v>0.45600000000000002</c:v>
                </c:pt>
                <c:pt idx="4556">
                  <c:v>-2.8940000000000001</c:v>
                </c:pt>
                <c:pt idx="4557">
                  <c:v>-2.8929999999999998</c:v>
                </c:pt>
                <c:pt idx="4558">
                  <c:v>0.439</c:v>
                </c:pt>
                <c:pt idx="4559">
                  <c:v>0.42899999999999999</c:v>
                </c:pt>
                <c:pt idx="4560">
                  <c:v>-3.7280000000000002</c:v>
                </c:pt>
                <c:pt idx="4561">
                  <c:v>-2.0529999999999999</c:v>
                </c:pt>
                <c:pt idx="4562">
                  <c:v>-2.0539999999999998</c:v>
                </c:pt>
                <c:pt idx="4563">
                  <c:v>20.870999999999999</c:v>
                </c:pt>
                <c:pt idx="4564">
                  <c:v>0.438</c:v>
                </c:pt>
                <c:pt idx="4565">
                  <c:v>0.44900000000000001</c:v>
                </c:pt>
                <c:pt idx="4566">
                  <c:v>-2.883</c:v>
                </c:pt>
                <c:pt idx="4567">
                  <c:v>-2.883</c:v>
                </c:pt>
                <c:pt idx="4568">
                  <c:v>0.44600000000000001</c:v>
                </c:pt>
                <c:pt idx="4569">
                  <c:v>0.436</c:v>
                </c:pt>
                <c:pt idx="4570">
                  <c:v>-2.0550000000000002</c:v>
                </c:pt>
                <c:pt idx="4571">
                  <c:v>-2.0550000000000002</c:v>
                </c:pt>
                <c:pt idx="4572">
                  <c:v>6.141</c:v>
                </c:pt>
                <c:pt idx="4573">
                  <c:v>0.44</c:v>
                </c:pt>
                <c:pt idx="4574">
                  <c:v>0.45100000000000001</c:v>
                </c:pt>
                <c:pt idx="4575">
                  <c:v>-1.181</c:v>
                </c:pt>
                <c:pt idx="4576">
                  <c:v>-2.8809999999999998</c:v>
                </c:pt>
                <c:pt idx="4577">
                  <c:v>-2.8809999999999998</c:v>
                </c:pt>
                <c:pt idx="4578">
                  <c:v>0.44400000000000001</c:v>
                </c:pt>
                <c:pt idx="4579">
                  <c:v>0.433</c:v>
                </c:pt>
                <c:pt idx="4580">
                  <c:v>-2.056</c:v>
                </c:pt>
                <c:pt idx="4581">
                  <c:v>-2.0569999999999999</c:v>
                </c:pt>
                <c:pt idx="4582">
                  <c:v>0.44</c:v>
                </c:pt>
                <c:pt idx="4583">
                  <c:v>0.45100000000000001</c:v>
                </c:pt>
                <c:pt idx="4584">
                  <c:v>-4.2469999999999999</c:v>
                </c:pt>
                <c:pt idx="4585">
                  <c:v>-2.8889999999999998</c:v>
                </c:pt>
                <c:pt idx="4586">
                  <c:v>-2.8889999999999998</c:v>
                </c:pt>
                <c:pt idx="4587">
                  <c:v>21.151</c:v>
                </c:pt>
                <c:pt idx="4588">
                  <c:v>0.441</c:v>
                </c:pt>
                <c:pt idx="4589">
                  <c:v>0.43099999999999999</c:v>
                </c:pt>
                <c:pt idx="4590">
                  <c:v>-2.0499999999999998</c:v>
                </c:pt>
                <c:pt idx="4591">
                  <c:v>-2.0510000000000002</c:v>
                </c:pt>
                <c:pt idx="4592">
                  <c:v>0.443</c:v>
                </c:pt>
                <c:pt idx="4593">
                  <c:v>0.45300000000000001</c:v>
                </c:pt>
                <c:pt idx="4594">
                  <c:v>-2.891</c:v>
                </c:pt>
                <c:pt idx="4595">
                  <c:v>-2.89</c:v>
                </c:pt>
                <c:pt idx="4596">
                  <c:v>17.024999999999999</c:v>
                </c:pt>
                <c:pt idx="4597">
                  <c:v>0.44</c:v>
                </c:pt>
                <c:pt idx="4598">
                  <c:v>0.43</c:v>
                </c:pt>
                <c:pt idx="4599">
                  <c:v>-4</c:v>
                </c:pt>
                <c:pt idx="4600">
                  <c:v>-2.0550000000000002</c:v>
                </c:pt>
                <c:pt idx="4601">
                  <c:v>-2.056</c:v>
                </c:pt>
                <c:pt idx="4602">
                  <c:v>0.44400000000000001</c:v>
                </c:pt>
                <c:pt idx="4603">
                  <c:v>0.45400000000000001</c:v>
                </c:pt>
                <c:pt idx="4604">
                  <c:v>-2.8849999999999998</c:v>
                </c:pt>
                <c:pt idx="4605">
                  <c:v>-2.8839999999999999</c:v>
                </c:pt>
                <c:pt idx="4606">
                  <c:v>0.44</c:v>
                </c:pt>
                <c:pt idx="4607">
                  <c:v>0.43</c:v>
                </c:pt>
                <c:pt idx="4608">
                  <c:v>-2.093</c:v>
                </c:pt>
                <c:pt idx="4609">
                  <c:v>-2.0529999999999999</c:v>
                </c:pt>
                <c:pt idx="4610">
                  <c:v>-2.0539999999999998</c:v>
                </c:pt>
                <c:pt idx="4611">
                  <c:v>6.0330000000000004</c:v>
                </c:pt>
                <c:pt idx="4612">
                  <c:v>0.44700000000000001</c:v>
                </c:pt>
                <c:pt idx="4613">
                  <c:v>0.45800000000000002</c:v>
                </c:pt>
                <c:pt idx="4614">
                  <c:v>-2.89</c:v>
                </c:pt>
                <c:pt idx="4615">
                  <c:v>-2.8879999999999999</c:v>
                </c:pt>
                <c:pt idx="4616">
                  <c:v>0.437</c:v>
                </c:pt>
                <c:pt idx="4617">
                  <c:v>0.42599999999999999</c:v>
                </c:pt>
                <c:pt idx="4618">
                  <c:v>-2.052</c:v>
                </c:pt>
                <c:pt idx="4619">
                  <c:v>-2.0539999999999998</c:v>
                </c:pt>
                <c:pt idx="4620">
                  <c:v>20.38</c:v>
                </c:pt>
                <c:pt idx="4621">
                  <c:v>0.442</c:v>
                </c:pt>
                <c:pt idx="4622">
                  <c:v>0.45200000000000001</c:v>
                </c:pt>
                <c:pt idx="4623">
                  <c:v>-4.7649999999999997</c:v>
                </c:pt>
                <c:pt idx="4624">
                  <c:v>-2.8940000000000001</c:v>
                </c:pt>
                <c:pt idx="4625">
                  <c:v>-2.8929999999999998</c:v>
                </c:pt>
                <c:pt idx="4626">
                  <c:v>0.443</c:v>
                </c:pt>
                <c:pt idx="4627">
                  <c:v>0.432</c:v>
                </c:pt>
                <c:pt idx="4628">
                  <c:v>-2.0489999999999999</c:v>
                </c:pt>
                <c:pt idx="4629">
                  <c:v>-2.0489999999999999</c:v>
                </c:pt>
                <c:pt idx="4630">
                  <c:v>0.442</c:v>
                </c:pt>
                <c:pt idx="4631">
                  <c:v>0.45200000000000001</c:v>
                </c:pt>
                <c:pt idx="4632">
                  <c:v>-1.3340000000000001</c:v>
                </c:pt>
                <c:pt idx="4633">
                  <c:v>-2.8889999999999998</c:v>
                </c:pt>
                <c:pt idx="4634">
                  <c:v>-2.8879999999999999</c:v>
                </c:pt>
                <c:pt idx="4635">
                  <c:v>17.207999999999998</c:v>
                </c:pt>
                <c:pt idx="4636">
                  <c:v>0.442</c:v>
                </c:pt>
                <c:pt idx="4637">
                  <c:v>0.432</c:v>
                </c:pt>
                <c:pt idx="4638">
                  <c:v>-2.0529999999999999</c:v>
                </c:pt>
                <c:pt idx="4639">
                  <c:v>-2.0529999999999999</c:v>
                </c:pt>
                <c:pt idx="4640">
                  <c:v>0.441</c:v>
                </c:pt>
                <c:pt idx="4641">
                  <c:v>0.45200000000000001</c:v>
                </c:pt>
                <c:pt idx="4642">
                  <c:v>-2.8889999999999998</c:v>
                </c:pt>
                <c:pt idx="4643">
                  <c:v>-2.8879999999999999</c:v>
                </c:pt>
                <c:pt idx="4644">
                  <c:v>21.195</c:v>
                </c:pt>
                <c:pt idx="4645">
                  <c:v>0.442</c:v>
                </c:pt>
                <c:pt idx="4646">
                  <c:v>0.43099999999999999</c:v>
                </c:pt>
                <c:pt idx="4647">
                  <c:v>-2.3010000000000002</c:v>
                </c:pt>
                <c:pt idx="4648">
                  <c:v>-2.0489999999999999</c:v>
                </c:pt>
                <c:pt idx="4649">
                  <c:v>-2.0499999999999998</c:v>
                </c:pt>
                <c:pt idx="4650">
                  <c:v>0.442</c:v>
                </c:pt>
                <c:pt idx="4651">
                  <c:v>0.45300000000000001</c:v>
                </c:pt>
                <c:pt idx="4652">
                  <c:v>-2.8940000000000001</c:v>
                </c:pt>
                <c:pt idx="4653">
                  <c:v>-2.8929999999999998</c:v>
                </c:pt>
                <c:pt idx="4654">
                  <c:v>0.442</c:v>
                </c:pt>
                <c:pt idx="4655">
                  <c:v>0.43099999999999999</c:v>
                </c:pt>
                <c:pt idx="4656">
                  <c:v>-4.4359999999999999</c:v>
                </c:pt>
                <c:pt idx="4657">
                  <c:v>-2.0529999999999999</c:v>
                </c:pt>
                <c:pt idx="4658">
                  <c:v>-2.0529999999999999</c:v>
                </c:pt>
                <c:pt idx="4659">
                  <c:v>19.155999999999999</c:v>
                </c:pt>
                <c:pt idx="4660">
                  <c:v>0.438</c:v>
                </c:pt>
                <c:pt idx="4661">
                  <c:v>0.44900000000000001</c:v>
                </c:pt>
                <c:pt idx="4662">
                  <c:v>-2.8879999999999999</c:v>
                </c:pt>
                <c:pt idx="4663">
                  <c:v>-2.8879999999999999</c:v>
                </c:pt>
                <c:pt idx="4664">
                  <c:v>0.44500000000000001</c:v>
                </c:pt>
                <c:pt idx="4665">
                  <c:v>0.435</c:v>
                </c:pt>
                <c:pt idx="4666">
                  <c:v>-2.0539999999999998</c:v>
                </c:pt>
                <c:pt idx="4667">
                  <c:v>-2.0539999999999998</c:v>
                </c:pt>
                <c:pt idx="4668">
                  <c:v>5.6619999999999999</c:v>
                </c:pt>
                <c:pt idx="4669">
                  <c:v>0.443</c:v>
                </c:pt>
                <c:pt idx="4670">
                  <c:v>0.45400000000000001</c:v>
                </c:pt>
                <c:pt idx="4671">
                  <c:v>-1.361</c:v>
                </c:pt>
                <c:pt idx="4672">
                  <c:v>-2.883</c:v>
                </c:pt>
                <c:pt idx="4673">
                  <c:v>-2.8820000000000001</c:v>
                </c:pt>
                <c:pt idx="4674">
                  <c:v>0.44</c:v>
                </c:pt>
                <c:pt idx="4675">
                  <c:v>0.42899999999999999</c:v>
                </c:pt>
                <c:pt idx="4676">
                  <c:v>-2.0579999999999998</c:v>
                </c:pt>
                <c:pt idx="4677">
                  <c:v>-2.0590000000000002</c:v>
                </c:pt>
                <c:pt idx="4678">
                  <c:v>0.44400000000000001</c:v>
                </c:pt>
                <c:pt idx="4679">
                  <c:v>0.45400000000000001</c:v>
                </c:pt>
                <c:pt idx="4680">
                  <c:v>-4.798</c:v>
                </c:pt>
                <c:pt idx="4681">
                  <c:v>-2.8879999999999999</c:v>
                </c:pt>
                <c:pt idx="4682">
                  <c:v>-2.887</c:v>
                </c:pt>
                <c:pt idx="4683">
                  <c:v>19.728999999999999</c:v>
                </c:pt>
                <c:pt idx="4684">
                  <c:v>0.441</c:v>
                </c:pt>
                <c:pt idx="4685">
                  <c:v>0.43</c:v>
                </c:pt>
                <c:pt idx="4686">
                  <c:v>-2.0550000000000002</c:v>
                </c:pt>
                <c:pt idx="4687">
                  <c:v>-2.0550000000000002</c:v>
                </c:pt>
                <c:pt idx="4688">
                  <c:v>0.443</c:v>
                </c:pt>
                <c:pt idx="4689">
                  <c:v>0.45300000000000001</c:v>
                </c:pt>
                <c:pt idx="4690">
                  <c:v>-2.8879999999999999</c:v>
                </c:pt>
                <c:pt idx="4691">
                  <c:v>-2.887</c:v>
                </c:pt>
                <c:pt idx="4692">
                  <c:v>16.082999999999998</c:v>
                </c:pt>
                <c:pt idx="4693">
                  <c:v>0.443</c:v>
                </c:pt>
                <c:pt idx="4694">
                  <c:v>0.433</c:v>
                </c:pt>
                <c:pt idx="4695">
                  <c:v>-4.0229999999999997</c:v>
                </c:pt>
                <c:pt idx="4696">
                  <c:v>-2.0569999999999999</c:v>
                </c:pt>
                <c:pt idx="4697">
                  <c:v>-2.0569999999999999</c:v>
                </c:pt>
                <c:pt idx="4698">
                  <c:v>0.44</c:v>
                </c:pt>
                <c:pt idx="4699">
                  <c:v>0.45100000000000001</c:v>
                </c:pt>
                <c:pt idx="4700">
                  <c:v>-2.8849999999999998</c:v>
                </c:pt>
                <c:pt idx="4701">
                  <c:v>-2.8849999999999998</c:v>
                </c:pt>
                <c:pt idx="4702">
                  <c:v>0.443</c:v>
                </c:pt>
                <c:pt idx="4703">
                  <c:v>0.432</c:v>
                </c:pt>
                <c:pt idx="4704">
                  <c:v>-2.0840000000000001</c:v>
                </c:pt>
                <c:pt idx="4705">
                  <c:v>-2.052</c:v>
                </c:pt>
                <c:pt idx="4706">
                  <c:v>-2.0529999999999999</c:v>
                </c:pt>
                <c:pt idx="4707">
                  <c:v>4.7469999999999999</c:v>
                </c:pt>
                <c:pt idx="4708">
                  <c:v>0.44600000000000001</c:v>
                </c:pt>
                <c:pt idx="4709">
                  <c:v>0.45600000000000002</c:v>
                </c:pt>
                <c:pt idx="4710">
                  <c:v>-2.895</c:v>
                </c:pt>
                <c:pt idx="4711">
                  <c:v>-2.8940000000000001</c:v>
                </c:pt>
                <c:pt idx="4712">
                  <c:v>0.438</c:v>
                </c:pt>
                <c:pt idx="4713">
                  <c:v>0.42799999999999999</c:v>
                </c:pt>
                <c:pt idx="4714">
                  <c:v>-2.0510000000000002</c:v>
                </c:pt>
                <c:pt idx="4715">
                  <c:v>-2.052</c:v>
                </c:pt>
                <c:pt idx="4716">
                  <c:v>16.045999999999999</c:v>
                </c:pt>
                <c:pt idx="4717">
                  <c:v>0.44400000000000001</c:v>
                </c:pt>
                <c:pt idx="4718">
                  <c:v>0.45400000000000001</c:v>
                </c:pt>
                <c:pt idx="4719">
                  <c:v>-4.8959999999999999</c:v>
                </c:pt>
                <c:pt idx="4720">
                  <c:v>-2.8969999999999998</c:v>
                </c:pt>
                <c:pt idx="4721">
                  <c:v>-2.8959999999999999</c:v>
                </c:pt>
                <c:pt idx="4722">
                  <c:v>0.44</c:v>
                </c:pt>
                <c:pt idx="4723">
                  <c:v>0.43</c:v>
                </c:pt>
                <c:pt idx="4724">
                  <c:v>-2.0489999999999999</c:v>
                </c:pt>
                <c:pt idx="4725">
                  <c:v>-2.0499999999999998</c:v>
                </c:pt>
                <c:pt idx="4726">
                  <c:v>0.44400000000000001</c:v>
                </c:pt>
                <c:pt idx="4727">
                  <c:v>0.45400000000000001</c:v>
                </c:pt>
                <c:pt idx="4728">
                  <c:v>-1.399</c:v>
                </c:pt>
                <c:pt idx="4729">
                  <c:v>-2.8879999999999999</c:v>
                </c:pt>
                <c:pt idx="4730">
                  <c:v>-2.887</c:v>
                </c:pt>
                <c:pt idx="4731">
                  <c:v>19.673999999999999</c:v>
                </c:pt>
                <c:pt idx="4732">
                  <c:v>0.44400000000000001</c:v>
                </c:pt>
                <c:pt idx="4733">
                  <c:v>0.433</c:v>
                </c:pt>
                <c:pt idx="4734">
                  <c:v>-2.0569999999999999</c:v>
                </c:pt>
                <c:pt idx="4735">
                  <c:v>-2.0569999999999999</c:v>
                </c:pt>
                <c:pt idx="4736">
                  <c:v>0.44</c:v>
                </c:pt>
                <c:pt idx="4737">
                  <c:v>0.45</c:v>
                </c:pt>
                <c:pt idx="4738">
                  <c:v>-2.887</c:v>
                </c:pt>
                <c:pt idx="4739">
                  <c:v>-2.8860000000000001</c:v>
                </c:pt>
                <c:pt idx="4740">
                  <c:v>23.923999999999999</c:v>
                </c:pt>
                <c:pt idx="4741">
                  <c:v>0.44700000000000001</c:v>
                </c:pt>
                <c:pt idx="4742">
                  <c:v>0.436</c:v>
                </c:pt>
                <c:pt idx="4743">
                  <c:v>-2.306</c:v>
                </c:pt>
                <c:pt idx="4744">
                  <c:v>-2.0510000000000002</c:v>
                </c:pt>
                <c:pt idx="4745">
                  <c:v>-2.0510000000000002</c:v>
                </c:pt>
                <c:pt idx="4746">
                  <c:v>0.436</c:v>
                </c:pt>
                <c:pt idx="4747">
                  <c:v>0.44700000000000001</c:v>
                </c:pt>
                <c:pt idx="4748">
                  <c:v>-2.895</c:v>
                </c:pt>
                <c:pt idx="4749">
                  <c:v>-2.895</c:v>
                </c:pt>
                <c:pt idx="4750">
                  <c:v>0.44700000000000001</c:v>
                </c:pt>
                <c:pt idx="4751">
                  <c:v>0.436</c:v>
                </c:pt>
                <c:pt idx="4752">
                  <c:v>-4.4870000000000001</c:v>
                </c:pt>
                <c:pt idx="4753">
                  <c:v>-2.0510000000000002</c:v>
                </c:pt>
                <c:pt idx="4754">
                  <c:v>-2.0510000000000002</c:v>
                </c:pt>
                <c:pt idx="4755">
                  <c:v>12.01</c:v>
                </c:pt>
                <c:pt idx="4756">
                  <c:v>0.436</c:v>
                </c:pt>
                <c:pt idx="4757">
                  <c:v>0.44600000000000001</c:v>
                </c:pt>
                <c:pt idx="4758">
                  <c:v>-2.895</c:v>
                </c:pt>
                <c:pt idx="4759">
                  <c:v>-2.895</c:v>
                </c:pt>
                <c:pt idx="4760">
                  <c:v>0.44700000000000001</c:v>
                </c:pt>
                <c:pt idx="4761">
                  <c:v>0.437</c:v>
                </c:pt>
                <c:pt idx="4762">
                  <c:v>-2.0510000000000002</c:v>
                </c:pt>
                <c:pt idx="4763">
                  <c:v>-2.0510000000000002</c:v>
                </c:pt>
                <c:pt idx="4764">
                  <c:v>3.5390000000000001</c:v>
                </c:pt>
                <c:pt idx="4765">
                  <c:v>0.441</c:v>
                </c:pt>
                <c:pt idx="4766">
                  <c:v>0.45100000000000001</c:v>
                </c:pt>
                <c:pt idx="4767">
                  <c:v>-1.67</c:v>
                </c:pt>
                <c:pt idx="4768">
                  <c:v>-2.8839999999999999</c:v>
                </c:pt>
                <c:pt idx="4769">
                  <c:v>-2.883</c:v>
                </c:pt>
                <c:pt idx="4770">
                  <c:v>0.441</c:v>
                </c:pt>
                <c:pt idx="4771">
                  <c:v>0.43099999999999999</c:v>
                </c:pt>
                <c:pt idx="4772">
                  <c:v>-2.06</c:v>
                </c:pt>
                <c:pt idx="4773">
                  <c:v>-2.0609999999999999</c:v>
                </c:pt>
                <c:pt idx="4774">
                  <c:v>0.442</c:v>
                </c:pt>
                <c:pt idx="4775">
                  <c:v>0.45200000000000001</c:v>
                </c:pt>
                <c:pt idx="4776">
                  <c:v>-5.7889999999999997</c:v>
                </c:pt>
                <c:pt idx="4777">
                  <c:v>-2.8849999999999998</c:v>
                </c:pt>
                <c:pt idx="4778">
                  <c:v>-2.8849999999999998</c:v>
                </c:pt>
                <c:pt idx="4779">
                  <c:v>27.434999999999999</c:v>
                </c:pt>
                <c:pt idx="4780">
                  <c:v>0.44700000000000001</c:v>
                </c:pt>
                <c:pt idx="4781">
                  <c:v>0.437</c:v>
                </c:pt>
                <c:pt idx="4782">
                  <c:v>-2.06</c:v>
                </c:pt>
                <c:pt idx="4783">
                  <c:v>-2.06</c:v>
                </c:pt>
                <c:pt idx="4784">
                  <c:v>0.436</c:v>
                </c:pt>
                <c:pt idx="4785">
                  <c:v>0.44600000000000001</c:v>
                </c:pt>
                <c:pt idx="4786">
                  <c:v>-2.8839999999999999</c:v>
                </c:pt>
                <c:pt idx="4787">
                  <c:v>-2.8839999999999999</c:v>
                </c:pt>
                <c:pt idx="4788">
                  <c:v>22.725000000000001</c:v>
                </c:pt>
                <c:pt idx="4789">
                  <c:v>0.45500000000000002</c:v>
                </c:pt>
                <c:pt idx="4790">
                  <c:v>0.44500000000000001</c:v>
                </c:pt>
                <c:pt idx="4791">
                  <c:v>-4.5819999999999999</c:v>
                </c:pt>
                <c:pt idx="4792">
                  <c:v>-2.0609999999999999</c:v>
                </c:pt>
                <c:pt idx="4793">
                  <c:v>-2.06</c:v>
                </c:pt>
                <c:pt idx="4794">
                  <c:v>0.42799999999999999</c:v>
                </c:pt>
                <c:pt idx="4795">
                  <c:v>0.438</c:v>
                </c:pt>
                <c:pt idx="4796">
                  <c:v>-2.8839999999999999</c:v>
                </c:pt>
                <c:pt idx="4797">
                  <c:v>-2.8849999999999998</c:v>
                </c:pt>
                <c:pt idx="4798">
                  <c:v>0.45500000000000002</c:v>
                </c:pt>
                <c:pt idx="4799">
                  <c:v>0.44400000000000001</c:v>
                </c:pt>
                <c:pt idx="4800">
                  <c:v>-2.3330000000000002</c:v>
                </c:pt>
                <c:pt idx="4801">
                  <c:v>-2.052</c:v>
                </c:pt>
                <c:pt idx="4802">
                  <c:v>-2.0510000000000002</c:v>
                </c:pt>
                <c:pt idx="4803">
                  <c:v>5.5049999999999999</c:v>
                </c:pt>
                <c:pt idx="4804">
                  <c:v>0.436</c:v>
                </c:pt>
                <c:pt idx="4805">
                  <c:v>0.44700000000000001</c:v>
                </c:pt>
                <c:pt idx="4806">
                  <c:v>-2.899</c:v>
                </c:pt>
                <c:pt idx="4807">
                  <c:v>-2.899</c:v>
                </c:pt>
                <c:pt idx="4808">
                  <c:v>0.44700000000000001</c:v>
                </c:pt>
                <c:pt idx="4809">
                  <c:v>0.436</c:v>
                </c:pt>
                <c:pt idx="4810">
                  <c:v>-2.0499999999999998</c:v>
                </c:pt>
                <c:pt idx="4811">
                  <c:v>-2.0499999999999998</c:v>
                </c:pt>
                <c:pt idx="4812">
                  <c:v>18.707000000000001</c:v>
                </c:pt>
                <c:pt idx="4813">
                  <c:v>0.437</c:v>
                </c:pt>
                <c:pt idx="4814">
                  <c:v>0.44800000000000001</c:v>
                </c:pt>
                <c:pt idx="4815">
                  <c:v>-5.9279999999999999</c:v>
                </c:pt>
                <c:pt idx="4816">
                  <c:v>-2.899</c:v>
                </c:pt>
                <c:pt idx="4817">
                  <c:v>-2.8980000000000001</c:v>
                </c:pt>
                <c:pt idx="4818">
                  <c:v>0.44600000000000001</c:v>
                </c:pt>
                <c:pt idx="4819">
                  <c:v>0.435</c:v>
                </c:pt>
                <c:pt idx="4820">
                  <c:v>-2.0510000000000002</c:v>
                </c:pt>
                <c:pt idx="4821">
                  <c:v>-2.0510000000000002</c:v>
                </c:pt>
                <c:pt idx="4822">
                  <c:v>0.437</c:v>
                </c:pt>
                <c:pt idx="4823">
                  <c:v>0.44800000000000001</c:v>
                </c:pt>
                <c:pt idx="4824">
                  <c:v>-1.726</c:v>
                </c:pt>
                <c:pt idx="4825">
                  <c:v>-2.8820000000000001</c:v>
                </c:pt>
                <c:pt idx="4826">
                  <c:v>-2.8820000000000001</c:v>
                </c:pt>
                <c:pt idx="4827">
                  <c:v>21.861999999999998</c:v>
                </c:pt>
                <c:pt idx="4828">
                  <c:v>0.45400000000000001</c:v>
                </c:pt>
                <c:pt idx="4829">
                  <c:v>0.44400000000000001</c:v>
                </c:pt>
                <c:pt idx="4830">
                  <c:v>-2.0659999999999998</c:v>
                </c:pt>
                <c:pt idx="4831">
                  <c:v>-2.0649999999999999</c:v>
                </c:pt>
                <c:pt idx="4832">
                  <c:v>0.42799999999999999</c:v>
                </c:pt>
                <c:pt idx="4833">
                  <c:v>0.439</c:v>
                </c:pt>
                <c:pt idx="4834">
                  <c:v>-2.88</c:v>
                </c:pt>
                <c:pt idx="4835">
                  <c:v>-2.8809999999999998</c:v>
                </c:pt>
                <c:pt idx="4836">
                  <c:v>26.152000000000001</c:v>
                </c:pt>
                <c:pt idx="4837">
                  <c:v>0.46200000000000002</c:v>
                </c:pt>
                <c:pt idx="4838">
                  <c:v>0.45200000000000001</c:v>
                </c:pt>
                <c:pt idx="4839">
                  <c:v>-2.347</c:v>
                </c:pt>
                <c:pt idx="4840">
                  <c:v>-2.0590000000000002</c:v>
                </c:pt>
                <c:pt idx="4841">
                  <c:v>-2.0569999999999999</c:v>
                </c:pt>
                <c:pt idx="4842">
                  <c:v>0.42099999999999999</c:v>
                </c:pt>
                <c:pt idx="4843">
                  <c:v>0.43099999999999999</c:v>
                </c:pt>
                <c:pt idx="4844">
                  <c:v>-2.8929999999999998</c:v>
                </c:pt>
                <c:pt idx="4845">
                  <c:v>-2.895</c:v>
                </c:pt>
                <c:pt idx="4846">
                  <c:v>0.46200000000000002</c:v>
                </c:pt>
                <c:pt idx="4847">
                  <c:v>0.45200000000000001</c:v>
                </c:pt>
                <c:pt idx="4848">
                  <c:v>-4.6449999999999996</c:v>
                </c:pt>
                <c:pt idx="4849">
                  <c:v>-2.0550000000000002</c:v>
                </c:pt>
                <c:pt idx="4850">
                  <c:v>-2.0529999999999999</c:v>
                </c:pt>
                <c:pt idx="4851">
                  <c:v>16.422999999999998</c:v>
                </c:pt>
                <c:pt idx="4852">
                  <c:v>0.42199999999999999</c:v>
                </c:pt>
                <c:pt idx="4853">
                  <c:v>0.433</c:v>
                </c:pt>
                <c:pt idx="4854">
                  <c:v>-2.8980000000000001</c:v>
                </c:pt>
                <c:pt idx="4855">
                  <c:v>-2.9</c:v>
                </c:pt>
                <c:pt idx="4856">
                  <c:v>0.46100000000000002</c:v>
                </c:pt>
                <c:pt idx="4857">
                  <c:v>0.45</c:v>
                </c:pt>
                <c:pt idx="4858">
                  <c:v>-2.0539999999999998</c:v>
                </c:pt>
                <c:pt idx="4859">
                  <c:v>-2.052</c:v>
                </c:pt>
                <c:pt idx="4860">
                  <c:v>4.7869999999999999</c:v>
                </c:pt>
                <c:pt idx="4861">
                  <c:v>0.43099999999999999</c:v>
                </c:pt>
                <c:pt idx="4862">
                  <c:v>0.442</c:v>
                </c:pt>
                <c:pt idx="4863">
                  <c:v>-1.738</c:v>
                </c:pt>
                <c:pt idx="4864">
                  <c:v>-2.8809999999999998</c:v>
                </c:pt>
                <c:pt idx="4865">
                  <c:v>-2.8809999999999998</c:v>
                </c:pt>
                <c:pt idx="4866">
                  <c:v>0.45</c:v>
                </c:pt>
                <c:pt idx="4867">
                  <c:v>0.439</c:v>
                </c:pt>
                <c:pt idx="4868">
                  <c:v>-2.0649999999999999</c:v>
                </c:pt>
                <c:pt idx="4869">
                  <c:v>-2.0640000000000001</c:v>
                </c:pt>
                <c:pt idx="4870">
                  <c:v>0.432</c:v>
                </c:pt>
                <c:pt idx="4871">
                  <c:v>0.443</c:v>
                </c:pt>
                <c:pt idx="4872">
                  <c:v>-5.9710000000000001</c:v>
                </c:pt>
                <c:pt idx="4873">
                  <c:v>-2.8780000000000001</c:v>
                </c:pt>
                <c:pt idx="4874">
                  <c:v>-2.8780000000000001</c:v>
                </c:pt>
                <c:pt idx="4875">
                  <c:v>27.501000000000001</c:v>
                </c:pt>
                <c:pt idx="4876">
                  <c:v>0.46</c:v>
                </c:pt>
                <c:pt idx="4877">
                  <c:v>0.45</c:v>
                </c:pt>
                <c:pt idx="4878">
                  <c:v>-2.0720000000000001</c:v>
                </c:pt>
                <c:pt idx="4879">
                  <c:v>-2.0699999999999998</c:v>
                </c:pt>
                <c:pt idx="4880">
                  <c:v>0.42199999999999999</c:v>
                </c:pt>
                <c:pt idx="4881">
                  <c:v>0.433</c:v>
                </c:pt>
                <c:pt idx="4882">
                  <c:v>-2.875</c:v>
                </c:pt>
                <c:pt idx="4883">
                  <c:v>-2.8769999999999998</c:v>
                </c:pt>
                <c:pt idx="4884">
                  <c:v>23.021999999999998</c:v>
                </c:pt>
                <c:pt idx="4885">
                  <c:v>0.47399999999999998</c:v>
                </c:pt>
                <c:pt idx="4886">
                  <c:v>0.46400000000000002</c:v>
                </c:pt>
                <c:pt idx="4887">
                  <c:v>-4.3789999999999996</c:v>
                </c:pt>
                <c:pt idx="4888">
                  <c:v>-2.0750000000000002</c:v>
                </c:pt>
                <c:pt idx="4889">
                  <c:v>-2.0720000000000001</c:v>
                </c:pt>
                <c:pt idx="4890">
                  <c:v>0.41</c:v>
                </c:pt>
                <c:pt idx="4891">
                  <c:v>0.42</c:v>
                </c:pt>
                <c:pt idx="4892">
                  <c:v>-2.88</c:v>
                </c:pt>
                <c:pt idx="4893">
                  <c:v>-2.883</c:v>
                </c:pt>
                <c:pt idx="4894">
                  <c:v>0.47299999999999998</c:v>
                </c:pt>
                <c:pt idx="4895">
                  <c:v>0.46300000000000002</c:v>
                </c:pt>
                <c:pt idx="4896">
                  <c:v>-2.202</c:v>
                </c:pt>
                <c:pt idx="4897">
                  <c:v>-2.0619999999999998</c:v>
                </c:pt>
                <c:pt idx="4898">
                  <c:v>-2.0590000000000002</c:v>
                </c:pt>
                <c:pt idx="4899">
                  <c:v>5.85</c:v>
                </c:pt>
                <c:pt idx="4900">
                  <c:v>0.42099999999999999</c:v>
                </c:pt>
                <c:pt idx="4901">
                  <c:v>0.432</c:v>
                </c:pt>
                <c:pt idx="4902">
                  <c:v>-2.8940000000000001</c:v>
                </c:pt>
                <c:pt idx="4903">
                  <c:v>-2.8959999999999999</c:v>
                </c:pt>
                <c:pt idx="4904">
                  <c:v>0.46100000000000002</c:v>
                </c:pt>
                <c:pt idx="4905">
                  <c:v>0.45100000000000001</c:v>
                </c:pt>
                <c:pt idx="4906">
                  <c:v>-2.0579999999999998</c:v>
                </c:pt>
                <c:pt idx="4907">
                  <c:v>-2.056</c:v>
                </c:pt>
                <c:pt idx="4908">
                  <c:v>20.091999999999999</c:v>
                </c:pt>
                <c:pt idx="4909">
                  <c:v>0.42499999999999999</c:v>
                </c:pt>
                <c:pt idx="4910">
                  <c:v>0.435</c:v>
                </c:pt>
                <c:pt idx="4911">
                  <c:v>-5.6989999999999998</c:v>
                </c:pt>
                <c:pt idx="4912">
                  <c:v>-2.89</c:v>
                </c:pt>
                <c:pt idx="4913">
                  <c:v>-2.8919999999999999</c:v>
                </c:pt>
                <c:pt idx="4914">
                  <c:v>0.45700000000000002</c:v>
                </c:pt>
                <c:pt idx="4915">
                  <c:v>0.44600000000000001</c:v>
                </c:pt>
                <c:pt idx="4916">
                  <c:v>-2.0609999999999999</c:v>
                </c:pt>
                <c:pt idx="4917">
                  <c:v>-2.0590000000000002</c:v>
                </c:pt>
                <c:pt idx="4918">
                  <c:v>0.42599999999999999</c:v>
                </c:pt>
                <c:pt idx="4919">
                  <c:v>0.436</c:v>
                </c:pt>
                <c:pt idx="4920">
                  <c:v>-1.6679999999999999</c:v>
                </c:pt>
                <c:pt idx="4921">
                  <c:v>-2.87</c:v>
                </c:pt>
                <c:pt idx="4922">
                  <c:v>-2.871</c:v>
                </c:pt>
                <c:pt idx="4923">
                  <c:v>19.521999999999998</c:v>
                </c:pt>
                <c:pt idx="4924">
                  <c:v>0.46800000000000003</c:v>
                </c:pt>
                <c:pt idx="4925">
                  <c:v>0.45800000000000002</c:v>
                </c:pt>
                <c:pt idx="4926">
                  <c:v>-2.0819999999999999</c:v>
                </c:pt>
                <c:pt idx="4927">
                  <c:v>-2.0790000000000002</c:v>
                </c:pt>
                <c:pt idx="4928">
                  <c:v>0.41399999999999998</c:v>
                </c:pt>
                <c:pt idx="4929">
                  <c:v>0.42399999999999999</c:v>
                </c:pt>
                <c:pt idx="4930">
                  <c:v>-2.8679999999999999</c:v>
                </c:pt>
                <c:pt idx="4931">
                  <c:v>-2.871</c:v>
                </c:pt>
                <c:pt idx="4932">
                  <c:v>23.260999999999999</c:v>
                </c:pt>
                <c:pt idx="4933">
                  <c:v>0.48</c:v>
                </c:pt>
                <c:pt idx="4934">
                  <c:v>0.47</c:v>
                </c:pt>
                <c:pt idx="4935">
                  <c:v>-2.0910000000000002</c:v>
                </c:pt>
                <c:pt idx="4936">
                  <c:v>-2.0859999999999999</c:v>
                </c:pt>
                <c:pt idx="4937">
                  <c:v>0.40300000000000002</c:v>
                </c:pt>
                <c:pt idx="4938">
                  <c:v>0.41299999999999998</c:v>
                </c:pt>
                <c:pt idx="4939">
                  <c:v>-2.867</c:v>
                </c:pt>
                <c:pt idx="4940">
                  <c:v>-2.871</c:v>
                </c:pt>
                <c:pt idx="4941">
                  <c:v>0.47899999999999998</c:v>
                </c:pt>
                <c:pt idx="4942">
                  <c:v>0.46899999999999997</c:v>
                </c:pt>
                <c:pt idx="4943">
                  <c:v>-4.2110000000000003</c:v>
                </c:pt>
                <c:pt idx="4944">
                  <c:v>0.79200000000000004</c:v>
                </c:pt>
                <c:pt idx="4945">
                  <c:v>-5.92</c:v>
                </c:pt>
                <c:pt idx="4946">
                  <c:v>0.89300000000000002</c:v>
                </c:pt>
                <c:pt idx="4947">
                  <c:v>-4.173</c:v>
                </c:pt>
                <c:pt idx="4948">
                  <c:v>0.84899999999999998</c:v>
                </c:pt>
                <c:pt idx="4949">
                  <c:v>-5.7949999999999999</c:v>
                </c:pt>
                <c:pt idx="4950">
                  <c:v>0.46500000000000002</c:v>
                </c:pt>
                <c:pt idx="4951">
                  <c:v>0.45500000000000002</c:v>
                </c:pt>
                <c:pt idx="4952">
                  <c:v>-2.06</c:v>
                </c:pt>
                <c:pt idx="4953">
                  <c:v>-2.0569999999999999</c:v>
                </c:pt>
                <c:pt idx="4954">
                  <c:v>0.41799999999999998</c:v>
                </c:pt>
                <c:pt idx="4955">
                  <c:v>0.42899999999999999</c:v>
                </c:pt>
                <c:pt idx="4956">
                  <c:v>-2.8969999999999998</c:v>
                </c:pt>
                <c:pt idx="4957">
                  <c:v>-2.9</c:v>
                </c:pt>
                <c:pt idx="4958">
                  <c:v>0.46400000000000002</c:v>
                </c:pt>
                <c:pt idx="4959">
                  <c:v>0.45400000000000001</c:v>
                </c:pt>
                <c:pt idx="4960">
                  <c:v>-2.0579999999999998</c:v>
                </c:pt>
                <c:pt idx="4961">
                  <c:v>-2.056</c:v>
                </c:pt>
                <c:pt idx="4962">
                  <c:v>0.41899999999999998</c:v>
                </c:pt>
                <c:pt idx="4963">
                  <c:v>0.43</c:v>
                </c:pt>
                <c:pt idx="4964">
                  <c:v>-2.899</c:v>
                </c:pt>
                <c:pt idx="4965">
                  <c:v>-2.9009999999999998</c:v>
                </c:pt>
                <c:pt idx="4966">
                  <c:v>0.46300000000000002</c:v>
                </c:pt>
                <c:pt idx="4967">
                  <c:v>0.45300000000000001</c:v>
                </c:pt>
                <c:pt idx="4968">
                  <c:v>-2.0569999999999999</c:v>
                </c:pt>
                <c:pt idx="4969">
                  <c:v>-2.0550000000000002</c:v>
                </c:pt>
                <c:pt idx="4970">
                  <c:v>0.42</c:v>
                </c:pt>
                <c:pt idx="4971">
                  <c:v>0.42899999999999999</c:v>
                </c:pt>
                <c:pt idx="4972">
                  <c:v>-2.8879999999999999</c:v>
                </c:pt>
                <c:pt idx="4973">
                  <c:v>-2.89</c:v>
                </c:pt>
                <c:pt idx="4974">
                  <c:v>0.46899999999999997</c:v>
                </c:pt>
                <c:pt idx="4975">
                  <c:v>0.45800000000000002</c:v>
                </c:pt>
                <c:pt idx="4976">
                  <c:v>-2.0499999999999998</c:v>
                </c:pt>
                <c:pt idx="4977">
                  <c:v>-2.048</c:v>
                </c:pt>
                <c:pt idx="4978">
                  <c:v>0.41799999999999998</c:v>
                </c:pt>
                <c:pt idx="4979">
                  <c:v>0.42799999999999999</c:v>
                </c:pt>
                <c:pt idx="4980">
                  <c:v>-2.8860000000000001</c:v>
                </c:pt>
                <c:pt idx="4981">
                  <c:v>-2.8889999999999998</c:v>
                </c:pt>
                <c:pt idx="4982">
                  <c:v>0.46899999999999997</c:v>
                </c:pt>
                <c:pt idx="4983">
                  <c:v>0.45900000000000002</c:v>
                </c:pt>
                <c:pt idx="4984">
                  <c:v>-2.052</c:v>
                </c:pt>
                <c:pt idx="4985">
                  <c:v>-2.0489999999999999</c:v>
                </c:pt>
                <c:pt idx="4986">
                  <c:v>0.41699999999999998</c:v>
                </c:pt>
                <c:pt idx="4987">
                  <c:v>0.42699999999999999</c:v>
                </c:pt>
                <c:pt idx="4988">
                  <c:v>-2.8849999999999998</c:v>
                </c:pt>
                <c:pt idx="4989">
                  <c:v>-2.8879999999999999</c:v>
                </c:pt>
                <c:pt idx="4990">
                  <c:v>0.47</c:v>
                </c:pt>
                <c:pt idx="4991">
                  <c:v>0.46</c:v>
                </c:pt>
                <c:pt idx="4992">
                  <c:v>-4.1040000000000001</c:v>
                </c:pt>
                <c:pt idx="4993">
                  <c:v>0.84599999999999997</c:v>
                </c:pt>
                <c:pt idx="4994">
                  <c:v>-5.8449999999999998</c:v>
                </c:pt>
                <c:pt idx="4995">
                  <c:v>0.89100000000000001</c:v>
                </c:pt>
                <c:pt idx="4996">
                  <c:v>-4.1920000000000002</c:v>
                </c:pt>
                <c:pt idx="4997">
                  <c:v>0.82599999999999996</c:v>
                </c:pt>
                <c:pt idx="4998">
                  <c:v>-5.8520000000000003</c:v>
                </c:pt>
                <c:pt idx="4999">
                  <c:v>0.45900000000000002</c:v>
                </c:pt>
                <c:pt idx="5000">
                  <c:v>0.44800000000000001</c:v>
                </c:pt>
                <c:pt idx="5001">
                  <c:v>-2.0390000000000001</c:v>
                </c:pt>
                <c:pt idx="5002">
                  <c:v>-2.0379999999999998</c:v>
                </c:pt>
                <c:pt idx="5003">
                  <c:v>0.42699999999999999</c:v>
                </c:pt>
                <c:pt idx="5004">
                  <c:v>0.438</c:v>
                </c:pt>
                <c:pt idx="5005">
                  <c:v>-2.8980000000000001</c:v>
                </c:pt>
                <c:pt idx="5006">
                  <c:v>-2.9</c:v>
                </c:pt>
                <c:pt idx="5007">
                  <c:v>0.46</c:v>
                </c:pt>
                <c:pt idx="5008">
                  <c:v>0.44900000000000001</c:v>
                </c:pt>
                <c:pt idx="5009">
                  <c:v>16.231999999999999</c:v>
                </c:pt>
                <c:pt idx="5010">
                  <c:v>-2.0379999999999998</c:v>
                </c:pt>
                <c:pt idx="5011">
                  <c:v>-2.0350000000000001</c:v>
                </c:pt>
                <c:pt idx="5012">
                  <c:v>0.41699999999999998</c:v>
                </c:pt>
                <c:pt idx="5013">
                  <c:v>0.42799999999999999</c:v>
                </c:pt>
                <c:pt idx="5014">
                  <c:v>-2.9049999999999998</c:v>
                </c:pt>
                <c:pt idx="5015">
                  <c:v>-2.9079999999999999</c:v>
                </c:pt>
                <c:pt idx="5016">
                  <c:v>0.47099999999999997</c:v>
                </c:pt>
                <c:pt idx="5017">
                  <c:v>0.46</c:v>
                </c:pt>
                <c:pt idx="5018">
                  <c:v>5.0910000000000002</c:v>
                </c:pt>
                <c:pt idx="5019">
                  <c:v>-2.04</c:v>
                </c:pt>
                <c:pt idx="5020">
                  <c:v>-2.036</c:v>
                </c:pt>
                <c:pt idx="5021">
                  <c:v>-1.224</c:v>
                </c:pt>
                <c:pt idx="5022">
                  <c:v>0.41299999999999998</c:v>
                </c:pt>
                <c:pt idx="5023">
                  <c:v>0.42399999999999999</c:v>
                </c:pt>
                <c:pt idx="5024">
                  <c:v>-2.911</c:v>
                </c:pt>
                <c:pt idx="5025">
                  <c:v>-2.915</c:v>
                </c:pt>
                <c:pt idx="5026">
                  <c:v>0.47599999999999998</c:v>
                </c:pt>
                <c:pt idx="5027">
                  <c:v>0.46400000000000002</c:v>
                </c:pt>
                <c:pt idx="5028">
                  <c:v>-2.0379999999999998</c:v>
                </c:pt>
                <c:pt idx="5029">
                  <c:v>-2.0339999999999998</c:v>
                </c:pt>
                <c:pt idx="5030">
                  <c:v>-4.6059999999999999</c:v>
                </c:pt>
                <c:pt idx="5031">
                  <c:v>0.41299999999999998</c:v>
                </c:pt>
                <c:pt idx="5032">
                  <c:v>0.42399999999999999</c:v>
                </c:pt>
                <c:pt idx="5033">
                  <c:v>27.577000000000002</c:v>
                </c:pt>
                <c:pt idx="5034">
                  <c:v>-2.9249999999999998</c:v>
                </c:pt>
                <c:pt idx="5035">
                  <c:v>-2.927</c:v>
                </c:pt>
                <c:pt idx="5036">
                  <c:v>0.46100000000000002</c:v>
                </c:pt>
                <c:pt idx="5037">
                  <c:v>0.45</c:v>
                </c:pt>
                <c:pt idx="5038">
                  <c:v>-2.0219999999999998</c:v>
                </c:pt>
                <c:pt idx="5039">
                  <c:v>-2.02</c:v>
                </c:pt>
                <c:pt idx="5040">
                  <c:v>0.42599999999999999</c:v>
                </c:pt>
                <c:pt idx="5041">
                  <c:v>0.438</c:v>
                </c:pt>
                <c:pt idx="5042">
                  <c:v>18.216999999999999</c:v>
                </c:pt>
                <c:pt idx="5043">
                  <c:v>-2.923</c:v>
                </c:pt>
                <c:pt idx="5044">
                  <c:v>-2.923</c:v>
                </c:pt>
                <c:pt idx="5045">
                  <c:v>-3.359</c:v>
                </c:pt>
                <c:pt idx="5046">
                  <c:v>0.45200000000000001</c:v>
                </c:pt>
                <c:pt idx="5047">
                  <c:v>0.441</c:v>
                </c:pt>
                <c:pt idx="5048">
                  <c:v>-2.0299999999999998</c:v>
                </c:pt>
                <c:pt idx="5049">
                  <c:v>-2.0299999999999998</c:v>
                </c:pt>
                <c:pt idx="5050">
                  <c:v>0.435</c:v>
                </c:pt>
                <c:pt idx="5051">
                  <c:v>0.44600000000000001</c:v>
                </c:pt>
                <c:pt idx="5052">
                  <c:v>-2.911</c:v>
                </c:pt>
                <c:pt idx="5053">
                  <c:v>-2.9119999999999999</c:v>
                </c:pt>
                <c:pt idx="5054">
                  <c:v>-1.7350000000000001</c:v>
                </c:pt>
                <c:pt idx="5055">
                  <c:v>0.45200000000000001</c:v>
                </c:pt>
                <c:pt idx="5056">
                  <c:v>0.441</c:v>
                </c:pt>
                <c:pt idx="5057">
                  <c:v>4.7910000000000004</c:v>
                </c:pt>
                <c:pt idx="5058">
                  <c:v>-2.0339999999999998</c:v>
                </c:pt>
                <c:pt idx="5059">
                  <c:v>-2.0329999999999999</c:v>
                </c:pt>
                <c:pt idx="5060">
                  <c:v>0.432</c:v>
                </c:pt>
                <c:pt idx="5061">
                  <c:v>0.443</c:v>
                </c:pt>
                <c:pt idx="5062">
                  <c:v>-2.907</c:v>
                </c:pt>
                <c:pt idx="5063">
                  <c:v>-2.9079999999999999</c:v>
                </c:pt>
                <c:pt idx="5064">
                  <c:v>0.45500000000000002</c:v>
                </c:pt>
                <c:pt idx="5065">
                  <c:v>0.44400000000000001</c:v>
                </c:pt>
                <c:pt idx="5066">
                  <c:v>15.587999999999999</c:v>
                </c:pt>
                <c:pt idx="5067">
                  <c:v>-2.0329999999999999</c:v>
                </c:pt>
                <c:pt idx="5068">
                  <c:v>-2.0310000000000001</c:v>
                </c:pt>
                <c:pt idx="5069">
                  <c:v>-4.7460000000000004</c:v>
                </c:pt>
                <c:pt idx="5070">
                  <c:v>0.42299999999999999</c:v>
                </c:pt>
                <c:pt idx="5071">
                  <c:v>0.435</c:v>
                </c:pt>
                <c:pt idx="5072">
                  <c:v>-2.9279999999999999</c:v>
                </c:pt>
                <c:pt idx="5073">
                  <c:v>-2.93</c:v>
                </c:pt>
                <c:pt idx="5074">
                  <c:v>0.46500000000000002</c:v>
                </c:pt>
                <c:pt idx="5075">
                  <c:v>0.45400000000000001</c:v>
                </c:pt>
                <c:pt idx="5076">
                  <c:v>-2.0219999999999998</c:v>
                </c:pt>
                <c:pt idx="5077">
                  <c:v>-2.02</c:v>
                </c:pt>
                <c:pt idx="5078">
                  <c:v>-1.252</c:v>
                </c:pt>
                <c:pt idx="5079">
                  <c:v>0.42299999999999999</c:v>
                </c:pt>
                <c:pt idx="5080">
                  <c:v>0.434</c:v>
                </c:pt>
                <c:pt idx="5081">
                  <c:v>15.09</c:v>
                </c:pt>
                <c:pt idx="5082">
                  <c:v>-2.9289999999999998</c:v>
                </c:pt>
                <c:pt idx="5083">
                  <c:v>-2.93</c:v>
                </c:pt>
                <c:pt idx="5084">
                  <c:v>0.45900000000000002</c:v>
                </c:pt>
                <c:pt idx="5085">
                  <c:v>0.44700000000000001</c:v>
                </c:pt>
                <c:pt idx="5086">
                  <c:v>-2.02</c:v>
                </c:pt>
                <c:pt idx="5087">
                  <c:v>-2.0190000000000001</c:v>
                </c:pt>
                <c:pt idx="5088">
                  <c:v>0.42899999999999999</c:v>
                </c:pt>
                <c:pt idx="5089">
                  <c:v>0.44</c:v>
                </c:pt>
                <c:pt idx="5090">
                  <c:v>22.513999999999999</c:v>
                </c:pt>
                <c:pt idx="5091">
                  <c:v>-2.927</c:v>
                </c:pt>
                <c:pt idx="5092">
                  <c:v>-2.927</c:v>
                </c:pt>
                <c:pt idx="5093">
                  <c:v>-1.996</c:v>
                </c:pt>
                <c:pt idx="5094">
                  <c:v>0.44900000000000001</c:v>
                </c:pt>
                <c:pt idx="5095">
                  <c:v>0.438</c:v>
                </c:pt>
                <c:pt idx="5096">
                  <c:v>-2.0230000000000001</c:v>
                </c:pt>
                <c:pt idx="5097">
                  <c:v>-2.0230000000000001</c:v>
                </c:pt>
                <c:pt idx="5098">
                  <c:v>0.438</c:v>
                </c:pt>
                <c:pt idx="5099">
                  <c:v>0.44900000000000001</c:v>
                </c:pt>
                <c:pt idx="5100">
                  <c:v>-2.923</c:v>
                </c:pt>
                <c:pt idx="5101">
                  <c:v>-2.923</c:v>
                </c:pt>
                <c:pt idx="5102">
                  <c:v>-3.9809999999999999</c:v>
                </c:pt>
                <c:pt idx="5103">
                  <c:v>0.45</c:v>
                </c:pt>
                <c:pt idx="5104">
                  <c:v>0.439</c:v>
                </c:pt>
                <c:pt idx="5105">
                  <c:v>21.704000000000001</c:v>
                </c:pt>
                <c:pt idx="5106">
                  <c:v>-2.0299999999999998</c:v>
                </c:pt>
                <c:pt idx="5107">
                  <c:v>-2.028</c:v>
                </c:pt>
                <c:pt idx="5108">
                  <c:v>0.42599999999999999</c:v>
                </c:pt>
                <c:pt idx="5109">
                  <c:v>0.437</c:v>
                </c:pt>
                <c:pt idx="5110">
                  <c:v>-2.9159999999999999</c:v>
                </c:pt>
                <c:pt idx="5111">
                  <c:v>-2.9180000000000001</c:v>
                </c:pt>
                <c:pt idx="5112">
                  <c:v>0.46100000000000002</c:v>
                </c:pt>
                <c:pt idx="5113">
                  <c:v>0.45</c:v>
                </c:pt>
                <c:pt idx="5114">
                  <c:v>6.5709999999999997</c:v>
                </c:pt>
                <c:pt idx="5115">
                  <c:v>-2.0310000000000001</c:v>
                </c:pt>
                <c:pt idx="5116">
                  <c:v>-2.0289999999999999</c:v>
                </c:pt>
                <c:pt idx="5117">
                  <c:v>-0.90300000000000002</c:v>
                </c:pt>
                <c:pt idx="5118">
                  <c:v>0.42399999999999999</c:v>
                </c:pt>
                <c:pt idx="5119">
                  <c:v>0.436</c:v>
                </c:pt>
                <c:pt idx="5120">
                  <c:v>-2.9169999999999998</c:v>
                </c:pt>
                <c:pt idx="5121">
                  <c:v>-2.919</c:v>
                </c:pt>
                <c:pt idx="5122">
                  <c:v>0.46300000000000002</c:v>
                </c:pt>
                <c:pt idx="5123">
                  <c:v>0.45200000000000001</c:v>
                </c:pt>
                <c:pt idx="5124">
                  <c:v>-2.0310000000000001</c:v>
                </c:pt>
                <c:pt idx="5125">
                  <c:v>-2.0289999999999999</c:v>
                </c:pt>
                <c:pt idx="5126">
                  <c:v>-3.391</c:v>
                </c:pt>
                <c:pt idx="5127">
                  <c:v>0.42399999999999999</c:v>
                </c:pt>
                <c:pt idx="5128">
                  <c:v>0.435</c:v>
                </c:pt>
                <c:pt idx="5129">
                  <c:v>26.495000000000001</c:v>
                </c:pt>
                <c:pt idx="5130">
                  <c:v>-2.9249999999999998</c:v>
                </c:pt>
                <c:pt idx="5131">
                  <c:v>-2.9260000000000002</c:v>
                </c:pt>
                <c:pt idx="5132">
                  <c:v>0.45300000000000001</c:v>
                </c:pt>
                <c:pt idx="5133">
                  <c:v>0.442</c:v>
                </c:pt>
                <c:pt idx="5134">
                  <c:v>-2.0230000000000001</c:v>
                </c:pt>
                <c:pt idx="5135">
                  <c:v>-2.0230000000000001</c:v>
                </c:pt>
                <c:pt idx="5136">
                  <c:v>0.433</c:v>
                </c:pt>
                <c:pt idx="5137">
                  <c:v>0.44500000000000001</c:v>
                </c:pt>
                <c:pt idx="5138">
                  <c:v>17.588999999999999</c:v>
                </c:pt>
                <c:pt idx="5139">
                  <c:v>-2.9239999999999999</c:v>
                </c:pt>
                <c:pt idx="5140">
                  <c:v>-2.9239999999999999</c:v>
                </c:pt>
                <c:pt idx="5141">
                  <c:v>-3.67</c:v>
                </c:pt>
                <c:pt idx="5142">
                  <c:v>0.44900000000000001</c:v>
                </c:pt>
                <c:pt idx="5143">
                  <c:v>0.438</c:v>
                </c:pt>
                <c:pt idx="5144">
                  <c:v>-2.0299999999999998</c:v>
                </c:pt>
                <c:pt idx="5145">
                  <c:v>-2.0299999999999998</c:v>
                </c:pt>
                <c:pt idx="5146">
                  <c:v>0.437</c:v>
                </c:pt>
                <c:pt idx="5147">
                  <c:v>0.44800000000000001</c:v>
                </c:pt>
                <c:pt idx="5148">
                  <c:v>-2.915</c:v>
                </c:pt>
                <c:pt idx="5149">
                  <c:v>-2.915</c:v>
                </c:pt>
                <c:pt idx="5150">
                  <c:v>-1.8759999999999999</c:v>
                </c:pt>
                <c:pt idx="5151">
                  <c:v>0.44900000000000001</c:v>
                </c:pt>
                <c:pt idx="5152">
                  <c:v>0.438</c:v>
                </c:pt>
                <c:pt idx="5153">
                  <c:v>6.0129999999999999</c:v>
                </c:pt>
                <c:pt idx="5154">
                  <c:v>-2.032</c:v>
                </c:pt>
                <c:pt idx="5155">
                  <c:v>-2.0310000000000001</c:v>
                </c:pt>
                <c:pt idx="5156">
                  <c:v>0.437</c:v>
                </c:pt>
                <c:pt idx="5157">
                  <c:v>0.44800000000000001</c:v>
                </c:pt>
                <c:pt idx="5158">
                  <c:v>-2.9129999999999998</c:v>
                </c:pt>
                <c:pt idx="5159">
                  <c:v>-2.9129999999999998</c:v>
                </c:pt>
                <c:pt idx="5160">
                  <c:v>0.44900000000000001</c:v>
                </c:pt>
                <c:pt idx="5161">
                  <c:v>0.438</c:v>
                </c:pt>
                <c:pt idx="5162">
                  <c:v>19.731999999999999</c:v>
                </c:pt>
                <c:pt idx="5163">
                  <c:v>-2.0310000000000001</c:v>
                </c:pt>
                <c:pt idx="5164">
                  <c:v>-2.0289999999999999</c:v>
                </c:pt>
                <c:pt idx="5165">
                  <c:v>-3.3559999999999999</c:v>
                </c:pt>
                <c:pt idx="5166">
                  <c:v>0.42899999999999999</c:v>
                </c:pt>
                <c:pt idx="5167">
                  <c:v>0.44</c:v>
                </c:pt>
                <c:pt idx="5168">
                  <c:v>-2.9249999999999998</c:v>
                </c:pt>
                <c:pt idx="5169">
                  <c:v>-2.9260000000000002</c:v>
                </c:pt>
                <c:pt idx="5170">
                  <c:v>0.45800000000000002</c:v>
                </c:pt>
                <c:pt idx="5171">
                  <c:v>0.44700000000000001</c:v>
                </c:pt>
                <c:pt idx="5172">
                  <c:v>-2.0249999999999999</c:v>
                </c:pt>
                <c:pt idx="5173">
                  <c:v>-2.024</c:v>
                </c:pt>
                <c:pt idx="5174">
                  <c:v>-0.89</c:v>
                </c:pt>
                <c:pt idx="5175">
                  <c:v>0.42799999999999999</c:v>
                </c:pt>
                <c:pt idx="5176">
                  <c:v>0.44</c:v>
                </c:pt>
                <c:pt idx="5177">
                  <c:v>18.606000000000002</c:v>
                </c:pt>
                <c:pt idx="5178">
                  <c:v>-2.9239999999999999</c:v>
                </c:pt>
                <c:pt idx="5179">
                  <c:v>-2.9239999999999999</c:v>
                </c:pt>
                <c:pt idx="5180">
                  <c:v>0.45500000000000002</c:v>
                </c:pt>
                <c:pt idx="5181">
                  <c:v>0.443</c:v>
                </c:pt>
                <c:pt idx="5182">
                  <c:v>-2.0259999999999998</c:v>
                </c:pt>
                <c:pt idx="5183">
                  <c:v>-2.0249999999999999</c:v>
                </c:pt>
                <c:pt idx="5184">
                  <c:v>0.432</c:v>
                </c:pt>
                <c:pt idx="5185">
                  <c:v>0.443</c:v>
                </c:pt>
                <c:pt idx="5186">
                  <c:v>28.07</c:v>
                </c:pt>
                <c:pt idx="5187">
                  <c:v>-2.9220000000000002</c:v>
                </c:pt>
                <c:pt idx="5188">
                  <c:v>-2.9220000000000002</c:v>
                </c:pt>
                <c:pt idx="5189">
                  <c:v>-1.9610000000000001</c:v>
                </c:pt>
                <c:pt idx="5190">
                  <c:v>0.44700000000000001</c:v>
                </c:pt>
                <c:pt idx="5191">
                  <c:v>0.436</c:v>
                </c:pt>
                <c:pt idx="5192">
                  <c:v>-2.0259999999999998</c:v>
                </c:pt>
                <c:pt idx="5193">
                  <c:v>-2.0270000000000001</c:v>
                </c:pt>
                <c:pt idx="5194">
                  <c:v>0.439</c:v>
                </c:pt>
                <c:pt idx="5195">
                  <c:v>0.45</c:v>
                </c:pt>
                <c:pt idx="5196">
                  <c:v>-2.9220000000000002</c:v>
                </c:pt>
                <c:pt idx="5197">
                  <c:v>-2.9220000000000002</c:v>
                </c:pt>
                <c:pt idx="5198">
                  <c:v>-3.819</c:v>
                </c:pt>
                <c:pt idx="5199">
                  <c:v>0.44800000000000001</c:v>
                </c:pt>
                <c:pt idx="5200">
                  <c:v>0.437</c:v>
                </c:pt>
                <c:pt idx="5201">
                  <c:v>18.803000000000001</c:v>
                </c:pt>
                <c:pt idx="5202">
                  <c:v>-2.0310000000000001</c:v>
                </c:pt>
                <c:pt idx="5203">
                  <c:v>-2.0299999999999998</c:v>
                </c:pt>
                <c:pt idx="5204">
                  <c:v>0.432</c:v>
                </c:pt>
                <c:pt idx="5205">
                  <c:v>0.443</c:v>
                </c:pt>
                <c:pt idx="5206">
                  <c:v>-2.9169999999999998</c:v>
                </c:pt>
                <c:pt idx="5207">
                  <c:v>-2.9180000000000001</c:v>
                </c:pt>
                <c:pt idx="5208">
                  <c:v>0.45500000000000002</c:v>
                </c:pt>
                <c:pt idx="5209">
                  <c:v>0.443</c:v>
                </c:pt>
                <c:pt idx="5210">
                  <c:v>5.77</c:v>
                </c:pt>
                <c:pt idx="5211">
                  <c:v>-2.0310000000000001</c:v>
                </c:pt>
                <c:pt idx="5212">
                  <c:v>-2.0310000000000001</c:v>
                </c:pt>
                <c:pt idx="5213">
                  <c:v>-1.1000000000000001</c:v>
                </c:pt>
                <c:pt idx="5214">
                  <c:v>0.433</c:v>
                </c:pt>
                <c:pt idx="5215">
                  <c:v>0.44400000000000001</c:v>
                </c:pt>
                <c:pt idx="5216">
                  <c:v>-2.9140000000000001</c:v>
                </c:pt>
                <c:pt idx="5217">
                  <c:v>-2.9140000000000001</c:v>
                </c:pt>
                <c:pt idx="5218">
                  <c:v>0.45300000000000001</c:v>
                </c:pt>
                <c:pt idx="5219">
                  <c:v>0.442</c:v>
                </c:pt>
                <c:pt idx="5220">
                  <c:v>-2.0339999999999998</c:v>
                </c:pt>
                <c:pt idx="5221">
                  <c:v>-2.0329999999999999</c:v>
                </c:pt>
                <c:pt idx="5222">
                  <c:v>-4.1130000000000004</c:v>
                </c:pt>
                <c:pt idx="5223">
                  <c:v>0.433</c:v>
                </c:pt>
                <c:pt idx="5224">
                  <c:v>0.44400000000000001</c:v>
                </c:pt>
                <c:pt idx="5225">
                  <c:v>24.481999999999999</c:v>
                </c:pt>
                <c:pt idx="5226">
                  <c:v>-2.9209999999999998</c:v>
                </c:pt>
                <c:pt idx="5227">
                  <c:v>-2.9209999999999998</c:v>
                </c:pt>
                <c:pt idx="5228">
                  <c:v>0.44800000000000001</c:v>
                </c:pt>
                <c:pt idx="5229">
                  <c:v>0.437</c:v>
                </c:pt>
                <c:pt idx="5230">
                  <c:v>-2.028</c:v>
                </c:pt>
                <c:pt idx="5231">
                  <c:v>-2.028</c:v>
                </c:pt>
                <c:pt idx="5232">
                  <c:v>0.438</c:v>
                </c:pt>
                <c:pt idx="5233">
                  <c:v>0.44900000000000001</c:v>
                </c:pt>
                <c:pt idx="5234">
                  <c:v>16.193000000000001</c:v>
                </c:pt>
                <c:pt idx="5235">
                  <c:v>-2.9220000000000002</c:v>
                </c:pt>
                <c:pt idx="5236">
                  <c:v>-2.9209999999999998</c:v>
                </c:pt>
                <c:pt idx="5237">
                  <c:v>-3.58</c:v>
                </c:pt>
                <c:pt idx="5238">
                  <c:v>0.44800000000000001</c:v>
                </c:pt>
                <c:pt idx="5239">
                  <c:v>0.437</c:v>
                </c:pt>
                <c:pt idx="5240">
                  <c:v>-2.032</c:v>
                </c:pt>
                <c:pt idx="5241">
                  <c:v>-2.032</c:v>
                </c:pt>
                <c:pt idx="5242">
                  <c:v>0.438</c:v>
                </c:pt>
                <c:pt idx="5243">
                  <c:v>0.44900000000000001</c:v>
                </c:pt>
                <c:pt idx="5244">
                  <c:v>-2.9159999999999999</c:v>
                </c:pt>
                <c:pt idx="5245">
                  <c:v>-2.9159999999999999</c:v>
                </c:pt>
                <c:pt idx="5246">
                  <c:v>-1.845</c:v>
                </c:pt>
                <c:pt idx="5247">
                  <c:v>0.44800000000000001</c:v>
                </c:pt>
                <c:pt idx="5248">
                  <c:v>0.437</c:v>
                </c:pt>
                <c:pt idx="5249">
                  <c:v>4.8659999999999997</c:v>
                </c:pt>
                <c:pt idx="5250">
                  <c:v>-2.0310000000000001</c:v>
                </c:pt>
                <c:pt idx="5251">
                  <c:v>-2.032</c:v>
                </c:pt>
                <c:pt idx="5252">
                  <c:v>0.44</c:v>
                </c:pt>
                <c:pt idx="5253">
                  <c:v>0.45100000000000001</c:v>
                </c:pt>
                <c:pt idx="5254">
                  <c:v>-2.9180000000000001</c:v>
                </c:pt>
                <c:pt idx="5255">
                  <c:v>-2.9169999999999998</c:v>
                </c:pt>
                <c:pt idx="5256">
                  <c:v>0.44600000000000001</c:v>
                </c:pt>
                <c:pt idx="5257">
                  <c:v>0.434</c:v>
                </c:pt>
                <c:pt idx="5258">
                  <c:v>15.91</c:v>
                </c:pt>
                <c:pt idx="5259">
                  <c:v>-2.0310000000000001</c:v>
                </c:pt>
                <c:pt idx="5260">
                  <c:v>-2.0310000000000001</c:v>
                </c:pt>
                <c:pt idx="5261">
                  <c:v>-4.3150000000000004</c:v>
                </c:pt>
                <c:pt idx="5262">
                  <c:v>0.436</c:v>
                </c:pt>
                <c:pt idx="5263">
                  <c:v>0.44700000000000001</c:v>
                </c:pt>
                <c:pt idx="5264">
                  <c:v>-2.9260000000000002</c:v>
                </c:pt>
                <c:pt idx="5265">
                  <c:v>-2.9260000000000002</c:v>
                </c:pt>
                <c:pt idx="5266">
                  <c:v>0.45</c:v>
                </c:pt>
                <c:pt idx="5267">
                  <c:v>0.439</c:v>
                </c:pt>
                <c:pt idx="5268">
                  <c:v>-2.0259999999999998</c:v>
                </c:pt>
                <c:pt idx="5269">
                  <c:v>-2.0259999999999998</c:v>
                </c:pt>
                <c:pt idx="5270">
                  <c:v>-1.1519999999999999</c:v>
                </c:pt>
                <c:pt idx="5271">
                  <c:v>0.436</c:v>
                </c:pt>
                <c:pt idx="5272">
                  <c:v>0.44700000000000001</c:v>
                </c:pt>
                <c:pt idx="5273">
                  <c:v>20.946999999999999</c:v>
                </c:pt>
                <c:pt idx="5274">
                  <c:v>-2.9209999999999998</c:v>
                </c:pt>
                <c:pt idx="5275">
                  <c:v>-2.9220000000000002</c:v>
                </c:pt>
                <c:pt idx="5276">
                  <c:v>0.45200000000000001</c:v>
                </c:pt>
                <c:pt idx="5277">
                  <c:v>0.44</c:v>
                </c:pt>
                <c:pt idx="5278">
                  <c:v>-2.0289999999999999</c:v>
                </c:pt>
                <c:pt idx="5279">
                  <c:v>-2.0289999999999999</c:v>
                </c:pt>
                <c:pt idx="5280">
                  <c:v>0.434</c:v>
                </c:pt>
                <c:pt idx="5281">
                  <c:v>0.44500000000000001</c:v>
                </c:pt>
                <c:pt idx="5282">
                  <c:v>31.459</c:v>
                </c:pt>
                <c:pt idx="5283">
                  <c:v>-2.9209999999999998</c:v>
                </c:pt>
                <c:pt idx="5284">
                  <c:v>-2.9209999999999998</c:v>
                </c:pt>
                <c:pt idx="5285">
                  <c:v>-2.1269999999999998</c:v>
                </c:pt>
                <c:pt idx="5286">
                  <c:v>0.44800000000000001</c:v>
                </c:pt>
                <c:pt idx="5287">
                  <c:v>0.437</c:v>
                </c:pt>
                <c:pt idx="5288">
                  <c:v>-2.0270000000000001</c:v>
                </c:pt>
                <c:pt idx="5289">
                  <c:v>-2.0270000000000001</c:v>
                </c:pt>
                <c:pt idx="5290">
                  <c:v>0.438</c:v>
                </c:pt>
                <c:pt idx="5291">
                  <c:v>0.44900000000000001</c:v>
                </c:pt>
                <c:pt idx="5292">
                  <c:v>-2.9249999999999998</c:v>
                </c:pt>
                <c:pt idx="5293">
                  <c:v>-2.9249999999999998</c:v>
                </c:pt>
                <c:pt idx="5294">
                  <c:v>-4.1630000000000003</c:v>
                </c:pt>
                <c:pt idx="5295">
                  <c:v>0.44800000000000001</c:v>
                </c:pt>
                <c:pt idx="5296">
                  <c:v>0.437</c:v>
                </c:pt>
                <c:pt idx="5297">
                  <c:v>18.259</c:v>
                </c:pt>
                <c:pt idx="5298">
                  <c:v>-2.0299999999999998</c:v>
                </c:pt>
                <c:pt idx="5299">
                  <c:v>-2.0289999999999999</c:v>
                </c:pt>
                <c:pt idx="5300">
                  <c:v>0.434</c:v>
                </c:pt>
                <c:pt idx="5301">
                  <c:v>0.44500000000000001</c:v>
                </c:pt>
                <c:pt idx="5302">
                  <c:v>-2.9220000000000002</c:v>
                </c:pt>
                <c:pt idx="5303">
                  <c:v>-2.923</c:v>
                </c:pt>
                <c:pt idx="5304">
                  <c:v>0.45200000000000001</c:v>
                </c:pt>
                <c:pt idx="5305">
                  <c:v>0.441</c:v>
                </c:pt>
                <c:pt idx="5306">
                  <c:v>5.5650000000000004</c:v>
                </c:pt>
                <c:pt idx="5307">
                  <c:v>-2.0299999999999998</c:v>
                </c:pt>
                <c:pt idx="5308">
                  <c:v>-2.0310000000000001</c:v>
                </c:pt>
                <c:pt idx="5309">
                  <c:v>-1.337</c:v>
                </c:pt>
                <c:pt idx="5310">
                  <c:v>0.438</c:v>
                </c:pt>
                <c:pt idx="5311">
                  <c:v>0.44900000000000001</c:v>
                </c:pt>
                <c:pt idx="5312">
                  <c:v>-2.9129999999999998</c:v>
                </c:pt>
                <c:pt idx="5313">
                  <c:v>-2.9129999999999998</c:v>
                </c:pt>
                <c:pt idx="5314">
                  <c:v>0.44700000000000001</c:v>
                </c:pt>
                <c:pt idx="5315">
                  <c:v>0.436</c:v>
                </c:pt>
                <c:pt idx="5316">
                  <c:v>-2.036</c:v>
                </c:pt>
                <c:pt idx="5317">
                  <c:v>-2.036</c:v>
                </c:pt>
                <c:pt idx="5318">
                  <c:v>-4.9649999999999999</c:v>
                </c:pt>
                <c:pt idx="5319">
                  <c:v>0.438</c:v>
                </c:pt>
                <c:pt idx="5320">
                  <c:v>0.44900000000000001</c:v>
                </c:pt>
                <c:pt idx="5321">
                  <c:v>25.331</c:v>
                </c:pt>
                <c:pt idx="5322">
                  <c:v>-2.92</c:v>
                </c:pt>
                <c:pt idx="5323">
                  <c:v>-2.919</c:v>
                </c:pt>
                <c:pt idx="5324">
                  <c:v>0.44700000000000001</c:v>
                </c:pt>
                <c:pt idx="5325">
                  <c:v>0.435</c:v>
                </c:pt>
                <c:pt idx="5326">
                  <c:v>-2.032</c:v>
                </c:pt>
                <c:pt idx="5327">
                  <c:v>-2.032</c:v>
                </c:pt>
                <c:pt idx="5328">
                  <c:v>0.439</c:v>
                </c:pt>
                <c:pt idx="5329">
                  <c:v>0.45</c:v>
                </c:pt>
                <c:pt idx="5330">
                  <c:v>16.93</c:v>
                </c:pt>
                <c:pt idx="5331">
                  <c:v>-2.92</c:v>
                </c:pt>
                <c:pt idx="5332">
                  <c:v>-2.9209999999999998</c:v>
                </c:pt>
                <c:pt idx="5333">
                  <c:v>-4.1840000000000002</c:v>
                </c:pt>
                <c:pt idx="5334">
                  <c:v>0.45</c:v>
                </c:pt>
                <c:pt idx="5335">
                  <c:v>0.439</c:v>
                </c:pt>
                <c:pt idx="5336">
                  <c:v>-2.0339999999999998</c:v>
                </c:pt>
                <c:pt idx="5337">
                  <c:v>-2.0329999999999999</c:v>
                </c:pt>
                <c:pt idx="5338">
                  <c:v>0.435</c:v>
                </c:pt>
                <c:pt idx="5339">
                  <c:v>0.44600000000000001</c:v>
                </c:pt>
                <c:pt idx="5340">
                  <c:v>-2.9180000000000001</c:v>
                </c:pt>
                <c:pt idx="5341">
                  <c:v>-2.9180000000000001</c:v>
                </c:pt>
                <c:pt idx="5342">
                  <c:v>-2.1240000000000001</c:v>
                </c:pt>
                <c:pt idx="5343">
                  <c:v>0.45</c:v>
                </c:pt>
                <c:pt idx="5344">
                  <c:v>0.439</c:v>
                </c:pt>
                <c:pt idx="5345">
                  <c:v>5.6070000000000002</c:v>
                </c:pt>
                <c:pt idx="5346">
                  <c:v>-2.0299999999999998</c:v>
                </c:pt>
                <c:pt idx="5347">
                  <c:v>-2.0310000000000001</c:v>
                </c:pt>
                <c:pt idx="5348">
                  <c:v>0.441</c:v>
                </c:pt>
                <c:pt idx="5349">
                  <c:v>0.45200000000000001</c:v>
                </c:pt>
                <c:pt idx="5350">
                  <c:v>-2.923</c:v>
                </c:pt>
                <c:pt idx="5351">
                  <c:v>-2.923</c:v>
                </c:pt>
                <c:pt idx="5352">
                  <c:v>0.44400000000000001</c:v>
                </c:pt>
                <c:pt idx="5353">
                  <c:v>0.433</c:v>
                </c:pt>
                <c:pt idx="5354">
                  <c:v>18.510000000000002</c:v>
                </c:pt>
                <c:pt idx="5355">
                  <c:v>-2.0299999999999998</c:v>
                </c:pt>
                <c:pt idx="5356">
                  <c:v>-2.0299999999999998</c:v>
                </c:pt>
                <c:pt idx="5357">
                  <c:v>-4.6909999999999998</c:v>
                </c:pt>
                <c:pt idx="5358">
                  <c:v>0.438</c:v>
                </c:pt>
                <c:pt idx="5359">
                  <c:v>0.45</c:v>
                </c:pt>
                <c:pt idx="5360">
                  <c:v>-2.9279999999999999</c:v>
                </c:pt>
                <c:pt idx="5361">
                  <c:v>-2.9279999999999999</c:v>
                </c:pt>
                <c:pt idx="5362">
                  <c:v>0.44700000000000001</c:v>
                </c:pt>
                <c:pt idx="5363">
                  <c:v>0.435</c:v>
                </c:pt>
                <c:pt idx="5364">
                  <c:v>-2.0270000000000001</c:v>
                </c:pt>
                <c:pt idx="5365">
                  <c:v>-2.028</c:v>
                </c:pt>
                <c:pt idx="5366">
                  <c:v>-1.27</c:v>
                </c:pt>
                <c:pt idx="5367">
                  <c:v>0.438</c:v>
                </c:pt>
                <c:pt idx="5368">
                  <c:v>0.45</c:v>
                </c:pt>
                <c:pt idx="5369">
                  <c:v>20.297000000000001</c:v>
                </c:pt>
                <c:pt idx="5370">
                  <c:v>-2.919</c:v>
                </c:pt>
                <c:pt idx="5371">
                  <c:v>-2.92</c:v>
                </c:pt>
                <c:pt idx="5372">
                  <c:v>0.45300000000000001</c:v>
                </c:pt>
                <c:pt idx="5373">
                  <c:v>0.442</c:v>
                </c:pt>
                <c:pt idx="5374">
                  <c:v>-2.0339999999999998</c:v>
                </c:pt>
                <c:pt idx="5375">
                  <c:v>-2.0329999999999999</c:v>
                </c:pt>
                <c:pt idx="5376">
                  <c:v>0.432</c:v>
                </c:pt>
                <c:pt idx="5377">
                  <c:v>0.443</c:v>
                </c:pt>
                <c:pt idx="5378">
                  <c:v>30.123000000000001</c:v>
                </c:pt>
                <c:pt idx="5379">
                  <c:v>-2.92</c:v>
                </c:pt>
                <c:pt idx="5380">
                  <c:v>-2.9209999999999998</c:v>
                </c:pt>
                <c:pt idx="5381">
                  <c:v>-2.456</c:v>
                </c:pt>
                <c:pt idx="5382">
                  <c:v>0.45400000000000001</c:v>
                </c:pt>
                <c:pt idx="5383">
                  <c:v>0.443</c:v>
                </c:pt>
                <c:pt idx="5384">
                  <c:v>-2.028</c:v>
                </c:pt>
                <c:pt idx="5385">
                  <c:v>-2.0270000000000001</c:v>
                </c:pt>
                <c:pt idx="5386">
                  <c:v>0.43099999999999999</c:v>
                </c:pt>
                <c:pt idx="5387">
                  <c:v>0.443</c:v>
                </c:pt>
                <c:pt idx="5388">
                  <c:v>-2.9289999999999998</c:v>
                </c:pt>
                <c:pt idx="5389">
                  <c:v>-2.93</c:v>
                </c:pt>
                <c:pt idx="5390">
                  <c:v>-4.8760000000000003</c:v>
                </c:pt>
                <c:pt idx="5391">
                  <c:v>0.45400000000000001</c:v>
                </c:pt>
                <c:pt idx="5392">
                  <c:v>0.443</c:v>
                </c:pt>
                <c:pt idx="5393">
                  <c:v>21.356000000000002</c:v>
                </c:pt>
                <c:pt idx="5394">
                  <c:v>-2.028</c:v>
                </c:pt>
                <c:pt idx="5395">
                  <c:v>-2.0270000000000001</c:v>
                </c:pt>
                <c:pt idx="5396">
                  <c:v>0.43</c:v>
                </c:pt>
                <c:pt idx="5397">
                  <c:v>0.441</c:v>
                </c:pt>
                <c:pt idx="5398">
                  <c:v>-2.93</c:v>
                </c:pt>
                <c:pt idx="5399">
                  <c:v>-2.931</c:v>
                </c:pt>
                <c:pt idx="5400">
                  <c:v>0.45500000000000002</c:v>
                </c:pt>
                <c:pt idx="5401">
                  <c:v>0.44400000000000001</c:v>
                </c:pt>
                <c:pt idx="5402">
                  <c:v>6.4349999999999996</c:v>
                </c:pt>
                <c:pt idx="5403">
                  <c:v>-2.0289999999999999</c:v>
                </c:pt>
                <c:pt idx="5404">
                  <c:v>-2.0289999999999999</c:v>
                </c:pt>
                <c:pt idx="5405">
                  <c:v>-1.389</c:v>
                </c:pt>
                <c:pt idx="5406">
                  <c:v>0.438</c:v>
                </c:pt>
                <c:pt idx="5407">
                  <c:v>0.44900000000000001</c:v>
                </c:pt>
                <c:pt idx="5408">
                  <c:v>-2.915</c:v>
                </c:pt>
                <c:pt idx="5409">
                  <c:v>-2.915</c:v>
                </c:pt>
                <c:pt idx="5410">
                  <c:v>0.44700000000000001</c:v>
                </c:pt>
                <c:pt idx="5411">
                  <c:v>0.436</c:v>
                </c:pt>
                <c:pt idx="5412">
                  <c:v>-2.0369999999999999</c:v>
                </c:pt>
                <c:pt idx="5413">
                  <c:v>-2.0369999999999999</c:v>
                </c:pt>
                <c:pt idx="5414">
                  <c:v>-5.0970000000000004</c:v>
                </c:pt>
                <c:pt idx="5415">
                  <c:v>0.438</c:v>
                </c:pt>
                <c:pt idx="5416">
                  <c:v>0.44900000000000001</c:v>
                </c:pt>
                <c:pt idx="5417">
                  <c:v>31.655000000000001</c:v>
                </c:pt>
                <c:pt idx="5418">
                  <c:v>-2.9180000000000001</c:v>
                </c:pt>
                <c:pt idx="5419">
                  <c:v>-2.9180000000000001</c:v>
                </c:pt>
                <c:pt idx="5420">
                  <c:v>0.45100000000000001</c:v>
                </c:pt>
                <c:pt idx="5421">
                  <c:v>0.439</c:v>
                </c:pt>
                <c:pt idx="5422">
                  <c:v>-2.036</c:v>
                </c:pt>
                <c:pt idx="5423">
                  <c:v>-2.036</c:v>
                </c:pt>
                <c:pt idx="5424">
                  <c:v>0.434</c:v>
                </c:pt>
                <c:pt idx="5425">
                  <c:v>0.44500000000000001</c:v>
                </c:pt>
                <c:pt idx="5426">
                  <c:v>21.39</c:v>
                </c:pt>
                <c:pt idx="5427">
                  <c:v>-2.92</c:v>
                </c:pt>
                <c:pt idx="5428">
                  <c:v>-2.9209999999999998</c:v>
                </c:pt>
                <c:pt idx="5429">
                  <c:v>-4.5049999999999999</c:v>
                </c:pt>
                <c:pt idx="5430">
                  <c:v>0.46</c:v>
                </c:pt>
                <c:pt idx="5431">
                  <c:v>0.44900000000000001</c:v>
                </c:pt>
                <c:pt idx="5432">
                  <c:v>-2.036</c:v>
                </c:pt>
                <c:pt idx="5433">
                  <c:v>-2.0339999999999998</c:v>
                </c:pt>
                <c:pt idx="5434">
                  <c:v>0.42499999999999999</c:v>
                </c:pt>
                <c:pt idx="5435">
                  <c:v>0.436</c:v>
                </c:pt>
                <c:pt idx="5436">
                  <c:v>-2.9220000000000002</c:v>
                </c:pt>
                <c:pt idx="5437">
                  <c:v>-2.923</c:v>
                </c:pt>
                <c:pt idx="5438">
                  <c:v>-2.2589999999999999</c:v>
                </c:pt>
                <c:pt idx="5439">
                  <c:v>0.46</c:v>
                </c:pt>
                <c:pt idx="5440">
                  <c:v>0.44800000000000001</c:v>
                </c:pt>
                <c:pt idx="5441">
                  <c:v>6.0759999999999996</c:v>
                </c:pt>
                <c:pt idx="5442">
                  <c:v>-2.0289999999999999</c:v>
                </c:pt>
                <c:pt idx="5443">
                  <c:v>-2.028</c:v>
                </c:pt>
                <c:pt idx="5444">
                  <c:v>0.434</c:v>
                </c:pt>
                <c:pt idx="5445">
                  <c:v>0.44500000000000001</c:v>
                </c:pt>
                <c:pt idx="5446">
                  <c:v>-2.9289999999999998</c:v>
                </c:pt>
                <c:pt idx="5447">
                  <c:v>-2.93</c:v>
                </c:pt>
                <c:pt idx="5448">
                  <c:v>0.45100000000000001</c:v>
                </c:pt>
                <c:pt idx="5449">
                  <c:v>0.439</c:v>
                </c:pt>
                <c:pt idx="5450">
                  <c:v>20.221</c:v>
                </c:pt>
                <c:pt idx="5451">
                  <c:v>-2.0289999999999999</c:v>
                </c:pt>
                <c:pt idx="5452">
                  <c:v>-2.028</c:v>
                </c:pt>
                <c:pt idx="5453">
                  <c:v>-5.4219999999999997</c:v>
                </c:pt>
                <c:pt idx="5454">
                  <c:v>0.435</c:v>
                </c:pt>
                <c:pt idx="5455">
                  <c:v>0.44600000000000001</c:v>
                </c:pt>
                <c:pt idx="5456">
                  <c:v>-2.9289999999999998</c:v>
                </c:pt>
                <c:pt idx="5457">
                  <c:v>-2.93</c:v>
                </c:pt>
                <c:pt idx="5458">
                  <c:v>0.45</c:v>
                </c:pt>
                <c:pt idx="5459">
                  <c:v>0.439</c:v>
                </c:pt>
                <c:pt idx="5460">
                  <c:v>-2.0289999999999999</c:v>
                </c:pt>
                <c:pt idx="5461">
                  <c:v>-2.0289999999999999</c:v>
                </c:pt>
                <c:pt idx="5462">
                  <c:v>-1.4870000000000001</c:v>
                </c:pt>
                <c:pt idx="5463">
                  <c:v>0.435</c:v>
                </c:pt>
                <c:pt idx="5464">
                  <c:v>0.44600000000000001</c:v>
                </c:pt>
                <c:pt idx="5465">
                  <c:v>21.088999999999999</c:v>
                </c:pt>
                <c:pt idx="5466">
                  <c:v>-2.915</c:v>
                </c:pt>
                <c:pt idx="5467">
                  <c:v>-2.9169999999999998</c:v>
                </c:pt>
                <c:pt idx="5468">
                  <c:v>0.46100000000000002</c:v>
                </c:pt>
                <c:pt idx="5469">
                  <c:v>0.45</c:v>
                </c:pt>
                <c:pt idx="5470">
                  <c:v>-2.0409999999999999</c:v>
                </c:pt>
                <c:pt idx="5471">
                  <c:v>-2.0390000000000001</c:v>
                </c:pt>
                <c:pt idx="5472">
                  <c:v>0.42299999999999999</c:v>
                </c:pt>
                <c:pt idx="5473">
                  <c:v>0.434</c:v>
                </c:pt>
                <c:pt idx="5474">
                  <c:v>30.981000000000002</c:v>
                </c:pt>
                <c:pt idx="5475">
                  <c:v>-2.9169999999999998</c:v>
                </c:pt>
                <c:pt idx="5476">
                  <c:v>-2.92</c:v>
                </c:pt>
                <c:pt idx="5477">
                  <c:v>-2.52</c:v>
                </c:pt>
                <c:pt idx="5478">
                  <c:v>0.46800000000000003</c:v>
                </c:pt>
                <c:pt idx="5479">
                  <c:v>0.45700000000000002</c:v>
                </c:pt>
                <c:pt idx="5480">
                  <c:v>-2.032</c:v>
                </c:pt>
                <c:pt idx="5481">
                  <c:v>-2.0299999999999998</c:v>
                </c:pt>
                <c:pt idx="5482">
                  <c:v>0.41799999999999998</c:v>
                </c:pt>
                <c:pt idx="5483">
                  <c:v>0.42899999999999999</c:v>
                </c:pt>
                <c:pt idx="5484">
                  <c:v>-2.9319999999999999</c:v>
                </c:pt>
                <c:pt idx="5485">
                  <c:v>-2.9350000000000001</c:v>
                </c:pt>
                <c:pt idx="5486">
                  <c:v>-5.0599999999999996</c:v>
                </c:pt>
                <c:pt idx="5487">
                  <c:v>0.46700000000000003</c:v>
                </c:pt>
                <c:pt idx="5488">
                  <c:v>0.45600000000000002</c:v>
                </c:pt>
                <c:pt idx="5489">
                  <c:v>29.734000000000002</c:v>
                </c:pt>
                <c:pt idx="5490">
                  <c:v>-2.028</c:v>
                </c:pt>
                <c:pt idx="5491">
                  <c:v>-2.0259999999999998</c:v>
                </c:pt>
                <c:pt idx="5492">
                  <c:v>0.42</c:v>
                </c:pt>
                <c:pt idx="5493">
                  <c:v>0.432</c:v>
                </c:pt>
                <c:pt idx="5494">
                  <c:v>-2.9369999999999998</c:v>
                </c:pt>
                <c:pt idx="5495">
                  <c:v>-2.9390000000000001</c:v>
                </c:pt>
                <c:pt idx="5496">
                  <c:v>0.46500000000000002</c:v>
                </c:pt>
                <c:pt idx="5497">
                  <c:v>0.45400000000000001</c:v>
                </c:pt>
                <c:pt idx="5498">
                  <c:v>8.8450000000000006</c:v>
                </c:pt>
                <c:pt idx="5499">
                  <c:v>-2.0299999999999998</c:v>
                </c:pt>
                <c:pt idx="5500">
                  <c:v>-2.0299999999999998</c:v>
                </c:pt>
                <c:pt idx="5501">
                  <c:v>-1.0629999999999999</c:v>
                </c:pt>
                <c:pt idx="5502">
                  <c:v>0.435</c:v>
                </c:pt>
                <c:pt idx="5503">
                  <c:v>0.44600000000000001</c:v>
                </c:pt>
                <c:pt idx="5504">
                  <c:v>-2.9169999999999998</c:v>
                </c:pt>
                <c:pt idx="5505">
                  <c:v>-2.9169999999999998</c:v>
                </c:pt>
                <c:pt idx="5506">
                  <c:v>0.44900000000000001</c:v>
                </c:pt>
                <c:pt idx="5507">
                  <c:v>0.438</c:v>
                </c:pt>
                <c:pt idx="5508">
                  <c:v>-2.0390000000000001</c:v>
                </c:pt>
                <c:pt idx="5509">
                  <c:v>-2.0390000000000001</c:v>
                </c:pt>
                <c:pt idx="5510">
                  <c:v>-3.883</c:v>
                </c:pt>
                <c:pt idx="5511">
                  <c:v>0.435</c:v>
                </c:pt>
                <c:pt idx="5512">
                  <c:v>0.44600000000000001</c:v>
                </c:pt>
                <c:pt idx="5513">
                  <c:v>23.853000000000002</c:v>
                </c:pt>
                <c:pt idx="5514">
                  <c:v>-2.9159999999999999</c:v>
                </c:pt>
                <c:pt idx="5515">
                  <c:v>-2.9169999999999998</c:v>
                </c:pt>
                <c:pt idx="5516">
                  <c:v>0.45500000000000002</c:v>
                </c:pt>
                <c:pt idx="5517">
                  <c:v>0.44400000000000001</c:v>
                </c:pt>
                <c:pt idx="5518">
                  <c:v>-2.04</c:v>
                </c:pt>
                <c:pt idx="5519">
                  <c:v>-2.0390000000000001</c:v>
                </c:pt>
                <c:pt idx="5520">
                  <c:v>0.42899999999999999</c:v>
                </c:pt>
                <c:pt idx="5521">
                  <c:v>0.44</c:v>
                </c:pt>
                <c:pt idx="5522">
                  <c:v>16.186</c:v>
                </c:pt>
                <c:pt idx="5523">
                  <c:v>-2.9180000000000001</c:v>
                </c:pt>
                <c:pt idx="5524">
                  <c:v>-2.9209999999999998</c:v>
                </c:pt>
                <c:pt idx="5525">
                  <c:v>-4.4660000000000002</c:v>
                </c:pt>
                <c:pt idx="5526">
                  <c:v>0.46700000000000003</c:v>
                </c:pt>
                <c:pt idx="5527">
                  <c:v>0.45500000000000002</c:v>
                </c:pt>
                <c:pt idx="5528">
                  <c:v>-2.0379999999999998</c:v>
                </c:pt>
                <c:pt idx="5529">
                  <c:v>-2.036</c:v>
                </c:pt>
                <c:pt idx="5530">
                  <c:v>0.41899999999999998</c:v>
                </c:pt>
                <c:pt idx="5531">
                  <c:v>0.43</c:v>
                </c:pt>
                <c:pt idx="5532">
                  <c:v>-2.9249999999999998</c:v>
                </c:pt>
                <c:pt idx="5533">
                  <c:v>-2.9279999999999999</c:v>
                </c:pt>
                <c:pt idx="5534">
                  <c:v>-2.226</c:v>
                </c:pt>
                <c:pt idx="5535">
                  <c:v>0.46500000000000002</c:v>
                </c:pt>
                <c:pt idx="5536">
                  <c:v>0.45400000000000001</c:v>
                </c:pt>
                <c:pt idx="5537">
                  <c:v>6.3860000000000001</c:v>
                </c:pt>
                <c:pt idx="5538">
                  <c:v>-2.028</c:v>
                </c:pt>
                <c:pt idx="5539">
                  <c:v>-2.0270000000000001</c:v>
                </c:pt>
                <c:pt idx="5540">
                  <c:v>0.432</c:v>
                </c:pt>
                <c:pt idx="5541">
                  <c:v>0.443</c:v>
                </c:pt>
                <c:pt idx="5542">
                  <c:v>-2.9350000000000001</c:v>
                </c:pt>
                <c:pt idx="5543">
                  <c:v>-2.9350000000000001</c:v>
                </c:pt>
                <c:pt idx="5544">
                  <c:v>0.45200000000000001</c:v>
                </c:pt>
                <c:pt idx="5545">
                  <c:v>0.441</c:v>
                </c:pt>
                <c:pt idx="5546">
                  <c:v>21.443000000000001</c:v>
                </c:pt>
                <c:pt idx="5547">
                  <c:v>-2.028</c:v>
                </c:pt>
                <c:pt idx="5548">
                  <c:v>-2.028</c:v>
                </c:pt>
                <c:pt idx="5549">
                  <c:v>-3.7869999999999999</c:v>
                </c:pt>
                <c:pt idx="5550">
                  <c:v>0.435</c:v>
                </c:pt>
                <c:pt idx="5551">
                  <c:v>0.44700000000000001</c:v>
                </c:pt>
                <c:pt idx="5552">
                  <c:v>-2.931</c:v>
                </c:pt>
                <c:pt idx="5553">
                  <c:v>-2.931</c:v>
                </c:pt>
                <c:pt idx="5554">
                  <c:v>0.44800000000000001</c:v>
                </c:pt>
                <c:pt idx="5555">
                  <c:v>0.437</c:v>
                </c:pt>
                <c:pt idx="5556">
                  <c:v>-2.0310000000000001</c:v>
                </c:pt>
                <c:pt idx="5557">
                  <c:v>-2.0310000000000001</c:v>
                </c:pt>
                <c:pt idx="5558">
                  <c:v>-1.042</c:v>
                </c:pt>
                <c:pt idx="5559">
                  <c:v>0.436</c:v>
                </c:pt>
                <c:pt idx="5560">
                  <c:v>0.44700000000000001</c:v>
                </c:pt>
                <c:pt idx="5561">
                  <c:v>16.329999999999998</c:v>
                </c:pt>
                <c:pt idx="5562">
                  <c:v>-2.9180000000000001</c:v>
                </c:pt>
                <c:pt idx="5563">
                  <c:v>-2.92</c:v>
                </c:pt>
                <c:pt idx="5564">
                  <c:v>0.46100000000000002</c:v>
                </c:pt>
                <c:pt idx="5565">
                  <c:v>0.45</c:v>
                </c:pt>
                <c:pt idx="5566">
                  <c:v>-2.0419999999999998</c:v>
                </c:pt>
                <c:pt idx="5567">
                  <c:v>-2.04</c:v>
                </c:pt>
                <c:pt idx="5568">
                  <c:v>0.42299999999999999</c:v>
                </c:pt>
                <c:pt idx="5569">
                  <c:v>0.434</c:v>
                </c:pt>
                <c:pt idx="5570">
                  <c:v>24.027000000000001</c:v>
                </c:pt>
                <c:pt idx="5571">
                  <c:v>-2.9209999999999998</c:v>
                </c:pt>
                <c:pt idx="5572">
                  <c:v>-2.9239999999999999</c:v>
                </c:pt>
                <c:pt idx="5573">
                  <c:v>-2.1970000000000001</c:v>
                </c:pt>
                <c:pt idx="5574">
                  <c:v>0.47</c:v>
                </c:pt>
                <c:pt idx="5575">
                  <c:v>0.45900000000000002</c:v>
                </c:pt>
                <c:pt idx="5576">
                  <c:v>-2.032</c:v>
                </c:pt>
                <c:pt idx="5577">
                  <c:v>-2.0289999999999999</c:v>
                </c:pt>
                <c:pt idx="5578">
                  <c:v>0.41599999999999998</c:v>
                </c:pt>
                <c:pt idx="5579">
                  <c:v>0.42699999999999999</c:v>
                </c:pt>
                <c:pt idx="5580">
                  <c:v>-2.9390000000000001</c:v>
                </c:pt>
                <c:pt idx="5581">
                  <c:v>-2.9420000000000002</c:v>
                </c:pt>
                <c:pt idx="5582">
                  <c:v>-4.4000000000000004</c:v>
                </c:pt>
                <c:pt idx="5583">
                  <c:v>0.46899999999999997</c:v>
                </c:pt>
                <c:pt idx="5584">
                  <c:v>0.45700000000000002</c:v>
                </c:pt>
                <c:pt idx="5585">
                  <c:v>-2.024</c:v>
                </c:pt>
                <c:pt idx="5586">
                  <c:v>-2.0219999999999998</c:v>
                </c:pt>
                <c:pt idx="5587">
                  <c:v>0.41699999999999998</c:v>
                </c:pt>
                <c:pt idx="5588">
                  <c:v>0.42899999999999999</c:v>
                </c:pt>
                <c:pt idx="5589">
                  <c:v>-2.9489999999999998</c:v>
                </c:pt>
                <c:pt idx="5590">
                  <c:v>-2.9510000000000001</c:v>
                </c:pt>
                <c:pt idx="5591">
                  <c:v>0.46800000000000003</c:v>
                </c:pt>
                <c:pt idx="5592">
                  <c:v>0.45500000000000002</c:v>
                </c:pt>
                <c:pt idx="5593">
                  <c:v>-4.069</c:v>
                </c:pt>
                <c:pt idx="5594">
                  <c:v>0.82699999999999996</c:v>
                </c:pt>
                <c:pt idx="5595">
                  <c:v>-6.0469999999999997</c:v>
                </c:pt>
                <c:pt idx="5596">
                  <c:v>0.86799999999999999</c:v>
                </c:pt>
                <c:pt idx="5597">
                  <c:v>-4.0659999999999998</c:v>
                </c:pt>
                <c:pt idx="5598">
                  <c:v>0.88500000000000001</c:v>
                </c:pt>
                <c:pt idx="5599">
                  <c:v>-5.9020000000000001</c:v>
                </c:pt>
                <c:pt idx="5600">
                  <c:v>0.45300000000000001</c:v>
                </c:pt>
                <c:pt idx="5601">
                  <c:v>0.442</c:v>
                </c:pt>
                <c:pt idx="5602">
                  <c:v>-2.0070000000000001</c:v>
                </c:pt>
                <c:pt idx="5603">
                  <c:v>-2.0059999999999998</c:v>
                </c:pt>
                <c:pt idx="5604">
                  <c:v>0.434</c:v>
                </c:pt>
                <c:pt idx="5605">
                  <c:v>0.44600000000000001</c:v>
                </c:pt>
                <c:pt idx="5606">
                  <c:v>-2.9510000000000001</c:v>
                </c:pt>
                <c:pt idx="5607">
                  <c:v>-2.9510000000000001</c:v>
                </c:pt>
                <c:pt idx="5608">
                  <c:v>0.45400000000000001</c:v>
                </c:pt>
                <c:pt idx="5609">
                  <c:v>0.442</c:v>
                </c:pt>
                <c:pt idx="5610">
                  <c:v>-2.0070000000000001</c:v>
                </c:pt>
                <c:pt idx="5611">
                  <c:v>-2.0059999999999998</c:v>
                </c:pt>
                <c:pt idx="5612">
                  <c:v>0.434</c:v>
                </c:pt>
                <c:pt idx="5613">
                  <c:v>0.44600000000000001</c:v>
                </c:pt>
                <c:pt idx="5614">
                  <c:v>-2.9510000000000001</c:v>
                </c:pt>
                <c:pt idx="5615">
                  <c:v>-2.9510000000000001</c:v>
                </c:pt>
                <c:pt idx="5616">
                  <c:v>0.45400000000000001</c:v>
                </c:pt>
                <c:pt idx="5617">
                  <c:v>0.442</c:v>
                </c:pt>
                <c:pt idx="5618">
                  <c:v>-2.0070000000000001</c:v>
                </c:pt>
                <c:pt idx="5619">
                  <c:v>-2.0059999999999998</c:v>
                </c:pt>
                <c:pt idx="5620">
                  <c:v>0.434</c:v>
                </c:pt>
                <c:pt idx="5621">
                  <c:v>0.44600000000000001</c:v>
                </c:pt>
                <c:pt idx="5622">
                  <c:v>-2.9510000000000001</c:v>
                </c:pt>
                <c:pt idx="5623">
                  <c:v>-2.9510000000000001</c:v>
                </c:pt>
                <c:pt idx="5624">
                  <c:v>0.45500000000000002</c:v>
                </c:pt>
                <c:pt idx="5625">
                  <c:v>0.309</c:v>
                </c:pt>
                <c:pt idx="5626">
                  <c:v>-1.968</c:v>
                </c:pt>
                <c:pt idx="5627">
                  <c:v>-1.9930000000000001</c:v>
                </c:pt>
                <c:pt idx="5628">
                  <c:v>0.67400000000000004</c:v>
                </c:pt>
                <c:pt idx="5629">
                  <c:v>0.68500000000000005</c:v>
                </c:pt>
                <c:pt idx="5630">
                  <c:v>-3.2330000000000001</c:v>
                </c:pt>
                <c:pt idx="5631">
                  <c:v>-3.218</c:v>
                </c:pt>
                <c:pt idx="5632">
                  <c:v>0.35699999999999998</c:v>
                </c:pt>
                <c:pt idx="5633">
                  <c:v>0.34300000000000003</c:v>
                </c:pt>
                <c:pt idx="5634">
                  <c:v>-1.708</c:v>
                </c:pt>
                <c:pt idx="5635">
                  <c:v>-1.7210000000000001</c:v>
                </c:pt>
                <c:pt idx="5636">
                  <c:v>0.621</c:v>
                </c:pt>
                <c:pt idx="5637">
                  <c:v>0.63700000000000001</c:v>
                </c:pt>
                <c:pt idx="5638">
                  <c:v>-3.468</c:v>
                </c:pt>
                <c:pt idx="5639">
                  <c:v>-3.4569999999999999</c:v>
                </c:pt>
                <c:pt idx="5640">
                  <c:v>0.41799999999999998</c:v>
                </c:pt>
                <c:pt idx="5641">
                  <c:v>0.4</c:v>
                </c:pt>
                <c:pt idx="5642">
                  <c:v>-1.524</c:v>
                </c:pt>
                <c:pt idx="5643">
                  <c:v>-1.5309999999999999</c:v>
                </c:pt>
                <c:pt idx="5644">
                  <c:v>0.55400000000000005</c:v>
                </c:pt>
                <c:pt idx="5645">
                  <c:v>0.57399999999999995</c:v>
                </c:pt>
                <c:pt idx="5646">
                  <c:v>-3.597</c:v>
                </c:pt>
                <c:pt idx="5647">
                  <c:v>-3.593</c:v>
                </c:pt>
                <c:pt idx="5648">
                  <c:v>0.48799999999999999</c:v>
                </c:pt>
                <c:pt idx="5649">
                  <c:v>0.46800000000000003</c:v>
                </c:pt>
                <c:pt idx="5650">
                  <c:v>-2.3050000000000002</c:v>
                </c:pt>
                <c:pt idx="5651">
                  <c:v>1.5860000000000001</c:v>
                </c:pt>
                <c:pt idx="5652">
                  <c:v>-9.81</c:v>
                </c:pt>
                <c:pt idx="5653">
                  <c:v>0.433</c:v>
                </c:pt>
                <c:pt idx="5654">
                  <c:v>-2.9670000000000001</c:v>
                </c:pt>
                <c:pt idx="5655">
                  <c:v>-2.9860000000000002</c:v>
                </c:pt>
                <c:pt idx="5656">
                  <c:v>0.39900000000000002</c:v>
                </c:pt>
                <c:pt idx="5657">
                  <c:v>0.40899999999999997</c:v>
                </c:pt>
                <c:pt idx="5658">
                  <c:v>-5.7190000000000003</c:v>
                </c:pt>
                <c:pt idx="5659">
                  <c:v>0.48899999999999999</c:v>
                </c:pt>
                <c:pt idx="5660">
                  <c:v>-7.508</c:v>
                </c:pt>
                <c:pt idx="5661">
                  <c:v>1.865</c:v>
                </c:pt>
                <c:pt idx="5662">
                  <c:v>-5.66</c:v>
                </c:pt>
                <c:pt idx="5663">
                  <c:v>0.41299999999999998</c:v>
                </c:pt>
                <c:pt idx="5664">
                  <c:v>-8.2829999999999995</c:v>
                </c:pt>
                <c:pt idx="5665">
                  <c:v>3.2069999999999999</c:v>
                </c:pt>
                <c:pt idx="5666">
                  <c:v>-9.9600000000000009</c:v>
                </c:pt>
                <c:pt idx="5667">
                  <c:v>0.63100000000000001</c:v>
                </c:pt>
                <c:pt idx="5668">
                  <c:v>-4.1070000000000002</c:v>
                </c:pt>
                <c:pt idx="5669">
                  <c:v>0.443</c:v>
                </c:pt>
                <c:pt idx="5670">
                  <c:v>0.45400000000000001</c:v>
                </c:pt>
                <c:pt idx="5671">
                  <c:v>-2.9540000000000002</c:v>
                </c:pt>
                <c:pt idx="5672">
                  <c:v>-2.9529999999999998</c:v>
                </c:pt>
                <c:pt idx="5673">
                  <c:v>0.441</c:v>
                </c:pt>
                <c:pt idx="5674">
                  <c:v>0.43</c:v>
                </c:pt>
                <c:pt idx="5675">
                  <c:v>-2.0059999999999998</c:v>
                </c:pt>
                <c:pt idx="5676">
                  <c:v>-2.0070000000000001</c:v>
                </c:pt>
                <c:pt idx="5677">
                  <c:v>0.443</c:v>
                </c:pt>
                <c:pt idx="5678">
                  <c:v>0.45400000000000001</c:v>
                </c:pt>
                <c:pt idx="5679">
                  <c:v>0</c:v>
                </c:pt>
                <c:pt idx="5680">
                  <c:v>-2.9540000000000002</c:v>
                </c:pt>
                <c:pt idx="5681">
                  <c:v>-2.9529999999999998</c:v>
                </c:pt>
                <c:pt idx="5682">
                  <c:v>0.441</c:v>
                </c:pt>
                <c:pt idx="5683">
                  <c:v>0.43</c:v>
                </c:pt>
                <c:pt idx="5684">
                  <c:v>-2.0059999999999998</c:v>
                </c:pt>
                <c:pt idx="5685">
                  <c:v>-2.0070000000000001</c:v>
                </c:pt>
                <c:pt idx="5686">
                  <c:v>0.443</c:v>
                </c:pt>
                <c:pt idx="5687">
                  <c:v>0.45400000000000001</c:v>
                </c:pt>
                <c:pt idx="5688">
                  <c:v>0</c:v>
                </c:pt>
                <c:pt idx="5689">
                  <c:v>-2.9540000000000002</c:v>
                </c:pt>
                <c:pt idx="5690">
                  <c:v>-2.9529999999999998</c:v>
                </c:pt>
                <c:pt idx="5691">
                  <c:v>0</c:v>
                </c:pt>
                <c:pt idx="5692">
                  <c:v>0.441</c:v>
                </c:pt>
                <c:pt idx="5693">
                  <c:v>0.43</c:v>
                </c:pt>
                <c:pt idx="5694">
                  <c:v>-2.0059999999999998</c:v>
                </c:pt>
                <c:pt idx="5695">
                  <c:v>-2.0070000000000001</c:v>
                </c:pt>
                <c:pt idx="5696">
                  <c:v>0.443</c:v>
                </c:pt>
                <c:pt idx="5697">
                  <c:v>0.45400000000000001</c:v>
                </c:pt>
                <c:pt idx="5698">
                  <c:v>-2.9540000000000002</c:v>
                </c:pt>
                <c:pt idx="5699">
                  <c:v>-2.9529999999999998</c:v>
                </c:pt>
                <c:pt idx="5700">
                  <c:v>0</c:v>
                </c:pt>
                <c:pt idx="5701">
                  <c:v>0.441</c:v>
                </c:pt>
                <c:pt idx="5702">
                  <c:v>0.43</c:v>
                </c:pt>
                <c:pt idx="5703">
                  <c:v>-2.0059999999999998</c:v>
                </c:pt>
                <c:pt idx="5704">
                  <c:v>-2.0070000000000001</c:v>
                </c:pt>
                <c:pt idx="5705">
                  <c:v>0.443</c:v>
                </c:pt>
                <c:pt idx="5706">
                  <c:v>0.45400000000000001</c:v>
                </c:pt>
                <c:pt idx="5707">
                  <c:v>-2.9540000000000002</c:v>
                </c:pt>
                <c:pt idx="5708">
                  <c:v>-2.9529999999999998</c:v>
                </c:pt>
                <c:pt idx="5709">
                  <c:v>0.441</c:v>
                </c:pt>
                <c:pt idx="5710">
                  <c:v>0</c:v>
                </c:pt>
                <c:pt idx="5711">
                  <c:v>0</c:v>
                </c:pt>
                <c:pt idx="5712">
                  <c:v>2.4710000000000001</c:v>
                </c:pt>
                <c:pt idx="5713">
                  <c:v>-7.3550000000000004</c:v>
                </c:pt>
                <c:pt idx="5714">
                  <c:v>5.7000000000000002E-2</c:v>
                </c:pt>
                <c:pt idx="5715">
                  <c:v>-22.527000000000001</c:v>
                </c:pt>
                <c:pt idx="5716">
                  <c:v>3.7130000000000001</c:v>
                </c:pt>
                <c:pt idx="5717">
                  <c:v>3.7069999999999999</c:v>
                </c:pt>
                <c:pt idx="5718">
                  <c:v>10.439</c:v>
                </c:pt>
                <c:pt idx="5719">
                  <c:v>-1.1970000000000001</c:v>
                </c:pt>
                <c:pt idx="5720">
                  <c:v>-20.259</c:v>
                </c:pt>
                <c:pt idx="5721">
                  <c:v>0.106</c:v>
                </c:pt>
                <c:pt idx="5722">
                  <c:v>-22.791</c:v>
                </c:pt>
                <c:pt idx="5723">
                  <c:v>3.7160000000000002</c:v>
                </c:pt>
                <c:pt idx="5724">
                  <c:v>3.7080000000000002</c:v>
                </c:pt>
                <c:pt idx="5725">
                  <c:v>-69.938000000000002</c:v>
                </c:pt>
                <c:pt idx="5726">
                  <c:v>8.0830000000000002</c:v>
                </c:pt>
                <c:pt idx="5727">
                  <c:v>-20.491</c:v>
                </c:pt>
                <c:pt idx="5728">
                  <c:v>2.3E-2</c:v>
                </c:pt>
                <c:pt idx="5729">
                  <c:v>4.7E-2</c:v>
                </c:pt>
                <c:pt idx="5730">
                  <c:v>2.3E-2</c:v>
                </c:pt>
                <c:pt idx="5731">
                  <c:v>-5.5E-2</c:v>
                </c:pt>
                <c:pt idx="5732">
                  <c:v>21.581</c:v>
                </c:pt>
                <c:pt idx="5733">
                  <c:v>-122.36</c:v>
                </c:pt>
                <c:pt idx="5734">
                  <c:v>-122.354</c:v>
                </c:pt>
                <c:pt idx="5735">
                  <c:v>2797.5819999999999</c:v>
                </c:pt>
                <c:pt idx="5736">
                  <c:v>-270.07299999999998</c:v>
                </c:pt>
                <c:pt idx="5737">
                  <c:v>20.032</c:v>
                </c:pt>
                <c:pt idx="5738">
                  <c:v>-0.36499999999999999</c:v>
                </c:pt>
                <c:pt idx="5739">
                  <c:v>22.856000000000002</c:v>
                </c:pt>
                <c:pt idx="5740">
                  <c:v>-122.43</c:v>
                </c:pt>
                <c:pt idx="5741">
                  <c:v>-122.383</c:v>
                </c:pt>
                <c:pt idx="5742">
                  <c:v>428.59100000000001</c:v>
                </c:pt>
                <c:pt idx="5743">
                  <c:v>-42.656999999999996</c:v>
                </c:pt>
                <c:pt idx="5744">
                  <c:v>21.242999999999999</c:v>
                </c:pt>
                <c:pt idx="5745">
                  <c:v>-2.3E-2</c:v>
                </c:pt>
                <c:pt idx="5746">
                  <c:v>-6.3E-2</c:v>
                </c:pt>
                <c:pt idx="5747">
                  <c:v>-2.4E-2</c:v>
                </c:pt>
                <c:pt idx="5748">
                  <c:v>0.26800000000000002</c:v>
                </c:pt>
                <c:pt idx="5749">
                  <c:v>0.34699999999999998</c:v>
                </c:pt>
                <c:pt idx="5750">
                  <c:v>-1.369</c:v>
                </c:pt>
                <c:pt idx="5751">
                  <c:v>-1.53</c:v>
                </c:pt>
                <c:pt idx="5752">
                  <c:v>385.52600000000001</c:v>
                </c:pt>
                <c:pt idx="5753">
                  <c:v>477.017</c:v>
                </c:pt>
                <c:pt idx="5754">
                  <c:v>-1767.894</c:v>
                </c:pt>
                <c:pt idx="5755">
                  <c:v>-1475.3720000000001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770544"/>
        <c:axId val="422770936"/>
      </c:lineChart>
      <c:catAx>
        <c:axId val="4227705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2770936"/>
        <c:crosses val="autoZero"/>
        <c:auto val="1"/>
        <c:lblAlgn val="ctr"/>
        <c:lblOffset val="100"/>
        <c:noMultiLvlLbl val="0"/>
      </c:catAx>
      <c:valAx>
        <c:axId val="42277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277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>
                <a:solidFill>
                  <a:srgbClr val="FF0000"/>
                </a:solidFill>
              </a:rPr>
              <a:t>X second order chromaticity</a:t>
            </a:r>
          </a:p>
          <a:p>
            <a:pPr>
              <a:defRPr/>
            </a:pPr>
            <a:r>
              <a:rPr lang="en-US" altLang="zh-CN">
                <a:solidFill>
                  <a:srgbClr val="FF0000"/>
                </a:solidFill>
              </a:rPr>
              <a:t>dp</a:t>
            </a:r>
            <a:r>
              <a:rPr lang="en-US" altLang="zh-CN">
                <a:solidFill>
                  <a:srgbClr val="FF0000"/>
                </a:solidFill>
                <a:latin typeface="Calibri" panose="020F0502020204030204" pitchFamily="34" charset="0"/>
              </a:rPr>
              <a:t>~0.5%</a:t>
            </a:r>
            <a:endParaRPr lang="zh-CN" altLang="en-US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'DP0=+-0.005'!$H$1:$H$5756</c:f>
              <c:numCache>
                <c:formatCode>General</c:formatCode>
                <c:ptCount val="5756"/>
                <c:pt idx="0">
                  <c:v>-631.1999999999997</c:v>
                </c:pt>
                <c:pt idx="1">
                  <c:v>-1989.7999999999995</c:v>
                </c:pt>
                <c:pt idx="2">
                  <c:v>4065.2000000000016</c:v>
                </c:pt>
                <c:pt idx="3">
                  <c:v>4969.199999999998</c:v>
                </c:pt>
                <c:pt idx="4">
                  <c:v>84.799999999999983</c:v>
                </c:pt>
                <c:pt idx="5">
                  <c:v>88.999999999999972</c:v>
                </c:pt>
                <c:pt idx="6">
                  <c:v>-130.99999999999997</c:v>
                </c:pt>
                <c:pt idx="7">
                  <c:v>-135.00000000000003</c:v>
                </c:pt>
                <c:pt idx="8">
                  <c:v>56.399999999999991</c:v>
                </c:pt>
                <c:pt idx="9">
                  <c:v>-73.199999999999932</c:v>
                </c:pt>
                <c:pt idx="10">
                  <c:v>56.39999999999997</c:v>
                </c:pt>
                <c:pt idx="11">
                  <c:v>-393.80000000000024</c:v>
                </c:pt>
                <c:pt idx="12">
                  <c:v>104.39999999999998</c:v>
                </c:pt>
                <c:pt idx="13">
                  <c:v>-958.80000000000007</c:v>
                </c:pt>
                <c:pt idx="14">
                  <c:v>-21.400000000000006</c:v>
                </c:pt>
                <c:pt idx="15">
                  <c:v>-20.200000000000006</c:v>
                </c:pt>
                <c:pt idx="16">
                  <c:v>-741.8</c:v>
                </c:pt>
                <c:pt idx="17">
                  <c:v>245.20000000000005</c:v>
                </c:pt>
                <c:pt idx="18">
                  <c:v>-408.80000000000007</c:v>
                </c:pt>
                <c:pt idx="19">
                  <c:v>-172.2</c:v>
                </c:pt>
                <c:pt idx="20">
                  <c:v>1591.6</c:v>
                </c:pt>
                <c:pt idx="21">
                  <c:v>-24.2</c:v>
                </c:pt>
                <c:pt idx="22">
                  <c:v>-23.20000000000001</c:v>
                </c:pt>
                <c:pt idx="23">
                  <c:v>-747.59999999999968</c:v>
                </c:pt>
                <c:pt idx="24">
                  <c:v>131.6</c:v>
                </c:pt>
                <c:pt idx="25">
                  <c:v>-60.799999999999976</c:v>
                </c:pt>
                <c:pt idx="26">
                  <c:v>105.80000000000007</c:v>
                </c:pt>
                <c:pt idx="27">
                  <c:v>-60</c:v>
                </c:pt>
                <c:pt idx="28">
                  <c:v>-145.00000000000003</c:v>
                </c:pt>
                <c:pt idx="29">
                  <c:v>5415.5999999999995</c:v>
                </c:pt>
                <c:pt idx="30">
                  <c:v>-49983.4</c:v>
                </c:pt>
                <c:pt idx="31">
                  <c:v>833.80000000000007</c:v>
                </c:pt>
                <c:pt idx="32">
                  <c:v>830.99999999999989</c:v>
                </c:pt>
                <c:pt idx="33">
                  <c:v>-45.599999999999952</c:v>
                </c:pt>
                <c:pt idx="34">
                  <c:v>-191.2</c:v>
                </c:pt>
                <c:pt idx="35">
                  <c:v>-214.4</c:v>
                </c:pt>
                <c:pt idx="36">
                  <c:v>-4000.9999999999995</c:v>
                </c:pt>
                <c:pt idx="37">
                  <c:v>36913.199999999997</c:v>
                </c:pt>
                <c:pt idx="38">
                  <c:v>847.00000000000023</c:v>
                </c:pt>
                <c:pt idx="39">
                  <c:v>845.59999999999991</c:v>
                </c:pt>
                <c:pt idx="40">
                  <c:v>-101.6</c:v>
                </c:pt>
                <c:pt idx="41">
                  <c:v>-83.799999999999983</c:v>
                </c:pt>
                <c:pt idx="42">
                  <c:v>530.00000000000045</c:v>
                </c:pt>
                <c:pt idx="43">
                  <c:v>-786.59999999999991</c:v>
                </c:pt>
                <c:pt idx="44">
                  <c:v>0</c:v>
                </c:pt>
                <c:pt idx="45">
                  <c:v>0</c:v>
                </c:pt>
                <c:pt idx="46">
                  <c:v>-143.40000000000009</c:v>
                </c:pt>
                <c:pt idx="47">
                  <c:v>-38.599999999999987</c:v>
                </c:pt>
                <c:pt idx="48">
                  <c:v>-41.599999999999994</c:v>
                </c:pt>
                <c:pt idx="49">
                  <c:v>105.59999999999991</c:v>
                </c:pt>
                <c:pt idx="50">
                  <c:v>99.800000000000111</c:v>
                </c:pt>
                <c:pt idx="51">
                  <c:v>46.199999999999974</c:v>
                </c:pt>
                <c:pt idx="52">
                  <c:v>49.40000000000002</c:v>
                </c:pt>
                <c:pt idx="53">
                  <c:v>-149.99999999999983</c:v>
                </c:pt>
                <c:pt idx="54">
                  <c:v>-144.20000000000002</c:v>
                </c:pt>
                <c:pt idx="55">
                  <c:v>0</c:v>
                </c:pt>
                <c:pt idx="56">
                  <c:v>-38.199999999999989</c:v>
                </c:pt>
                <c:pt idx="57">
                  <c:v>-41.199999999999989</c:v>
                </c:pt>
                <c:pt idx="58">
                  <c:v>106.4</c:v>
                </c:pt>
                <c:pt idx="59">
                  <c:v>100.80000000000008</c:v>
                </c:pt>
                <c:pt idx="60">
                  <c:v>45.800000000000018</c:v>
                </c:pt>
                <c:pt idx="61">
                  <c:v>48.999999999999979</c:v>
                </c:pt>
                <c:pt idx="62">
                  <c:v>-150.59999999999985</c:v>
                </c:pt>
                <c:pt idx="63">
                  <c:v>-144.99999999999991</c:v>
                </c:pt>
                <c:pt idx="64">
                  <c:v>0</c:v>
                </c:pt>
                <c:pt idx="65">
                  <c:v>-37.599999999999987</c:v>
                </c:pt>
                <c:pt idx="66">
                  <c:v>-40.79999999999999</c:v>
                </c:pt>
                <c:pt idx="67">
                  <c:v>0</c:v>
                </c:pt>
                <c:pt idx="68">
                  <c:v>106.79999999999995</c:v>
                </c:pt>
                <c:pt idx="69">
                  <c:v>101.20000000000005</c:v>
                </c:pt>
                <c:pt idx="70">
                  <c:v>45.199999999999996</c:v>
                </c:pt>
                <c:pt idx="71">
                  <c:v>48.4</c:v>
                </c:pt>
                <c:pt idx="72">
                  <c:v>-150.7999999999999</c:v>
                </c:pt>
                <c:pt idx="73">
                  <c:v>-145.40000000000006</c:v>
                </c:pt>
                <c:pt idx="74">
                  <c:v>-37.199999999999989</c:v>
                </c:pt>
                <c:pt idx="75">
                  <c:v>-40.199999999999989</c:v>
                </c:pt>
                <c:pt idx="76">
                  <c:v>0</c:v>
                </c:pt>
                <c:pt idx="77">
                  <c:v>107.00000000000003</c:v>
                </c:pt>
                <c:pt idx="78">
                  <c:v>101.40000000000011</c:v>
                </c:pt>
                <c:pt idx="79">
                  <c:v>44.599999999999973</c:v>
                </c:pt>
                <c:pt idx="80">
                  <c:v>48</c:v>
                </c:pt>
                <c:pt idx="81">
                  <c:v>-150.99999999999997</c:v>
                </c:pt>
                <c:pt idx="82">
                  <c:v>-145.40000000000006</c:v>
                </c:pt>
                <c:pt idx="83">
                  <c:v>-36.600000000000009</c:v>
                </c:pt>
                <c:pt idx="84">
                  <c:v>-39.79999999999999</c:v>
                </c:pt>
                <c:pt idx="85">
                  <c:v>107.00000000000003</c:v>
                </c:pt>
                <c:pt idx="86">
                  <c:v>101.6</c:v>
                </c:pt>
                <c:pt idx="87">
                  <c:v>106.39999999999982</c:v>
                </c:pt>
                <c:pt idx="88">
                  <c:v>-863.79999999999984</c:v>
                </c:pt>
                <c:pt idx="89">
                  <c:v>-19.000000000000018</c:v>
                </c:pt>
                <c:pt idx="90">
                  <c:v>7.8000000000002956</c:v>
                </c:pt>
                <c:pt idx="91">
                  <c:v>69</c:v>
                </c:pt>
                <c:pt idx="92">
                  <c:v>243.99999999999977</c:v>
                </c:pt>
                <c:pt idx="93">
                  <c:v>-114.39999999999992</c:v>
                </c:pt>
                <c:pt idx="94">
                  <c:v>-26.999999999999602</c:v>
                </c:pt>
                <c:pt idx="95">
                  <c:v>32.999999999999986</c:v>
                </c:pt>
                <c:pt idx="96">
                  <c:v>684.99999999999977</c:v>
                </c:pt>
                <c:pt idx="97">
                  <c:v>-96.199999999999974</c:v>
                </c:pt>
                <c:pt idx="98">
                  <c:v>-95.199999999999989</c:v>
                </c:pt>
                <c:pt idx="99">
                  <c:v>-100.99999999999997</c:v>
                </c:pt>
                <c:pt idx="100">
                  <c:v>15.799999999999992</c:v>
                </c:pt>
                <c:pt idx="101">
                  <c:v>11.000000000000009</c:v>
                </c:pt>
                <c:pt idx="102">
                  <c:v>721.99999999999989</c:v>
                </c:pt>
                <c:pt idx="103">
                  <c:v>-181.4</c:v>
                </c:pt>
                <c:pt idx="104">
                  <c:v>111.60000000000014</c:v>
                </c:pt>
                <c:pt idx="105">
                  <c:v>61.399999999999984</c:v>
                </c:pt>
                <c:pt idx="106">
                  <c:v>2.6000000000001577</c:v>
                </c:pt>
                <c:pt idx="107">
                  <c:v>7.0000000000000284</c:v>
                </c:pt>
                <c:pt idx="108">
                  <c:v>-52.59999999999998</c:v>
                </c:pt>
                <c:pt idx="109">
                  <c:v>-53.6</c:v>
                </c:pt>
                <c:pt idx="110">
                  <c:v>115.40000000000016</c:v>
                </c:pt>
                <c:pt idx="111">
                  <c:v>110.99999999999994</c:v>
                </c:pt>
                <c:pt idx="112">
                  <c:v>34.000000000000028</c:v>
                </c:pt>
                <c:pt idx="113">
                  <c:v>35.799999999999976</c:v>
                </c:pt>
                <c:pt idx="114">
                  <c:v>-75.000000000000171</c:v>
                </c:pt>
                <c:pt idx="115">
                  <c:v>-70.999999999999901</c:v>
                </c:pt>
                <c:pt idx="116">
                  <c:v>-44.999999999999972</c:v>
                </c:pt>
                <c:pt idx="117">
                  <c:v>-47.399999999999977</c:v>
                </c:pt>
                <c:pt idx="118">
                  <c:v>186.19999999999982</c:v>
                </c:pt>
                <c:pt idx="119">
                  <c:v>182.99999999999983</c:v>
                </c:pt>
                <c:pt idx="120">
                  <c:v>23.799999999999997</c:v>
                </c:pt>
                <c:pt idx="121">
                  <c:v>26.800000000000022</c:v>
                </c:pt>
                <c:pt idx="122">
                  <c:v>-137.59999999999994</c:v>
                </c:pt>
                <c:pt idx="123">
                  <c:v>-134.40000000000006</c:v>
                </c:pt>
                <c:pt idx="124">
                  <c:v>-32.799999999999983</c:v>
                </c:pt>
                <c:pt idx="125">
                  <c:v>-36.599999999999966</c:v>
                </c:pt>
                <c:pt idx="126">
                  <c:v>238.40000000000003</c:v>
                </c:pt>
                <c:pt idx="127">
                  <c:v>235.99999999999994</c:v>
                </c:pt>
                <c:pt idx="128">
                  <c:v>9.0000000000000071</c:v>
                </c:pt>
                <c:pt idx="129">
                  <c:v>14.79999999999999</c:v>
                </c:pt>
                <c:pt idx="130">
                  <c:v>-178.2</c:v>
                </c:pt>
                <c:pt idx="131">
                  <c:v>-251.59999999999982</c:v>
                </c:pt>
                <c:pt idx="132">
                  <c:v>-7.2000000000000064</c:v>
                </c:pt>
                <c:pt idx="133">
                  <c:v>-13.200000000000012</c:v>
                </c:pt>
                <c:pt idx="134">
                  <c:v>201.6</c:v>
                </c:pt>
                <c:pt idx="135">
                  <c:v>199.79999999999993</c:v>
                </c:pt>
                <c:pt idx="136">
                  <c:v>16.199999999999992</c:v>
                </c:pt>
                <c:pt idx="137">
                  <c:v>22.199999999999996</c:v>
                </c:pt>
                <c:pt idx="138">
                  <c:v>-253.2</c:v>
                </c:pt>
                <c:pt idx="139">
                  <c:v>-251.6</c:v>
                </c:pt>
                <c:pt idx="140">
                  <c:v>-6.5999999999999837</c:v>
                </c:pt>
                <c:pt idx="141">
                  <c:v>-12.599999999999989</c:v>
                </c:pt>
                <c:pt idx="142">
                  <c:v>201.20000000000005</c:v>
                </c:pt>
                <c:pt idx="143">
                  <c:v>199.39999999999998</c:v>
                </c:pt>
                <c:pt idx="144">
                  <c:v>15.599999999999991</c:v>
                </c:pt>
                <c:pt idx="145">
                  <c:v>21.599999999999998</c:v>
                </c:pt>
                <c:pt idx="146">
                  <c:v>-252.80000000000004</c:v>
                </c:pt>
                <c:pt idx="147">
                  <c:v>-250.8000000000001</c:v>
                </c:pt>
                <c:pt idx="148">
                  <c:v>-5.7999999999999829</c:v>
                </c:pt>
                <c:pt idx="149">
                  <c:v>-11.799999999999988</c:v>
                </c:pt>
                <c:pt idx="150">
                  <c:v>200.60000000000002</c:v>
                </c:pt>
                <c:pt idx="151">
                  <c:v>198.60000000000005</c:v>
                </c:pt>
                <c:pt idx="152">
                  <c:v>14.79999999999999</c:v>
                </c:pt>
                <c:pt idx="153">
                  <c:v>20.799999999999997</c:v>
                </c:pt>
                <c:pt idx="154">
                  <c:v>-251.59999999999982</c:v>
                </c:pt>
                <c:pt idx="155">
                  <c:v>-249.99999999999983</c:v>
                </c:pt>
                <c:pt idx="156">
                  <c:v>-15.99999999999997</c:v>
                </c:pt>
                <c:pt idx="157">
                  <c:v>398.79999999999995</c:v>
                </c:pt>
                <c:pt idx="158">
                  <c:v>34.999999999999964</c:v>
                </c:pt>
                <c:pt idx="159">
                  <c:v>-503.8</c:v>
                </c:pt>
                <c:pt idx="160">
                  <c:v>-18.39999999999997</c:v>
                </c:pt>
                <c:pt idx="161">
                  <c:v>389.00000000000006</c:v>
                </c:pt>
                <c:pt idx="162">
                  <c:v>37.799999999999969</c:v>
                </c:pt>
                <c:pt idx="163">
                  <c:v>-244.80000000000004</c:v>
                </c:pt>
                <c:pt idx="164">
                  <c:v>-242.20000000000005</c:v>
                </c:pt>
                <c:pt idx="165">
                  <c:v>-6.0000000000000053</c:v>
                </c:pt>
                <c:pt idx="166">
                  <c:v>-11.799999999999988</c:v>
                </c:pt>
                <c:pt idx="167">
                  <c:v>191.79999999999993</c:v>
                </c:pt>
                <c:pt idx="168">
                  <c:v>190.19999999999993</c:v>
                </c:pt>
                <c:pt idx="169">
                  <c:v>14.79999999999999</c:v>
                </c:pt>
                <c:pt idx="170">
                  <c:v>20.199999999999996</c:v>
                </c:pt>
                <c:pt idx="171">
                  <c:v>-243.80000000000007</c:v>
                </c:pt>
                <c:pt idx="172">
                  <c:v>-242.19999999999987</c:v>
                </c:pt>
                <c:pt idx="173">
                  <c:v>598.39999999999941</c:v>
                </c:pt>
                <c:pt idx="174">
                  <c:v>-6.5999999999999837</c:v>
                </c:pt>
                <c:pt idx="175">
                  <c:v>-12.199999999999989</c:v>
                </c:pt>
                <c:pt idx="176">
                  <c:v>186.59999999999997</c:v>
                </c:pt>
                <c:pt idx="177">
                  <c:v>184.40000000000003</c:v>
                </c:pt>
                <c:pt idx="178">
                  <c:v>16.999999999999993</c:v>
                </c:pt>
                <c:pt idx="179">
                  <c:v>22.199999999999996</c:v>
                </c:pt>
                <c:pt idx="180">
                  <c:v>-247.4</c:v>
                </c:pt>
                <c:pt idx="181">
                  <c:v>-245.39999999999989</c:v>
                </c:pt>
                <c:pt idx="182">
                  <c:v>2364</c:v>
                </c:pt>
                <c:pt idx="183">
                  <c:v>-7.6000000000000068</c:v>
                </c:pt>
                <c:pt idx="184">
                  <c:v>-12.599999999999989</c:v>
                </c:pt>
                <c:pt idx="185">
                  <c:v>-614</c:v>
                </c:pt>
                <c:pt idx="186">
                  <c:v>176.39999999999992</c:v>
                </c:pt>
                <c:pt idx="187">
                  <c:v>174.1999999999999</c:v>
                </c:pt>
                <c:pt idx="188">
                  <c:v>19.799999999999994</c:v>
                </c:pt>
                <c:pt idx="189">
                  <c:v>24.8</c:v>
                </c:pt>
                <c:pt idx="190">
                  <c:v>-251.59999999999982</c:v>
                </c:pt>
                <c:pt idx="191">
                  <c:v>-249.39999999999998</c:v>
                </c:pt>
                <c:pt idx="192">
                  <c:v>-6.0000000000000053</c:v>
                </c:pt>
                <c:pt idx="193">
                  <c:v>-11.399999999999988</c:v>
                </c:pt>
                <c:pt idx="194">
                  <c:v>879.20000000000016</c:v>
                </c:pt>
                <c:pt idx="195">
                  <c:v>188.99999999999989</c:v>
                </c:pt>
                <c:pt idx="196">
                  <c:v>186.80000000000004</c:v>
                </c:pt>
                <c:pt idx="197">
                  <c:v>-4089.5999999999985</c:v>
                </c:pt>
                <c:pt idx="198">
                  <c:v>19.399999999999995</c:v>
                </c:pt>
                <c:pt idx="199">
                  <c:v>25</c:v>
                </c:pt>
                <c:pt idx="200">
                  <c:v>-244.19999999999985</c:v>
                </c:pt>
                <c:pt idx="201">
                  <c:v>-242.00000000000017</c:v>
                </c:pt>
                <c:pt idx="202">
                  <c:v>-9.7999999999999865</c:v>
                </c:pt>
                <c:pt idx="203">
                  <c:v>-15.399999999999991</c:v>
                </c:pt>
                <c:pt idx="204">
                  <c:v>194.40000000000009</c:v>
                </c:pt>
                <c:pt idx="205">
                  <c:v>192</c:v>
                </c:pt>
                <c:pt idx="206">
                  <c:v>2165.2000000000003</c:v>
                </c:pt>
                <c:pt idx="207">
                  <c:v>16.999999999999993</c:v>
                </c:pt>
                <c:pt idx="208">
                  <c:v>22.399999999999974</c:v>
                </c:pt>
                <c:pt idx="209">
                  <c:v>-501.59999999999991</c:v>
                </c:pt>
                <c:pt idx="210">
                  <c:v>-243.20000000000005</c:v>
                </c:pt>
                <c:pt idx="211">
                  <c:v>-241</c:v>
                </c:pt>
                <c:pt idx="212">
                  <c:v>-7.3999999999999844</c:v>
                </c:pt>
                <c:pt idx="213">
                  <c:v>-12.999999999999989</c:v>
                </c:pt>
                <c:pt idx="214">
                  <c:v>195.2</c:v>
                </c:pt>
                <c:pt idx="215">
                  <c:v>192.79999999999998</c:v>
                </c:pt>
                <c:pt idx="216">
                  <c:v>15.599999999999991</c:v>
                </c:pt>
                <c:pt idx="217">
                  <c:v>20.999999999999996</c:v>
                </c:pt>
                <c:pt idx="218">
                  <c:v>89.199999999999946</c:v>
                </c:pt>
                <c:pt idx="219">
                  <c:v>-245.60000000000014</c:v>
                </c:pt>
                <c:pt idx="220">
                  <c:v>-244.00000000000011</c:v>
                </c:pt>
                <c:pt idx="221">
                  <c:v>2422</c:v>
                </c:pt>
                <c:pt idx="222">
                  <c:v>-8.0000000000000071</c:v>
                </c:pt>
                <c:pt idx="223">
                  <c:v>-13.600000000000012</c:v>
                </c:pt>
                <c:pt idx="224">
                  <c:v>186.59999999999997</c:v>
                </c:pt>
                <c:pt idx="225">
                  <c:v>184.6</c:v>
                </c:pt>
                <c:pt idx="226">
                  <c:v>18.599999999999994</c:v>
                </c:pt>
                <c:pt idx="227">
                  <c:v>24.2</c:v>
                </c:pt>
                <c:pt idx="228">
                  <c:v>-250.60000000000002</c:v>
                </c:pt>
                <c:pt idx="229">
                  <c:v>-248.4</c:v>
                </c:pt>
                <c:pt idx="230">
                  <c:v>693.59999999999923</c:v>
                </c:pt>
                <c:pt idx="231">
                  <c:v>-7.1999999999999842</c:v>
                </c:pt>
                <c:pt idx="232">
                  <c:v>-12.399999999999988</c:v>
                </c:pt>
                <c:pt idx="233">
                  <c:v>883.40000000000009</c:v>
                </c:pt>
                <c:pt idx="234">
                  <c:v>174.79999999999993</c:v>
                </c:pt>
                <c:pt idx="235">
                  <c:v>172.59999999999991</c:v>
                </c:pt>
                <c:pt idx="236">
                  <c:v>21.599999999999998</c:v>
                </c:pt>
                <c:pt idx="237">
                  <c:v>26.999999999999979</c:v>
                </c:pt>
                <c:pt idx="238">
                  <c:v>-261.99999999999994</c:v>
                </c:pt>
                <c:pt idx="239">
                  <c:v>-259.7999999999999</c:v>
                </c:pt>
                <c:pt idx="240">
                  <c:v>-5.7999999999999829</c:v>
                </c:pt>
                <c:pt idx="241">
                  <c:v>-11.399999999999988</c:v>
                </c:pt>
                <c:pt idx="242">
                  <c:v>-613.20000000000016</c:v>
                </c:pt>
                <c:pt idx="243">
                  <c:v>184.20000000000005</c:v>
                </c:pt>
                <c:pt idx="244">
                  <c:v>182.2000000000001</c:v>
                </c:pt>
                <c:pt idx="245">
                  <c:v>2243.8000000000002</c:v>
                </c:pt>
                <c:pt idx="246">
                  <c:v>16.599999999999991</c:v>
                </c:pt>
                <c:pt idx="247">
                  <c:v>21.999999999999996</c:v>
                </c:pt>
                <c:pt idx="248">
                  <c:v>-243.79999999999987</c:v>
                </c:pt>
                <c:pt idx="249">
                  <c:v>-241.79999999999993</c:v>
                </c:pt>
                <c:pt idx="250">
                  <c:v>-5.7999999999999829</c:v>
                </c:pt>
                <c:pt idx="251">
                  <c:v>-11.399999999999988</c:v>
                </c:pt>
                <c:pt idx="252">
                  <c:v>188.59999999999991</c:v>
                </c:pt>
                <c:pt idx="253">
                  <c:v>186.80000000000004</c:v>
                </c:pt>
                <c:pt idx="254">
                  <c:v>-4178.8</c:v>
                </c:pt>
                <c:pt idx="255">
                  <c:v>17.999999999999972</c:v>
                </c:pt>
                <c:pt idx="256">
                  <c:v>23.199999999999974</c:v>
                </c:pt>
                <c:pt idx="257">
                  <c:v>94.599999999999795</c:v>
                </c:pt>
                <c:pt idx="258">
                  <c:v>-238.80000000000015</c:v>
                </c:pt>
                <c:pt idx="259">
                  <c:v>-236.59999999999997</c:v>
                </c:pt>
                <c:pt idx="260">
                  <c:v>-8.3999999999999844</c:v>
                </c:pt>
                <c:pt idx="261">
                  <c:v>-13.79999999999999</c:v>
                </c:pt>
                <c:pt idx="262">
                  <c:v>189.4</c:v>
                </c:pt>
                <c:pt idx="263">
                  <c:v>187.39999999999995</c:v>
                </c:pt>
                <c:pt idx="264">
                  <c:v>16.999999999999993</c:v>
                </c:pt>
                <c:pt idx="265">
                  <c:v>22.399999999999974</c:v>
                </c:pt>
                <c:pt idx="266">
                  <c:v>-700.00000000000011</c:v>
                </c:pt>
                <c:pt idx="267">
                  <c:v>-249.20000000000007</c:v>
                </c:pt>
                <c:pt idx="268">
                  <c:v>-246.99999999999989</c:v>
                </c:pt>
                <c:pt idx="269">
                  <c:v>754.60000000000059</c:v>
                </c:pt>
                <c:pt idx="270">
                  <c:v>-6.800000000000006</c:v>
                </c:pt>
                <c:pt idx="271">
                  <c:v>-11.999999999999988</c:v>
                </c:pt>
                <c:pt idx="272">
                  <c:v>175.20000000000007</c:v>
                </c:pt>
                <c:pt idx="273">
                  <c:v>173.2000000000001</c:v>
                </c:pt>
                <c:pt idx="274">
                  <c:v>20.199999999999996</c:v>
                </c:pt>
                <c:pt idx="275">
                  <c:v>25.4</c:v>
                </c:pt>
                <c:pt idx="276">
                  <c:v>-255.19999999999996</c:v>
                </c:pt>
                <c:pt idx="277">
                  <c:v>-252.99999999999994</c:v>
                </c:pt>
                <c:pt idx="278">
                  <c:v>2747.7999999999993</c:v>
                </c:pt>
                <c:pt idx="279">
                  <c:v>-6.5999999999999837</c:v>
                </c:pt>
                <c:pt idx="280">
                  <c:v>-11.400000000000009</c:v>
                </c:pt>
                <c:pt idx="281">
                  <c:v>-799.80000000000007</c:v>
                </c:pt>
                <c:pt idx="282">
                  <c:v>155.60000000000008</c:v>
                </c:pt>
                <c:pt idx="283">
                  <c:v>152.79999999999987</c:v>
                </c:pt>
                <c:pt idx="284">
                  <c:v>24.599999999999977</c:v>
                </c:pt>
                <c:pt idx="285">
                  <c:v>29.999999999999982</c:v>
                </c:pt>
                <c:pt idx="286">
                  <c:v>-264.00000000000006</c:v>
                </c:pt>
                <c:pt idx="287">
                  <c:v>-261.59999999999997</c:v>
                </c:pt>
                <c:pt idx="288">
                  <c:v>-5.3999999999999826</c:v>
                </c:pt>
                <c:pt idx="289">
                  <c:v>-10.600000000000009</c:v>
                </c:pt>
                <c:pt idx="290">
                  <c:v>1125</c:v>
                </c:pt>
                <c:pt idx="291">
                  <c:v>173.4</c:v>
                </c:pt>
                <c:pt idx="292">
                  <c:v>171.39999999999986</c:v>
                </c:pt>
                <c:pt idx="293">
                  <c:v>-5696.5999999999995</c:v>
                </c:pt>
                <c:pt idx="294">
                  <c:v>24.2</c:v>
                </c:pt>
                <c:pt idx="295">
                  <c:v>29.600000000000005</c:v>
                </c:pt>
                <c:pt idx="296">
                  <c:v>-246.60000000000011</c:v>
                </c:pt>
                <c:pt idx="297">
                  <c:v>-243.79999999999987</c:v>
                </c:pt>
                <c:pt idx="298">
                  <c:v>-11.199999999999987</c:v>
                </c:pt>
                <c:pt idx="299">
                  <c:v>-16.799999999999994</c:v>
                </c:pt>
                <c:pt idx="300">
                  <c:v>181.80000000000013</c:v>
                </c:pt>
                <c:pt idx="301">
                  <c:v>179</c:v>
                </c:pt>
                <c:pt idx="302">
                  <c:v>3153.9999999999991</c:v>
                </c:pt>
                <c:pt idx="303">
                  <c:v>19.799999999999994</c:v>
                </c:pt>
                <c:pt idx="304">
                  <c:v>25</c:v>
                </c:pt>
                <c:pt idx="305">
                  <c:v>-487.00000000000011</c:v>
                </c:pt>
                <c:pt idx="306">
                  <c:v>-232.39999999999998</c:v>
                </c:pt>
                <c:pt idx="307">
                  <c:v>-229.59999999999994</c:v>
                </c:pt>
                <c:pt idx="308">
                  <c:v>-10.399999999999986</c:v>
                </c:pt>
                <c:pt idx="309">
                  <c:v>-15.799999999999992</c:v>
                </c:pt>
                <c:pt idx="310">
                  <c:v>184.79999999999998</c:v>
                </c:pt>
                <c:pt idx="311">
                  <c:v>182.39999999999998</c:v>
                </c:pt>
                <c:pt idx="312">
                  <c:v>18.599999999999994</c:v>
                </c:pt>
                <c:pt idx="313">
                  <c:v>23.999999999999975</c:v>
                </c:pt>
                <c:pt idx="314">
                  <c:v>60.599999999999987</c:v>
                </c:pt>
                <c:pt idx="315">
                  <c:v>-236.40000000000006</c:v>
                </c:pt>
                <c:pt idx="316">
                  <c:v>-234.19999999999987</c:v>
                </c:pt>
                <c:pt idx="317">
                  <c:v>2453.6</c:v>
                </c:pt>
                <c:pt idx="318">
                  <c:v>-10.599999999999987</c:v>
                </c:pt>
                <c:pt idx="319">
                  <c:v>-15.999999999999991</c:v>
                </c:pt>
                <c:pt idx="320">
                  <c:v>173.00000000000003</c:v>
                </c:pt>
                <c:pt idx="321">
                  <c:v>170.40000000000006</c:v>
                </c:pt>
                <c:pt idx="322">
                  <c:v>22.4</c:v>
                </c:pt>
                <c:pt idx="323">
                  <c:v>27.6</c:v>
                </c:pt>
                <c:pt idx="324">
                  <c:v>-242.60000000000002</c:v>
                </c:pt>
                <c:pt idx="325">
                  <c:v>-240.39999999999998</c:v>
                </c:pt>
                <c:pt idx="326">
                  <c:v>596.59999999999934</c:v>
                </c:pt>
                <c:pt idx="327">
                  <c:v>-9.3999999999999861</c:v>
                </c:pt>
                <c:pt idx="328">
                  <c:v>-13.79999999999999</c:v>
                </c:pt>
                <c:pt idx="329">
                  <c:v>1191</c:v>
                </c:pt>
                <c:pt idx="330">
                  <c:v>158.60000000000002</c:v>
                </c:pt>
                <c:pt idx="331">
                  <c:v>155.79999999999998</c:v>
                </c:pt>
                <c:pt idx="332">
                  <c:v>25.599999999999977</c:v>
                </c:pt>
                <c:pt idx="333">
                  <c:v>30.799999999999983</c:v>
                </c:pt>
                <c:pt idx="334">
                  <c:v>-258</c:v>
                </c:pt>
                <c:pt idx="335">
                  <c:v>-255.60000000000008</c:v>
                </c:pt>
                <c:pt idx="336">
                  <c:v>-7.5999999999999845</c:v>
                </c:pt>
                <c:pt idx="337">
                  <c:v>-12.999999999999989</c:v>
                </c:pt>
                <c:pt idx="338">
                  <c:v>-808.40000000000032</c:v>
                </c:pt>
                <c:pt idx="339">
                  <c:v>170.00000000000011</c:v>
                </c:pt>
                <c:pt idx="340">
                  <c:v>167.80000000000007</c:v>
                </c:pt>
                <c:pt idx="341">
                  <c:v>2989.6</c:v>
                </c:pt>
                <c:pt idx="342">
                  <c:v>19.199999999999996</c:v>
                </c:pt>
                <c:pt idx="343">
                  <c:v>24.2</c:v>
                </c:pt>
                <c:pt idx="344">
                  <c:v>-229.2</c:v>
                </c:pt>
                <c:pt idx="345">
                  <c:v>-226.99999999999994</c:v>
                </c:pt>
                <c:pt idx="346">
                  <c:v>-8.5999999999999854</c:v>
                </c:pt>
                <c:pt idx="347">
                  <c:v>-13.599999999999989</c:v>
                </c:pt>
                <c:pt idx="348">
                  <c:v>175.19999999999987</c:v>
                </c:pt>
                <c:pt idx="349">
                  <c:v>173.19999999999993</c:v>
                </c:pt>
                <c:pt idx="350">
                  <c:v>-5308.9999999999991</c:v>
                </c:pt>
                <c:pt idx="351">
                  <c:v>20.799999999999972</c:v>
                </c:pt>
                <c:pt idx="352">
                  <c:v>25.8</c:v>
                </c:pt>
                <c:pt idx="353">
                  <c:v>46.8</c:v>
                </c:pt>
                <c:pt idx="354">
                  <c:v>-219.39999999999989</c:v>
                </c:pt>
                <c:pt idx="355">
                  <c:v>-216.8000000000001</c:v>
                </c:pt>
                <c:pt idx="356">
                  <c:v>-12.599999999999989</c:v>
                </c:pt>
                <c:pt idx="357">
                  <c:v>-17.599999999999994</c:v>
                </c:pt>
                <c:pt idx="358">
                  <c:v>178.00000000000003</c:v>
                </c:pt>
                <c:pt idx="359">
                  <c:v>175.39999999999995</c:v>
                </c:pt>
                <c:pt idx="360">
                  <c:v>20.199999999999996</c:v>
                </c:pt>
                <c:pt idx="361">
                  <c:v>24.799999999999976</c:v>
                </c:pt>
                <c:pt idx="362">
                  <c:v>-512.80000000000007</c:v>
                </c:pt>
                <c:pt idx="363">
                  <c:v>-226.80000000000007</c:v>
                </c:pt>
                <c:pt idx="364">
                  <c:v>-224.39999999999998</c:v>
                </c:pt>
                <c:pt idx="365">
                  <c:v>464.60000000000008</c:v>
                </c:pt>
                <c:pt idx="366">
                  <c:v>-10.999999999999988</c:v>
                </c:pt>
                <c:pt idx="367">
                  <c:v>-15.799999999999992</c:v>
                </c:pt>
                <c:pt idx="368">
                  <c:v>163.19999999999996</c:v>
                </c:pt>
                <c:pt idx="369">
                  <c:v>160.6</c:v>
                </c:pt>
                <c:pt idx="370">
                  <c:v>22.4</c:v>
                </c:pt>
                <c:pt idx="371">
                  <c:v>27.400000000000002</c:v>
                </c:pt>
                <c:pt idx="372">
                  <c:v>-233.39999999999995</c:v>
                </c:pt>
                <c:pt idx="373">
                  <c:v>-230.79999999999998</c:v>
                </c:pt>
                <c:pt idx="374">
                  <c:v>2689</c:v>
                </c:pt>
                <c:pt idx="375">
                  <c:v>-10.199999999999987</c:v>
                </c:pt>
                <c:pt idx="376">
                  <c:v>-14.999999999999991</c:v>
                </c:pt>
                <c:pt idx="377">
                  <c:v>-764.39999999999986</c:v>
                </c:pt>
                <c:pt idx="378">
                  <c:v>141.20000000000007</c:v>
                </c:pt>
                <c:pt idx="379">
                  <c:v>138.79999999999998</c:v>
                </c:pt>
                <c:pt idx="380">
                  <c:v>27.399999999999981</c:v>
                </c:pt>
                <c:pt idx="381">
                  <c:v>31.999999999999982</c:v>
                </c:pt>
                <c:pt idx="382">
                  <c:v>-243.80000000000007</c:v>
                </c:pt>
                <c:pt idx="383">
                  <c:v>-240.79999999999995</c:v>
                </c:pt>
                <c:pt idx="384">
                  <c:v>-9.3999999999999861</c:v>
                </c:pt>
                <c:pt idx="385">
                  <c:v>-14.39999999999999</c:v>
                </c:pt>
                <c:pt idx="386">
                  <c:v>1137</c:v>
                </c:pt>
                <c:pt idx="387">
                  <c:v>159.20000000000005</c:v>
                </c:pt>
                <c:pt idx="388">
                  <c:v>156.40000000000018</c:v>
                </c:pt>
                <c:pt idx="389">
                  <c:v>-4738.5999999999995</c:v>
                </c:pt>
                <c:pt idx="390">
                  <c:v>27</c:v>
                </c:pt>
                <c:pt idx="391">
                  <c:v>31.999999999999982</c:v>
                </c:pt>
                <c:pt idx="392">
                  <c:v>-231.59999999999988</c:v>
                </c:pt>
                <c:pt idx="393">
                  <c:v>-228.39999999999989</c:v>
                </c:pt>
                <c:pt idx="394">
                  <c:v>-14.19999999999999</c:v>
                </c:pt>
                <c:pt idx="395">
                  <c:v>-19.199999999999996</c:v>
                </c:pt>
                <c:pt idx="396">
                  <c:v>167.60000000000002</c:v>
                </c:pt>
                <c:pt idx="397">
                  <c:v>164.59999999999991</c:v>
                </c:pt>
                <c:pt idx="398">
                  <c:v>2760.8</c:v>
                </c:pt>
                <c:pt idx="399">
                  <c:v>22.199999999999996</c:v>
                </c:pt>
                <c:pt idx="400">
                  <c:v>27</c:v>
                </c:pt>
                <c:pt idx="401">
                  <c:v>-452.2000000000001</c:v>
                </c:pt>
                <c:pt idx="402">
                  <c:v>-216.1999999999999</c:v>
                </c:pt>
                <c:pt idx="403">
                  <c:v>-213.19999999999979</c:v>
                </c:pt>
                <c:pt idx="404">
                  <c:v>-13.599999999999989</c:v>
                </c:pt>
                <c:pt idx="405">
                  <c:v>-18.599999999999994</c:v>
                </c:pt>
                <c:pt idx="406">
                  <c:v>172.99999999999986</c:v>
                </c:pt>
                <c:pt idx="407">
                  <c:v>170.2</c:v>
                </c:pt>
                <c:pt idx="408">
                  <c:v>21.399999999999995</c:v>
                </c:pt>
                <c:pt idx="409">
                  <c:v>26.2</c:v>
                </c:pt>
                <c:pt idx="410">
                  <c:v>38.000000000000078</c:v>
                </c:pt>
                <c:pt idx="411">
                  <c:v>-220.59999999999994</c:v>
                </c:pt>
                <c:pt idx="412">
                  <c:v>-218.20000000000005</c:v>
                </c:pt>
                <c:pt idx="413">
                  <c:v>2289.599999999999</c:v>
                </c:pt>
                <c:pt idx="414">
                  <c:v>-13.79999999999999</c:v>
                </c:pt>
                <c:pt idx="415">
                  <c:v>-18.599999999999994</c:v>
                </c:pt>
                <c:pt idx="416">
                  <c:v>160.19999999999985</c:v>
                </c:pt>
                <c:pt idx="417">
                  <c:v>157.1999999999999</c:v>
                </c:pt>
                <c:pt idx="418">
                  <c:v>25</c:v>
                </c:pt>
                <c:pt idx="419">
                  <c:v>29.800000000000004</c:v>
                </c:pt>
                <c:pt idx="420">
                  <c:v>-227.99999999999994</c:v>
                </c:pt>
                <c:pt idx="421">
                  <c:v>-225.20000000000007</c:v>
                </c:pt>
                <c:pt idx="422">
                  <c:v>404.99999999999972</c:v>
                </c:pt>
                <c:pt idx="423">
                  <c:v>-10.999999999999988</c:v>
                </c:pt>
                <c:pt idx="424">
                  <c:v>-15.599999999999969</c:v>
                </c:pt>
                <c:pt idx="425">
                  <c:v>969.20000000000016</c:v>
                </c:pt>
                <c:pt idx="426">
                  <c:v>142.7999999999999</c:v>
                </c:pt>
                <c:pt idx="427">
                  <c:v>139.60000000000008</c:v>
                </c:pt>
                <c:pt idx="428">
                  <c:v>27.999999999999979</c:v>
                </c:pt>
                <c:pt idx="429">
                  <c:v>32.799999999999983</c:v>
                </c:pt>
                <c:pt idx="430">
                  <c:v>-244.40000000000009</c:v>
                </c:pt>
                <c:pt idx="431">
                  <c:v>-241</c:v>
                </c:pt>
                <c:pt idx="432">
                  <c:v>-9.9999999999999858</c:v>
                </c:pt>
                <c:pt idx="433">
                  <c:v>-14.999999999999991</c:v>
                </c:pt>
                <c:pt idx="434">
                  <c:v>-642.4</c:v>
                </c:pt>
                <c:pt idx="435">
                  <c:v>154.19999999999999</c:v>
                </c:pt>
                <c:pt idx="436">
                  <c:v>151.40000000000012</c:v>
                </c:pt>
                <c:pt idx="437">
                  <c:v>2984.2</c:v>
                </c:pt>
                <c:pt idx="438">
                  <c:v>21.599999999999998</c:v>
                </c:pt>
                <c:pt idx="439">
                  <c:v>26.2</c:v>
                </c:pt>
                <c:pt idx="440">
                  <c:v>-214.40000000000018</c:v>
                </c:pt>
                <c:pt idx="441">
                  <c:v>-211.59999999999997</c:v>
                </c:pt>
                <c:pt idx="442">
                  <c:v>-11.199999999999987</c:v>
                </c:pt>
                <c:pt idx="443">
                  <c:v>-15.599999999999991</c:v>
                </c:pt>
                <c:pt idx="444">
                  <c:v>159.80000000000007</c:v>
                </c:pt>
                <c:pt idx="445">
                  <c:v>157.60000000000005</c:v>
                </c:pt>
                <c:pt idx="446">
                  <c:v>-5013</c:v>
                </c:pt>
                <c:pt idx="447">
                  <c:v>22.799999999999997</c:v>
                </c:pt>
                <c:pt idx="448">
                  <c:v>27.400000000000002</c:v>
                </c:pt>
                <c:pt idx="449">
                  <c:v>28.800000000000026</c:v>
                </c:pt>
                <c:pt idx="450">
                  <c:v>-203.39999999999989</c:v>
                </c:pt>
                <c:pt idx="451">
                  <c:v>-200.39999999999995</c:v>
                </c:pt>
                <c:pt idx="452">
                  <c:v>-15.399999999999991</c:v>
                </c:pt>
                <c:pt idx="453">
                  <c:v>-20.199999999999996</c:v>
                </c:pt>
                <c:pt idx="454">
                  <c:v>164.4</c:v>
                </c:pt>
                <c:pt idx="455">
                  <c:v>161.80000000000004</c:v>
                </c:pt>
                <c:pt idx="456">
                  <c:v>22.199999999999996</c:v>
                </c:pt>
                <c:pt idx="457">
                  <c:v>27</c:v>
                </c:pt>
                <c:pt idx="458">
                  <c:v>-444.2</c:v>
                </c:pt>
                <c:pt idx="459">
                  <c:v>-210.19999999999985</c:v>
                </c:pt>
                <c:pt idx="460">
                  <c:v>-207.59999999999988</c:v>
                </c:pt>
                <c:pt idx="461">
                  <c:v>246.39999999999986</c:v>
                </c:pt>
                <c:pt idx="462">
                  <c:v>-12.999999999999989</c:v>
                </c:pt>
                <c:pt idx="463">
                  <c:v>-17.599999999999994</c:v>
                </c:pt>
                <c:pt idx="464">
                  <c:v>151.39999999999992</c:v>
                </c:pt>
                <c:pt idx="465">
                  <c:v>148.4</c:v>
                </c:pt>
                <c:pt idx="466">
                  <c:v>24.2</c:v>
                </c:pt>
                <c:pt idx="467">
                  <c:v>28.6</c:v>
                </c:pt>
                <c:pt idx="468">
                  <c:v>-216.79999999999993</c:v>
                </c:pt>
                <c:pt idx="469">
                  <c:v>-214.4</c:v>
                </c:pt>
                <c:pt idx="470">
                  <c:v>2287.8000000000002</c:v>
                </c:pt>
                <c:pt idx="471">
                  <c:v>-12.199999999999989</c:v>
                </c:pt>
                <c:pt idx="472">
                  <c:v>-16.799999999999969</c:v>
                </c:pt>
                <c:pt idx="473">
                  <c:v>-790.1999999999997</c:v>
                </c:pt>
                <c:pt idx="474">
                  <c:v>132.80000000000013</c:v>
                </c:pt>
                <c:pt idx="475">
                  <c:v>129.80000000000001</c:v>
                </c:pt>
                <c:pt idx="476">
                  <c:v>27.999999999999979</c:v>
                </c:pt>
                <c:pt idx="477">
                  <c:v>32.399999999999984</c:v>
                </c:pt>
                <c:pt idx="478">
                  <c:v>-227.80000000000004</c:v>
                </c:pt>
                <c:pt idx="479">
                  <c:v>-225</c:v>
                </c:pt>
                <c:pt idx="480">
                  <c:v>-11.599999999999987</c:v>
                </c:pt>
                <c:pt idx="481">
                  <c:v>-16.199999999999992</c:v>
                </c:pt>
                <c:pt idx="482">
                  <c:v>1206.8000000000002</c:v>
                </c:pt>
                <c:pt idx="483">
                  <c:v>150</c:v>
                </c:pt>
                <c:pt idx="484">
                  <c:v>147.19999999999996</c:v>
                </c:pt>
                <c:pt idx="485">
                  <c:v>-4290.4000000000005</c:v>
                </c:pt>
                <c:pt idx="486">
                  <c:v>27.8</c:v>
                </c:pt>
                <c:pt idx="487">
                  <c:v>32.599999999999987</c:v>
                </c:pt>
                <c:pt idx="488">
                  <c:v>-219.79999999999987</c:v>
                </c:pt>
                <c:pt idx="489">
                  <c:v>-216.60000000000002</c:v>
                </c:pt>
                <c:pt idx="490">
                  <c:v>-15.999999999999991</c:v>
                </c:pt>
                <c:pt idx="491">
                  <c:v>-20.799999999999997</c:v>
                </c:pt>
                <c:pt idx="492">
                  <c:v>158.20000000000007</c:v>
                </c:pt>
                <c:pt idx="493">
                  <c:v>155.20000000000013</c:v>
                </c:pt>
                <c:pt idx="494">
                  <c:v>2580.2000000000007</c:v>
                </c:pt>
                <c:pt idx="495">
                  <c:v>23.2</c:v>
                </c:pt>
                <c:pt idx="496">
                  <c:v>27.8</c:v>
                </c:pt>
                <c:pt idx="497">
                  <c:v>-390.00000000000017</c:v>
                </c:pt>
                <c:pt idx="498">
                  <c:v>-204.59999999999994</c:v>
                </c:pt>
                <c:pt idx="499">
                  <c:v>-201.6</c:v>
                </c:pt>
                <c:pt idx="500">
                  <c:v>-15.399999999999991</c:v>
                </c:pt>
                <c:pt idx="501">
                  <c:v>-20.199999999999996</c:v>
                </c:pt>
                <c:pt idx="502">
                  <c:v>163.79999999999998</c:v>
                </c:pt>
                <c:pt idx="503">
                  <c:v>161.00000000000011</c:v>
                </c:pt>
                <c:pt idx="504">
                  <c:v>22.799999999999997</c:v>
                </c:pt>
                <c:pt idx="505">
                  <c:v>27.59999999999998</c:v>
                </c:pt>
                <c:pt idx="506">
                  <c:v>26.6</c:v>
                </c:pt>
                <c:pt idx="507">
                  <c:v>-208.79999999999993</c:v>
                </c:pt>
                <c:pt idx="508">
                  <c:v>-206.00000000000006</c:v>
                </c:pt>
                <c:pt idx="509">
                  <c:v>1938.0000000000007</c:v>
                </c:pt>
                <c:pt idx="510">
                  <c:v>-15.19999999999999</c:v>
                </c:pt>
                <c:pt idx="511">
                  <c:v>-19.799999999999994</c:v>
                </c:pt>
                <c:pt idx="512">
                  <c:v>153.99999999999991</c:v>
                </c:pt>
                <c:pt idx="513">
                  <c:v>151.20000000000005</c:v>
                </c:pt>
                <c:pt idx="514">
                  <c:v>25.2</c:v>
                </c:pt>
                <c:pt idx="515">
                  <c:v>30.000000000000004</c:v>
                </c:pt>
                <c:pt idx="516">
                  <c:v>-215.79999999999995</c:v>
                </c:pt>
                <c:pt idx="517">
                  <c:v>-212.59999999999994</c:v>
                </c:pt>
                <c:pt idx="518">
                  <c:v>243.99999999999977</c:v>
                </c:pt>
                <c:pt idx="519">
                  <c:v>-12.799999999999988</c:v>
                </c:pt>
                <c:pt idx="520">
                  <c:v>-17.199999999999971</c:v>
                </c:pt>
                <c:pt idx="521">
                  <c:v>946.59999999999968</c:v>
                </c:pt>
                <c:pt idx="522">
                  <c:v>141.8000000000001</c:v>
                </c:pt>
                <c:pt idx="523">
                  <c:v>138.59999999999991</c:v>
                </c:pt>
                <c:pt idx="524">
                  <c:v>27.399999999999981</c:v>
                </c:pt>
                <c:pt idx="525">
                  <c:v>31.999999999999982</c:v>
                </c:pt>
                <c:pt idx="526">
                  <c:v>-231.19999999999993</c:v>
                </c:pt>
                <c:pt idx="527">
                  <c:v>-227.99999999999994</c:v>
                </c:pt>
                <c:pt idx="528">
                  <c:v>-11.999999999999988</c:v>
                </c:pt>
                <c:pt idx="529">
                  <c:v>-16.999999999999993</c:v>
                </c:pt>
                <c:pt idx="530">
                  <c:v>-612.19999999999993</c:v>
                </c:pt>
                <c:pt idx="531">
                  <c:v>151.20000000000005</c:v>
                </c:pt>
                <c:pt idx="532">
                  <c:v>148.60000000000005</c:v>
                </c:pt>
                <c:pt idx="533">
                  <c:v>2493.6</c:v>
                </c:pt>
                <c:pt idx="534">
                  <c:v>22.199999999999996</c:v>
                </c:pt>
                <c:pt idx="535">
                  <c:v>27</c:v>
                </c:pt>
                <c:pt idx="536">
                  <c:v>-209.6</c:v>
                </c:pt>
                <c:pt idx="537">
                  <c:v>-206.79999999999995</c:v>
                </c:pt>
                <c:pt idx="538">
                  <c:v>-12.199999999999989</c:v>
                </c:pt>
                <c:pt idx="539">
                  <c:v>-16.799999999999994</c:v>
                </c:pt>
                <c:pt idx="540">
                  <c:v>156.79999999999995</c:v>
                </c:pt>
                <c:pt idx="541">
                  <c:v>154.00000000000009</c:v>
                </c:pt>
                <c:pt idx="542">
                  <c:v>-4142.6000000000004</c:v>
                </c:pt>
                <c:pt idx="543">
                  <c:v>23.4</c:v>
                </c:pt>
                <c:pt idx="544">
                  <c:v>27.999999999999979</c:v>
                </c:pt>
                <c:pt idx="545">
                  <c:v>28.799999999999848</c:v>
                </c:pt>
                <c:pt idx="546">
                  <c:v>-201.6</c:v>
                </c:pt>
                <c:pt idx="547">
                  <c:v>-198.4</c:v>
                </c:pt>
                <c:pt idx="548">
                  <c:v>-15.799999999999992</c:v>
                </c:pt>
                <c:pt idx="549">
                  <c:v>-20.399999999999974</c:v>
                </c:pt>
                <c:pt idx="550">
                  <c:v>161.79999999999984</c:v>
                </c:pt>
                <c:pt idx="551">
                  <c:v>158.8000000000001</c:v>
                </c:pt>
                <c:pt idx="552">
                  <c:v>23.199999999999974</c:v>
                </c:pt>
                <c:pt idx="553">
                  <c:v>27.8</c:v>
                </c:pt>
                <c:pt idx="554">
                  <c:v>-462.00000000000011</c:v>
                </c:pt>
                <c:pt idx="555">
                  <c:v>-208</c:v>
                </c:pt>
                <c:pt idx="556">
                  <c:v>-205.19999999999996</c:v>
                </c:pt>
                <c:pt idx="557">
                  <c:v>201.9999999999996</c:v>
                </c:pt>
                <c:pt idx="558">
                  <c:v>-13.79999999999999</c:v>
                </c:pt>
                <c:pt idx="559">
                  <c:v>-18.199999999999992</c:v>
                </c:pt>
                <c:pt idx="560">
                  <c:v>151.20000000000005</c:v>
                </c:pt>
                <c:pt idx="561">
                  <c:v>148.2000000000001</c:v>
                </c:pt>
                <c:pt idx="562">
                  <c:v>24.2</c:v>
                </c:pt>
                <c:pt idx="563">
                  <c:v>29.000000000000004</c:v>
                </c:pt>
                <c:pt idx="564">
                  <c:v>-214.4</c:v>
                </c:pt>
                <c:pt idx="565">
                  <c:v>-211.39999999999989</c:v>
                </c:pt>
                <c:pt idx="566">
                  <c:v>2098.9999999999995</c:v>
                </c:pt>
                <c:pt idx="567">
                  <c:v>-12.599999999999989</c:v>
                </c:pt>
                <c:pt idx="568">
                  <c:v>-16.999999999999993</c:v>
                </c:pt>
                <c:pt idx="569">
                  <c:v>-704.8</c:v>
                </c:pt>
                <c:pt idx="570">
                  <c:v>134.80000000000007</c:v>
                </c:pt>
                <c:pt idx="571">
                  <c:v>131.79999999999995</c:v>
                </c:pt>
                <c:pt idx="572">
                  <c:v>27.999999999999979</c:v>
                </c:pt>
                <c:pt idx="573">
                  <c:v>32.199999999999982</c:v>
                </c:pt>
                <c:pt idx="574">
                  <c:v>-224.60000000000005</c:v>
                </c:pt>
                <c:pt idx="575">
                  <c:v>-221.60000000000011</c:v>
                </c:pt>
                <c:pt idx="576">
                  <c:v>-12.399999999999988</c:v>
                </c:pt>
                <c:pt idx="577">
                  <c:v>-17.199999999999971</c:v>
                </c:pt>
                <c:pt idx="578">
                  <c:v>1085.2</c:v>
                </c:pt>
                <c:pt idx="579">
                  <c:v>150.19999999999987</c:v>
                </c:pt>
                <c:pt idx="580">
                  <c:v>147.19999999999996</c:v>
                </c:pt>
                <c:pt idx="581">
                  <c:v>-3366.7999999999993</c:v>
                </c:pt>
                <c:pt idx="582">
                  <c:v>27.8</c:v>
                </c:pt>
                <c:pt idx="583">
                  <c:v>32.399999999999984</c:v>
                </c:pt>
                <c:pt idx="584">
                  <c:v>-222.60000000000008</c:v>
                </c:pt>
                <c:pt idx="585">
                  <c:v>-219.20000000000002</c:v>
                </c:pt>
                <c:pt idx="586">
                  <c:v>-15.799999999999992</c:v>
                </c:pt>
                <c:pt idx="587">
                  <c:v>-20.199999999999996</c:v>
                </c:pt>
                <c:pt idx="588">
                  <c:v>158</c:v>
                </c:pt>
                <c:pt idx="589">
                  <c:v>154.60000000000011</c:v>
                </c:pt>
                <c:pt idx="590">
                  <c:v>2023.3999999999994</c:v>
                </c:pt>
                <c:pt idx="591">
                  <c:v>24</c:v>
                </c:pt>
                <c:pt idx="592">
                  <c:v>28.800000000000004</c:v>
                </c:pt>
                <c:pt idx="593">
                  <c:v>-490.2</c:v>
                </c:pt>
                <c:pt idx="594">
                  <c:v>-212.2</c:v>
                </c:pt>
                <c:pt idx="595">
                  <c:v>-209.39999999999995</c:v>
                </c:pt>
                <c:pt idx="596">
                  <c:v>-14.999999999999991</c:v>
                </c:pt>
                <c:pt idx="597">
                  <c:v>-19.999999999999996</c:v>
                </c:pt>
                <c:pt idx="598">
                  <c:v>165.19999999999993</c:v>
                </c:pt>
                <c:pt idx="599">
                  <c:v>162.19999999999999</c:v>
                </c:pt>
                <c:pt idx="600">
                  <c:v>23.799999999999997</c:v>
                </c:pt>
                <c:pt idx="601">
                  <c:v>28.6</c:v>
                </c:pt>
                <c:pt idx="602">
                  <c:v>25.399999999999956</c:v>
                </c:pt>
                <c:pt idx="603">
                  <c:v>-216.39999999999998</c:v>
                </c:pt>
                <c:pt idx="604">
                  <c:v>-213.40000000000003</c:v>
                </c:pt>
                <c:pt idx="605">
                  <c:v>2008.1999999999994</c:v>
                </c:pt>
                <c:pt idx="606">
                  <c:v>-14.79999999999999</c:v>
                </c:pt>
                <c:pt idx="607">
                  <c:v>-19.399999999999995</c:v>
                </c:pt>
                <c:pt idx="608">
                  <c:v>154.80000000000001</c:v>
                </c:pt>
                <c:pt idx="609">
                  <c:v>152.00000000000014</c:v>
                </c:pt>
                <c:pt idx="610">
                  <c:v>26.400000000000002</c:v>
                </c:pt>
                <c:pt idx="611">
                  <c:v>30.999999999999982</c:v>
                </c:pt>
                <c:pt idx="612">
                  <c:v>-223.60000000000005</c:v>
                </c:pt>
                <c:pt idx="613">
                  <c:v>-220.60000000000014</c:v>
                </c:pt>
                <c:pt idx="614">
                  <c:v>282.39999999999981</c:v>
                </c:pt>
                <c:pt idx="615">
                  <c:v>-12.199999999999989</c:v>
                </c:pt>
                <c:pt idx="616">
                  <c:v>-16.39999999999997</c:v>
                </c:pt>
                <c:pt idx="617">
                  <c:v>1031</c:v>
                </c:pt>
                <c:pt idx="618">
                  <c:v>141</c:v>
                </c:pt>
                <c:pt idx="619">
                  <c:v>138.19999999999996</c:v>
                </c:pt>
                <c:pt idx="620">
                  <c:v>28.200000000000003</c:v>
                </c:pt>
                <c:pt idx="621">
                  <c:v>33.199999999999982</c:v>
                </c:pt>
                <c:pt idx="622">
                  <c:v>-240.60000000000005</c:v>
                </c:pt>
                <c:pt idx="623">
                  <c:v>-237.59999999999994</c:v>
                </c:pt>
                <c:pt idx="624">
                  <c:v>-11.599999999999987</c:v>
                </c:pt>
                <c:pt idx="625">
                  <c:v>-16.39999999999997</c:v>
                </c:pt>
                <c:pt idx="626">
                  <c:v>-677.6</c:v>
                </c:pt>
                <c:pt idx="627">
                  <c:v>150.99999999999997</c:v>
                </c:pt>
                <c:pt idx="628">
                  <c:v>148.00000000000003</c:v>
                </c:pt>
                <c:pt idx="629">
                  <c:v>2084.7999999999997</c:v>
                </c:pt>
                <c:pt idx="630">
                  <c:v>24</c:v>
                </c:pt>
                <c:pt idx="631">
                  <c:v>28.799999999999979</c:v>
                </c:pt>
                <c:pt idx="632">
                  <c:v>-223.4</c:v>
                </c:pt>
                <c:pt idx="633">
                  <c:v>-220.59999999999994</c:v>
                </c:pt>
                <c:pt idx="634">
                  <c:v>-11.599999999999987</c:v>
                </c:pt>
                <c:pt idx="635">
                  <c:v>-16.599999999999991</c:v>
                </c:pt>
                <c:pt idx="636">
                  <c:v>157.59999999999988</c:v>
                </c:pt>
                <c:pt idx="637">
                  <c:v>154.80000000000001</c:v>
                </c:pt>
                <c:pt idx="638">
                  <c:v>-3461.6000000000008</c:v>
                </c:pt>
                <c:pt idx="639">
                  <c:v>25</c:v>
                </c:pt>
                <c:pt idx="640">
                  <c:v>29.400000000000002</c:v>
                </c:pt>
                <c:pt idx="641">
                  <c:v>19.200000000000017</c:v>
                </c:pt>
                <c:pt idx="642">
                  <c:v>-216</c:v>
                </c:pt>
                <c:pt idx="643">
                  <c:v>-213.19999999999996</c:v>
                </c:pt>
                <c:pt idx="644">
                  <c:v>-14.999999999999991</c:v>
                </c:pt>
                <c:pt idx="645">
                  <c:v>-19.999999999999996</c:v>
                </c:pt>
                <c:pt idx="646">
                  <c:v>164.4</c:v>
                </c:pt>
                <c:pt idx="647">
                  <c:v>161.39999999999989</c:v>
                </c:pt>
                <c:pt idx="648">
                  <c:v>24.599999999999998</c:v>
                </c:pt>
                <c:pt idx="649">
                  <c:v>29.600000000000005</c:v>
                </c:pt>
                <c:pt idx="650">
                  <c:v>-545.19999999999993</c:v>
                </c:pt>
                <c:pt idx="651">
                  <c:v>-224.39999999999998</c:v>
                </c:pt>
                <c:pt idx="652">
                  <c:v>-221.19999999999996</c:v>
                </c:pt>
                <c:pt idx="653">
                  <c:v>304.80000000000018</c:v>
                </c:pt>
                <c:pt idx="654">
                  <c:v>-12.599999999999989</c:v>
                </c:pt>
                <c:pt idx="655">
                  <c:v>-17.399999999999991</c:v>
                </c:pt>
                <c:pt idx="656">
                  <c:v>151.99999999999994</c:v>
                </c:pt>
                <c:pt idx="657">
                  <c:v>148.79999999999995</c:v>
                </c:pt>
                <c:pt idx="658">
                  <c:v>26.199999999999978</c:v>
                </c:pt>
                <c:pt idx="659">
                  <c:v>31.199999999999982</c:v>
                </c:pt>
                <c:pt idx="660">
                  <c:v>-231.4</c:v>
                </c:pt>
                <c:pt idx="661">
                  <c:v>-228.59999999999997</c:v>
                </c:pt>
                <c:pt idx="662">
                  <c:v>2254.7999999999997</c:v>
                </c:pt>
                <c:pt idx="663">
                  <c:v>-11.20000000000001</c:v>
                </c:pt>
                <c:pt idx="664">
                  <c:v>-15.600000000000014</c:v>
                </c:pt>
                <c:pt idx="665">
                  <c:v>-592.6</c:v>
                </c:pt>
                <c:pt idx="666">
                  <c:v>131.79999999999995</c:v>
                </c:pt>
                <c:pt idx="667">
                  <c:v>129.19999999999999</c:v>
                </c:pt>
                <c:pt idx="668">
                  <c:v>29.800000000000004</c:v>
                </c:pt>
                <c:pt idx="669">
                  <c:v>34.600000000000009</c:v>
                </c:pt>
                <c:pt idx="670">
                  <c:v>-244.20000000000002</c:v>
                </c:pt>
                <c:pt idx="671">
                  <c:v>-241.1999999999999</c:v>
                </c:pt>
                <c:pt idx="672">
                  <c:v>-10.599999999999987</c:v>
                </c:pt>
                <c:pt idx="673">
                  <c:v>-15.600000000000014</c:v>
                </c:pt>
                <c:pt idx="674">
                  <c:v>879.79999999999984</c:v>
                </c:pt>
                <c:pt idx="675">
                  <c:v>147.4</c:v>
                </c:pt>
                <c:pt idx="676">
                  <c:v>144.19999999999985</c:v>
                </c:pt>
                <c:pt idx="677">
                  <c:v>-4792.7999999999993</c:v>
                </c:pt>
                <c:pt idx="678">
                  <c:v>29.799999999999983</c:v>
                </c:pt>
                <c:pt idx="679">
                  <c:v>34.799999999999983</c:v>
                </c:pt>
                <c:pt idx="680">
                  <c:v>-231.79999999999995</c:v>
                </c:pt>
                <c:pt idx="681">
                  <c:v>-228.39999999999989</c:v>
                </c:pt>
                <c:pt idx="682">
                  <c:v>-15.799999999999992</c:v>
                </c:pt>
                <c:pt idx="683">
                  <c:v>-20.399999999999974</c:v>
                </c:pt>
                <c:pt idx="684">
                  <c:v>155.79999999999998</c:v>
                </c:pt>
                <c:pt idx="685">
                  <c:v>152.40000000000009</c:v>
                </c:pt>
                <c:pt idx="686">
                  <c:v>2898.2000000000007</c:v>
                </c:pt>
                <c:pt idx="687">
                  <c:v>24.599999999999998</c:v>
                </c:pt>
                <c:pt idx="688">
                  <c:v>29.200000000000003</c:v>
                </c:pt>
                <c:pt idx="689">
                  <c:v>-389.4</c:v>
                </c:pt>
                <c:pt idx="690">
                  <c:v>-210.99999999999994</c:v>
                </c:pt>
                <c:pt idx="691">
                  <c:v>-208.39999999999995</c:v>
                </c:pt>
                <c:pt idx="692">
                  <c:v>-15.399999999999991</c:v>
                </c:pt>
                <c:pt idx="693">
                  <c:v>-19.800000000000018</c:v>
                </c:pt>
                <c:pt idx="694">
                  <c:v>162.40000000000006</c:v>
                </c:pt>
                <c:pt idx="695">
                  <c:v>158.99999999999997</c:v>
                </c:pt>
                <c:pt idx="696">
                  <c:v>24.599999999999998</c:v>
                </c:pt>
                <c:pt idx="697">
                  <c:v>29.000000000000004</c:v>
                </c:pt>
                <c:pt idx="698">
                  <c:v>18.599999999999994</c:v>
                </c:pt>
                <c:pt idx="699">
                  <c:v>-214.79999999999995</c:v>
                </c:pt>
                <c:pt idx="700">
                  <c:v>-212.19999999999982</c:v>
                </c:pt>
                <c:pt idx="701">
                  <c:v>1821.4</c:v>
                </c:pt>
                <c:pt idx="702">
                  <c:v>-14.79999999999999</c:v>
                </c:pt>
                <c:pt idx="703">
                  <c:v>-19.399999999999995</c:v>
                </c:pt>
                <c:pt idx="704">
                  <c:v>154.19999999999999</c:v>
                </c:pt>
                <c:pt idx="705">
                  <c:v>150.99999999999997</c:v>
                </c:pt>
                <c:pt idx="706">
                  <c:v>26.400000000000002</c:v>
                </c:pt>
                <c:pt idx="707">
                  <c:v>30.999999999999982</c:v>
                </c:pt>
                <c:pt idx="708">
                  <c:v>-221.39999999999986</c:v>
                </c:pt>
                <c:pt idx="709">
                  <c:v>-218.39999999999992</c:v>
                </c:pt>
                <c:pt idx="710">
                  <c:v>237.8</c:v>
                </c:pt>
                <c:pt idx="711">
                  <c:v>-12.599999999999989</c:v>
                </c:pt>
                <c:pt idx="712">
                  <c:v>-16.999999999999993</c:v>
                </c:pt>
                <c:pt idx="713">
                  <c:v>1074.4000000000001</c:v>
                </c:pt>
                <c:pt idx="714">
                  <c:v>143.6</c:v>
                </c:pt>
                <c:pt idx="715">
                  <c:v>140.80000000000013</c:v>
                </c:pt>
                <c:pt idx="716">
                  <c:v>28.199999999999982</c:v>
                </c:pt>
                <c:pt idx="717">
                  <c:v>33.199999999999982</c:v>
                </c:pt>
                <c:pt idx="718">
                  <c:v>-238.40000000000003</c:v>
                </c:pt>
                <c:pt idx="719">
                  <c:v>-234.99999999999997</c:v>
                </c:pt>
                <c:pt idx="720">
                  <c:v>-12.199999999999989</c:v>
                </c:pt>
                <c:pt idx="721">
                  <c:v>-17.199999999999971</c:v>
                </c:pt>
                <c:pt idx="722">
                  <c:v>-699.79999999999973</c:v>
                </c:pt>
                <c:pt idx="723">
                  <c:v>152.20000000000002</c:v>
                </c:pt>
                <c:pt idx="724">
                  <c:v>149.40000000000015</c:v>
                </c:pt>
                <c:pt idx="725">
                  <c:v>2873.6000000000004</c:v>
                </c:pt>
                <c:pt idx="726">
                  <c:v>22.4</c:v>
                </c:pt>
                <c:pt idx="727">
                  <c:v>27.400000000000002</c:v>
                </c:pt>
                <c:pt idx="728">
                  <c:v>-214.19999999999993</c:v>
                </c:pt>
                <c:pt idx="729">
                  <c:v>-211.79999999999984</c:v>
                </c:pt>
                <c:pt idx="730">
                  <c:v>-12.000000000000011</c:v>
                </c:pt>
                <c:pt idx="731">
                  <c:v>-16.400000000000013</c:v>
                </c:pt>
                <c:pt idx="732">
                  <c:v>156.60000000000008</c:v>
                </c:pt>
                <c:pt idx="733">
                  <c:v>154.00000000000009</c:v>
                </c:pt>
                <c:pt idx="734">
                  <c:v>-4790.0000000000009</c:v>
                </c:pt>
                <c:pt idx="735">
                  <c:v>23.800000000000033</c:v>
                </c:pt>
                <c:pt idx="736">
                  <c:v>28.600000000000037</c:v>
                </c:pt>
                <c:pt idx="737">
                  <c:v>28.800000000000026</c:v>
                </c:pt>
                <c:pt idx="738">
                  <c:v>-205.79999999999998</c:v>
                </c:pt>
                <c:pt idx="739">
                  <c:v>-202.99999999999994</c:v>
                </c:pt>
                <c:pt idx="740">
                  <c:v>-15.599999999999991</c:v>
                </c:pt>
                <c:pt idx="741">
                  <c:v>-20.600000000000019</c:v>
                </c:pt>
                <c:pt idx="742">
                  <c:v>160.39999999999992</c:v>
                </c:pt>
                <c:pt idx="743">
                  <c:v>157.39999999999998</c:v>
                </c:pt>
                <c:pt idx="744">
                  <c:v>24.200000000000031</c:v>
                </c:pt>
                <c:pt idx="745">
                  <c:v>29.000000000000036</c:v>
                </c:pt>
                <c:pt idx="746">
                  <c:v>-407.6</c:v>
                </c:pt>
                <c:pt idx="747">
                  <c:v>-209.80000000000007</c:v>
                </c:pt>
                <c:pt idx="748">
                  <c:v>-206.99999999999986</c:v>
                </c:pt>
                <c:pt idx="749">
                  <c:v>-16.200000000000014</c:v>
                </c:pt>
                <c:pt idx="750">
                  <c:v>-20.600000000000019</c:v>
                </c:pt>
                <c:pt idx="751">
                  <c:v>165.19999999999993</c:v>
                </c:pt>
                <c:pt idx="752">
                  <c:v>161.99999999999991</c:v>
                </c:pt>
                <c:pt idx="753">
                  <c:v>24.400000000000009</c:v>
                </c:pt>
                <c:pt idx="754">
                  <c:v>29.000000000000014</c:v>
                </c:pt>
                <c:pt idx="755">
                  <c:v>-211.59999999999997</c:v>
                </c:pt>
                <c:pt idx="756">
                  <c:v>-208.8000000000001</c:v>
                </c:pt>
                <c:pt idx="757">
                  <c:v>-37.400000000000013</c:v>
                </c:pt>
                <c:pt idx="758">
                  <c:v>337.4000000000002</c:v>
                </c:pt>
                <c:pt idx="759">
                  <c:v>53.800000000000004</c:v>
                </c:pt>
                <c:pt idx="760">
                  <c:v>-423.19999999999993</c:v>
                </c:pt>
                <c:pt idx="761">
                  <c:v>-39.599999999999987</c:v>
                </c:pt>
                <c:pt idx="762">
                  <c:v>318.20000000000022</c:v>
                </c:pt>
                <c:pt idx="763">
                  <c:v>57.800000000000047</c:v>
                </c:pt>
                <c:pt idx="764">
                  <c:v>-206.4</c:v>
                </c:pt>
                <c:pt idx="765">
                  <c:v>-202.80000000000004</c:v>
                </c:pt>
                <c:pt idx="766">
                  <c:v>-18.600000000000016</c:v>
                </c:pt>
                <c:pt idx="767">
                  <c:v>-23.40000000000002</c:v>
                </c:pt>
                <c:pt idx="768">
                  <c:v>161.00000000000011</c:v>
                </c:pt>
                <c:pt idx="769">
                  <c:v>157.79999999999993</c:v>
                </c:pt>
                <c:pt idx="770">
                  <c:v>26.600000000000012</c:v>
                </c:pt>
                <c:pt idx="771">
                  <c:v>31.599999999999994</c:v>
                </c:pt>
                <c:pt idx="772">
                  <c:v>-207.1999999999999</c:v>
                </c:pt>
                <c:pt idx="773">
                  <c:v>-203.99999999999991</c:v>
                </c:pt>
                <c:pt idx="774">
                  <c:v>-18.600000000000016</c:v>
                </c:pt>
                <c:pt idx="775">
                  <c:v>-23.599999999999998</c:v>
                </c:pt>
                <c:pt idx="776">
                  <c:v>161.59999999999997</c:v>
                </c:pt>
                <c:pt idx="777">
                  <c:v>158.39999999999995</c:v>
                </c:pt>
                <c:pt idx="778">
                  <c:v>26.79999999999999</c:v>
                </c:pt>
                <c:pt idx="779">
                  <c:v>31.800000000000015</c:v>
                </c:pt>
                <c:pt idx="780">
                  <c:v>-207.99999999999983</c:v>
                </c:pt>
                <c:pt idx="781">
                  <c:v>-204.39999999999986</c:v>
                </c:pt>
                <c:pt idx="782">
                  <c:v>-18.799999999999994</c:v>
                </c:pt>
                <c:pt idx="783">
                  <c:v>-23.599999999999998</c:v>
                </c:pt>
                <c:pt idx="784">
                  <c:v>162.19999999999999</c:v>
                </c:pt>
                <c:pt idx="785">
                  <c:v>158.1999999999999</c:v>
                </c:pt>
                <c:pt idx="786">
                  <c:v>27.200000000000014</c:v>
                </c:pt>
                <c:pt idx="787">
                  <c:v>31.599999999999994</c:v>
                </c:pt>
                <c:pt idx="788">
                  <c:v>-208.8000000000001</c:v>
                </c:pt>
                <c:pt idx="789">
                  <c:v>-205.19999999999996</c:v>
                </c:pt>
                <c:pt idx="790">
                  <c:v>-18.400000000000016</c:v>
                </c:pt>
                <c:pt idx="791">
                  <c:v>-23.40000000000002</c:v>
                </c:pt>
                <c:pt idx="792">
                  <c:v>164.79999999999995</c:v>
                </c:pt>
                <c:pt idx="793">
                  <c:v>161.80000000000004</c:v>
                </c:pt>
                <c:pt idx="794">
                  <c:v>26.400000000000013</c:v>
                </c:pt>
                <c:pt idx="795">
                  <c:v>31.000000000000014</c:v>
                </c:pt>
                <c:pt idx="796">
                  <c:v>-211.80000000000004</c:v>
                </c:pt>
                <c:pt idx="797">
                  <c:v>-208.39999999999995</c:v>
                </c:pt>
                <c:pt idx="798">
                  <c:v>-17.800000000000015</c:v>
                </c:pt>
                <c:pt idx="799">
                  <c:v>-22.799999999999997</c:v>
                </c:pt>
                <c:pt idx="800">
                  <c:v>167.79999999999998</c:v>
                </c:pt>
                <c:pt idx="801">
                  <c:v>164.4</c:v>
                </c:pt>
                <c:pt idx="802">
                  <c:v>25.600000000000012</c:v>
                </c:pt>
                <c:pt idx="803">
                  <c:v>30.200000000000014</c:v>
                </c:pt>
                <c:pt idx="804">
                  <c:v>-214.4</c:v>
                </c:pt>
                <c:pt idx="805">
                  <c:v>-211.40000000000006</c:v>
                </c:pt>
                <c:pt idx="806">
                  <c:v>-39.000000000000014</c:v>
                </c:pt>
                <c:pt idx="807">
                  <c:v>339.2000000000001</c:v>
                </c:pt>
                <c:pt idx="808">
                  <c:v>55.400000000000027</c:v>
                </c:pt>
                <c:pt idx="809">
                  <c:v>-430.20000000000033</c:v>
                </c:pt>
                <c:pt idx="810">
                  <c:v>-40.400000000000034</c:v>
                </c:pt>
                <c:pt idx="811">
                  <c:v>328.00000000000011</c:v>
                </c:pt>
                <c:pt idx="812">
                  <c:v>57.59999999999998</c:v>
                </c:pt>
                <c:pt idx="813">
                  <c:v>-210.80000000000004</c:v>
                </c:pt>
                <c:pt idx="814">
                  <c:v>-207.60000000000005</c:v>
                </c:pt>
                <c:pt idx="815">
                  <c:v>-17.600000000000016</c:v>
                </c:pt>
                <c:pt idx="816">
                  <c:v>-22.4</c:v>
                </c:pt>
                <c:pt idx="817">
                  <c:v>166.59999999999994</c:v>
                </c:pt>
                <c:pt idx="818">
                  <c:v>163.19999999999996</c:v>
                </c:pt>
                <c:pt idx="819">
                  <c:v>25.400000000000034</c:v>
                </c:pt>
                <c:pt idx="820">
                  <c:v>30.200000000000014</c:v>
                </c:pt>
                <c:pt idx="821">
                  <c:v>-212.79999999999984</c:v>
                </c:pt>
                <c:pt idx="822">
                  <c:v>-209.39999999999995</c:v>
                </c:pt>
                <c:pt idx="823">
                  <c:v>-621.4</c:v>
                </c:pt>
                <c:pt idx="824">
                  <c:v>-16.600000000000016</c:v>
                </c:pt>
                <c:pt idx="825">
                  <c:v>-21.599999999999998</c:v>
                </c:pt>
                <c:pt idx="826">
                  <c:v>167.99999999999997</c:v>
                </c:pt>
                <c:pt idx="827">
                  <c:v>164.60000000000008</c:v>
                </c:pt>
                <c:pt idx="828">
                  <c:v>23.799999999999986</c:v>
                </c:pt>
                <c:pt idx="829">
                  <c:v>28.399999999999991</c:v>
                </c:pt>
                <c:pt idx="830">
                  <c:v>-209.39999999999995</c:v>
                </c:pt>
                <c:pt idx="831">
                  <c:v>-206.60000000000008</c:v>
                </c:pt>
                <c:pt idx="832">
                  <c:v>807.39999999999975</c:v>
                </c:pt>
                <c:pt idx="833">
                  <c:v>-16.400000000000013</c:v>
                </c:pt>
                <c:pt idx="834">
                  <c:v>-21.199999999999996</c:v>
                </c:pt>
                <c:pt idx="835">
                  <c:v>-5845.5999999999995</c:v>
                </c:pt>
                <c:pt idx="836">
                  <c:v>172.19999999999996</c:v>
                </c:pt>
                <c:pt idx="837">
                  <c:v>168.6</c:v>
                </c:pt>
                <c:pt idx="838">
                  <c:v>27.199999999999978</c:v>
                </c:pt>
                <c:pt idx="839">
                  <c:v>31.599999999999984</c:v>
                </c:pt>
                <c:pt idx="840">
                  <c:v>-209.19999999999987</c:v>
                </c:pt>
                <c:pt idx="841">
                  <c:v>-205.79999999999998</c:v>
                </c:pt>
                <c:pt idx="842">
                  <c:v>-20.199999999999996</c:v>
                </c:pt>
                <c:pt idx="843">
                  <c:v>-24.599999999999998</c:v>
                </c:pt>
                <c:pt idx="844">
                  <c:v>3233.4</c:v>
                </c:pt>
                <c:pt idx="845">
                  <c:v>170.8</c:v>
                </c:pt>
                <c:pt idx="846">
                  <c:v>167.20000000000005</c:v>
                </c:pt>
                <c:pt idx="847">
                  <c:v>-493.2000000000001</c:v>
                </c:pt>
                <c:pt idx="848">
                  <c:v>26.6</c:v>
                </c:pt>
                <c:pt idx="849">
                  <c:v>31.400000000000006</c:v>
                </c:pt>
                <c:pt idx="850">
                  <c:v>-231.00000000000006</c:v>
                </c:pt>
                <c:pt idx="851">
                  <c:v>-227.99999999999994</c:v>
                </c:pt>
                <c:pt idx="852">
                  <c:v>-14.599999999999991</c:v>
                </c:pt>
                <c:pt idx="853">
                  <c:v>-19.199999999999996</c:v>
                </c:pt>
                <c:pt idx="854">
                  <c:v>162.80000000000001</c:v>
                </c:pt>
                <c:pt idx="855">
                  <c:v>159.80000000000007</c:v>
                </c:pt>
                <c:pt idx="856">
                  <c:v>202.99999999999994</c:v>
                </c:pt>
                <c:pt idx="857">
                  <c:v>25.6</c:v>
                </c:pt>
                <c:pt idx="858">
                  <c:v>30.600000000000005</c:v>
                </c:pt>
                <c:pt idx="859">
                  <c:v>2678.3999999999996</c:v>
                </c:pt>
                <c:pt idx="860">
                  <c:v>-222.19999999999996</c:v>
                </c:pt>
                <c:pt idx="861">
                  <c:v>-218.80000000000007</c:v>
                </c:pt>
                <c:pt idx="862">
                  <c:v>-17.199999999999992</c:v>
                </c:pt>
                <c:pt idx="863">
                  <c:v>-22.4</c:v>
                </c:pt>
                <c:pt idx="864">
                  <c:v>173.59999999999997</c:v>
                </c:pt>
                <c:pt idx="865">
                  <c:v>170.00000000000003</c:v>
                </c:pt>
                <c:pt idx="866">
                  <c:v>25.599999999999977</c:v>
                </c:pt>
                <c:pt idx="867">
                  <c:v>30.600000000000005</c:v>
                </c:pt>
                <c:pt idx="868">
                  <c:v>273.99999999999949</c:v>
                </c:pt>
                <c:pt idx="869">
                  <c:v>-219.59999999999997</c:v>
                </c:pt>
                <c:pt idx="870">
                  <c:v>-216.20000000000007</c:v>
                </c:pt>
                <c:pt idx="871">
                  <c:v>999.79999999999973</c:v>
                </c:pt>
                <c:pt idx="872">
                  <c:v>-17.999999999999993</c:v>
                </c:pt>
                <c:pt idx="873">
                  <c:v>-23.199999999999974</c:v>
                </c:pt>
                <c:pt idx="874">
                  <c:v>179.8000000000001</c:v>
                </c:pt>
                <c:pt idx="875">
                  <c:v>176.19999999999996</c:v>
                </c:pt>
                <c:pt idx="876">
                  <c:v>25.199999999999978</c:v>
                </c:pt>
                <c:pt idx="877">
                  <c:v>30.199999999999982</c:v>
                </c:pt>
                <c:pt idx="878">
                  <c:v>-221.60000000000011</c:v>
                </c:pt>
                <c:pt idx="879">
                  <c:v>-218.39999999999992</c:v>
                </c:pt>
                <c:pt idx="880">
                  <c:v>-745.20000000000016</c:v>
                </c:pt>
                <c:pt idx="881">
                  <c:v>-17.199999999999992</c:v>
                </c:pt>
                <c:pt idx="882">
                  <c:v>-22.199999999999996</c:v>
                </c:pt>
                <c:pt idx="883">
                  <c:v>3258.9999999999986</c:v>
                </c:pt>
                <c:pt idx="884">
                  <c:v>178.39999999999989</c:v>
                </c:pt>
                <c:pt idx="885">
                  <c:v>175.40000000000003</c:v>
                </c:pt>
                <c:pt idx="886">
                  <c:v>22.999999999999996</c:v>
                </c:pt>
                <c:pt idx="887">
                  <c:v>28.200000000000003</c:v>
                </c:pt>
                <c:pt idx="888">
                  <c:v>-229.2</c:v>
                </c:pt>
                <c:pt idx="889">
                  <c:v>-226.19999999999987</c:v>
                </c:pt>
                <c:pt idx="890">
                  <c:v>-13.39999999999999</c:v>
                </c:pt>
                <c:pt idx="891">
                  <c:v>-18.399999999999995</c:v>
                </c:pt>
                <c:pt idx="892">
                  <c:v>-6042.7999999999993</c:v>
                </c:pt>
                <c:pt idx="893">
                  <c:v>173.79999999999995</c:v>
                </c:pt>
                <c:pt idx="894">
                  <c:v>170.39999999999989</c:v>
                </c:pt>
                <c:pt idx="895">
                  <c:v>148.59999999999988</c:v>
                </c:pt>
                <c:pt idx="896">
                  <c:v>28.000000000000004</c:v>
                </c:pt>
                <c:pt idx="897">
                  <c:v>33.000000000000007</c:v>
                </c:pt>
                <c:pt idx="898">
                  <c:v>-237.40000000000006</c:v>
                </c:pt>
                <c:pt idx="899">
                  <c:v>-233.8000000000001</c:v>
                </c:pt>
                <c:pt idx="900">
                  <c:v>-15.399999999999991</c:v>
                </c:pt>
                <c:pt idx="901">
                  <c:v>-20.199999999999996</c:v>
                </c:pt>
                <c:pt idx="902">
                  <c:v>163.79999999999998</c:v>
                </c:pt>
                <c:pt idx="903">
                  <c:v>160.39999999999992</c:v>
                </c:pt>
                <c:pt idx="904">
                  <c:v>-409.19999999999987</c:v>
                </c:pt>
                <c:pt idx="905">
                  <c:v>27.6</c:v>
                </c:pt>
                <c:pt idx="906">
                  <c:v>32.600000000000009</c:v>
                </c:pt>
                <c:pt idx="907">
                  <c:v>236.60000000000139</c:v>
                </c:pt>
                <c:pt idx="908">
                  <c:v>-230.40000000000003</c:v>
                </c:pt>
                <c:pt idx="909">
                  <c:v>-226.7999999999999</c:v>
                </c:pt>
                <c:pt idx="910">
                  <c:v>-16.599999999999991</c:v>
                </c:pt>
                <c:pt idx="911">
                  <c:v>-21.999999999999975</c:v>
                </c:pt>
                <c:pt idx="912">
                  <c:v>177.00000000000014</c:v>
                </c:pt>
                <c:pt idx="913">
                  <c:v>173.79999999999995</c:v>
                </c:pt>
                <c:pt idx="914">
                  <c:v>25.999999999999979</c:v>
                </c:pt>
                <c:pt idx="915">
                  <c:v>30.799999999999983</c:v>
                </c:pt>
                <c:pt idx="916">
                  <c:v>3025.1999999999985</c:v>
                </c:pt>
                <c:pt idx="917">
                  <c:v>-227.00000000000014</c:v>
                </c:pt>
                <c:pt idx="918">
                  <c:v>-223.2000000000001</c:v>
                </c:pt>
                <c:pt idx="919">
                  <c:v>-723.19999999999993</c:v>
                </c:pt>
                <c:pt idx="920">
                  <c:v>-18.799999999999994</c:v>
                </c:pt>
                <c:pt idx="921">
                  <c:v>-23.999999999999975</c:v>
                </c:pt>
                <c:pt idx="922">
                  <c:v>180.40000000000003</c:v>
                </c:pt>
                <c:pt idx="923">
                  <c:v>177.20000000000002</c:v>
                </c:pt>
                <c:pt idx="924">
                  <c:v>26.2</c:v>
                </c:pt>
                <c:pt idx="925">
                  <c:v>31.199999999999982</c:v>
                </c:pt>
                <c:pt idx="926">
                  <c:v>-222.60000000000008</c:v>
                </c:pt>
                <c:pt idx="927">
                  <c:v>-219.39999999999989</c:v>
                </c:pt>
                <c:pt idx="928">
                  <c:v>966.6</c:v>
                </c:pt>
                <c:pt idx="929">
                  <c:v>-18.599999999999994</c:v>
                </c:pt>
                <c:pt idx="930">
                  <c:v>-23.999999999999975</c:v>
                </c:pt>
                <c:pt idx="931">
                  <c:v>-5971.3999999999987</c:v>
                </c:pt>
                <c:pt idx="932">
                  <c:v>183.99999999999997</c:v>
                </c:pt>
                <c:pt idx="933">
                  <c:v>180.40000000000003</c:v>
                </c:pt>
                <c:pt idx="934">
                  <c:v>29.59999999999998</c:v>
                </c:pt>
                <c:pt idx="935">
                  <c:v>34.799999999999983</c:v>
                </c:pt>
                <c:pt idx="936">
                  <c:v>-225.39999999999995</c:v>
                </c:pt>
                <c:pt idx="937">
                  <c:v>-221.59999999999994</c:v>
                </c:pt>
                <c:pt idx="938">
                  <c:v>-22.199999999999996</c:v>
                </c:pt>
                <c:pt idx="939">
                  <c:v>-26.799999999999979</c:v>
                </c:pt>
                <c:pt idx="940">
                  <c:v>3158.8</c:v>
                </c:pt>
                <c:pt idx="941">
                  <c:v>182.00000000000011</c:v>
                </c:pt>
                <c:pt idx="942">
                  <c:v>178.2</c:v>
                </c:pt>
                <c:pt idx="943">
                  <c:v>-463.80000000000007</c:v>
                </c:pt>
                <c:pt idx="944">
                  <c:v>28.800000000000004</c:v>
                </c:pt>
                <c:pt idx="945">
                  <c:v>34.400000000000006</c:v>
                </c:pt>
                <c:pt idx="946">
                  <c:v>-249.00000000000003</c:v>
                </c:pt>
                <c:pt idx="947">
                  <c:v>-245.40000000000006</c:v>
                </c:pt>
                <c:pt idx="948">
                  <c:v>-16.199999999999992</c:v>
                </c:pt>
                <c:pt idx="949">
                  <c:v>-21.199999999999996</c:v>
                </c:pt>
                <c:pt idx="950">
                  <c:v>174.00000000000003</c:v>
                </c:pt>
                <c:pt idx="951">
                  <c:v>170.40000000000006</c:v>
                </c:pt>
                <c:pt idx="952">
                  <c:v>163.79999999999998</c:v>
                </c:pt>
                <c:pt idx="953">
                  <c:v>28.6</c:v>
                </c:pt>
                <c:pt idx="954">
                  <c:v>33.800000000000004</c:v>
                </c:pt>
                <c:pt idx="955">
                  <c:v>3221.0000000000009</c:v>
                </c:pt>
                <c:pt idx="956">
                  <c:v>-238.80000000000015</c:v>
                </c:pt>
                <c:pt idx="957">
                  <c:v>-234.80000000000007</c:v>
                </c:pt>
                <c:pt idx="958">
                  <c:v>-19.599999999999994</c:v>
                </c:pt>
                <c:pt idx="959">
                  <c:v>-24.799999999999976</c:v>
                </c:pt>
                <c:pt idx="960">
                  <c:v>188.59999999999991</c:v>
                </c:pt>
                <c:pt idx="961">
                  <c:v>184.99999999999997</c:v>
                </c:pt>
                <c:pt idx="962">
                  <c:v>28.200000000000003</c:v>
                </c:pt>
                <c:pt idx="963">
                  <c:v>33.599999999999987</c:v>
                </c:pt>
                <c:pt idx="964">
                  <c:v>230.20000000000067</c:v>
                </c:pt>
                <c:pt idx="965">
                  <c:v>-236.20000000000002</c:v>
                </c:pt>
                <c:pt idx="966">
                  <c:v>-232.1999999999999</c:v>
                </c:pt>
                <c:pt idx="967">
                  <c:v>1042.5999999999999</c:v>
                </c:pt>
                <c:pt idx="968">
                  <c:v>-19.399999999999995</c:v>
                </c:pt>
                <c:pt idx="969">
                  <c:v>-25</c:v>
                </c:pt>
                <c:pt idx="970">
                  <c:v>195.40000000000006</c:v>
                </c:pt>
                <c:pt idx="971">
                  <c:v>191.1999999999999</c:v>
                </c:pt>
                <c:pt idx="972">
                  <c:v>27.400000000000002</c:v>
                </c:pt>
                <c:pt idx="973">
                  <c:v>32.599999999999987</c:v>
                </c:pt>
                <c:pt idx="974">
                  <c:v>-239.60000000000008</c:v>
                </c:pt>
                <c:pt idx="975">
                  <c:v>-235.99999999999994</c:v>
                </c:pt>
                <c:pt idx="976">
                  <c:v>-768.39999999999986</c:v>
                </c:pt>
                <c:pt idx="977">
                  <c:v>-19.199999999999996</c:v>
                </c:pt>
                <c:pt idx="978">
                  <c:v>-24.399999999999977</c:v>
                </c:pt>
                <c:pt idx="979">
                  <c:v>2938.7999999999993</c:v>
                </c:pt>
                <c:pt idx="980">
                  <c:v>192.60000000000002</c:v>
                </c:pt>
                <c:pt idx="981">
                  <c:v>189.4</c:v>
                </c:pt>
                <c:pt idx="982">
                  <c:v>25</c:v>
                </c:pt>
                <c:pt idx="983">
                  <c:v>30.600000000000005</c:v>
                </c:pt>
                <c:pt idx="984">
                  <c:v>-246.19999999999996</c:v>
                </c:pt>
                <c:pt idx="985">
                  <c:v>-243.00000000000014</c:v>
                </c:pt>
                <c:pt idx="986">
                  <c:v>-14.999999999999991</c:v>
                </c:pt>
                <c:pt idx="987">
                  <c:v>-20.599999999999994</c:v>
                </c:pt>
                <c:pt idx="988">
                  <c:v>-5782.0000000000009</c:v>
                </c:pt>
                <c:pt idx="989">
                  <c:v>188.40000000000003</c:v>
                </c:pt>
                <c:pt idx="990">
                  <c:v>184.99999999999997</c:v>
                </c:pt>
                <c:pt idx="991">
                  <c:v>97.799999999999969</c:v>
                </c:pt>
                <c:pt idx="992">
                  <c:v>29.400000000000002</c:v>
                </c:pt>
                <c:pt idx="993">
                  <c:v>35.20000000000001</c:v>
                </c:pt>
                <c:pt idx="994">
                  <c:v>-253.39999999999989</c:v>
                </c:pt>
                <c:pt idx="995">
                  <c:v>-250.00000000000017</c:v>
                </c:pt>
                <c:pt idx="996">
                  <c:v>-16.999999999999993</c:v>
                </c:pt>
                <c:pt idx="997">
                  <c:v>-22.4</c:v>
                </c:pt>
                <c:pt idx="998">
                  <c:v>179.99999999999997</c:v>
                </c:pt>
                <c:pt idx="999">
                  <c:v>176.6</c:v>
                </c:pt>
                <c:pt idx="1000">
                  <c:v>-298.79999999999995</c:v>
                </c:pt>
                <c:pt idx="1001">
                  <c:v>29.600000000000005</c:v>
                </c:pt>
                <c:pt idx="1002">
                  <c:v>35.000000000000007</c:v>
                </c:pt>
                <c:pt idx="1003">
                  <c:v>210.39999999999992</c:v>
                </c:pt>
                <c:pt idx="1004">
                  <c:v>-246.19999999999996</c:v>
                </c:pt>
                <c:pt idx="1005">
                  <c:v>-242.7999999999999</c:v>
                </c:pt>
                <c:pt idx="1006">
                  <c:v>-17.399999999999991</c:v>
                </c:pt>
                <c:pt idx="1007">
                  <c:v>-23.199999999999974</c:v>
                </c:pt>
                <c:pt idx="1008">
                  <c:v>193.20000000000005</c:v>
                </c:pt>
                <c:pt idx="1009">
                  <c:v>189.4</c:v>
                </c:pt>
                <c:pt idx="1010">
                  <c:v>26.799999999999979</c:v>
                </c:pt>
                <c:pt idx="1011">
                  <c:v>32.399999999999984</c:v>
                </c:pt>
                <c:pt idx="1012">
                  <c:v>3304.9999999999982</c:v>
                </c:pt>
                <c:pt idx="1013">
                  <c:v>-243.39999999999992</c:v>
                </c:pt>
                <c:pt idx="1014">
                  <c:v>-239.99999999999986</c:v>
                </c:pt>
                <c:pt idx="1015">
                  <c:v>-683.60000000000014</c:v>
                </c:pt>
                <c:pt idx="1016">
                  <c:v>-19.199999999999996</c:v>
                </c:pt>
                <c:pt idx="1017">
                  <c:v>-24.8</c:v>
                </c:pt>
                <c:pt idx="1018">
                  <c:v>194.59999999999997</c:v>
                </c:pt>
                <c:pt idx="1019">
                  <c:v>191.2</c:v>
                </c:pt>
                <c:pt idx="1020">
                  <c:v>27.59999999999998</c:v>
                </c:pt>
                <c:pt idx="1021">
                  <c:v>33.199999999999982</c:v>
                </c:pt>
                <c:pt idx="1022">
                  <c:v>-241.1999999999999</c:v>
                </c:pt>
                <c:pt idx="1023">
                  <c:v>-237.60000000000011</c:v>
                </c:pt>
                <c:pt idx="1024">
                  <c:v>910.2</c:v>
                </c:pt>
                <c:pt idx="1025">
                  <c:v>-19.199999999999996</c:v>
                </c:pt>
                <c:pt idx="1026">
                  <c:v>-25</c:v>
                </c:pt>
                <c:pt idx="1027">
                  <c:v>-4873.2</c:v>
                </c:pt>
                <c:pt idx="1028">
                  <c:v>198.00000000000003</c:v>
                </c:pt>
                <c:pt idx="1029">
                  <c:v>194.19999999999993</c:v>
                </c:pt>
                <c:pt idx="1030">
                  <c:v>30.399999999999981</c:v>
                </c:pt>
                <c:pt idx="1031">
                  <c:v>35.999999999999986</c:v>
                </c:pt>
                <c:pt idx="1032">
                  <c:v>-244.20000000000002</c:v>
                </c:pt>
                <c:pt idx="1033">
                  <c:v>-240.00000000000003</c:v>
                </c:pt>
                <c:pt idx="1034">
                  <c:v>-21.999999999999996</c:v>
                </c:pt>
                <c:pt idx="1035">
                  <c:v>-27.400000000000002</c:v>
                </c:pt>
                <c:pt idx="1036">
                  <c:v>2427.0000000000005</c:v>
                </c:pt>
                <c:pt idx="1037">
                  <c:v>196.7999999999999</c:v>
                </c:pt>
                <c:pt idx="1038">
                  <c:v>193.00000000000006</c:v>
                </c:pt>
                <c:pt idx="1039">
                  <c:v>-387.99999999999994</c:v>
                </c:pt>
                <c:pt idx="1040">
                  <c:v>29.000000000000004</c:v>
                </c:pt>
                <c:pt idx="1041">
                  <c:v>34.799999999999983</c:v>
                </c:pt>
                <c:pt idx="1042">
                  <c:v>-257.40000000000015</c:v>
                </c:pt>
                <c:pt idx="1043">
                  <c:v>-253.40000000000006</c:v>
                </c:pt>
                <c:pt idx="1044">
                  <c:v>-17.999999999999993</c:v>
                </c:pt>
                <c:pt idx="1045">
                  <c:v>-23.4</c:v>
                </c:pt>
                <c:pt idx="1046">
                  <c:v>191.39999999999998</c:v>
                </c:pt>
                <c:pt idx="1047">
                  <c:v>187.8</c:v>
                </c:pt>
                <c:pt idx="1048">
                  <c:v>132.00000000000003</c:v>
                </c:pt>
                <c:pt idx="1049">
                  <c:v>29.200000000000003</c:v>
                </c:pt>
                <c:pt idx="1050">
                  <c:v>34.20000000000001</c:v>
                </c:pt>
                <c:pt idx="1051">
                  <c:v>3055.8</c:v>
                </c:pt>
                <c:pt idx="1052">
                  <c:v>-248.60000000000005</c:v>
                </c:pt>
                <c:pt idx="1053">
                  <c:v>-244.99999999999991</c:v>
                </c:pt>
                <c:pt idx="1054">
                  <c:v>-20.399999999999995</c:v>
                </c:pt>
                <c:pt idx="1055">
                  <c:v>-26.2</c:v>
                </c:pt>
                <c:pt idx="1056">
                  <c:v>201.39999999999992</c:v>
                </c:pt>
                <c:pt idx="1057">
                  <c:v>197.80000000000007</c:v>
                </c:pt>
                <c:pt idx="1058">
                  <c:v>28.799999999999979</c:v>
                </c:pt>
                <c:pt idx="1059">
                  <c:v>34.600000000000009</c:v>
                </c:pt>
                <c:pt idx="1060">
                  <c:v>196.5999999999994</c:v>
                </c:pt>
                <c:pt idx="1061">
                  <c:v>-247.19999999999996</c:v>
                </c:pt>
                <c:pt idx="1062">
                  <c:v>-243.80000000000007</c:v>
                </c:pt>
                <c:pt idx="1063">
                  <c:v>756.1999999999997</c:v>
                </c:pt>
                <c:pt idx="1064">
                  <c:v>-19.399999999999995</c:v>
                </c:pt>
                <c:pt idx="1065">
                  <c:v>-25</c:v>
                </c:pt>
                <c:pt idx="1066">
                  <c:v>203.59999999999997</c:v>
                </c:pt>
                <c:pt idx="1067">
                  <c:v>199.8000000000001</c:v>
                </c:pt>
                <c:pt idx="1068">
                  <c:v>27.59999999999998</c:v>
                </c:pt>
                <c:pt idx="1069">
                  <c:v>33.399999999999984</c:v>
                </c:pt>
                <c:pt idx="1070">
                  <c:v>-251.99999999999994</c:v>
                </c:pt>
                <c:pt idx="1071">
                  <c:v>-248.2000000000001</c:v>
                </c:pt>
                <c:pt idx="1072">
                  <c:v>-567.00000000000011</c:v>
                </c:pt>
                <c:pt idx="1073">
                  <c:v>-19.399999999999995</c:v>
                </c:pt>
                <c:pt idx="1074">
                  <c:v>-24.8</c:v>
                </c:pt>
                <c:pt idx="1075">
                  <c:v>2311.9999999999995</c:v>
                </c:pt>
                <c:pt idx="1076">
                  <c:v>201.99999999999994</c:v>
                </c:pt>
                <c:pt idx="1077">
                  <c:v>198.80000000000004</c:v>
                </c:pt>
                <c:pt idx="1078">
                  <c:v>25.199999999999978</c:v>
                </c:pt>
                <c:pt idx="1079">
                  <c:v>31.000000000000004</c:v>
                </c:pt>
                <c:pt idx="1080">
                  <c:v>-254.2</c:v>
                </c:pt>
                <c:pt idx="1081">
                  <c:v>-250.99999999999997</c:v>
                </c:pt>
                <c:pt idx="1082">
                  <c:v>-16.199999999999992</c:v>
                </c:pt>
                <c:pt idx="1083">
                  <c:v>-21.799999999999997</c:v>
                </c:pt>
                <c:pt idx="1084">
                  <c:v>-4760.3999999999996</c:v>
                </c:pt>
                <c:pt idx="1085">
                  <c:v>199.60000000000005</c:v>
                </c:pt>
                <c:pt idx="1086">
                  <c:v>195.8000000000001</c:v>
                </c:pt>
                <c:pt idx="1087">
                  <c:v>154.19999999999999</c:v>
                </c:pt>
                <c:pt idx="1088">
                  <c:v>28.399999999999981</c:v>
                </c:pt>
                <c:pt idx="1089">
                  <c:v>34.399999999999984</c:v>
                </c:pt>
                <c:pt idx="1090">
                  <c:v>-254.99999999999989</c:v>
                </c:pt>
                <c:pt idx="1091">
                  <c:v>-251.39999999999992</c:v>
                </c:pt>
                <c:pt idx="1092">
                  <c:v>-18.399999999999995</c:v>
                </c:pt>
                <c:pt idx="1093">
                  <c:v>-23.599999999999998</c:v>
                </c:pt>
                <c:pt idx="1094">
                  <c:v>193.20000000000005</c:v>
                </c:pt>
                <c:pt idx="1095">
                  <c:v>189.4</c:v>
                </c:pt>
                <c:pt idx="1096">
                  <c:v>-462.6</c:v>
                </c:pt>
                <c:pt idx="1097">
                  <c:v>28.799999999999979</c:v>
                </c:pt>
                <c:pt idx="1098">
                  <c:v>34.399999999999984</c:v>
                </c:pt>
                <c:pt idx="1099">
                  <c:v>195.40000000000077</c:v>
                </c:pt>
                <c:pt idx="1100">
                  <c:v>-249.1999999999999</c:v>
                </c:pt>
                <c:pt idx="1101">
                  <c:v>-245.79999999999984</c:v>
                </c:pt>
                <c:pt idx="1102">
                  <c:v>-17.599999999999994</c:v>
                </c:pt>
                <c:pt idx="1103">
                  <c:v>-23.4</c:v>
                </c:pt>
                <c:pt idx="1104">
                  <c:v>200.79999999999998</c:v>
                </c:pt>
                <c:pt idx="1105">
                  <c:v>197.20000000000005</c:v>
                </c:pt>
                <c:pt idx="1106">
                  <c:v>26.6</c:v>
                </c:pt>
                <c:pt idx="1107">
                  <c:v>31.999999999999982</c:v>
                </c:pt>
                <c:pt idx="1108">
                  <c:v>3387.3999999999996</c:v>
                </c:pt>
                <c:pt idx="1109">
                  <c:v>-248.60000000000005</c:v>
                </c:pt>
                <c:pt idx="1110">
                  <c:v>-245.00000000000011</c:v>
                </c:pt>
                <c:pt idx="1111">
                  <c:v>-617.6</c:v>
                </c:pt>
                <c:pt idx="1112">
                  <c:v>-18.599999999999994</c:v>
                </c:pt>
                <c:pt idx="1113">
                  <c:v>-24.2</c:v>
                </c:pt>
                <c:pt idx="1114">
                  <c:v>196.59999999999994</c:v>
                </c:pt>
                <c:pt idx="1115">
                  <c:v>193.00000000000006</c:v>
                </c:pt>
                <c:pt idx="1116">
                  <c:v>27.999999999999979</c:v>
                </c:pt>
                <c:pt idx="1117">
                  <c:v>33.400000000000006</c:v>
                </c:pt>
                <c:pt idx="1118">
                  <c:v>-249.60000000000005</c:v>
                </c:pt>
                <c:pt idx="1119">
                  <c:v>-246.39999999999986</c:v>
                </c:pt>
                <c:pt idx="1120">
                  <c:v>808.60000000000014</c:v>
                </c:pt>
                <c:pt idx="1121">
                  <c:v>-18.999999999999993</c:v>
                </c:pt>
                <c:pt idx="1122">
                  <c:v>-24.599999999999998</c:v>
                </c:pt>
                <c:pt idx="1123">
                  <c:v>-4710.7999999999993</c:v>
                </c:pt>
                <c:pt idx="1124">
                  <c:v>201.80000000000007</c:v>
                </c:pt>
                <c:pt idx="1125">
                  <c:v>197.99999999999994</c:v>
                </c:pt>
                <c:pt idx="1126">
                  <c:v>30.399999999999981</c:v>
                </c:pt>
                <c:pt idx="1127">
                  <c:v>35.599999999999987</c:v>
                </c:pt>
                <c:pt idx="1128">
                  <c:v>-249.8000000000001</c:v>
                </c:pt>
                <c:pt idx="1129">
                  <c:v>-246.00000000000009</c:v>
                </c:pt>
                <c:pt idx="1130">
                  <c:v>-21.599999999999998</c:v>
                </c:pt>
                <c:pt idx="1131">
                  <c:v>-27.400000000000002</c:v>
                </c:pt>
                <c:pt idx="1132">
                  <c:v>2279.6000000000008</c:v>
                </c:pt>
                <c:pt idx="1133">
                  <c:v>202.59999999999997</c:v>
                </c:pt>
                <c:pt idx="1134">
                  <c:v>198.99999999999991</c:v>
                </c:pt>
                <c:pt idx="1135">
                  <c:v>-474.59999999999997</c:v>
                </c:pt>
                <c:pt idx="1136">
                  <c:v>27.999999999999979</c:v>
                </c:pt>
                <c:pt idx="1137">
                  <c:v>33.800000000000004</c:v>
                </c:pt>
                <c:pt idx="1138">
                  <c:v>-255.60000000000008</c:v>
                </c:pt>
                <c:pt idx="1139">
                  <c:v>-251.7999999999999</c:v>
                </c:pt>
                <c:pt idx="1140">
                  <c:v>-18.599999999999994</c:v>
                </c:pt>
                <c:pt idx="1141">
                  <c:v>-24.399999999999977</c:v>
                </c:pt>
                <c:pt idx="1142">
                  <c:v>200.39999999999995</c:v>
                </c:pt>
                <c:pt idx="1143">
                  <c:v>196.60000000000002</c:v>
                </c:pt>
                <c:pt idx="1144">
                  <c:v>163.60000000000011</c:v>
                </c:pt>
                <c:pt idx="1145">
                  <c:v>28.200000000000003</c:v>
                </c:pt>
                <c:pt idx="1146">
                  <c:v>33.800000000000004</c:v>
                </c:pt>
                <c:pt idx="1147">
                  <c:v>3083.7999999999993</c:v>
                </c:pt>
                <c:pt idx="1148">
                  <c:v>-249.0000000000002</c:v>
                </c:pt>
                <c:pt idx="1149">
                  <c:v>-244.79999999999987</c:v>
                </c:pt>
                <c:pt idx="1150">
                  <c:v>-20.599999999999994</c:v>
                </c:pt>
                <c:pt idx="1151">
                  <c:v>-26.2</c:v>
                </c:pt>
                <c:pt idx="1152">
                  <c:v>204.39999999999995</c:v>
                </c:pt>
                <c:pt idx="1153">
                  <c:v>200.8000000000001</c:v>
                </c:pt>
                <c:pt idx="1154">
                  <c:v>28.399999999999981</c:v>
                </c:pt>
                <c:pt idx="1155">
                  <c:v>33.999999999999986</c:v>
                </c:pt>
                <c:pt idx="1156">
                  <c:v>177.00000000000102</c:v>
                </c:pt>
                <c:pt idx="1157">
                  <c:v>-249.20000000000007</c:v>
                </c:pt>
                <c:pt idx="1158">
                  <c:v>-245.8</c:v>
                </c:pt>
                <c:pt idx="1159">
                  <c:v>809.20000000000016</c:v>
                </c:pt>
                <c:pt idx="1160">
                  <c:v>-18.199999999999992</c:v>
                </c:pt>
                <c:pt idx="1161">
                  <c:v>-23.999999999999975</c:v>
                </c:pt>
                <c:pt idx="1162">
                  <c:v>201.00000000000006</c:v>
                </c:pt>
                <c:pt idx="1163">
                  <c:v>197.59999999999991</c:v>
                </c:pt>
                <c:pt idx="1164">
                  <c:v>28.200000000000003</c:v>
                </c:pt>
                <c:pt idx="1165">
                  <c:v>33.999999999999986</c:v>
                </c:pt>
                <c:pt idx="1166">
                  <c:v>-257.79999999999995</c:v>
                </c:pt>
                <c:pt idx="1167">
                  <c:v>-253.8</c:v>
                </c:pt>
                <c:pt idx="1168">
                  <c:v>-620.39999999999986</c:v>
                </c:pt>
                <c:pt idx="1169">
                  <c:v>-18.799999999999994</c:v>
                </c:pt>
                <c:pt idx="1170">
                  <c:v>-24.2</c:v>
                </c:pt>
                <c:pt idx="1171">
                  <c:v>2012.8</c:v>
                </c:pt>
                <c:pt idx="1172">
                  <c:v>202.4</c:v>
                </c:pt>
                <c:pt idx="1173">
                  <c:v>199.40000000000015</c:v>
                </c:pt>
                <c:pt idx="1174">
                  <c:v>25</c:v>
                </c:pt>
                <c:pt idx="1175">
                  <c:v>30.999999999999982</c:v>
                </c:pt>
                <c:pt idx="1176">
                  <c:v>-253.39999999999989</c:v>
                </c:pt>
                <c:pt idx="1177">
                  <c:v>-250.39999999999995</c:v>
                </c:pt>
                <c:pt idx="1178">
                  <c:v>-16.399999999999991</c:v>
                </c:pt>
                <c:pt idx="1179">
                  <c:v>-21.999999999999996</c:v>
                </c:pt>
                <c:pt idx="1180">
                  <c:v>-4189.7999999999993</c:v>
                </c:pt>
                <c:pt idx="1181">
                  <c:v>202.20000000000002</c:v>
                </c:pt>
                <c:pt idx="1182">
                  <c:v>198.79999999999995</c:v>
                </c:pt>
                <c:pt idx="1183">
                  <c:v>163.20000000000013</c:v>
                </c:pt>
                <c:pt idx="1184">
                  <c:v>27.400000000000002</c:v>
                </c:pt>
                <c:pt idx="1185">
                  <c:v>33.199999999999982</c:v>
                </c:pt>
                <c:pt idx="1186">
                  <c:v>-250.20000000000007</c:v>
                </c:pt>
                <c:pt idx="1187">
                  <c:v>-247.00000000000006</c:v>
                </c:pt>
                <c:pt idx="1188">
                  <c:v>-19.199999999999996</c:v>
                </c:pt>
                <c:pt idx="1189">
                  <c:v>-24.399999999999977</c:v>
                </c:pt>
                <c:pt idx="1190">
                  <c:v>199.60000000000005</c:v>
                </c:pt>
                <c:pt idx="1191">
                  <c:v>195.8</c:v>
                </c:pt>
                <c:pt idx="1192">
                  <c:v>-485.00000000000011</c:v>
                </c:pt>
                <c:pt idx="1193">
                  <c:v>27.8</c:v>
                </c:pt>
                <c:pt idx="1194">
                  <c:v>33.400000000000006</c:v>
                </c:pt>
                <c:pt idx="1195">
                  <c:v>145.20000000000124</c:v>
                </c:pt>
                <c:pt idx="1196">
                  <c:v>-247.79999999999998</c:v>
                </c:pt>
                <c:pt idx="1197">
                  <c:v>-244.59999999999997</c:v>
                </c:pt>
                <c:pt idx="1198">
                  <c:v>-17.799999999999994</c:v>
                </c:pt>
                <c:pt idx="1199">
                  <c:v>-23.4</c:v>
                </c:pt>
                <c:pt idx="1200">
                  <c:v>201.20000000000005</c:v>
                </c:pt>
                <c:pt idx="1201">
                  <c:v>197.79999999999998</c:v>
                </c:pt>
                <c:pt idx="1202">
                  <c:v>26.6</c:v>
                </c:pt>
                <c:pt idx="1203">
                  <c:v>31.999999999999982</c:v>
                </c:pt>
                <c:pt idx="1204">
                  <c:v>2884.2</c:v>
                </c:pt>
                <c:pt idx="1205">
                  <c:v>-249.20000000000007</c:v>
                </c:pt>
                <c:pt idx="1206">
                  <c:v>-245.2</c:v>
                </c:pt>
                <c:pt idx="1207">
                  <c:v>-668.6</c:v>
                </c:pt>
                <c:pt idx="1208">
                  <c:v>-17.999999999999993</c:v>
                </c:pt>
                <c:pt idx="1209">
                  <c:v>-23.4</c:v>
                </c:pt>
                <c:pt idx="1210">
                  <c:v>192.99999999999997</c:v>
                </c:pt>
                <c:pt idx="1211">
                  <c:v>189.60000000000008</c:v>
                </c:pt>
                <c:pt idx="1212">
                  <c:v>27.999999999999979</c:v>
                </c:pt>
                <c:pt idx="1213">
                  <c:v>33.800000000000004</c:v>
                </c:pt>
                <c:pt idx="1214">
                  <c:v>-252.60000000000016</c:v>
                </c:pt>
                <c:pt idx="1215">
                  <c:v>-248.60000000000005</c:v>
                </c:pt>
                <c:pt idx="1216">
                  <c:v>864.8</c:v>
                </c:pt>
                <c:pt idx="1217">
                  <c:v>-18.599999999999994</c:v>
                </c:pt>
                <c:pt idx="1218">
                  <c:v>-23.999999999999975</c:v>
                </c:pt>
                <c:pt idx="1219">
                  <c:v>-5454</c:v>
                </c:pt>
                <c:pt idx="1220">
                  <c:v>199.99999999999991</c:v>
                </c:pt>
                <c:pt idx="1221">
                  <c:v>195.8000000000001</c:v>
                </c:pt>
                <c:pt idx="1222">
                  <c:v>30.600000000000005</c:v>
                </c:pt>
                <c:pt idx="1223">
                  <c:v>36.20000000000001</c:v>
                </c:pt>
                <c:pt idx="1224">
                  <c:v>-250.7999999999999</c:v>
                </c:pt>
                <c:pt idx="1225">
                  <c:v>-246.80000000000018</c:v>
                </c:pt>
                <c:pt idx="1226">
                  <c:v>-21.799999999999997</c:v>
                </c:pt>
                <c:pt idx="1227">
                  <c:v>-27.59999999999998</c:v>
                </c:pt>
                <c:pt idx="1228">
                  <c:v>2636.3999999999992</c:v>
                </c:pt>
                <c:pt idx="1229">
                  <c:v>201.39999999999992</c:v>
                </c:pt>
                <c:pt idx="1230">
                  <c:v>197.79999999999998</c:v>
                </c:pt>
                <c:pt idx="1231">
                  <c:v>-522.00000000000011</c:v>
                </c:pt>
                <c:pt idx="1232">
                  <c:v>27.199999999999978</c:v>
                </c:pt>
                <c:pt idx="1233">
                  <c:v>33.000000000000007</c:v>
                </c:pt>
                <c:pt idx="1234">
                  <c:v>-253.99999999999991</c:v>
                </c:pt>
                <c:pt idx="1235">
                  <c:v>-250.39999999999995</c:v>
                </c:pt>
                <c:pt idx="1236">
                  <c:v>-18.399999999999995</c:v>
                </c:pt>
                <c:pt idx="1237">
                  <c:v>-24.2</c:v>
                </c:pt>
                <c:pt idx="1238">
                  <c:v>200.60000000000002</c:v>
                </c:pt>
                <c:pt idx="1239">
                  <c:v>196.79999999999998</c:v>
                </c:pt>
                <c:pt idx="1240">
                  <c:v>180.79999999999998</c:v>
                </c:pt>
                <c:pt idx="1241">
                  <c:v>27.59999999999998</c:v>
                </c:pt>
                <c:pt idx="1242">
                  <c:v>33.000000000000007</c:v>
                </c:pt>
                <c:pt idx="1243">
                  <c:v>2669.2</c:v>
                </c:pt>
                <c:pt idx="1244">
                  <c:v>-247.00000000000006</c:v>
                </c:pt>
                <c:pt idx="1245">
                  <c:v>-243.39999999999992</c:v>
                </c:pt>
                <c:pt idx="1246">
                  <c:v>-19.999999999999996</c:v>
                </c:pt>
                <c:pt idx="1247">
                  <c:v>-25.6</c:v>
                </c:pt>
                <c:pt idx="1248">
                  <c:v>203.2</c:v>
                </c:pt>
                <c:pt idx="1249">
                  <c:v>199.59999999999985</c:v>
                </c:pt>
                <c:pt idx="1250">
                  <c:v>27.999999999999979</c:v>
                </c:pt>
                <c:pt idx="1251">
                  <c:v>33.599999999999987</c:v>
                </c:pt>
                <c:pt idx="1252">
                  <c:v>124.59999999999951</c:v>
                </c:pt>
                <c:pt idx="1253">
                  <c:v>-247.4</c:v>
                </c:pt>
                <c:pt idx="1254">
                  <c:v>-244.20000000000019</c:v>
                </c:pt>
                <c:pt idx="1255">
                  <c:v>787.20000000000016</c:v>
                </c:pt>
                <c:pt idx="1256">
                  <c:v>-18.199999999999992</c:v>
                </c:pt>
                <c:pt idx="1257">
                  <c:v>-23.999999999999975</c:v>
                </c:pt>
                <c:pt idx="1258">
                  <c:v>201.79999999999998</c:v>
                </c:pt>
                <c:pt idx="1259">
                  <c:v>197.99999999999994</c:v>
                </c:pt>
                <c:pt idx="1260">
                  <c:v>27.8</c:v>
                </c:pt>
                <c:pt idx="1261">
                  <c:v>33.599999999999987</c:v>
                </c:pt>
                <c:pt idx="1262">
                  <c:v>-255.40000000000003</c:v>
                </c:pt>
                <c:pt idx="1263">
                  <c:v>-251.59999999999982</c:v>
                </c:pt>
                <c:pt idx="1264">
                  <c:v>-605.79999999999995</c:v>
                </c:pt>
                <c:pt idx="1265">
                  <c:v>-18.399999999999995</c:v>
                </c:pt>
                <c:pt idx="1266">
                  <c:v>-24.399999999999977</c:v>
                </c:pt>
                <c:pt idx="1267">
                  <c:v>2338.8000000000006</c:v>
                </c:pt>
                <c:pt idx="1268">
                  <c:v>201.6</c:v>
                </c:pt>
                <c:pt idx="1269">
                  <c:v>198.60000000000005</c:v>
                </c:pt>
                <c:pt idx="1270">
                  <c:v>24.599999999999998</c:v>
                </c:pt>
                <c:pt idx="1271">
                  <c:v>29.999999999999982</c:v>
                </c:pt>
                <c:pt idx="1272">
                  <c:v>-253.2</c:v>
                </c:pt>
                <c:pt idx="1273">
                  <c:v>-250</c:v>
                </c:pt>
                <c:pt idx="1274">
                  <c:v>-15.799999999999992</c:v>
                </c:pt>
                <c:pt idx="1275">
                  <c:v>-21.599999999999998</c:v>
                </c:pt>
                <c:pt idx="1276">
                  <c:v>-4855.8</c:v>
                </c:pt>
                <c:pt idx="1277">
                  <c:v>200.8000000000001</c:v>
                </c:pt>
                <c:pt idx="1278">
                  <c:v>197.19999999999996</c:v>
                </c:pt>
                <c:pt idx="1279">
                  <c:v>172.59999999999991</c:v>
                </c:pt>
                <c:pt idx="1280">
                  <c:v>27.199999999999978</c:v>
                </c:pt>
                <c:pt idx="1281">
                  <c:v>33.000000000000007</c:v>
                </c:pt>
                <c:pt idx="1282">
                  <c:v>-251.39999999999992</c:v>
                </c:pt>
                <c:pt idx="1283">
                  <c:v>-247.79999999999998</c:v>
                </c:pt>
                <c:pt idx="1284">
                  <c:v>-17.999999999999972</c:v>
                </c:pt>
                <c:pt idx="1285">
                  <c:v>-23.799999999999997</c:v>
                </c:pt>
                <c:pt idx="1286">
                  <c:v>196.39999999999995</c:v>
                </c:pt>
                <c:pt idx="1287">
                  <c:v>192.79999999999998</c:v>
                </c:pt>
                <c:pt idx="1288">
                  <c:v>-496.2</c:v>
                </c:pt>
                <c:pt idx="1289">
                  <c:v>27.8</c:v>
                </c:pt>
                <c:pt idx="1290">
                  <c:v>33.199999999999982</c:v>
                </c:pt>
                <c:pt idx="1291">
                  <c:v>114.60000000000008</c:v>
                </c:pt>
                <c:pt idx="1292">
                  <c:v>-246.79999999999998</c:v>
                </c:pt>
                <c:pt idx="1293">
                  <c:v>-243.59999999999982</c:v>
                </c:pt>
                <c:pt idx="1294">
                  <c:v>-17.599999999999994</c:v>
                </c:pt>
                <c:pt idx="1295">
                  <c:v>-23.2</c:v>
                </c:pt>
                <c:pt idx="1296">
                  <c:v>201.40000000000012</c:v>
                </c:pt>
                <c:pt idx="1297">
                  <c:v>197.99999999999986</c:v>
                </c:pt>
                <c:pt idx="1298">
                  <c:v>25.999999999999979</c:v>
                </c:pt>
                <c:pt idx="1299">
                  <c:v>31.599999999999984</c:v>
                </c:pt>
                <c:pt idx="1300">
                  <c:v>2647.8000000000006</c:v>
                </c:pt>
                <c:pt idx="1301">
                  <c:v>-246.40000000000003</c:v>
                </c:pt>
                <c:pt idx="1302">
                  <c:v>-243.19999999999985</c:v>
                </c:pt>
                <c:pt idx="1303">
                  <c:v>-627.39999999999986</c:v>
                </c:pt>
                <c:pt idx="1304">
                  <c:v>-17.999999999999993</c:v>
                </c:pt>
                <c:pt idx="1305">
                  <c:v>-23.799999999999997</c:v>
                </c:pt>
                <c:pt idx="1306">
                  <c:v>196.80000000000007</c:v>
                </c:pt>
                <c:pt idx="1307">
                  <c:v>193.20000000000005</c:v>
                </c:pt>
                <c:pt idx="1308">
                  <c:v>27.199999999999978</c:v>
                </c:pt>
                <c:pt idx="1309">
                  <c:v>32.799999999999983</c:v>
                </c:pt>
                <c:pt idx="1310">
                  <c:v>-247.59999999999991</c:v>
                </c:pt>
                <c:pt idx="1311">
                  <c:v>-244.39999999999989</c:v>
                </c:pt>
                <c:pt idx="1312">
                  <c:v>814.20000000000027</c:v>
                </c:pt>
                <c:pt idx="1313">
                  <c:v>-18.799999999999994</c:v>
                </c:pt>
                <c:pt idx="1314">
                  <c:v>-24.399999999999977</c:v>
                </c:pt>
                <c:pt idx="1315">
                  <c:v>-4961.5999999999995</c:v>
                </c:pt>
                <c:pt idx="1316">
                  <c:v>200.8000000000001</c:v>
                </c:pt>
                <c:pt idx="1317">
                  <c:v>196.99999999999997</c:v>
                </c:pt>
                <c:pt idx="1318">
                  <c:v>29.59999999999998</c:v>
                </c:pt>
                <c:pt idx="1319">
                  <c:v>35.599999999999987</c:v>
                </c:pt>
                <c:pt idx="1320">
                  <c:v>-250.39999999999995</c:v>
                </c:pt>
                <c:pt idx="1321">
                  <c:v>-246.60000000000011</c:v>
                </c:pt>
                <c:pt idx="1322">
                  <c:v>-21.199999999999996</c:v>
                </c:pt>
                <c:pt idx="1323">
                  <c:v>-26.8</c:v>
                </c:pt>
                <c:pt idx="1324">
                  <c:v>2401.6000000000004</c:v>
                </c:pt>
                <c:pt idx="1325">
                  <c:v>200.8000000000001</c:v>
                </c:pt>
                <c:pt idx="1326">
                  <c:v>197.19999999999996</c:v>
                </c:pt>
                <c:pt idx="1327">
                  <c:v>-505.20000000000005</c:v>
                </c:pt>
                <c:pt idx="1328">
                  <c:v>27.400000000000002</c:v>
                </c:pt>
                <c:pt idx="1329">
                  <c:v>33.199999999999982</c:v>
                </c:pt>
                <c:pt idx="1330">
                  <c:v>-256.80000000000013</c:v>
                </c:pt>
                <c:pt idx="1331">
                  <c:v>-253.19999999999982</c:v>
                </c:pt>
                <c:pt idx="1332">
                  <c:v>-17.799999999999994</c:v>
                </c:pt>
                <c:pt idx="1333">
                  <c:v>-23.199999999999974</c:v>
                </c:pt>
                <c:pt idx="1334">
                  <c:v>198.00000000000011</c:v>
                </c:pt>
                <c:pt idx="1335">
                  <c:v>194.20000000000002</c:v>
                </c:pt>
                <c:pt idx="1336">
                  <c:v>176.99999999999994</c:v>
                </c:pt>
                <c:pt idx="1337">
                  <c:v>27.999999999999979</c:v>
                </c:pt>
                <c:pt idx="1338">
                  <c:v>33.599999999999987</c:v>
                </c:pt>
                <c:pt idx="1339">
                  <c:v>2883.2000000000007</c:v>
                </c:pt>
                <c:pt idx="1340">
                  <c:v>-247.59999999999991</c:v>
                </c:pt>
                <c:pt idx="1341">
                  <c:v>-244.00000000000011</c:v>
                </c:pt>
                <c:pt idx="1342">
                  <c:v>-19.799999999999994</c:v>
                </c:pt>
                <c:pt idx="1343">
                  <c:v>-25.4</c:v>
                </c:pt>
                <c:pt idx="1344">
                  <c:v>204.2</c:v>
                </c:pt>
                <c:pt idx="1345">
                  <c:v>200.39999999999995</c:v>
                </c:pt>
                <c:pt idx="1346">
                  <c:v>27.59999999999998</c:v>
                </c:pt>
                <c:pt idx="1347">
                  <c:v>33.199999999999982</c:v>
                </c:pt>
                <c:pt idx="1348">
                  <c:v>118.39999999999975</c:v>
                </c:pt>
                <c:pt idx="1349">
                  <c:v>-247.20000000000013</c:v>
                </c:pt>
                <c:pt idx="1350">
                  <c:v>-243.6</c:v>
                </c:pt>
                <c:pt idx="1351">
                  <c:v>743.6</c:v>
                </c:pt>
                <c:pt idx="1352">
                  <c:v>-17.799999999999994</c:v>
                </c:pt>
                <c:pt idx="1353">
                  <c:v>-23.4</c:v>
                </c:pt>
                <c:pt idx="1354">
                  <c:v>203.60000000000014</c:v>
                </c:pt>
                <c:pt idx="1355">
                  <c:v>200</c:v>
                </c:pt>
                <c:pt idx="1356">
                  <c:v>26.799999999999979</c:v>
                </c:pt>
                <c:pt idx="1357">
                  <c:v>32.600000000000009</c:v>
                </c:pt>
                <c:pt idx="1358">
                  <c:v>-254.2</c:v>
                </c:pt>
                <c:pt idx="1359">
                  <c:v>-250.59999999999985</c:v>
                </c:pt>
                <c:pt idx="1360">
                  <c:v>-577.79999999999984</c:v>
                </c:pt>
                <c:pt idx="1361">
                  <c:v>-18.599999999999994</c:v>
                </c:pt>
                <c:pt idx="1362">
                  <c:v>-23.999999999999975</c:v>
                </c:pt>
                <c:pt idx="1363">
                  <c:v>2403.3999999999992</c:v>
                </c:pt>
                <c:pt idx="1364">
                  <c:v>202.80000000000004</c:v>
                </c:pt>
                <c:pt idx="1365">
                  <c:v>199.59999999999985</c:v>
                </c:pt>
                <c:pt idx="1366">
                  <c:v>23.799999999999997</c:v>
                </c:pt>
                <c:pt idx="1367">
                  <c:v>29.59999999999998</c:v>
                </c:pt>
                <c:pt idx="1368">
                  <c:v>-254.2</c:v>
                </c:pt>
                <c:pt idx="1369">
                  <c:v>-251.19999999999987</c:v>
                </c:pt>
                <c:pt idx="1370">
                  <c:v>-14.999999999999991</c:v>
                </c:pt>
                <c:pt idx="1371">
                  <c:v>-20.599999999999994</c:v>
                </c:pt>
                <c:pt idx="1372">
                  <c:v>-4996.0000000000009</c:v>
                </c:pt>
                <c:pt idx="1373">
                  <c:v>200.99999999999997</c:v>
                </c:pt>
                <c:pt idx="1374">
                  <c:v>197.4</c:v>
                </c:pt>
                <c:pt idx="1375">
                  <c:v>186.40000000000006</c:v>
                </c:pt>
                <c:pt idx="1376">
                  <c:v>27</c:v>
                </c:pt>
                <c:pt idx="1377">
                  <c:v>32.600000000000009</c:v>
                </c:pt>
                <c:pt idx="1378">
                  <c:v>-254.40000000000003</c:v>
                </c:pt>
                <c:pt idx="1379">
                  <c:v>-250.60000000000002</c:v>
                </c:pt>
                <c:pt idx="1380">
                  <c:v>-17.199999999999992</c:v>
                </c:pt>
                <c:pt idx="1381">
                  <c:v>-22.799999999999997</c:v>
                </c:pt>
                <c:pt idx="1382">
                  <c:v>195.8</c:v>
                </c:pt>
                <c:pt idx="1383">
                  <c:v>192.40000000000003</c:v>
                </c:pt>
                <c:pt idx="1384">
                  <c:v>-509.99999999999977</c:v>
                </c:pt>
                <c:pt idx="1385">
                  <c:v>27.59999999999998</c:v>
                </c:pt>
                <c:pt idx="1386">
                  <c:v>33.000000000000007</c:v>
                </c:pt>
                <c:pt idx="1387">
                  <c:v>138.40000000000146</c:v>
                </c:pt>
                <c:pt idx="1388">
                  <c:v>-247.79999999999998</c:v>
                </c:pt>
                <c:pt idx="1389">
                  <c:v>-244.59999999999997</c:v>
                </c:pt>
                <c:pt idx="1390">
                  <c:v>-16.599999999999991</c:v>
                </c:pt>
                <c:pt idx="1391">
                  <c:v>-21.999999999999996</c:v>
                </c:pt>
                <c:pt idx="1392">
                  <c:v>203.40000000000006</c:v>
                </c:pt>
                <c:pt idx="1393">
                  <c:v>199.79999999999993</c:v>
                </c:pt>
                <c:pt idx="1394">
                  <c:v>24.599999999999998</c:v>
                </c:pt>
                <c:pt idx="1395">
                  <c:v>30.399999999999981</c:v>
                </c:pt>
                <c:pt idx="1396">
                  <c:v>2998.9999999999995</c:v>
                </c:pt>
                <c:pt idx="1397">
                  <c:v>-247.00000000000006</c:v>
                </c:pt>
                <c:pt idx="1398">
                  <c:v>-243.6</c:v>
                </c:pt>
                <c:pt idx="1399">
                  <c:v>-17.199999999999992</c:v>
                </c:pt>
                <c:pt idx="1400">
                  <c:v>-22.599999999999998</c:v>
                </c:pt>
                <c:pt idx="1401">
                  <c:v>201.60000000000008</c:v>
                </c:pt>
                <c:pt idx="1402">
                  <c:v>198.20000000000002</c:v>
                </c:pt>
                <c:pt idx="1403">
                  <c:v>25.6</c:v>
                </c:pt>
                <c:pt idx="1404">
                  <c:v>31.199999999999982</c:v>
                </c:pt>
                <c:pt idx="1405">
                  <c:v>-249.20000000000007</c:v>
                </c:pt>
                <c:pt idx="1406">
                  <c:v>-245.59999999999994</c:v>
                </c:pt>
                <c:pt idx="1407">
                  <c:v>-41.599999999999994</c:v>
                </c:pt>
                <c:pt idx="1408">
                  <c:v>412.99999999999989</c:v>
                </c:pt>
                <c:pt idx="1409">
                  <c:v>58.400000000000027</c:v>
                </c:pt>
                <c:pt idx="1410">
                  <c:v>-503.00000000000011</c:v>
                </c:pt>
                <c:pt idx="1411">
                  <c:v>-44.199999999999974</c:v>
                </c:pt>
                <c:pt idx="1412">
                  <c:v>395.59999999999997</c:v>
                </c:pt>
                <c:pt idx="1413">
                  <c:v>62.999999999999986</c:v>
                </c:pt>
                <c:pt idx="1414">
                  <c:v>-247.4</c:v>
                </c:pt>
                <c:pt idx="1415">
                  <c:v>-243.6</c:v>
                </c:pt>
                <c:pt idx="1416">
                  <c:v>-20.599999999999994</c:v>
                </c:pt>
                <c:pt idx="1417">
                  <c:v>-26.2</c:v>
                </c:pt>
                <c:pt idx="1418">
                  <c:v>202.20000000000002</c:v>
                </c:pt>
                <c:pt idx="1419">
                  <c:v>198.2000000000001</c:v>
                </c:pt>
                <c:pt idx="1420">
                  <c:v>28.799999999999979</c:v>
                </c:pt>
                <c:pt idx="1421">
                  <c:v>34.600000000000009</c:v>
                </c:pt>
                <c:pt idx="1422">
                  <c:v>-250.40000000000012</c:v>
                </c:pt>
                <c:pt idx="1423">
                  <c:v>-246.40000000000003</c:v>
                </c:pt>
                <c:pt idx="1424">
                  <c:v>-20.599999999999994</c:v>
                </c:pt>
                <c:pt idx="1425">
                  <c:v>-26.399999999999977</c:v>
                </c:pt>
                <c:pt idx="1426">
                  <c:v>204.60000000000011</c:v>
                </c:pt>
                <c:pt idx="1427">
                  <c:v>200.99999999999997</c:v>
                </c:pt>
                <c:pt idx="1428">
                  <c:v>29.000000000000004</c:v>
                </c:pt>
                <c:pt idx="1429">
                  <c:v>34.600000000000009</c:v>
                </c:pt>
                <c:pt idx="1430">
                  <c:v>-252.80000000000004</c:v>
                </c:pt>
                <c:pt idx="1431">
                  <c:v>-248.79999999999995</c:v>
                </c:pt>
                <c:pt idx="1432">
                  <c:v>-20.999999999999996</c:v>
                </c:pt>
                <c:pt idx="1433">
                  <c:v>-26.6</c:v>
                </c:pt>
                <c:pt idx="1434">
                  <c:v>207.00000000000003</c:v>
                </c:pt>
                <c:pt idx="1435">
                  <c:v>203.2</c:v>
                </c:pt>
                <c:pt idx="1436">
                  <c:v>29.199999999999982</c:v>
                </c:pt>
                <c:pt idx="1437">
                  <c:v>35.000000000000007</c:v>
                </c:pt>
                <c:pt idx="1438">
                  <c:v>-254.8</c:v>
                </c:pt>
                <c:pt idx="1439">
                  <c:v>-250.8000000000001</c:v>
                </c:pt>
                <c:pt idx="1440">
                  <c:v>-20.999999999999996</c:v>
                </c:pt>
                <c:pt idx="1441">
                  <c:v>-26.799999999999979</c:v>
                </c:pt>
                <c:pt idx="1442">
                  <c:v>209.00000000000006</c:v>
                </c:pt>
                <c:pt idx="1443">
                  <c:v>205.20000000000005</c:v>
                </c:pt>
                <c:pt idx="1444">
                  <c:v>29.199999999999982</c:v>
                </c:pt>
                <c:pt idx="1445">
                  <c:v>35.199999999999989</c:v>
                </c:pt>
                <c:pt idx="1446">
                  <c:v>-256.59999999999991</c:v>
                </c:pt>
                <c:pt idx="1447">
                  <c:v>-252.59999999999997</c:v>
                </c:pt>
                <c:pt idx="1448">
                  <c:v>-21.199999999999996</c:v>
                </c:pt>
                <c:pt idx="1449">
                  <c:v>-27</c:v>
                </c:pt>
                <c:pt idx="1450">
                  <c:v>210.60000000000008</c:v>
                </c:pt>
                <c:pt idx="1451">
                  <c:v>206.60000000000008</c:v>
                </c:pt>
                <c:pt idx="1452">
                  <c:v>29.400000000000002</c:v>
                </c:pt>
                <c:pt idx="1453">
                  <c:v>35.400000000000006</c:v>
                </c:pt>
                <c:pt idx="1454">
                  <c:v>-258</c:v>
                </c:pt>
                <c:pt idx="1455">
                  <c:v>-253.99999999999991</c:v>
                </c:pt>
                <c:pt idx="1456">
                  <c:v>-21.199999999999996</c:v>
                </c:pt>
                <c:pt idx="1457">
                  <c:v>-27.400000000000002</c:v>
                </c:pt>
                <c:pt idx="1458">
                  <c:v>211.80000000000004</c:v>
                </c:pt>
                <c:pt idx="1459">
                  <c:v>207.8</c:v>
                </c:pt>
                <c:pt idx="1460">
                  <c:v>29.59999999999998</c:v>
                </c:pt>
                <c:pt idx="1461">
                  <c:v>35.599999999999987</c:v>
                </c:pt>
                <c:pt idx="1462">
                  <c:v>-259</c:v>
                </c:pt>
                <c:pt idx="1463">
                  <c:v>-254.99999999999989</c:v>
                </c:pt>
                <c:pt idx="1464">
                  <c:v>-48.8</c:v>
                </c:pt>
                <c:pt idx="1465">
                  <c:v>422.79999999999995</c:v>
                </c:pt>
                <c:pt idx="1466">
                  <c:v>66.599999999999994</c:v>
                </c:pt>
                <c:pt idx="1467">
                  <c:v>-514.20000000000027</c:v>
                </c:pt>
                <c:pt idx="1468">
                  <c:v>-52.800000000000004</c:v>
                </c:pt>
                <c:pt idx="1469">
                  <c:v>403.60000000000014</c:v>
                </c:pt>
                <c:pt idx="1470">
                  <c:v>71.399999999999949</c:v>
                </c:pt>
                <c:pt idx="1471">
                  <c:v>-249.1999999999999</c:v>
                </c:pt>
                <c:pt idx="1472">
                  <c:v>-244.60000000000014</c:v>
                </c:pt>
                <c:pt idx="1473">
                  <c:v>-24.2</c:v>
                </c:pt>
                <c:pt idx="1474">
                  <c:v>-30.200000000000003</c:v>
                </c:pt>
                <c:pt idx="1475">
                  <c:v>203.2</c:v>
                </c:pt>
                <c:pt idx="1476">
                  <c:v>198.79999999999995</c:v>
                </c:pt>
                <c:pt idx="1477">
                  <c:v>32.599999999999987</c:v>
                </c:pt>
                <c:pt idx="1478">
                  <c:v>38.199999999999989</c:v>
                </c:pt>
                <c:pt idx="1479">
                  <c:v>-250.7999999999999</c:v>
                </c:pt>
                <c:pt idx="1480">
                  <c:v>-246.59999999999994</c:v>
                </c:pt>
                <c:pt idx="1481">
                  <c:v>3184.599999999999</c:v>
                </c:pt>
                <c:pt idx="1482">
                  <c:v>-24.799999999999976</c:v>
                </c:pt>
                <c:pt idx="1483">
                  <c:v>-29.999999999999982</c:v>
                </c:pt>
                <c:pt idx="1484">
                  <c:v>194.80000000000004</c:v>
                </c:pt>
                <c:pt idx="1485">
                  <c:v>190.39999999999998</c:v>
                </c:pt>
                <c:pt idx="1486">
                  <c:v>35.199999999999989</c:v>
                </c:pt>
                <c:pt idx="1487">
                  <c:v>40.600000000000016</c:v>
                </c:pt>
                <c:pt idx="1488">
                  <c:v>-256.79999999999995</c:v>
                </c:pt>
                <c:pt idx="1489">
                  <c:v>-252.20000000000002</c:v>
                </c:pt>
                <c:pt idx="1490">
                  <c:v>-64.599999999998658</c:v>
                </c:pt>
                <c:pt idx="1491">
                  <c:v>-21.800000000000018</c:v>
                </c:pt>
                <c:pt idx="1492">
                  <c:v>-27.400000000000002</c:v>
                </c:pt>
                <c:pt idx="1493">
                  <c:v>1028.7999999999997</c:v>
                </c:pt>
                <c:pt idx="1494">
                  <c:v>179.20000000000007</c:v>
                </c:pt>
                <c:pt idx="1495">
                  <c:v>174.8000000000001</c:v>
                </c:pt>
                <c:pt idx="1496">
                  <c:v>37.399999999999977</c:v>
                </c:pt>
                <c:pt idx="1497">
                  <c:v>42.999999999999979</c:v>
                </c:pt>
                <c:pt idx="1498">
                  <c:v>-271.19999999999982</c:v>
                </c:pt>
                <c:pt idx="1499">
                  <c:v>-266.99999999999983</c:v>
                </c:pt>
                <c:pt idx="1500">
                  <c:v>-21.40000000000002</c:v>
                </c:pt>
                <c:pt idx="1501">
                  <c:v>-26.8</c:v>
                </c:pt>
                <c:pt idx="1502">
                  <c:v>-530.19999999999993</c:v>
                </c:pt>
                <c:pt idx="1503">
                  <c:v>187.39999999999986</c:v>
                </c:pt>
                <c:pt idx="1504">
                  <c:v>183.1999999999999</c:v>
                </c:pt>
                <c:pt idx="1505">
                  <c:v>2450.9999999999995</c:v>
                </c:pt>
                <c:pt idx="1506">
                  <c:v>31.800000000000004</c:v>
                </c:pt>
                <c:pt idx="1507">
                  <c:v>36.79999999999999</c:v>
                </c:pt>
                <c:pt idx="1508">
                  <c:v>-248.40000000000018</c:v>
                </c:pt>
                <c:pt idx="1509">
                  <c:v>-244.19999999999985</c:v>
                </c:pt>
                <c:pt idx="1510">
                  <c:v>-20.799999999999972</c:v>
                </c:pt>
                <c:pt idx="1511">
                  <c:v>-26.6</c:v>
                </c:pt>
                <c:pt idx="1512">
                  <c:v>191.59999999999994</c:v>
                </c:pt>
                <c:pt idx="1513">
                  <c:v>187.8</c:v>
                </c:pt>
                <c:pt idx="1514">
                  <c:v>-4770.4000000000005</c:v>
                </c:pt>
                <c:pt idx="1515">
                  <c:v>33.000000000000007</c:v>
                </c:pt>
                <c:pt idx="1516">
                  <c:v>38.599999999999987</c:v>
                </c:pt>
                <c:pt idx="1517">
                  <c:v>-137.19999999999999</c:v>
                </c:pt>
                <c:pt idx="1518">
                  <c:v>-239.19999999999993</c:v>
                </c:pt>
                <c:pt idx="1519">
                  <c:v>-234.80000000000007</c:v>
                </c:pt>
                <c:pt idx="1520">
                  <c:v>-25.4</c:v>
                </c:pt>
                <c:pt idx="1521">
                  <c:v>-30.600000000000005</c:v>
                </c:pt>
                <c:pt idx="1522">
                  <c:v>195</c:v>
                </c:pt>
                <c:pt idx="1523">
                  <c:v>190.79999999999995</c:v>
                </c:pt>
                <c:pt idx="1524">
                  <c:v>33.199999999999982</c:v>
                </c:pt>
                <c:pt idx="1525">
                  <c:v>38.79999999999999</c:v>
                </c:pt>
                <c:pt idx="1526">
                  <c:v>-456.80000000000007</c:v>
                </c:pt>
                <c:pt idx="1527">
                  <c:v>-243.80000000000007</c:v>
                </c:pt>
                <c:pt idx="1528">
                  <c:v>-239.20000000000013</c:v>
                </c:pt>
                <c:pt idx="1529">
                  <c:v>-238.80000000000052</c:v>
                </c:pt>
                <c:pt idx="1530">
                  <c:v>-22.999999999999996</c:v>
                </c:pt>
                <c:pt idx="1531">
                  <c:v>-28.200000000000003</c:v>
                </c:pt>
                <c:pt idx="1532">
                  <c:v>185.99999999999994</c:v>
                </c:pt>
                <c:pt idx="1533">
                  <c:v>181.79999999999995</c:v>
                </c:pt>
                <c:pt idx="1534">
                  <c:v>33.599999999999987</c:v>
                </c:pt>
                <c:pt idx="1535">
                  <c:v>39.000000000000014</c:v>
                </c:pt>
                <c:pt idx="1536">
                  <c:v>-248.4</c:v>
                </c:pt>
                <c:pt idx="1537">
                  <c:v>-243.99999999999994</c:v>
                </c:pt>
                <c:pt idx="1538">
                  <c:v>3059.8000000000011</c:v>
                </c:pt>
                <c:pt idx="1539">
                  <c:v>-22.599999999999998</c:v>
                </c:pt>
                <c:pt idx="1540">
                  <c:v>-27.59999999999998</c:v>
                </c:pt>
                <c:pt idx="1541">
                  <c:v>-542.80000000000007</c:v>
                </c:pt>
                <c:pt idx="1542">
                  <c:v>168.6</c:v>
                </c:pt>
                <c:pt idx="1543">
                  <c:v>164.4</c:v>
                </c:pt>
                <c:pt idx="1544">
                  <c:v>37.399999999999963</c:v>
                </c:pt>
                <c:pt idx="1545">
                  <c:v>42.79999999999999</c:v>
                </c:pt>
                <c:pt idx="1546">
                  <c:v>-257.60000000000002</c:v>
                </c:pt>
                <c:pt idx="1547">
                  <c:v>-253.40000000000006</c:v>
                </c:pt>
                <c:pt idx="1548">
                  <c:v>-21.999999999999996</c:v>
                </c:pt>
                <c:pt idx="1549">
                  <c:v>-27.59999999999998</c:v>
                </c:pt>
                <c:pt idx="1550">
                  <c:v>1038.6000000000001</c:v>
                </c:pt>
                <c:pt idx="1551">
                  <c:v>182.1999999999999</c:v>
                </c:pt>
                <c:pt idx="1552">
                  <c:v>177.79999999999987</c:v>
                </c:pt>
                <c:pt idx="1553">
                  <c:v>-4640.6000000000004</c:v>
                </c:pt>
                <c:pt idx="1554">
                  <c:v>37.999999999999986</c:v>
                </c:pt>
                <c:pt idx="1555">
                  <c:v>43.400000000000013</c:v>
                </c:pt>
                <c:pt idx="1556">
                  <c:v>-249.59999999999985</c:v>
                </c:pt>
                <c:pt idx="1557">
                  <c:v>-244.80000000000004</c:v>
                </c:pt>
                <c:pt idx="1558">
                  <c:v>-26.6</c:v>
                </c:pt>
                <c:pt idx="1559">
                  <c:v>-32.399999999999984</c:v>
                </c:pt>
                <c:pt idx="1560">
                  <c:v>189.19999999999993</c:v>
                </c:pt>
                <c:pt idx="1561">
                  <c:v>184.19999999999987</c:v>
                </c:pt>
                <c:pt idx="1562">
                  <c:v>2436</c:v>
                </c:pt>
                <c:pt idx="1563">
                  <c:v>33.599999999999987</c:v>
                </c:pt>
                <c:pt idx="1564">
                  <c:v>38.599999999999987</c:v>
                </c:pt>
                <c:pt idx="1565">
                  <c:v>-484.80000000000018</c:v>
                </c:pt>
                <c:pt idx="1566">
                  <c:v>-237.40000000000006</c:v>
                </c:pt>
                <c:pt idx="1567">
                  <c:v>-232.80000000000013</c:v>
                </c:pt>
                <c:pt idx="1568">
                  <c:v>-25</c:v>
                </c:pt>
                <c:pt idx="1569">
                  <c:v>-30.600000000000005</c:v>
                </c:pt>
                <c:pt idx="1570">
                  <c:v>192.60000000000002</c:v>
                </c:pt>
                <c:pt idx="1571">
                  <c:v>188.59999999999991</c:v>
                </c:pt>
                <c:pt idx="1572">
                  <c:v>33.399999999999984</c:v>
                </c:pt>
                <c:pt idx="1573">
                  <c:v>38.79999999999999</c:v>
                </c:pt>
                <c:pt idx="1574">
                  <c:v>-147.59999999999991</c:v>
                </c:pt>
                <c:pt idx="1575">
                  <c:v>-238.40000000000003</c:v>
                </c:pt>
                <c:pt idx="1576">
                  <c:v>-234.20000000000005</c:v>
                </c:pt>
                <c:pt idx="1577">
                  <c:v>2828.3999999999996</c:v>
                </c:pt>
                <c:pt idx="1578">
                  <c:v>-25.8</c:v>
                </c:pt>
                <c:pt idx="1579">
                  <c:v>-31.000000000000004</c:v>
                </c:pt>
                <c:pt idx="1580">
                  <c:v>186.59999999999997</c:v>
                </c:pt>
                <c:pt idx="1581">
                  <c:v>181.59999999999988</c:v>
                </c:pt>
                <c:pt idx="1582">
                  <c:v>35.400000000000006</c:v>
                </c:pt>
                <c:pt idx="1583">
                  <c:v>40.600000000000016</c:v>
                </c:pt>
                <c:pt idx="1584">
                  <c:v>-243.59999999999982</c:v>
                </c:pt>
                <c:pt idx="1585">
                  <c:v>-239.00000000000006</c:v>
                </c:pt>
                <c:pt idx="1586">
                  <c:v>-226.59999999999911</c:v>
                </c:pt>
                <c:pt idx="1587">
                  <c:v>-22.799999999999997</c:v>
                </c:pt>
                <c:pt idx="1588">
                  <c:v>-28.199999999999982</c:v>
                </c:pt>
                <c:pt idx="1589">
                  <c:v>1025.8</c:v>
                </c:pt>
                <c:pt idx="1590">
                  <c:v>175.60000000000002</c:v>
                </c:pt>
                <c:pt idx="1591">
                  <c:v>171.19999999999996</c:v>
                </c:pt>
                <c:pt idx="1592">
                  <c:v>36.79999999999999</c:v>
                </c:pt>
                <c:pt idx="1593">
                  <c:v>42.199999999999967</c:v>
                </c:pt>
                <c:pt idx="1594">
                  <c:v>-257.2000000000001</c:v>
                </c:pt>
                <c:pt idx="1595">
                  <c:v>-252.59999999999997</c:v>
                </c:pt>
                <c:pt idx="1596">
                  <c:v>-22.799999999999997</c:v>
                </c:pt>
                <c:pt idx="1597">
                  <c:v>-27.799999999999979</c:v>
                </c:pt>
                <c:pt idx="1598">
                  <c:v>-528.99999999999977</c:v>
                </c:pt>
                <c:pt idx="1599">
                  <c:v>181.99999999999994</c:v>
                </c:pt>
                <c:pt idx="1600">
                  <c:v>177.59999999999997</c:v>
                </c:pt>
                <c:pt idx="1601">
                  <c:v>2398.7999999999997</c:v>
                </c:pt>
                <c:pt idx="1602">
                  <c:v>31.599999999999984</c:v>
                </c:pt>
                <c:pt idx="1603">
                  <c:v>37.000000000000007</c:v>
                </c:pt>
                <c:pt idx="1604">
                  <c:v>-238.59999999999991</c:v>
                </c:pt>
                <c:pt idx="1605">
                  <c:v>-234.40000000000012</c:v>
                </c:pt>
                <c:pt idx="1606">
                  <c:v>-21.799999999999997</c:v>
                </c:pt>
                <c:pt idx="1607">
                  <c:v>-27.199999999999978</c:v>
                </c:pt>
                <c:pt idx="1608">
                  <c:v>184.79999999999998</c:v>
                </c:pt>
                <c:pt idx="1609">
                  <c:v>180.80000000000007</c:v>
                </c:pt>
                <c:pt idx="1610">
                  <c:v>-4569.4000000000005</c:v>
                </c:pt>
                <c:pt idx="1611">
                  <c:v>33.199999999999982</c:v>
                </c:pt>
                <c:pt idx="1612">
                  <c:v>38.599999999999987</c:v>
                </c:pt>
                <c:pt idx="1613">
                  <c:v>-151.7999999999999</c:v>
                </c:pt>
                <c:pt idx="1614">
                  <c:v>-231.39999999999984</c:v>
                </c:pt>
                <c:pt idx="1615">
                  <c:v>-226.99999999999994</c:v>
                </c:pt>
                <c:pt idx="1616">
                  <c:v>-26</c:v>
                </c:pt>
                <c:pt idx="1617">
                  <c:v>-30.799999999999983</c:v>
                </c:pt>
                <c:pt idx="1618">
                  <c:v>187.60000000000002</c:v>
                </c:pt>
                <c:pt idx="1619">
                  <c:v>183.39999999999995</c:v>
                </c:pt>
                <c:pt idx="1620">
                  <c:v>33.799999999999983</c:v>
                </c:pt>
                <c:pt idx="1621">
                  <c:v>38.79999999999999</c:v>
                </c:pt>
                <c:pt idx="1622">
                  <c:v>-473.19999999999993</c:v>
                </c:pt>
                <c:pt idx="1623">
                  <c:v>-234.20000000000005</c:v>
                </c:pt>
                <c:pt idx="1624">
                  <c:v>-229.40000000000003</c:v>
                </c:pt>
                <c:pt idx="1625">
                  <c:v>-347.80000000000086</c:v>
                </c:pt>
                <c:pt idx="1626">
                  <c:v>-23.799999999999997</c:v>
                </c:pt>
                <c:pt idx="1627">
                  <c:v>-29.000000000000004</c:v>
                </c:pt>
                <c:pt idx="1628">
                  <c:v>182.2000000000001</c:v>
                </c:pt>
                <c:pt idx="1629">
                  <c:v>177.80000000000004</c:v>
                </c:pt>
                <c:pt idx="1630">
                  <c:v>33.000000000000007</c:v>
                </c:pt>
                <c:pt idx="1631">
                  <c:v>38.600000000000009</c:v>
                </c:pt>
                <c:pt idx="1632">
                  <c:v>-237.59999999999994</c:v>
                </c:pt>
                <c:pt idx="1633">
                  <c:v>-233</c:v>
                </c:pt>
                <c:pt idx="1634">
                  <c:v>2851.6</c:v>
                </c:pt>
                <c:pt idx="1635">
                  <c:v>-23.599999999999998</c:v>
                </c:pt>
                <c:pt idx="1636">
                  <c:v>-28.399999999999981</c:v>
                </c:pt>
                <c:pt idx="1637">
                  <c:v>-578.4</c:v>
                </c:pt>
                <c:pt idx="1638">
                  <c:v>169.20000000000002</c:v>
                </c:pt>
                <c:pt idx="1639">
                  <c:v>164.79999999999995</c:v>
                </c:pt>
                <c:pt idx="1640">
                  <c:v>36.599999999999966</c:v>
                </c:pt>
                <c:pt idx="1641">
                  <c:v>41.599999999999994</c:v>
                </c:pt>
                <c:pt idx="1642">
                  <c:v>-245.2</c:v>
                </c:pt>
                <c:pt idx="1643">
                  <c:v>-240.80000000000013</c:v>
                </c:pt>
                <c:pt idx="1644">
                  <c:v>-23.599999999999998</c:v>
                </c:pt>
                <c:pt idx="1645">
                  <c:v>-28.799999999999979</c:v>
                </c:pt>
                <c:pt idx="1646">
                  <c:v>1109.5999999999999</c:v>
                </c:pt>
                <c:pt idx="1647">
                  <c:v>180.60000000000008</c:v>
                </c:pt>
                <c:pt idx="1648">
                  <c:v>175.99999999999989</c:v>
                </c:pt>
                <c:pt idx="1649">
                  <c:v>-5076.3999999999996</c:v>
                </c:pt>
                <c:pt idx="1650">
                  <c:v>37.599999999999987</c:v>
                </c:pt>
                <c:pt idx="1651">
                  <c:v>43.000000000000014</c:v>
                </c:pt>
                <c:pt idx="1652">
                  <c:v>-239.4</c:v>
                </c:pt>
                <c:pt idx="1653">
                  <c:v>-234.20000000000005</c:v>
                </c:pt>
                <c:pt idx="1654">
                  <c:v>-27.999999999999979</c:v>
                </c:pt>
                <c:pt idx="1655">
                  <c:v>-33.400000000000006</c:v>
                </c:pt>
                <c:pt idx="1656">
                  <c:v>185.40000000000009</c:v>
                </c:pt>
                <c:pt idx="1657">
                  <c:v>180.79999999999998</c:v>
                </c:pt>
                <c:pt idx="1658">
                  <c:v>2690.5999999999995</c:v>
                </c:pt>
                <c:pt idx="1659">
                  <c:v>33.199999999999982</c:v>
                </c:pt>
                <c:pt idx="1660">
                  <c:v>38.199999999999989</c:v>
                </c:pt>
                <c:pt idx="1661">
                  <c:v>-501.19999999999993</c:v>
                </c:pt>
                <c:pt idx="1662">
                  <c:v>-230.79999999999998</c:v>
                </c:pt>
                <c:pt idx="1663">
                  <c:v>-226.20000000000005</c:v>
                </c:pt>
                <c:pt idx="1664">
                  <c:v>-25.2</c:v>
                </c:pt>
                <c:pt idx="1665">
                  <c:v>-30.600000000000005</c:v>
                </c:pt>
                <c:pt idx="1666">
                  <c:v>186.39999999999998</c:v>
                </c:pt>
                <c:pt idx="1667">
                  <c:v>181.99999999999986</c:v>
                </c:pt>
                <c:pt idx="1668">
                  <c:v>33.400000000000006</c:v>
                </c:pt>
                <c:pt idx="1669">
                  <c:v>38.79999999999999</c:v>
                </c:pt>
                <c:pt idx="1670">
                  <c:v>-165.19999999999985</c:v>
                </c:pt>
                <c:pt idx="1671">
                  <c:v>-229.2</c:v>
                </c:pt>
                <c:pt idx="1672">
                  <c:v>-224.39999999999998</c:v>
                </c:pt>
                <c:pt idx="1673">
                  <c:v>3111.7999999999993</c:v>
                </c:pt>
                <c:pt idx="1674">
                  <c:v>-26.6</c:v>
                </c:pt>
                <c:pt idx="1675">
                  <c:v>-31.599999999999984</c:v>
                </c:pt>
                <c:pt idx="1676">
                  <c:v>183.79999999999993</c:v>
                </c:pt>
                <c:pt idx="1677">
                  <c:v>179.60000000000002</c:v>
                </c:pt>
                <c:pt idx="1678">
                  <c:v>35.000000000000007</c:v>
                </c:pt>
                <c:pt idx="1679">
                  <c:v>40.20000000000001</c:v>
                </c:pt>
                <c:pt idx="1680">
                  <c:v>-232.1999999999999</c:v>
                </c:pt>
                <c:pt idx="1681">
                  <c:v>-227.80000000000004</c:v>
                </c:pt>
                <c:pt idx="1682">
                  <c:v>-417.60000000000019</c:v>
                </c:pt>
                <c:pt idx="1683">
                  <c:v>-23.599999999999998</c:v>
                </c:pt>
                <c:pt idx="1684">
                  <c:v>-28.799999999999979</c:v>
                </c:pt>
                <c:pt idx="1685">
                  <c:v>1024</c:v>
                </c:pt>
                <c:pt idx="1686">
                  <c:v>174.60000000000005</c:v>
                </c:pt>
                <c:pt idx="1687">
                  <c:v>170.2</c:v>
                </c:pt>
                <c:pt idx="1688">
                  <c:v>35.400000000000006</c:v>
                </c:pt>
                <c:pt idx="1689">
                  <c:v>40.599999999999966</c:v>
                </c:pt>
                <c:pt idx="1690">
                  <c:v>-244.20000000000002</c:v>
                </c:pt>
                <c:pt idx="1691">
                  <c:v>-239.99999999999986</c:v>
                </c:pt>
                <c:pt idx="1692">
                  <c:v>-23.799999999999997</c:v>
                </c:pt>
                <c:pt idx="1693">
                  <c:v>-28.799999999999979</c:v>
                </c:pt>
                <c:pt idx="1694">
                  <c:v>-531</c:v>
                </c:pt>
                <c:pt idx="1695">
                  <c:v>178.79999999999984</c:v>
                </c:pt>
                <c:pt idx="1696">
                  <c:v>174.60000000000005</c:v>
                </c:pt>
                <c:pt idx="1697">
                  <c:v>2060.7999999999997</c:v>
                </c:pt>
                <c:pt idx="1698">
                  <c:v>31.400000000000006</c:v>
                </c:pt>
                <c:pt idx="1699">
                  <c:v>36.79999999999999</c:v>
                </c:pt>
                <c:pt idx="1700">
                  <c:v>-232.1999999999999</c:v>
                </c:pt>
                <c:pt idx="1701">
                  <c:v>-228.2</c:v>
                </c:pt>
                <c:pt idx="1702">
                  <c:v>-22.399999999999974</c:v>
                </c:pt>
                <c:pt idx="1703">
                  <c:v>-27.8</c:v>
                </c:pt>
                <c:pt idx="1704">
                  <c:v>180.7999999999999</c:v>
                </c:pt>
                <c:pt idx="1705">
                  <c:v>176.99999999999994</c:v>
                </c:pt>
                <c:pt idx="1706">
                  <c:v>-3879.0000000000005</c:v>
                </c:pt>
                <c:pt idx="1707">
                  <c:v>33.399999999999984</c:v>
                </c:pt>
                <c:pt idx="1708">
                  <c:v>38.79999999999999</c:v>
                </c:pt>
                <c:pt idx="1709">
                  <c:v>-162.19999999999973</c:v>
                </c:pt>
                <c:pt idx="1710">
                  <c:v>-227.40000000000009</c:v>
                </c:pt>
                <c:pt idx="1711">
                  <c:v>-223.19999999999993</c:v>
                </c:pt>
                <c:pt idx="1712">
                  <c:v>-25.6</c:v>
                </c:pt>
                <c:pt idx="1713">
                  <c:v>-30.799999999999983</c:v>
                </c:pt>
                <c:pt idx="1714">
                  <c:v>182.79999999999993</c:v>
                </c:pt>
                <c:pt idx="1715">
                  <c:v>178.2</c:v>
                </c:pt>
                <c:pt idx="1716">
                  <c:v>33.799999999999983</c:v>
                </c:pt>
                <c:pt idx="1717">
                  <c:v>38.999999999999993</c:v>
                </c:pt>
                <c:pt idx="1718">
                  <c:v>-479.2</c:v>
                </c:pt>
                <c:pt idx="1719">
                  <c:v>-228.39999999999989</c:v>
                </c:pt>
                <c:pt idx="1720">
                  <c:v>-224.00000000000003</c:v>
                </c:pt>
                <c:pt idx="1721">
                  <c:v>-496.99999999999989</c:v>
                </c:pt>
                <c:pt idx="1722">
                  <c:v>-23.799999999999997</c:v>
                </c:pt>
                <c:pt idx="1723">
                  <c:v>-28.6</c:v>
                </c:pt>
                <c:pt idx="1724">
                  <c:v>177.60000000000016</c:v>
                </c:pt>
                <c:pt idx="1725">
                  <c:v>173.19999999999993</c:v>
                </c:pt>
                <c:pt idx="1726">
                  <c:v>33.199999999999982</c:v>
                </c:pt>
                <c:pt idx="1727">
                  <c:v>37.999999999999986</c:v>
                </c:pt>
                <c:pt idx="1728">
                  <c:v>-231.4</c:v>
                </c:pt>
                <c:pt idx="1729">
                  <c:v>-227.40000000000009</c:v>
                </c:pt>
                <c:pt idx="1730">
                  <c:v>3319.0000000000009</c:v>
                </c:pt>
                <c:pt idx="1731">
                  <c:v>-23.2</c:v>
                </c:pt>
                <c:pt idx="1732">
                  <c:v>-27.8</c:v>
                </c:pt>
                <c:pt idx="1733">
                  <c:v>-533.5999999999998</c:v>
                </c:pt>
                <c:pt idx="1734">
                  <c:v>161.59999999999997</c:v>
                </c:pt>
                <c:pt idx="1735">
                  <c:v>157.2000000000001</c:v>
                </c:pt>
                <c:pt idx="1736">
                  <c:v>36.599999999999987</c:v>
                </c:pt>
                <c:pt idx="1737">
                  <c:v>41.39999999999997</c:v>
                </c:pt>
                <c:pt idx="1738">
                  <c:v>-240.19999999999993</c:v>
                </c:pt>
                <c:pt idx="1739">
                  <c:v>-235.6</c:v>
                </c:pt>
                <c:pt idx="1740">
                  <c:v>-23.2</c:v>
                </c:pt>
                <c:pt idx="1741">
                  <c:v>-28.200000000000003</c:v>
                </c:pt>
                <c:pt idx="1742">
                  <c:v>1000.9999999999998</c:v>
                </c:pt>
                <c:pt idx="1743">
                  <c:v>172.4</c:v>
                </c:pt>
                <c:pt idx="1744">
                  <c:v>167.80000000000007</c:v>
                </c:pt>
                <c:pt idx="1745">
                  <c:v>-4266.5999999999995</c:v>
                </c:pt>
                <c:pt idx="1746">
                  <c:v>37.599999999999987</c:v>
                </c:pt>
                <c:pt idx="1747">
                  <c:v>43.000000000000014</c:v>
                </c:pt>
                <c:pt idx="1748">
                  <c:v>-236.19999999999982</c:v>
                </c:pt>
                <c:pt idx="1749">
                  <c:v>-231.39999999999984</c:v>
                </c:pt>
                <c:pt idx="1750">
                  <c:v>-27</c:v>
                </c:pt>
                <c:pt idx="1751">
                  <c:v>-32.399999999999984</c:v>
                </c:pt>
                <c:pt idx="1752">
                  <c:v>178.00000000000003</c:v>
                </c:pt>
                <c:pt idx="1753">
                  <c:v>172.79999999999998</c:v>
                </c:pt>
                <c:pt idx="1754">
                  <c:v>2315.8000000000002</c:v>
                </c:pt>
                <c:pt idx="1755">
                  <c:v>33.400000000000006</c:v>
                </c:pt>
                <c:pt idx="1756">
                  <c:v>38.199999999999989</c:v>
                </c:pt>
                <c:pt idx="1757">
                  <c:v>-469.4</c:v>
                </c:pt>
                <c:pt idx="1758">
                  <c:v>-226.39999999999992</c:v>
                </c:pt>
                <c:pt idx="1759">
                  <c:v>-221.99999999999989</c:v>
                </c:pt>
                <c:pt idx="1760">
                  <c:v>-25.199999999999978</c:v>
                </c:pt>
                <c:pt idx="1761">
                  <c:v>-30.600000000000005</c:v>
                </c:pt>
                <c:pt idx="1762">
                  <c:v>180.79999999999998</c:v>
                </c:pt>
                <c:pt idx="1763">
                  <c:v>176.4</c:v>
                </c:pt>
                <c:pt idx="1764">
                  <c:v>33.800000000000004</c:v>
                </c:pt>
                <c:pt idx="1765">
                  <c:v>38.599999999999987</c:v>
                </c:pt>
                <c:pt idx="1766">
                  <c:v>-162.0000000000002</c:v>
                </c:pt>
                <c:pt idx="1767">
                  <c:v>-225.60000000000002</c:v>
                </c:pt>
                <c:pt idx="1768">
                  <c:v>-220.99999999999991</c:v>
                </c:pt>
                <c:pt idx="1769">
                  <c:v>3671.8</c:v>
                </c:pt>
                <c:pt idx="1770">
                  <c:v>-26</c:v>
                </c:pt>
                <c:pt idx="1771">
                  <c:v>-31.000000000000004</c:v>
                </c:pt>
                <c:pt idx="1772">
                  <c:v>173.2000000000001</c:v>
                </c:pt>
                <c:pt idx="1773">
                  <c:v>168.39999999999992</c:v>
                </c:pt>
                <c:pt idx="1774">
                  <c:v>35.800000000000011</c:v>
                </c:pt>
                <c:pt idx="1775">
                  <c:v>41.199999999999989</c:v>
                </c:pt>
                <c:pt idx="1776">
                  <c:v>-230.60000000000008</c:v>
                </c:pt>
                <c:pt idx="1777">
                  <c:v>-226.39999999999992</c:v>
                </c:pt>
                <c:pt idx="1778">
                  <c:v>-535.80000000000041</c:v>
                </c:pt>
                <c:pt idx="1779">
                  <c:v>-21.799999999999997</c:v>
                </c:pt>
                <c:pt idx="1780">
                  <c:v>-26.6</c:v>
                </c:pt>
                <c:pt idx="1781">
                  <c:v>934.19999999999982</c:v>
                </c:pt>
                <c:pt idx="1782">
                  <c:v>154.19999999999999</c:v>
                </c:pt>
                <c:pt idx="1783">
                  <c:v>149.79999999999993</c:v>
                </c:pt>
                <c:pt idx="1784">
                  <c:v>37.199999999999989</c:v>
                </c:pt>
                <c:pt idx="1785">
                  <c:v>42.199999999999967</c:v>
                </c:pt>
                <c:pt idx="1786">
                  <c:v>-245.60000000000014</c:v>
                </c:pt>
                <c:pt idx="1787">
                  <c:v>-241.1999999999999</c:v>
                </c:pt>
                <c:pt idx="1788">
                  <c:v>-21.799999999999997</c:v>
                </c:pt>
                <c:pt idx="1789">
                  <c:v>-27</c:v>
                </c:pt>
                <c:pt idx="1790">
                  <c:v>-511.59999999999997</c:v>
                </c:pt>
                <c:pt idx="1791">
                  <c:v>161.39999999999989</c:v>
                </c:pt>
                <c:pt idx="1792">
                  <c:v>157.00000000000003</c:v>
                </c:pt>
                <c:pt idx="1793">
                  <c:v>2387.6000000000004</c:v>
                </c:pt>
                <c:pt idx="1794">
                  <c:v>31.999999999999982</c:v>
                </c:pt>
                <c:pt idx="1795">
                  <c:v>36.399999999999984</c:v>
                </c:pt>
                <c:pt idx="1796">
                  <c:v>-224.99999999999983</c:v>
                </c:pt>
                <c:pt idx="1797">
                  <c:v>-220.99999999999991</c:v>
                </c:pt>
                <c:pt idx="1798">
                  <c:v>-21.199999999999996</c:v>
                </c:pt>
                <c:pt idx="1799">
                  <c:v>-25.8</c:v>
                </c:pt>
                <c:pt idx="1800">
                  <c:v>165.2000000000001</c:v>
                </c:pt>
                <c:pt idx="1801">
                  <c:v>161.39999999999989</c:v>
                </c:pt>
                <c:pt idx="1802">
                  <c:v>-4239.7999999999993</c:v>
                </c:pt>
                <c:pt idx="1803">
                  <c:v>33.400000000000006</c:v>
                </c:pt>
                <c:pt idx="1804">
                  <c:v>37.999999999999986</c:v>
                </c:pt>
                <c:pt idx="1805">
                  <c:v>-155.99999999999986</c:v>
                </c:pt>
                <c:pt idx="1806">
                  <c:v>-216.8000000000001</c:v>
                </c:pt>
                <c:pt idx="1807">
                  <c:v>-212.40000000000006</c:v>
                </c:pt>
                <c:pt idx="1808">
                  <c:v>-25</c:v>
                </c:pt>
                <c:pt idx="1809">
                  <c:v>-29.800000000000004</c:v>
                </c:pt>
                <c:pt idx="1810">
                  <c:v>170.2</c:v>
                </c:pt>
                <c:pt idx="1811">
                  <c:v>165.80000000000013</c:v>
                </c:pt>
                <c:pt idx="1812">
                  <c:v>33.999999999999986</c:v>
                </c:pt>
                <c:pt idx="1813">
                  <c:v>38.399999999999991</c:v>
                </c:pt>
                <c:pt idx="1814">
                  <c:v>-438.40000000000003</c:v>
                </c:pt>
                <c:pt idx="1815">
                  <c:v>-219.99999999999991</c:v>
                </c:pt>
                <c:pt idx="1816">
                  <c:v>-215.80000000000013</c:v>
                </c:pt>
                <c:pt idx="1817">
                  <c:v>-588.2000000000005</c:v>
                </c:pt>
                <c:pt idx="1818">
                  <c:v>-22.199999999999996</c:v>
                </c:pt>
                <c:pt idx="1819">
                  <c:v>-27</c:v>
                </c:pt>
                <c:pt idx="1820">
                  <c:v>161.20000000000002</c:v>
                </c:pt>
                <c:pt idx="1821">
                  <c:v>157.40000000000015</c:v>
                </c:pt>
                <c:pt idx="1822">
                  <c:v>33.199999999999982</c:v>
                </c:pt>
                <c:pt idx="1823">
                  <c:v>37.999999999999986</c:v>
                </c:pt>
                <c:pt idx="1824">
                  <c:v>-224.79999999999993</c:v>
                </c:pt>
                <c:pt idx="1825">
                  <c:v>-220.79999999999984</c:v>
                </c:pt>
                <c:pt idx="1826">
                  <c:v>3311</c:v>
                </c:pt>
                <c:pt idx="1827">
                  <c:v>-20.999999999999996</c:v>
                </c:pt>
                <c:pt idx="1828">
                  <c:v>-25.8</c:v>
                </c:pt>
                <c:pt idx="1829">
                  <c:v>-444.59999999999997</c:v>
                </c:pt>
                <c:pt idx="1830">
                  <c:v>139.60000000000008</c:v>
                </c:pt>
                <c:pt idx="1831">
                  <c:v>135.39999999999992</c:v>
                </c:pt>
                <c:pt idx="1832">
                  <c:v>37.399999999999991</c:v>
                </c:pt>
                <c:pt idx="1833">
                  <c:v>41.999999999999993</c:v>
                </c:pt>
                <c:pt idx="1834">
                  <c:v>-235.99999999999994</c:v>
                </c:pt>
                <c:pt idx="1835">
                  <c:v>-231.4</c:v>
                </c:pt>
                <c:pt idx="1836">
                  <c:v>-21.199999999999974</c:v>
                </c:pt>
                <c:pt idx="1837">
                  <c:v>-26.399999999999977</c:v>
                </c:pt>
                <c:pt idx="1838">
                  <c:v>785.39999999999986</c:v>
                </c:pt>
                <c:pt idx="1839">
                  <c:v>151.99999999999994</c:v>
                </c:pt>
                <c:pt idx="1840">
                  <c:v>147.60000000000008</c:v>
                </c:pt>
                <c:pt idx="1841">
                  <c:v>-4229.8</c:v>
                </c:pt>
                <c:pt idx="1842">
                  <c:v>38.199999999999989</c:v>
                </c:pt>
                <c:pt idx="1843">
                  <c:v>42.599999999999973</c:v>
                </c:pt>
                <c:pt idx="1844">
                  <c:v>-227.80000000000004</c:v>
                </c:pt>
                <c:pt idx="1845">
                  <c:v>-223.19999999999993</c:v>
                </c:pt>
                <c:pt idx="1846">
                  <c:v>-25.4</c:v>
                </c:pt>
                <c:pt idx="1847">
                  <c:v>-30.399999999999981</c:v>
                </c:pt>
                <c:pt idx="1848">
                  <c:v>158.99999999999997</c:v>
                </c:pt>
                <c:pt idx="1849">
                  <c:v>154.60000000000011</c:v>
                </c:pt>
                <c:pt idx="1850">
                  <c:v>2454.7999999999993</c:v>
                </c:pt>
                <c:pt idx="1851">
                  <c:v>33.000000000000007</c:v>
                </c:pt>
                <c:pt idx="1852">
                  <c:v>37.400000000000013</c:v>
                </c:pt>
                <c:pt idx="1853">
                  <c:v>-512.79999999999995</c:v>
                </c:pt>
                <c:pt idx="1854">
                  <c:v>-211.39999999999989</c:v>
                </c:pt>
                <c:pt idx="1855">
                  <c:v>-207.2000000000001</c:v>
                </c:pt>
                <c:pt idx="1856">
                  <c:v>-24.799999999999976</c:v>
                </c:pt>
                <c:pt idx="1857">
                  <c:v>-29.199999999999982</c:v>
                </c:pt>
                <c:pt idx="1858">
                  <c:v>165.2000000000001</c:v>
                </c:pt>
                <c:pt idx="1859">
                  <c:v>161.20000000000002</c:v>
                </c:pt>
                <c:pt idx="1860">
                  <c:v>32.799999999999983</c:v>
                </c:pt>
                <c:pt idx="1861">
                  <c:v>37.800000000000011</c:v>
                </c:pt>
                <c:pt idx="1862">
                  <c:v>-187.8</c:v>
                </c:pt>
                <c:pt idx="1863">
                  <c:v>-212.8</c:v>
                </c:pt>
                <c:pt idx="1864">
                  <c:v>-208.39999999999995</c:v>
                </c:pt>
                <c:pt idx="1865">
                  <c:v>3607.9999999999995</c:v>
                </c:pt>
                <c:pt idx="1866">
                  <c:v>-24.8</c:v>
                </c:pt>
                <c:pt idx="1867">
                  <c:v>-29.400000000000002</c:v>
                </c:pt>
                <c:pt idx="1868">
                  <c:v>152.99999999999994</c:v>
                </c:pt>
                <c:pt idx="1869">
                  <c:v>148.79999999999995</c:v>
                </c:pt>
                <c:pt idx="1870">
                  <c:v>36.199999999999989</c:v>
                </c:pt>
                <c:pt idx="1871">
                  <c:v>41.199999999999989</c:v>
                </c:pt>
                <c:pt idx="1872">
                  <c:v>-219.59999999999997</c:v>
                </c:pt>
                <c:pt idx="1873">
                  <c:v>-214.79999999999978</c:v>
                </c:pt>
                <c:pt idx="1874">
                  <c:v>-662.8</c:v>
                </c:pt>
                <c:pt idx="1875">
                  <c:v>-19.599999999999973</c:v>
                </c:pt>
                <c:pt idx="1876">
                  <c:v>-23.999999999999975</c:v>
                </c:pt>
                <c:pt idx="1877">
                  <c:v>583.40000000000009</c:v>
                </c:pt>
                <c:pt idx="1878">
                  <c:v>128.00000000000011</c:v>
                </c:pt>
                <c:pt idx="1879">
                  <c:v>123.99999999999984</c:v>
                </c:pt>
                <c:pt idx="1880">
                  <c:v>37.599999999999987</c:v>
                </c:pt>
                <c:pt idx="1881">
                  <c:v>42.399999999999991</c:v>
                </c:pt>
                <c:pt idx="1882">
                  <c:v>-233.39999999999995</c:v>
                </c:pt>
                <c:pt idx="1883">
                  <c:v>-229.39999999999986</c:v>
                </c:pt>
                <c:pt idx="1884">
                  <c:v>-19.799999999999994</c:v>
                </c:pt>
                <c:pt idx="1885">
                  <c:v>-24.599999999999998</c:v>
                </c:pt>
                <c:pt idx="1886">
                  <c:v>-340.4</c:v>
                </c:pt>
                <c:pt idx="1887">
                  <c:v>137.59999999999994</c:v>
                </c:pt>
                <c:pt idx="1888">
                  <c:v>133.60000000000002</c:v>
                </c:pt>
                <c:pt idx="1889">
                  <c:v>3052.2</c:v>
                </c:pt>
                <c:pt idx="1890">
                  <c:v>30.600000000000005</c:v>
                </c:pt>
                <c:pt idx="1891">
                  <c:v>34.399999999999984</c:v>
                </c:pt>
                <c:pt idx="1892">
                  <c:v>-200.60000000000002</c:v>
                </c:pt>
                <c:pt idx="1893">
                  <c:v>-196.80000000000018</c:v>
                </c:pt>
                <c:pt idx="1894">
                  <c:v>-19.799999999999994</c:v>
                </c:pt>
                <c:pt idx="1895">
                  <c:v>-24.2</c:v>
                </c:pt>
                <c:pt idx="1896">
                  <c:v>142.19999999999987</c:v>
                </c:pt>
                <c:pt idx="1897">
                  <c:v>138.59999999999991</c:v>
                </c:pt>
                <c:pt idx="1898">
                  <c:v>-4976.3999999999996</c:v>
                </c:pt>
                <c:pt idx="1899">
                  <c:v>31.599999999999984</c:v>
                </c:pt>
                <c:pt idx="1900">
                  <c:v>35.400000000000006</c:v>
                </c:pt>
                <c:pt idx="1901">
                  <c:v>-206.59999999999988</c:v>
                </c:pt>
                <c:pt idx="1902">
                  <c:v>-188.99999999999989</c:v>
                </c:pt>
                <c:pt idx="1903">
                  <c:v>-184.80000000000007</c:v>
                </c:pt>
                <c:pt idx="1904">
                  <c:v>-24.399999999999977</c:v>
                </c:pt>
                <c:pt idx="1905">
                  <c:v>-28.799999999999979</c:v>
                </c:pt>
                <c:pt idx="1906">
                  <c:v>148.99999999999983</c:v>
                </c:pt>
                <c:pt idx="1907">
                  <c:v>144.80000000000004</c:v>
                </c:pt>
                <c:pt idx="1908">
                  <c:v>31.999999999999982</c:v>
                </c:pt>
                <c:pt idx="1909">
                  <c:v>36.20000000000001</c:v>
                </c:pt>
                <c:pt idx="1910">
                  <c:v>-571.40000000000009</c:v>
                </c:pt>
                <c:pt idx="1911">
                  <c:v>-192.99999999999997</c:v>
                </c:pt>
                <c:pt idx="1912">
                  <c:v>-188.79999999999998</c:v>
                </c:pt>
                <c:pt idx="1913">
                  <c:v>-880.79999999999927</c:v>
                </c:pt>
                <c:pt idx="1914">
                  <c:v>-21.199999999999996</c:v>
                </c:pt>
                <c:pt idx="1915">
                  <c:v>-25.199999999999978</c:v>
                </c:pt>
                <c:pt idx="1916">
                  <c:v>138.59999999999991</c:v>
                </c:pt>
                <c:pt idx="1917">
                  <c:v>134.60000000000019</c:v>
                </c:pt>
                <c:pt idx="1918">
                  <c:v>31.599999999999984</c:v>
                </c:pt>
                <c:pt idx="1919">
                  <c:v>35.79999999999999</c:v>
                </c:pt>
                <c:pt idx="1920">
                  <c:v>-198.19999999999993</c:v>
                </c:pt>
                <c:pt idx="1921">
                  <c:v>-194.59999999999997</c:v>
                </c:pt>
                <c:pt idx="1922">
                  <c:v>3521.6000000000008</c:v>
                </c:pt>
                <c:pt idx="1923">
                  <c:v>-19.999999999999972</c:v>
                </c:pt>
                <c:pt idx="1924">
                  <c:v>-23.599999999999977</c:v>
                </c:pt>
                <c:pt idx="1925">
                  <c:v>-546.19999999999982</c:v>
                </c:pt>
                <c:pt idx="1926">
                  <c:v>110.80000000000005</c:v>
                </c:pt>
                <c:pt idx="1927">
                  <c:v>106.79999999999995</c:v>
                </c:pt>
                <c:pt idx="1928">
                  <c:v>36.999999999999986</c:v>
                </c:pt>
                <c:pt idx="1929">
                  <c:v>40.599999999999994</c:v>
                </c:pt>
                <c:pt idx="1930">
                  <c:v>-211.59999999999997</c:v>
                </c:pt>
                <c:pt idx="1931">
                  <c:v>-207.39999999999998</c:v>
                </c:pt>
                <c:pt idx="1932">
                  <c:v>-19.999999999999972</c:v>
                </c:pt>
                <c:pt idx="1933">
                  <c:v>-24.2</c:v>
                </c:pt>
                <c:pt idx="1934">
                  <c:v>913.00000000000023</c:v>
                </c:pt>
                <c:pt idx="1935">
                  <c:v>125</c:v>
                </c:pt>
                <c:pt idx="1936">
                  <c:v>120.80000000000001</c:v>
                </c:pt>
                <c:pt idx="1937">
                  <c:v>-5006</c:v>
                </c:pt>
                <c:pt idx="1938">
                  <c:v>37.399999999999991</c:v>
                </c:pt>
                <c:pt idx="1939">
                  <c:v>41.199999999999989</c:v>
                </c:pt>
                <c:pt idx="1940">
                  <c:v>-197.4</c:v>
                </c:pt>
                <c:pt idx="1941">
                  <c:v>-192.99999999999997</c:v>
                </c:pt>
                <c:pt idx="1942">
                  <c:v>-25.4</c:v>
                </c:pt>
                <c:pt idx="1943">
                  <c:v>-29.59999999999998</c:v>
                </c:pt>
                <c:pt idx="1944">
                  <c:v>132.79999999999993</c:v>
                </c:pt>
                <c:pt idx="1945">
                  <c:v>128.39999999999989</c:v>
                </c:pt>
                <c:pt idx="1946">
                  <c:v>3203.4000000000005</c:v>
                </c:pt>
                <c:pt idx="1947">
                  <c:v>30.600000000000005</c:v>
                </c:pt>
                <c:pt idx="1948">
                  <c:v>34.20000000000001</c:v>
                </c:pt>
                <c:pt idx="1949">
                  <c:v>-515.40000000000009</c:v>
                </c:pt>
                <c:pt idx="1950">
                  <c:v>-174.00000000000003</c:v>
                </c:pt>
                <c:pt idx="1951">
                  <c:v>-170.19999999999982</c:v>
                </c:pt>
                <c:pt idx="1952">
                  <c:v>-23.999999999999975</c:v>
                </c:pt>
                <c:pt idx="1953">
                  <c:v>-27.999999999999979</c:v>
                </c:pt>
                <c:pt idx="1954">
                  <c:v>138.99999999999989</c:v>
                </c:pt>
                <c:pt idx="1955">
                  <c:v>135.00000000000014</c:v>
                </c:pt>
                <c:pt idx="1956">
                  <c:v>30.600000000000005</c:v>
                </c:pt>
                <c:pt idx="1957">
                  <c:v>34.600000000000009</c:v>
                </c:pt>
                <c:pt idx="1958">
                  <c:v>-188.40000000000003</c:v>
                </c:pt>
                <c:pt idx="1959">
                  <c:v>-176.20000000000005</c:v>
                </c:pt>
                <c:pt idx="1960">
                  <c:v>-172.00000000000006</c:v>
                </c:pt>
                <c:pt idx="1961">
                  <c:v>3373.9999999999995</c:v>
                </c:pt>
                <c:pt idx="1962">
                  <c:v>-24.799999999999976</c:v>
                </c:pt>
                <c:pt idx="1963">
                  <c:v>-28.399999999999981</c:v>
                </c:pt>
                <c:pt idx="1964">
                  <c:v>126.6</c:v>
                </c:pt>
                <c:pt idx="1965">
                  <c:v>122.40000000000002</c:v>
                </c:pt>
                <c:pt idx="1966">
                  <c:v>34.199999999999989</c:v>
                </c:pt>
                <c:pt idx="1967">
                  <c:v>38.399999999999991</c:v>
                </c:pt>
                <c:pt idx="1968">
                  <c:v>-182.79999999999993</c:v>
                </c:pt>
                <c:pt idx="1969">
                  <c:v>-178.2</c:v>
                </c:pt>
                <c:pt idx="1970">
                  <c:v>-969.80000000000075</c:v>
                </c:pt>
                <c:pt idx="1971">
                  <c:v>-19.599999999999973</c:v>
                </c:pt>
                <c:pt idx="1972">
                  <c:v>-23.4</c:v>
                </c:pt>
                <c:pt idx="1973">
                  <c:v>793.39999999999986</c:v>
                </c:pt>
                <c:pt idx="1974">
                  <c:v>104.59999999999994</c:v>
                </c:pt>
                <c:pt idx="1975">
                  <c:v>100.39999999999995</c:v>
                </c:pt>
                <c:pt idx="1976">
                  <c:v>35.399999999999984</c:v>
                </c:pt>
                <c:pt idx="1977">
                  <c:v>39.199999999999989</c:v>
                </c:pt>
                <c:pt idx="1978">
                  <c:v>-198.4</c:v>
                </c:pt>
                <c:pt idx="1979">
                  <c:v>-194.40000000000009</c:v>
                </c:pt>
                <c:pt idx="1980">
                  <c:v>-19.599999999999973</c:v>
                </c:pt>
                <c:pt idx="1981">
                  <c:v>-23.799999999999997</c:v>
                </c:pt>
                <c:pt idx="1982">
                  <c:v>-479.8</c:v>
                </c:pt>
                <c:pt idx="1983">
                  <c:v>113.40000000000003</c:v>
                </c:pt>
                <c:pt idx="1984">
                  <c:v>109.40000000000012</c:v>
                </c:pt>
                <c:pt idx="1985">
                  <c:v>3398.6000000000004</c:v>
                </c:pt>
                <c:pt idx="1986">
                  <c:v>28.000000000000004</c:v>
                </c:pt>
                <c:pt idx="1987">
                  <c:v>31.400000000000006</c:v>
                </c:pt>
                <c:pt idx="1988">
                  <c:v>-164.40000000000018</c:v>
                </c:pt>
                <c:pt idx="1989">
                  <c:v>-160.79999999999987</c:v>
                </c:pt>
                <c:pt idx="1990">
                  <c:v>-19.199999999999996</c:v>
                </c:pt>
                <c:pt idx="1991">
                  <c:v>-22.799999999999997</c:v>
                </c:pt>
                <c:pt idx="1992">
                  <c:v>118.19999999999986</c:v>
                </c:pt>
                <c:pt idx="1993">
                  <c:v>114.79999999999997</c:v>
                </c:pt>
                <c:pt idx="1994">
                  <c:v>-5069.0000000000009</c:v>
                </c:pt>
                <c:pt idx="1995">
                  <c:v>29.59999999999998</c:v>
                </c:pt>
                <c:pt idx="1996">
                  <c:v>33.199999999999982</c:v>
                </c:pt>
                <c:pt idx="1997">
                  <c:v>-185.99999999999994</c:v>
                </c:pt>
                <c:pt idx="1998">
                  <c:v>-153.80000000000001</c:v>
                </c:pt>
                <c:pt idx="1999">
                  <c:v>-150.20000000000007</c:v>
                </c:pt>
                <c:pt idx="2000">
                  <c:v>-24</c:v>
                </c:pt>
                <c:pt idx="2001">
                  <c:v>-27.400000000000023</c:v>
                </c:pt>
                <c:pt idx="2002">
                  <c:v>123.80000000000013</c:v>
                </c:pt>
                <c:pt idx="2003">
                  <c:v>119.99999999999993</c:v>
                </c:pt>
                <c:pt idx="2004">
                  <c:v>29.800000000000004</c:v>
                </c:pt>
                <c:pt idx="2005">
                  <c:v>33.199999999999982</c:v>
                </c:pt>
                <c:pt idx="2006">
                  <c:v>-527.6</c:v>
                </c:pt>
                <c:pt idx="2007">
                  <c:v>-157.39999999999998</c:v>
                </c:pt>
                <c:pt idx="2008">
                  <c:v>-153.40000000000006</c:v>
                </c:pt>
                <c:pt idx="2009">
                  <c:v>-1054.9999999999998</c:v>
                </c:pt>
                <c:pt idx="2010">
                  <c:v>-21.399999999999995</c:v>
                </c:pt>
                <c:pt idx="2011">
                  <c:v>-24.599999999999998</c:v>
                </c:pt>
                <c:pt idx="2012">
                  <c:v>116.8000000000001</c:v>
                </c:pt>
                <c:pt idx="2013">
                  <c:v>113.19999999999996</c:v>
                </c:pt>
                <c:pt idx="2014">
                  <c:v>28.800000000000004</c:v>
                </c:pt>
                <c:pt idx="2015">
                  <c:v>32.399999999999984</c:v>
                </c:pt>
                <c:pt idx="2016">
                  <c:v>-161.80000000000004</c:v>
                </c:pt>
                <c:pt idx="2017">
                  <c:v>-158</c:v>
                </c:pt>
                <c:pt idx="2018">
                  <c:v>3013.8000000000006</c:v>
                </c:pt>
                <c:pt idx="2019">
                  <c:v>-20.599999999999994</c:v>
                </c:pt>
                <c:pt idx="2020">
                  <c:v>-23.999999999999975</c:v>
                </c:pt>
                <c:pt idx="2021">
                  <c:v>-585.80000000000007</c:v>
                </c:pt>
                <c:pt idx="2022">
                  <c:v>94.599999999999966</c:v>
                </c:pt>
                <c:pt idx="2023">
                  <c:v>91.000000000000014</c:v>
                </c:pt>
                <c:pt idx="2024">
                  <c:v>33.799999999999983</c:v>
                </c:pt>
                <c:pt idx="2025">
                  <c:v>37.399999999999991</c:v>
                </c:pt>
                <c:pt idx="2026">
                  <c:v>-172.39999999999984</c:v>
                </c:pt>
                <c:pt idx="2027">
                  <c:v>-168.79999999999987</c:v>
                </c:pt>
                <c:pt idx="2028">
                  <c:v>-20.999999999999996</c:v>
                </c:pt>
                <c:pt idx="2029">
                  <c:v>-24.2</c:v>
                </c:pt>
                <c:pt idx="2030">
                  <c:v>973.2</c:v>
                </c:pt>
                <c:pt idx="2031">
                  <c:v>107.79999999999994</c:v>
                </c:pt>
                <c:pt idx="2032">
                  <c:v>104.00000000000009</c:v>
                </c:pt>
                <c:pt idx="2033">
                  <c:v>-4839.9999999999991</c:v>
                </c:pt>
                <c:pt idx="2034">
                  <c:v>34.599999999999987</c:v>
                </c:pt>
                <c:pt idx="2035">
                  <c:v>37.999999999999986</c:v>
                </c:pt>
                <c:pt idx="2036">
                  <c:v>-162.60000000000011</c:v>
                </c:pt>
                <c:pt idx="2037">
                  <c:v>-158.20000000000007</c:v>
                </c:pt>
                <c:pt idx="2038">
                  <c:v>-25.8</c:v>
                </c:pt>
                <c:pt idx="2039">
                  <c:v>-29.000000000000004</c:v>
                </c:pt>
                <c:pt idx="2040">
                  <c:v>114.60000000000008</c:v>
                </c:pt>
                <c:pt idx="2041">
                  <c:v>109.99999999999996</c:v>
                </c:pt>
                <c:pt idx="2042">
                  <c:v>3314.0000000000014</c:v>
                </c:pt>
                <c:pt idx="2043">
                  <c:v>28.600000000000012</c:v>
                </c:pt>
                <c:pt idx="2044">
                  <c:v>32.000000000000014</c:v>
                </c:pt>
                <c:pt idx="2045">
                  <c:v>-431.2000000000001</c:v>
                </c:pt>
                <c:pt idx="2046">
                  <c:v>-144.59999999999997</c:v>
                </c:pt>
                <c:pt idx="2047">
                  <c:v>-140.60000000000005</c:v>
                </c:pt>
                <c:pt idx="2048">
                  <c:v>-23.800000000000022</c:v>
                </c:pt>
                <c:pt idx="2049">
                  <c:v>-27.400000000000023</c:v>
                </c:pt>
                <c:pt idx="2050">
                  <c:v>117.40000000000012</c:v>
                </c:pt>
                <c:pt idx="2051">
                  <c:v>113.59999999999992</c:v>
                </c:pt>
                <c:pt idx="2052">
                  <c:v>29.000000000000014</c:v>
                </c:pt>
                <c:pt idx="2053">
                  <c:v>31.999999999999993</c:v>
                </c:pt>
                <c:pt idx="2054">
                  <c:v>-147.59999999999991</c:v>
                </c:pt>
                <c:pt idx="2055">
                  <c:v>-145.40000000000006</c:v>
                </c:pt>
                <c:pt idx="2056">
                  <c:v>-141.20000000000007</c:v>
                </c:pt>
                <c:pt idx="2057">
                  <c:v>-24.200000000000021</c:v>
                </c:pt>
                <c:pt idx="2058">
                  <c:v>-27.6</c:v>
                </c:pt>
                <c:pt idx="2059">
                  <c:v>119.59999999999997</c:v>
                </c:pt>
                <c:pt idx="2060">
                  <c:v>116.00000000000001</c:v>
                </c:pt>
                <c:pt idx="2061">
                  <c:v>29.400000000000013</c:v>
                </c:pt>
                <c:pt idx="2062">
                  <c:v>32.399999999999991</c:v>
                </c:pt>
                <c:pt idx="2063">
                  <c:v>-146.19999999999996</c:v>
                </c:pt>
                <c:pt idx="2064">
                  <c:v>-141.9999999999998</c:v>
                </c:pt>
                <c:pt idx="2065">
                  <c:v>-53.2</c:v>
                </c:pt>
                <c:pt idx="2066">
                  <c:v>243.40000000000009</c:v>
                </c:pt>
                <c:pt idx="2067">
                  <c:v>62.199999999999967</c:v>
                </c:pt>
                <c:pt idx="2068">
                  <c:v>-285.00000000000011</c:v>
                </c:pt>
                <c:pt idx="2069">
                  <c:v>-54.400000000000048</c:v>
                </c:pt>
                <c:pt idx="2070">
                  <c:v>218.6</c:v>
                </c:pt>
                <c:pt idx="2071">
                  <c:v>65.600000000000051</c:v>
                </c:pt>
                <c:pt idx="2072">
                  <c:v>-137.19999999999999</c:v>
                </c:pt>
                <c:pt idx="2073">
                  <c:v>-133</c:v>
                </c:pt>
                <c:pt idx="2074">
                  <c:v>-26.600000000000023</c:v>
                </c:pt>
                <c:pt idx="2075">
                  <c:v>-29.600000000000005</c:v>
                </c:pt>
                <c:pt idx="2076">
                  <c:v>111.40000000000008</c:v>
                </c:pt>
                <c:pt idx="2077">
                  <c:v>107.00000000000003</c:v>
                </c:pt>
                <c:pt idx="2078">
                  <c:v>31.199999999999992</c:v>
                </c:pt>
                <c:pt idx="2079">
                  <c:v>33.999999999999993</c:v>
                </c:pt>
                <c:pt idx="2080">
                  <c:v>-137.40000000000006</c:v>
                </c:pt>
                <c:pt idx="2081">
                  <c:v>-132.79999999999993</c:v>
                </c:pt>
                <c:pt idx="2082">
                  <c:v>-26.600000000000023</c:v>
                </c:pt>
                <c:pt idx="2083">
                  <c:v>-29.600000000000005</c:v>
                </c:pt>
                <c:pt idx="2084">
                  <c:v>111.40000000000008</c:v>
                </c:pt>
                <c:pt idx="2085">
                  <c:v>106.99999999999984</c:v>
                </c:pt>
                <c:pt idx="2086">
                  <c:v>31.199999999999992</c:v>
                </c:pt>
                <c:pt idx="2087">
                  <c:v>34.4</c:v>
                </c:pt>
                <c:pt idx="2088">
                  <c:v>-137.19999999999999</c:v>
                </c:pt>
                <c:pt idx="2089">
                  <c:v>-132.79999999999993</c:v>
                </c:pt>
                <c:pt idx="2090">
                  <c:v>-26.8</c:v>
                </c:pt>
                <c:pt idx="2091">
                  <c:v>-29.800000000000004</c:v>
                </c:pt>
                <c:pt idx="2092">
                  <c:v>111.2</c:v>
                </c:pt>
                <c:pt idx="2093">
                  <c:v>106.59999999999989</c:v>
                </c:pt>
                <c:pt idx="2094">
                  <c:v>31.199999999999992</c:v>
                </c:pt>
                <c:pt idx="2095">
                  <c:v>34.600000000000044</c:v>
                </c:pt>
                <c:pt idx="2096">
                  <c:v>-138.40000000000003</c:v>
                </c:pt>
                <c:pt idx="2097">
                  <c:v>-133.99999999999997</c:v>
                </c:pt>
                <c:pt idx="2098">
                  <c:v>-26.8</c:v>
                </c:pt>
                <c:pt idx="2099">
                  <c:v>-29.800000000000004</c:v>
                </c:pt>
                <c:pt idx="2100">
                  <c:v>114.79999999999997</c:v>
                </c:pt>
                <c:pt idx="2101">
                  <c:v>110.59999999999981</c:v>
                </c:pt>
                <c:pt idx="2102">
                  <c:v>31.000000000000014</c:v>
                </c:pt>
                <c:pt idx="2103">
                  <c:v>34.199999999999996</c:v>
                </c:pt>
                <c:pt idx="2104">
                  <c:v>-142</c:v>
                </c:pt>
                <c:pt idx="2105">
                  <c:v>-137.80000000000001</c:v>
                </c:pt>
                <c:pt idx="2106">
                  <c:v>-26.200000000000024</c:v>
                </c:pt>
                <c:pt idx="2107">
                  <c:v>-29.400000000000002</c:v>
                </c:pt>
                <c:pt idx="2108">
                  <c:v>118.6</c:v>
                </c:pt>
                <c:pt idx="2109">
                  <c:v>114.20000000000012</c:v>
                </c:pt>
                <c:pt idx="2110">
                  <c:v>30.399999999999991</c:v>
                </c:pt>
                <c:pt idx="2111">
                  <c:v>34.000000000000021</c:v>
                </c:pt>
                <c:pt idx="2112">
                  <c:v>-145.59999999999994</c:v>
                </c:pt>
                <c:pt idx="2113">
                  <c:v>-141.39999999999978</c:v>
                </c:pt>
                <c:pt idx="2114">
                  <c:v>-54.59999999999998</c:v>
                </c:pt>
                <c:pt idx="2115">
                  <c:v>240.2000000000001</c:v>
                </c:pt>
                <c:pt idx="2116">
                  <c:v>63.400000000000034</c:v>
                </c:pt>
                <c:pt idx="2117">
                  <c:v>-288.00000000000023</c:v>
                </c:pt>
                <c:pt idx="2118">
                  <c:v>-55.400000000000027</c:v>
                </c:pt>
                <c:pt idx="2119">
                  <c:v>224.79999999999976</c:v>
                </c:pt>
                <c:pt idx="2120">
                  <c:v>65.600000000000009</c:v>
                </c:pt>
                <c:pt idx="2121">
                  <c:v>-141.60000000000002</c:v>
                </c:pt>
                <c:pt idx="2122">
                  <c:v>-137.40000000000006</c:v>
                </c:pt>
                <c:pt idx="2123">
                  <c:v>-26</c:v>
                </c:pt>
                <c:pt idx="2124">
                  <c:v>-29.000000000000004</c:v>
                </c:pt>
                <c:pt idx="2125">
                  <c:v>117.00000000000017</c:v>
                </c:pt>
                <c:pt idx="2126">
                  <c:v>113.20000000000014</c:v>
                </c:pt>
                <c:pt idx="2127">
                  <c:v>30.599999999999994</c:v>
                </c:pt>
                <c:pt idx="2128">
                  <c:v>33.600000000000016</c:v>
                </c:pt>
                <c:pt idx="2129">
                  <c:v>-144.19999999999985</c:v>
                </c:pt>
                <c:pt idx="2130">
                  <c:v>-140.39999999999981</c:v>
                </c:pt>
                <c:pt idx="2131">
                  <c:v>694.00000000000011</c:v>
                </c:pt>
                <c:pt idx="2132">
                  <c:v>-25.4</c:v>
                </c:pt>
                <c:pt idx="2133">
                  <c:v>-28.800000000000004</c:v>
                </c:pt>
                <c:pt idx="2134">
                  <c:v>123.79999999999995</c:v>
                </c:pt>
                <c:pt idx="2135">
                  <c:v>119.59999999999997</c:v>
                </c:pt>
                <c:pt idx="2136">
                  <c:v>29.600000000000016</c:v>
                </c:pt>
                <c:pt idx="2137">
                  <c:v>32.599999999999994</c:v>
                </c:pt>
                <c:pt idx="2138">
                  <c:v>-148.40000000000018</c:v>
                </c:pt>
                <c:pt idx="2139">
                  <c:v>-144.40000000000009</c:v>
                </c:pt>
                <c:pt idx="2140">
                  <c:v>-442</c:v>
                </c:pt>
                <c:pt idx="2141">
                  <c:v>-24.8</c:v>
                </c:pt>
                <c:pt idx="2142">
                  <c:v>-28.200000000000003</c:v>
                </c:pt>
                <c:pt idx="2143">
                  <c:v>3022.3999999999996</c:v>
                </c:pt>
                <c:pt idx="2144">
                  <c:v>125.59999999999984</c:v>
                </c:pt>
                <c:pt idx="2145">
                  <c:v>121.59999999999992</c:v>
                </c:pt>
                <c:pt idx="2146">
                  <c:v>26.2</c:v>
                </c:pt>
                <c:pt idx="2147">
                  <c:v>29.59999999999998</c:v>
                </c:pt>
                <c:pt idx="2148">
                  <c:v>-146.99999999999989</c:v>
                </c:pt>
                <c:pt idx="2149">
                  <c:v>-142.99999999999997</c:v>
                </c:pt>
                <c:pt idx="2150">
                  <c:v>-21.999999999999975</c:v>
                </c:pt>
                <c:pt idx="2151">
                  <c:v>-25.4</c:v>
                </c:pt>
                <c:pt idx="2152">
                  <c:v>-4725.7999999999993</c:v>
                </c:pt>
                <c:pt idx="2153">
                  <c:v>123.39999999999999</c:v>
                </c:pt>
                <c:pt idx="2154">
                  <c:v>119.40000000000008</c:v>
                </c:pt>
                <c:pt idx="2155">
                  <c:v>94.999999999999929</c:v>
                </c:pt>
                <c:pt idx="2156">
                  <c:v>30.399999999999981</c:v>
                </c:pt>
                <c:pt idx="2157">
                  <c:v>33.599999999999987</c:v>
                </c:pt>
                <c:pt idx="2158">
                  <c:v>-148.4</c:v>
                </c:pt>
                <c:pt idx="2159">
                  <c:v>-144.40000000000009</c:v>
                </c:pt>
                <c:pt idx="2160">
                  <c:v>-24.599999999999998</c:v>
                </c:pt>
                <c:pt idx="2161">
                  <c:v>-27.8</c:v>
                </c:pt>
                <c:pt idx="2162">
                  <c:v>115.80000000000013</c:v>
                </c:pt>
                <c:pt idx="2163">
                  <c:v>111.80000000000003</c:v>
                </c:pt>
                <c:pt idx="2164">
                  <c:v>-558.4</c:v>
                </c:pt>
                <c:pt idx="2165">
                  <c:v>29.59999999999998</c:v>
                </c:pt>
                <c:pt idx="2166">
                  <c:v>32.799999999999983</c:v>
                </c:pt>
                <c:pt idx="2167">
                  <c:v>-733.00000000000057</c:v>
                </c:pt>
                <c:pt idx="2168">
                  <c:v>-145.40000000000006</c:v>
                </c:pt>
                <c:pt idx="2169">
                  <c:v>-141.39999999999998</c:v>
                </c:pt>
                <c:pt idx="2170">
                  <c:v>-23.999999999999975</c:v>
                </c:pt>
                <c:pt idx="2171">
                  <c:v>-27</c:v>
                </c:pt>
                <c:pt idx="2172">
                  <c:v>118.39999999999992</c:v>
                </c:pt>
                <c:pt idx="2173">
                  <c:v>114.60000000000008</c:v>
                </c:pt>
                <c:pt idx="2174">
                  <c:v>27.999999999999979</c:v>
                </c:pt>
                <c:pt idx="2175">
                  <c:v>31.199999999999982</c:v>
                </c:pt>
                <c:pt idx="2176">
                  <c:v>2154.2000000000003</c:v>
                </c:pt>
                <c:pt idx="2177">
                  <c:v>-143.20000000000005</c:v>
                </c:pt>
                <c:pt idx="2178">
                  <c:v>-139.39999999999984</c:v>
                </c:pt>
                <c:pt idx="2179">
                  <c:v>-436.2</c:v>
                </c:pt>
                <c:pt idx="2180">
                  <c:v>-25.8</c:v>
                </c:pt>
                <c:pt idx="2181">
                  <c:v>-28.799999999999979</c:v>
                </c:pt>
                <c:pt idx="2182">
                  <c:v>118.80000000000005</c:v>
                </c:pt>
                <c:pt idx="2183">
                  <c:v>115.00000000000003</c:v>
                </c:pt>
                <c:pt idx="2184">
                  <c:v>29.399999999999981</c:v>
                </c:pt>
                <c:pt idx="2185">
                  <c:v>32.199999999999982</c:v>
                </c:pt>
                <c:pt idx="2186">
                  <c:v>-140.60000000000005</c:v>
                </c:pt>
                <c:pt idx="2187">
                  <c:v>-136.20000000000002</c:v>
                </c:pt>
                <c:pt idx="2188">
                  <c:v>675.39999999999975</c:v>
                </c:pt>
                <c:pt idx="2189">
                  <c:v>-25.199999999999978</c:v>
                </c:pt>
                <c:pt idx="2190">
                  <c:v>-28.6</c:v>
                </c:pt>
                <c:pt idx="2191">
                  <c:v>-4721.2</c:v>
                </c:pt>
                <c:pt idx="2192">
                  <c:v>122.19999999999995</c:v>
                </c:pt>
                <c:pt idx="2193">
                  <c:v>117.7999999999999</c:v>
                </c:pt>
                <c:pt idx="2194">
                  <c:v>32.399999999999984</c:v>
                </c:pt>
                <c:pt idx="2195">
                  <c:v>35.599999999999987</c:v>
                </c:pt>
                <c:pt idx="2196">
                  <c:v>-141.60000000000002</c:v>
                </c:pt>
                <c:pt idx="2197">
                  <c:v>-136.80000000000021</c:v>
                </c:pt>
                <c:pt idx="2198">
                  <c:v>-28.6</c:v>
                </c:pt>
                <c:pt idx="2199">
                  <c:v>-31.599999999999984</c:v>
                </c:pt>
                <c:pt idx="2200">
                  <c:v>3094.2</c:v>
                </c:pt>
                <c:pt idx="2201">
                  <c:v>120.60000000000012</c:v>
                </c:pt>
                <c:pt idx="2202">
                  <c:v>116.39999999999979</c:v>
                </c:pt>
                <c:pt idx="2203">
                  <c:v>-454.59999999999985</c:v>
                </c:pt>
                <c:pt idx="2204">
                  <c:v>31.600000000000005</c:v>
                </c:pt>
                <c:pt idx="2205">
                  <c:v>35.000000000000007</c:v>
                </c:pt>
                <c:pt idx="2206">
                  <c:v>-158</c:v>
                </c:pt>
                <c:pt idx="2207">
                  <c:v>-154.19999999999999</c:v>
                </c:pt>
                <c:pt idx="2208">
                  <c:v>-23.4</c:v>
                </c:pt>
                <c:pt idx="2209">
                  <c:v>-27</c:v>
                </c:pt>
                <c:pt idx="2210">
                  <c:v>113.20000000000014</c:v>
                </c:pt>
                <c:pt idx="2211">
                  <c:v>108.79999999999991</c:v>
                </c:pt>
                <c:pt idx="2212">
                  <c:v>75.399999999999949</c:v>
                </c:pt>
                <c:pt idx="2213">
                  <c:v>31.000000000000004</c:v>
                </c:pt>
                <c:pt idx="2214">
                  <c:v>34.20000000000001</c:v>
                </c:pt>
                <c:pt idx="2215">
                  <c:v>2696.6000000000008</c:v>
                </c:pt>
                <c:pt idx="2216">
                  <c:v>-150</c:v>
                </c:pt>
                <c:pt idx="2217">
                  <c:v>-145.60000000000014</c:v>
                </c:pt>
                <c:pt idx="2218">
                  <c:v>-27.400000000000002</c:v>
                </c:pt>
                <c:pt idx="2219">
                  <c:v>-30.600000000000005</c:v>
                </c:pt>
                <c:pt idx="2220">
                  <c:v>121.8</c:v>
                </c:pt>
                <c:pt idx="2221">
                  <c:v>117.39999999999995</c:v>
                </c:pt>
                <c:pt idx="2222">
                  <c:v>31.599999999999984</c:v>
                </c:pt>
                <c:pt idx="2223">
                  <c:v>35.000000000000007</c:v>
                </c:pt>
                <c:pt idx="2224">
                  <c:v>-886.7999999999995</c:v>
                </c:pt>
                <c:pt idx="2225">
                  <c:v>-147.59999999999991</c:v>
                </c:pt>
                <c:pt idx="2226">
                  <c:v>-143.40000000000009</c:v>
                </c:pt>
                <c:pt idx="2227">
                  <c:v>962.59999999999991</c:v>
                </c:pt>
                <c:pt idx="2228">
                  <c:v>-26.399999999999977</c:v>
                </c:pt>
                <c:pt idx="2229">
                  <c:v>-29.999999999999982</c:v>
                </c:pt>
                <c:pt idx="2230">
                  <c:v>127.99999999999993</c:v>
                </c:pt>
                <c:pt idx="2231">
                  <c:v>123.79999999999995</c:v>
                </c:pt>
                <c:pt idx="2232">
                  <c:v>30.200000000000003</c:v>
                </c:pt>
                <c:pt idx="2233">
                  <c:v>33.399999999999984</c:v>
                </c:pt>
                <c:pt idx="2234">
                  <c:v>-150.19999999999987</c:v>
                </c:pt>
                <c:pt idx="2235">
                  <c:v>-146.00000000000009</c:v>
                </c:pt>
                <c:pt idx="2236">
                  <c:v>-615.80000000000007</c:v>
                </c:pt>
                <c:pt idx="2237">
                  <c:v>-25.8</c:v>
                </c:pt>
                <c:pt idx="2238">
                  <c:v>-29.199999999999982</c:v>
                </c:pt>
                <c:pt idx="2239">
                  <c:v>2155.6000000000004</c:v>
                </c:pt>
                <c:pt idx="2240">
                  <c:v>125.40000000000013</c:v>
                </c:pt>
                <c:pt idx="2241">
                  <c:v>121.60000000000011</c:v>
                </c:pt>
                <c:pt idx="2242">
                  <c:v>27.999999999999979</c:v>
                </c:pt>
                <c:pt idx="2243">
                  <c:v>31.599999999999984</c:v>
                </c:pt>
                <c:pt idx="2244">
                  <c:v>-150.60000000000002</c:v>
                </c:pt>
                <c:pt idx="2245">
                  <c:v>-146.40000000000003</c:v>
                </c:pt>
                <c:pt idx="2246">
                  <c:v>-23.199999999999974</c:v>
                </c:pt>
                <c:pt idx="2247">
                  <c:v>-26.6</c:v>
                </c:pt>
                <c:pt idx="2248">
                  <c:v>-3368.6000000000008</c:v>
                </c:pt>
                <c:pt idx="2249">
                  <c:v>121.8</c:v>
                </c:pt>
                <c:pt idx="2250">
                  <c:v>117.80000000000008</c:v>
                </c:pt>
                <c:pt idx="2251">
                  <c:v>83.400000000000318</c:v>
                </c:pt>
                <c:pt idx="2252">
                  <c:v>31.000000000000004</c:v>
                </c:pt>
                <c:pt idx="2253">
                  <c:v>34.20000000000001</c:v>
                </c:pt>
                <c:pt idx="2254">
                  <c:v>-150.9999999999998</c:v>
                </c:pt>
                <c:pt idx="2255">
                  <c:v>-147.00000000000006</c:v>
                </c:pt>
                <c:pt idx="2256">
                  <c:v>-24.2</c:v>
                </c:pt>
                <c:pt idx="2257">
                  <c:v>-27.6</c:v>
                </c:pt>
                <c:pt idx="2258">
                  <c:v>113.59999999999992</c:v>
                </c:pt>
                <c:pt idx="2259">
                  <c:v>109.39999999999993</c:v>
                </c:pt>
                <c:pt idx="2260">
                  <c:v>-539.19999999999993</c:v>
                </c:pt>
                <c:pt idx="2261">
                  <c:v>30.400000000000006</c:v>
                </c:pt>
                <c:pt idx="2262">
                  <c:v>33.800000000000004</c:v>
                </c:pt>
                <c:pt idx="2263">
                  <c:v>-828.19999999999959</c:v>
                </c:pt>
                <c:pt idx="2264">
                  <c:v>-146.79999999999998</c:v>
                </c:pt>
                <c:pt idx="2265">
                  <c:v>-142.99999999999997</c:v>
                </c:pt>
                <c:pt idx="2266">
                  <c:v>-23.799999999999997</c:v>
                </c:pt>
                <c:pt idx="2267">
                  <c:v>-27.199999999999978</c:v>
                </c:pt>
                <c:pt idx="2268">
                  <c:v>117.99999999999997</c:v>
                </c:pt>
                <c:pt idx="2269">
                  <c:v>114.20000000000012</c:v>
                </c:pt>
                <c:pt idx="2270">
                  <c:v>28.399999999999981</c:v>
                </c:pt>
                <c:pt idx="2271">
                  <c:v>31.599999999999984</c:v>
                </c:pt>
                <c:pt idx="2272">
                  <c:v>2407.7999999999997</c:v>
                </c:pt>
                <c:pt idx="2273">
                  <c:v>-143.99999999999994</c:v>
                </c:pt>
                <c:pt idx="2274">
                  <c:v>-140.39999999999998</c:v>
                </c:pt>
                <c:pt idx="2275">
                  <c:v>-558.19999999999993</c:v>
                </c:pt>
                <c:pt idx="2276">
                  <c:v>-26.399999999999977</c:v>
                </c:pt>
                <c:pt idx="2277">
                  <c:v>-29.59999999999998</c:v>
                </c:pt>
                <c:pt idx="2278">
                  <c:v>119.59999999999997</c:v>
                </c:pt>
                <c:pt idx="2279">
                  <c:v>115.40000000000016</c:v>
                </c:pt>
                <c:pt idx="2280">
                  <c:v>29.59999999999998</c:v>
                </c:pt>
                <c:pt idx="2281">
                  <c:v>32.799999999999983</c:v>
                </c:pt>
                <c:pt idx="2282">
                  <c:v>-140.2000000000001</c:v>
                </c:pt>
                <c:pt idx="2283">
                  <c:v>-136.20000000000002</c:v>
                </c:pt>
                <c:pt idx="2284">
                  <c:v>868.40000000000009</c:v>
                </c:pt>
                <c:pt idx="2285">
                  <c:v>-25.8</c:v>
                </c:pt>
                <c:pt idx="2286">
                  <c:v>-29.000000000000004</c:v>
                </c:pt>
                <c:pt idx="2287">
                  <c:v>-3289.5999999999995</c:v>
                </c:pt>
                <c:pt idx="2288">
                  <c:v>123.00000000000004</c:v>
                </c:pt>
                <c:pt idx="2289">
                  <c:v>118.39999999999992</c:v>
                </c:pt>
                <c:pt idx="2290">
                  <c:v>31.599999999999984</c:v>
                </c:pt>
                <c:pt idx="2291">
                  <c:v>34.600000000000009</c:v>
                </c:pt>
                <c:pt idx="2292">
                  <c:v>-142.20000000000005</c:v>
                </c:pt>
                <c:pt idx="2293">
                  <c:v>-137.80000000000001</c:v>
                </c:pt>
                <c:pt idx="2294">
                  <c:v>-27.8</c:v>
                </c:pt>
                <c:pt idx="2295">
                  <c:v>-31.000000000000004</c:v>
                </c:pt>
                <c:pt idx="2296">
                  <c:v>2143.6</c:v>
                </c:pt>
                <c:pt idx="2297">
                  <c:v>121.59999999999992</c:v>
                </c:pt>
                <c:pt idx="2298">
                  <c:v>117.60000000000001</c:v>
                </c:pt>
                <c:pt idx="2299">
                  <c:v>-565.4</c:v>
                </c:pt>
                <c:pt idx="2300">
                  <c:v>30.799999999999983</c:v>
                </c:pt>
                <c:pt idx="2301">
                  <c:v>33.999999999999986</c:v>
                </c:pt>
                <c:pt idx="2302">
                  <c:v>-151.20000000000005</c:v>
                </c:pt>
                <c:pt idx="2303">
                  <c:v>-147.00000000000006</c:v>
                </c:pt>
                <c:pt idx="2304">
                  <c:v>-24.2</c:v>
                </c:pt>
                <c:pt idx="2305">
                  <c:v>-27.8</c:v>
                </c:pt>
                <c:pt idx="2306">
                  <c:v>115.39999999999999</c:v>
                </c:pt>
                <c:pt idx="2307">
                  <c:v>111.2</c:v>
                </c:pt>
                <c:pt idx="2308">
                  <c:v>105.19999999999996</c:v>
                </c:pt>
                <c:pt idx="2309">
                  <c:v>29.800000000000004</c:v>
                </c:pt>
                <c:pt idx="2310">
                  <c:v>33.199999999999982</c:v>
                </c:pt>
                <c:pt idx="2311">
                  <c:v>2529.8000000000002</c:v>
                </c:pt>
                <c:pt idx="2312">
                  <c:v>-144.20000000000002</c:v>
                </c:pt>
                <c:pt idx="2313">
                  <c:v>-139.59999999999991</c:v>
                </c:pt>
                <c:pt idx="2314">
                  <c:v>-27</c:v>
                </c:pt>
                <c:pt idx="2315">
                  <c:v>-30.200000000000003</c:v>
                </c:pt>
                <c:pt idx="2316">
                  <c:v>119.79999999999986</c:v>
                </c:pt>
                <c:pt idx="2317">
                  <c:v>115.39999999999999</c:v>
                </c:pt>
                <c:pt idx="2318">
                  <c:v>30.799999999999983</c:v>
                </c:pt>
                <c:pt idx="2319">
                  <c:v>33.999999999999986</c:v>
                </c:pt>
                <c:pt idx="2320">
                  <c:v>-837.60000000000048</c:v>
                </c:pt>
                <c:pt idx="2321">
                  <c:v>-142.99999999999997</c:v>
                </c:pt>
                <c:pt idx="2322">
                  <c:v>-138.79999999999998</c:v>
                </c:pt>
                <c:pt idx="2323">
                  <c:v>832.80000000000007</c:v>
                </c:pt>
                <c:pt idx="2324">
                  <c:v>-26.399999999999977</c:v>
                </c:pt>
                <c:pt idx="2325">
                  <c:v>-29.59999999999998</c:v>
                </c:pt>
                <c:pt idx="2326">
                  <c:v>123.19999999999993</c:v>
                </c:pt>
                <c:pt idx="2327">
                  <c:v>118.99999999999994</c:v>
                </c:pt>
                <c:pt idx="2328">
                  <c:v>29.999999999999982</c:v>
                </c:pt>
                <c:pt idx="2329">
                  <c:v>32.999999999999986</c:v>
                </c:pt>
                <c:pt idx="2330">
                  <c:v>-146.00000000000009</c:v>
                </c:pt>
                <c:pt idx="2331">
                  <c:v>-142</c:v>
                </c:pt>
                <c:pt idx="2332">
                  <c:v>-531.79999999999995</c:v>
                </c:pt>
                <c:pt idx="2333">
                  <c:v>-25.8</c:v>
                </c:pt>
                <c:pt idx="2334">
                  <c:v>-28.799999999999979</c:v>
                </c:pt>
                <c:pt idx="2335">
                  <c:v>2567.6000000000004</c:v>
                </c:pt>
                <c:pt idx="2336">
                  <c:v>122.79999999999997</c:v>
                </c:pt>
                <c:pt idx="2337">
                  <c:v>119.00000000000013</c:v>
                </c:pt>
                <c:pt idx="2338">
                  <c:v>27.400000000000002</c:v>
                </c:pt>
                <c:pt idx="2339">
                  <c:v>30.799999999999983</c:v>
                </c:pt>
                <c:pt idx="2340">
                  <c:v>-145.59999999999994</c:v>
                </c:pt>
                <c:pt idx="2341">
                  <c:v>-141.79999999999993</c:v>
                </c:pt>
                <c:pt idx="2342">
                  <c:v>-22.999999999999996</c:v>
                </c:pt>
                <c:pt idx="2343">
                  <c:v>-26.2</c:v>
                </c:pt>
                <c:pt idx="2344">
                  <c:v>-3982.5999999999995</c:v>
                </c:pt>
                <c:pt idx="2345">
                  <c:v>119.99999999999993</c:v>
                </c:pt>
                <c:pt idx="2346">
                  <c:v>115.79999999999994</c:v>
                </c:pt>
                <c:pt idx="2347">
                  <c:v>79.600000000000108</c:v>
                </c:pt>
                <c:pt idx="2348">
                  <c:v>30.600000000000005</c:v>
                </c:pt>
                <c:pt idx="2349">
                  <c:v>33.999999999999986</c:v>
                </c:pt>
                <c:pt idx="2350">
                  <c:v>-147.79999999999998</c:v>
                </c:pt>
                <c:pt idx="2351">
                  <c:v>-143.6</c:v>
                </c:pt>
                <c:pt idx="2352">
                  <c:v>-24.4</c:v>
                </c:pt>
                <c:pt idx="2353">
                  <c:v>-27.59999999999998</c:v>
                </c:pt>
                <c:pt idx="2354">
                  <c:v>112.40000000000005</c:v>
                </c:pt>
                <c:pt idx="2355">
                  <c:v>108</c:v>
                </c:pt>
                <c:pt idx="2356">
                  <c:v>-498.40000000000009</c:v>
                </c:pt>
                <c:pt idx="2357">
                  <c:v>30.200000000000003</c:v>
                </c:pt>
                <c:pt idx="2358">
                  <c:v>33.199999999999982</c:v>
                </c:pt>
                <c:pt idx="2359">
                  <c:v>-808.60000000000127</c:v>
                </c:pt>
                <c:pt idx="2360">
                  <c:v>-144.19999999999985</c:v>
                </c:pt>
                <c:pt idx="2361">
                  <c:v>-140.19999999999993</c:v>
                </c:pt>
                <c:pt idx="2362">
                  <c:v>-24.399999999999977</c:v>
                </c:pt>
                <c:pt idx="2363">
                  <c:v>-27.400000000000002</c:v>
                </c:pt>
                <c:pt idx="2364">
                  <c:v>116.40000000000015</c:v>
                </c:pt>
                <c:pt idx="2365">
                  <c:v>112.59999999999994</c:v>
                </c:pt>
                <c:pt idx="2366">
                  <c:v>28.6</c:v>
                </c:pt>
                <c:pt idx="2367">
                  <c:v>31.599999999999984</c:v>
                </c:pt>
                <c:pt idx="2368">
                  <c:v>2338.7999999999993</c:v>
                </c:pt>
                <c:pt idx="2369">
                  <c:v>-141.8000000000001</c:v>
                </c:pt>
                <c:pt idx="2370">
                  <c:v>-137.80000000000001</c:v>
                </c:pt>
                <c:pt idx="2371">
                  <c:v>-451.99999999999994</c:v>
                </c:pt>
                <c:pt idx="2372">
                  <c:v>-26.2</c:v>
                </c:pt>
                <c:pt idx="2373">
                  <c:v>-29.399999999999981</c:v>
                </c:pt>
                <c:pt idx="2374">
                  <c:v>117.39999999999995</c:v>
                </c:pt>
                <c:pt idx="2375">
                  <c:v>113.19999999999996</c:v>
                </c:pt>
                <c:pt idx="2376">
                  <c:v>29.400000000000002</c:v>
                </c:pt>
                <c:pt idx="2377">
                  <c:v>33.199999999999982</c:v>
                </c:pt>
                <c:pt idx="2378">
                  <c:v>-138.59999999999991</c:v>
                </c:pt>
                <c:pt idx="2379">
                  <c:v>-134.6</c:v>
                </c:pt>
                <c:pt idx="2380">
                  <c:v>704.19999999999982</c:v>
                </c:pt>
                <c:pt idx="2381">
                  <c:v>-25.8</c:v>
                </c:pt>
                <c:pt idx="2382">
                  <c:v>-28.999999999999982</c:v>
                </c:pt>
                <c:pt idx="2383">
                  <c:v>-4146.8</c:v>
                </c:pt>
                <c:pt idx="2384">
                  <c:v>120.60000000000012</c:v>
                </c:pt>
                <c:pt idx="2385">
                  <c:v>116.00000000000001</c:v>
                </c:pt>
                <c:pt idx="2386">
                  <c:v>32.200000000000003</c:v>
                </c:pt>
                <c:pt idx="2387">
                  <c:v>35.399999999999984</c:v>
                </c:pt>
                <c:pt idx="2388">
                  <c:v>-140.79999999999995</c:v>
                </c:pt>
                <c:pt idx="2389">
                  <c:v>-136.40000000000006</c:v>
                </c:pt>
                <c:pt idx="2390">
                  <c:v>-28.399999999999981</c:v>
                </c:pt>
                <c:pt idx="2391">
                  <c:v>-31.800000000000004</c:v>
                </c:pt>
                <c:pt idx="2392">
                  <c:v>2714.1999999999994</c:v>
                </c:pt>
                <c:pt idx="2393">
                  <c:v>118.99999999999994</c:v>
                </c:pt>
                <c:pt idx="2394">
                  <c:v>114.79999999999997</c:v>
                </c:pt>
                <c:pt idx="2395">
                  <c:v>-642.5999999999998</c:v>
                </c:pt>
                <c:pt idx="2396">
                  <c:v>31.199999999999982</c:v>
                </c:pt>
                <c:pt idx="2397">
                  <c:v>34.600000000000009</c:v>
                </c:pt>
                <c:pt idx="2398">
                  <c:v>-153.60000000000014</c:v>
                </c:pt>
                <c:pt idx="2399">
                  <c:v>-149.20000000000007</c:v>
                </c:pt>
                <c:pt idx="2400">
                  <c:v>-24</c:v>
                </c:pt>
                <c:pt idx="2401">
                  <c:v>-27.400000000000002</c:v>
                </c:pt>
                <c:pt idx="2402">
                  <c:v>111.59999999999997</c:v>
                </c:pt>
                <c:pt idx="2403">
                  <c:v>107.60000000000005</c:v>
                </c:pt>
                <c:pt idx="2404">
                  <c:v>106.59999999999989</c:v>
                </c:pt>
                <c:pt idx="2405">
                  <c:v>30.399999999999981</c:v>
                </c:pt>
                <c:pt idx="2406">
                  <c:v>33.599999999999987</c:v>
                </c:pt>
                <c:pt idx="2407">
                  <c:v>2783.4</c:v>
                </c:pt>
                <c:pt idx="2408">
                  <c:v>-145.19999999999999</c:v>
                </c:pt>
                <c:pt idx="2409">
                  <c:v>-140.59999999999988</c:v>
                </c:pt>
                <c:pt idx="2410">
                  <c:v>-27.199999999999978</c:v>
                </c:pt>
                <c:pt idx="2411">
                  <c:v>-30.600000000000005</c:v>
                </c:pt>
                <c:pt idx="2412">
                  <c:v>117.19999999999987</c:v>
                </c:pt>
                <c:pt idx="2413">
                  <c:v>113.19999999999996</c:v>
                </c:pt>
                <c:pt idx="2414">
                  <c:v>31.999999999999982</c:v>
                </c:pt>
                <c:pt idx="2415">
                  <c:v>34.999999999999986</c:v>
                </c:pt>
                <c:pt idx="2416">
                  <c:v>-939.79999999999961</c:v>
                </c:pt>
                <c:pt idx="2417">
                  <c:v>-143.19999999999985</c:v>
                </c:pt>
                <c:pt idx="2418">
                  <c:v>-139.20000000000013</c:v>
                </c:pt>
                <c:pt idx="2419">
                  <c:v>819.40000000000009</c:v>
                </c:pt>
                <c:pt idx="2420">
                  <c:v>-26.400000000000002</c:v>
                </c:pt>
                <c:pt idx="2421">
                  <c:v>-29.999999999999982</c:v>
                </c:pt>
                <c:pt idx="2422">
                  <c:v>121.59999999999992</c:v>
                </c:pt>
                <c:pt idx="2423">
                  <c:v>117.40000000000012</c:v>
                </c:pt>
                <c:pt idx="2424">
                  <c:v>30.600000000000005</c:v>
                </c:pt>
                <c:pt idx="2425">
                  <c:v>33.999999999999986</c:v>
                </c:pt>
                <c:pt idx="2426">
                  <c:v>-146.00000000000009</c:v>
                </c:pt>
                <c:pt idx="2427">
                  <c:v>-142.20000000000005</c:v>
                </c:pt>
                <c:pt idx="2428">
                  <c:v>-522.79999999999995</c:v>
                </c:pt>
                <c:pt idx="2429">
                  <c:v>-25.8</c:v>
                </c:pt>
                <c:pt idx="2430">
                  <c:v>-28.999999999999982</c:v>
                </c:pt>
                <c:pt idx="2431">
                  <c:v>3067.2</c:v>
                </c:pt>
                <c:pt idx="2432">
                  <c:v>121.00000000000009</c:v>
                </c:pt>
                <c:pt idx="2433">
                  <c:v>117.60000000000001</c:v>
                </c:pt>
                <c:pt idx="2434">
                  <c:v>27.999999999999979</c:v>
                </c:pt>
                <c:pt idx="2435">
                  <c:v>31.199999999999982</c:v>
                </c:pt>
                <c:pt idx="2436">
                  <c:v>-147.59999999999991</c:v>
                </c:pt>
                <c:pt idx="2437">
                  <c:v>-143.6</c:v>
                </c:pt>
                <c:pt idx="2438">
                  <c:v>-22.999999999999996</c:v>
                </c:pt>
                <c:pt idx="2439">
                  <c:v>-26.2</c:v>
                </c:pt>
                <c:pt idx="2440">
                  <c:v>-4734</c:v>
                </c:pt>
                <c:pt idx="2441">
                  <c:v>117.80000000000008</c:v>
                </c:pt>
                <c:pt idx="2442">
                  <c:v>113.00000000000007</c:v>
                </c:pt>
                <c:pt idx="2443">
                  <c:v>66.600000000000037</c:v>
                </c:pt>
                <c:pt idx="2444">
                  <c:v>32.600000000000009</c:v>
                </c:pt>
                <c:pt idx="2445">
                  <c:v>35.599999999999987</c:v>
                </c:pt>
                <c:pt idx="2446">
                  <c:v>-153.60000000000014</c:v>
                </c:pt>
                <c:pt idx="2447">
                  <c:v>-149.39999999999998</c:v>
                </c:pt>
                <c:pt idx="2448">
                  <c:v>-24.599999999999998</c:v>
                </c:pt>
                <c:pt idx="2449">
                  <c:v>-27.8</c:v>
                </c:pt>
                <c:pt idx="2450">
                  <c:v>108.19999999999989</c:v>
                </c:pt>
                <c:pt idx="2451">
                  <c:v>104.00000000000009</c:v>
                </c:pt>
                <c:pt idx="2452">
                  <c:v>-526.79999999999984</c:v>
                </c:pt>
                <c:pt idx="2453">
                  <c:v>31.800000000000004</c:v>
                </c:pt>
                <c:pt idx="2454">
                  <c:v>35.000000000000007</c:v>
                </c:pt>
                <c:pt idx="2455">
                  <c:v>-961.80000000000086</c:v>
                </c:pt>
                <c:pt idx="2456">
                  <c:v>-148.60000000000005</c:v>
                </c:pt>
                <c:pt idx="2457">
                  <c:v>-144.59999999999997</c:v>
                </c:pt>
                <c:pt idx="2458">
                  <c:v>-24.399999999999977</c:v>
                </c:pt>
                <c:pt idx="2459">
                  <c:v>-27.59999999999998</c:v>
                </c:pt>
                <c:pt idx="2460">
                  <c:v>115.40000000000016</c:v>
                </c:pt>
                <c:pt idx="2461">
                  <c:v>111.40000000000008</c:v>
                </c:pt>
                <c:pt idx="2462">
                  <c:v>29.59999999999998</c:v>
                </c:pt>
                <c:pt idx="2463">
                  <c:v>32.600000000000009</c:v>
                </c:pt>
                <c:pt idx="2464">
                  <c:v>2791.8000000000006</c:v>
                </c:pt>
                <c:pt idx="2465">
                  <c:v>-145.59999999999994</c:v>
                </c:pt>
                <c:pt idx="2466">
                  <c:v>-141.20000000000007</c:v>
                </c:pt>
                <c:pt idx="2467">
                  <c:v>-528.40000000000009</c:v>
                </c:pt>
                <c:pt idx="2468">
                  <c:v>-27.400000000000002</c:v>
                </c:pt>
                <c:pt idx="2469">
                  <c:v>-30.399999999999981</c:v>
                </c:pt>
                <c:pt idx="2470">
                  <c:v>117.80000000000008</c:v>
                </c:pt>
                <c:pt idx="2471">
                  <c:v>113.39999999999985</c:v>
                </c:pt>
                <c:pt idx="2472">
                  <c:v>31.000000000000004</c:v>
                </c:pt>
                <c:pt idx="2473">
                  <c:v>33.999999999999986</c:v>
                </c:pt>
                <c:pt idx="2474">
                  <c:v>-141.1999999999999</c:v>
                </c:pt>
                <c:pt idx="2475">
                  <c:v>-136.80000000000004</c:v>
                </c:pt>
                <c:pt idx="2476">
                  <c:v>834.6</c:v>
                </c:pt>
                <c:pt idx="2477">
                  <c:v>-26.799999999999979</c:v>
                </c:pt>
                <c:pt idx="2478">
                  <c:v>-29.999999999999982</c:v>
                </c:pt>
                <c:pt idx="2479">
                  <c:v>-4477.3999999999996</c:v>
                </c:pt>
                <c:pt idx="2480">
                  <c:v>120.9999999999999</c:v>
                </c:pt>
                <c:pt idx="2481">
                  <c:v>116.39999999999996</c:v>
                </c:pt>
                <c:pt idx="2482">
                  <c:v>34.20000000000001</c:v>
                </c:pt>
                <c:pt idx="2483">
                  <c:v>37.399999999999991</c:v>
                </c:pt>
                <c:pt idx="2484">
                  <c:v>-144.59999999999997</c:v>
                </c:pt>
                <c:pt idx="2485">
                  <c:v>-140.39999999999998</c:v>
                </c:pt>
                <c:pt idx="2486">
                  <c:v>-29.199999999999982</c:v>
                </c:pt>
                <c:pt idx="2487">
                  <c:v>-32.399999999999984</c:v>
                </c:pt>
                <c:pt idx="2488">
                  <c:v>2914.8000000000006</c:v>
                </c:pt>
                <c:pt idx="2489">
                  <c:v>118.99999999999994</c:v>
                </c:pt>
                <c:pt idx="2490">
                  <c:v>114.59999999999989</c:v>
                </c:pt>
                <c:pt idx="2491">
                  <c:v>-631.19999999999982</c:v>
                </c:pt>
                <c:pt idx="2492">
                  <c:v>33.400000000000006</c:v>
                </c:pt>
                <c:pt idx="2493">
                  <c:v>36.600000000000009</c:v>
                </c:pt>
                <c:pt idx="2494">
                  <c:v>-159.6</c:v>
                </c:pt>
                <c:pt idx="2495">
                  <c:v>-155.00000000000006</c:v>
                </c:pt>
                <c:pt idx="2496">
                  <c:v>-24.8</c:v>
                </c:pt>
                <c:pt idx="2497">
                  <c:v>-27.999999999999979</c:v>
                </c:pt>
                <c:pt idx="2498">
                  <c:v>110.40000000000009</c:v>
                </c:pt>
                <c:pt idx="2499">
                  <c:v>106.19999999999993</c:v>
                </c:pt>
                <c:pt idx="2500">
                  <c:v>78.999999999999915</c:v>
                </c:pt>
                <c:pt idx="2501">
                  <c:v>32.799999999999983</c:v>
                </c:pt>
                <c:pt idx="2502">
                  <c:v>35.599999999999987</c:v>
                </c:pt>
                <c:pt idx="2503">
                  <c:v>3303</c:v>
                </c:pt>
                <c:pt idx="2504">
                  <c:v>-150.39999999999995</c:v>
                </c:pt>
                <c:pt idx="2505">
                  <c:v>-145.80000000000001</c:v>
                </c:pt>
                <c:pt idx="2506">
                  <c:v>-29.199999999999982</c:v>
                </c:pt>
                <c:pt idx="2507">
                  <c:v>-32.399999999999984</c:v>
                </c:pt>
                <c:pt idx="2508">
                  <c:v>119.60000000000015</c:v>
                </c:pt>
                <c:pt idx="2509">
                  <c:v>114.79999999999997</c:v>
                </c:pt>
                <c:pt idx="2510">
                  <c:v>33.999999999999986</c:v>
                </c:pt>
                <c:pt idx="2511">
                  <c:v>37.199999999999989</c:v>
                </c:pt>
                <c:pt idx="2512">
                  <c:v>-1117.4000000000005</c:v>
                </c:pt>
                <c:pt idx="2513">
                  <c:v>-148.60000000000005</c:v>
                </c:pt>
                <c:pt idx="2514">
                  <c:v>-144.00000000000011</c:v>
                </c:pt>
                <c:pt idx="2515">
                  <c:v>981.39999999999986</c:v>
                </c:pt>
                <c:pt idx="2516">
                  <c:v>-27.999999999999979</c:v>
                </c:pt>
                <c:pt idx="2517">
                  <c:v>-31.599999999999984</c:v>
                </c:pt>
                <c:pt idx="2518">
                  <c:v>124.39999999999998</c:v>
                </c:pt>
                <c:pt idx="2519">
                  <c:v>119.99999999999993</c:v>
                </c:pt>
                <c:pt idx="2520">
                  <c:v>32.799999999999983</c:v>
                </c:pt>
                <c:pt idx="2521">
                  <c:v>35.999999999999986</c:v>
                </c:pt>
                <c:pt idx="2522">
                  <c:v>-151.80000000000007</c:v>
                </c:pt>
                <c:pt idx="2523">
                  <c:v>-147.4000000000002</c:v>
                </c:pt>
                <c:pt idx="2524">
                  <c:v>-614.4</c:v>
                </c:pt>
                <c:pt idx="2525">
                  <c:v>-27.400000000000002</c:v>
                </c:pt>
                <c:pt idx="2526">
                  <c:v>-30.799999999999983</c:v>
                </c:pt>
                <c:pt idx="2527">
                  <c:v>3104.9999999999995</c:v>
                </c:pt>
                <c:pt idx="2528">
                  <c:v>124.00000000000001</c:v>
                </c:pt>
                <c:pt idx="2529">
                  <c:v>120.40000000000006</c:v>
                </c:pt>
                <c:pt idx="2530">
                  <c:v>29.999999999999982</c:v>
                </c:pt>
                <c:pt idx="2531">
                  <c:v>33.399999999999984</c:v>
                </c:pt>
                <c:pt idx="2532">
                  <c:v>-151.20000000000005</c:v>
                </c:pt>
                <c:pt idx="2533">
                  <c:v>-147.60000000000008</c:v>
                </c:pt>
                <c:pt idx="2534">
                  <c:v>-24.799999999999976</c:v>
                </c:pt>
                <c:pt idx="2535">
                  <c:v>-27.999999999999979</c:v>
                </c:pt>
                <c:pt idx="2536">
                  <c:v>-4865.0000000000009</c:v>
                </c:pt>
                <c:pt idx="2537">
                  <c:v>120.80000000000001</c:v>
                </c:pt>
                <c:pt idx="2538">
                  <c:v>116.39999999999996</c:v>
                </c:pt>
                <c:pt idx="2539">
                  <c:v>58.399999999999963</c:v>
                </c:pt>
                <c:pt idx="2540">
                  <c:v>34.20000000000001</c:v>
                </c:pt>
                <c:pt idx="2541">
                  <c:v>37.800000000000011</c:v>
                </c:pt>
                <c:pt idx="2542">
                  <c:v>-157.79999999999993</c:v>
                </c:pt>
                <c:pt idx="2543">
                  <c:v>-152.99999999999994</c:v>
                </c:pt>
                <c:pt idx="2544">
                  <c:v>-25.999999999999979</c:v>
                </c:pt>
                <c:pt idx="2545">
                  <c:v>-29.400000000000002</c:v>
                </c:pt>
                <c:pt idx="2546">
                  <c:v>110.59999999999998</c:v>
                </c:pt>
                <c:pt idx="2547">
                  <c:v>106.00000000000004</c:v>
                </c:pt>
                <c:pt idx="2548">
                  <c:v>-669.20000000000039</c:v>
                </c:pt>
                <c:pt idx="2549">
                  <c:v>33.800000000000004</c:v>
                </c:pt>
                <c:pt idx="2550">
                  <c:v>36.79999999999999</c:v>
                </c:pt>
                <c:pt idx="2551">
                  <c:v>-1025.9999999999991</c:v>
                </c:pt>
                <c:pt idx="2552">
                  <c:v>-152.39999999999992</c:v>
                </c:pt>
                <c:pt idx="2553">
                  <c:v>-148.4</c:v>
                </c:pt>
                <c:pt idx="2554">
                  <c:v>-25.599999999999977</c:v>
                </c:pt>
                <c:pt idx="2555">
                  <c:v>-28.799999999999979</c:v>
                </c:pt>
                <c:pt idx="2556">
                  <c:v>117.60000000000001</c:v>
                </c:pt>
                <c:pt idx="2557">
                  <c:v>113.19999999999996</c:v>
                </c:pt>
                <c:pt idx="2558">
                  <c:v>31.399999999999984</c:v>
                </c:pt>
                <c:pt idx="2559">
                  <c:v>34.399999999999984</c:v>
                </c:pt>
                <c:pt idx="2560">
                  <c:v>3017.4000000000005</c:v>
                </c:pt>
                <c:pt idx="2561">
                  <c:v>-149.79999999999993</c:v>
                </c:pt>
                <c:pt idx="2562">
                  <c:v>-145.19999999999999</c:v>
                </c:pt>
                <c:pt idx="2563">
                  <c:v>-577.19999999999993</c:v>
                </c:pt>
                <c:pt idx="2564">
                  <c:v>-28.6</c:v>
                </c:pt>
                <c:pt idx="2565">
                  <c:v>-31.999999999999982</c:v>
                </c:pt>
                <c:pt idx="2566">
                  <c:v>118.99999999999994</c:v>
                </c:pt>
                <c:pt idx="2567">
                  <c:v>114.4</c:v>
                </c:pt>
                <c:pt idx="2568">
                  <c:v>33.000000000000007</c:v>
                </c:pt>
                <c:pt idx="2569">
                  <c:v>36.399999999999984</c:v>
                </c:pt>
                <c:pt idx="2570">
                  <c:v>-145.79999999999984</c:v>
                </c:pt>
                <c:pt idx="2571">
                  <c:v>-141.20000000000007</c:v>
                </c:pt>
                <c:pt idx="2572">
                  <c:v>932.8</c:v>
                </c:pt>
                <c:pt idx="2573">
                  <c:v>-27.999999999999979</c:v>
                </c:pt>
                <c:pt idx="2574">
                  <c:v>-31.400000000000006</c:v>
                </c:pt>
                <c:pt idx="2575">
                  <c:v>-5236.5999999999995</c:v>
                </c:pt>
                <c:pt idx="2576">
                  <c:v>122.79999999999997</c:v>
                </c:pt>
                <c:pt idx="2577">
                  <c:v>118.20000000000003</c:v>
                </c:pt>
                <c:pt idx="2578">
                  <c:v>36.399999999999984</c:v>
                </c:pt>
                <c:pt idx="2579">
                  <c:v>39.599999999999987</c:v>
                </c:pt>
                <c:pt idx="2580">
                  <c:v>-150.20000000000007</c:v>
                </c:pt>
                <c:pt idx="2581">
                  <c:v>-145.19999999999999</c:v>
                </c:pt>
                <c:pt idx="2582">
                  <c:v>-31.000000000000004</c:v>
                </c:pt>
                <c:pt idx="2583">
                  <c:v>-34.799999999999983</c:v>
                </c:pt>
                <c:pt idx="2584">
                  <c:v>3367.6</c:v>
                </c:pt>
                <c:pt idx="2585">
                  <c:v>121.00000000000009</c:v>
                </c:pt>
                <c:pt idx="2586">
                  <c:v>116.1999999999999</c:v>
                </c:pt>
                <c:pt idx="2587">
                  <c:v>-672.59999999999991</c:v>
                </c:pt>
                <c:pt idx="2588">
                  <c:v>35.800000000000011</c:v>
                </c:pt>
                <c:pt idx="2589">
                  <c:v>39.199999999999989</c:v>
                </c:pt>
                <c:pt idx="2590">
                  <c:v>-167.60000000000002</c:v>
                </c:pt>
                <c:pt idx="2591">
                  <c:v>-163.19999999999996</c:v>
                </c:pt>
                <c:pt idx="2592">
                  <c:v>-26</c:v>
                </c:pt>
                <c:pt idx="2593">
                  <c:v>-29.600000000000005</c:v>
                </c:pt>
                <c:pt idx="2594">
                  <c:v>111.59999999999997</c:v>
                </c:pt>
                <c:pt idx="2595">
                  <c:v>106.60000000000007</c:v>
                </c:pt>
                <c:pt idx="2596">
                  <c:v>51.999999999999957</c:v>
                </c:pt>
                <c:pt idx="2597">
                  <c:v>35.199999999999989</c:v>
                </c:pt>
                <c:pt idx="2598">
                  <c:v>38.600000000000009</c:v>
                </c:pt>
                <c:pt idx="2599">
                  <c:v>3425.8000000000011</c:v>
                </c:pt>
                <c:pt idx="2600">
                  <c:v>-157.60000000000005</c:v>
                </c:pt>
                <c:pt idx="2601">
                  <c:v>-152.59999999999997</c:v>
                </c:pt>
                <c:pt idx="2602">
                  <c:v>-30.600000000000005</c:v>
                </c:pt>
                <c:pt idx="2603">
                  <c:v>-33.999999999999986</c:v>
                </c:pt>
                <c:pt idx="2604">
                  <c:v>121.59999999999992</c:v>
                </c:pt>
                <c:pt idx="2605">
                  <c:v>116.79999999999993</c:v>
                </c:pt>
                <c:pt idx="2606">
                  <c:v>36.399999999999984</c:v>
                </c:pt>
                <c:pt idx="2607">
                  <c:v>39.999999999999993</c:v>
                </c:pt>
                <c:pt idx="2608">
                  <c:v>-1132.5999999999992</c:v>
                </c:pt>
                <c:pt idx="2609">
                  <c:v>-155.39999999999984</c:v>
                </c:pt>
                <c:pt idx="2610">
                  <c:v>-150.60000000000002</c:v>
                </c:pt>
                <c:pt idx="2611">
                  <c:v>1389.8000000000002</c:v>
                </c:pt>
                <c:pt idx="2612">
                  <c:v>-29.800000000000004</c:v>
                </c:pt>
                <c:pt idx="2613">
                  <c:v>-33.599999999999987</c:v>
                </c:pt>
                <c:pt idx="2614">
                  <c:v>130.00000000000006</c:v>
                </c:pt>
                <c:pt idx="2615">
                  <c:v>125.39999999999995</c:v>
                </c:pt>
                <c:pt idx="2616">
                  <c:v>34.399999999999984</c:v>
                </c:pt>
                <c:pt idx="2617">
                  <c:v>38.20000000000001</c:v>
                </c:pt>
                <c:pt idx="2618">
                  <c:v>-159.40000000000012</c:v>
                </c:pt>
                <c:pt idx="2619">
                  <c:v>-154.39999999999986</c:v>
                </c:pt>
                <c:pt idx="2620">
                  <c:v>-849.5999999999998</c:v>
                </c:pt>
                <c:pt idx="2621">
                  <c:v>-29.199999999999982</c:v>
                </c:pt>
                <c:pt idx="2622">
                  <c:v>-32.799999999999983</c:v>
                </c:pt>
                <c:pt idx="2623">
                  <c:v>2344.9999999999995</c:v>
                </c:pt>
                <c:pt idx="2624">
                  <c:v>127.59999999999998</c:v>
                </c:pt>
                <c:pt idx="2625">
                  <c:v>123.2000000000001</c:v>
                </c:pt>
                <c:pt idx="2626">
                  <c:v>32.199999999999982</c:v>
                </c:pt>
                <c:pt idx="2627">
                  <c:v>35.599999999999987</c:v>
                </c:pt>
                <c:pt idx="2628">
                  <c:v>-155.40000000000003</c:v>
                </c:pt>
                <c:pt idx="2629">
                  <c:v>-151.19999999999987</c:v>
                </c:pt>
                <c:pt idx="2630">
                  <c:v>-26.6</c:v>
                </c:pt>
                <c:pt idx="2631">
                  <c:v>-29.999999999999982</c:v>
                </c:pt>
                <c:pt idx="2632">
                  <c:v>-3732.7999999999997</c:v>
                </c:pt>
                <c:pt idx="2633">
                  <c:v>124.60000000000004</c:v>
                </c:pt>
                <c:pt idx="2634">
                  <c:v>120.19999999999999</c:v>
                </c:pt>
                <c:pt idx="2635">
                  <c:v>27.59999999999998</c:v>
                </c:pt>
                <c:pt idx="2636">
                  <c:v>35.199999999999989</c:v>
                </c:pt>
                <c:pt idx="2637">
                  <c:v>38.599999999999987</c:v>
                </c:pt>
                <c:pt idx="2638">
                  <c:v>-159.40000000000012</c:v>
                </c:pt>
                <c:pt idx="2639">
                  <c:v>-154.59999999999994</c:v>
                </c:pt>
                <c:pt idx="2640">
                  <c:v>-27.8</c:v>
                </c:pt>
                <c:pt idx="2641">
                  <c:v>-31.400000000000006</c:v>
                </c:pt>
                <c:pt idx="2642">
                  <c:v>116.99999999999999</c:v>
                </c:pt>
                <c:pt idx="2643">
                  <c:v>112.19999999999999</c:v>
                </c:pt>
                <c:pt idx="2644">
                  <c:v>-504.2</c:v>
                </c:pt>
                <c:pt idx="2645">
                  <c:v>34.600000000000009</c:v>
                </c:pt>
                <c:pt idx="2646">
                  <c:v>38.199999999999989</c:v>
                </c:pt>
                <c:pt idx="2647">
                  <c:v>-1014.5999999999987</c:v>
                </c:pt>
                <c:pt idx="2648">
                  <c:v>-155.00000000000006</c:v>
                </c:pt>
                <c:pt idx="2649">
                  <c:v>-150.7999999999999</c:v>
                </c:pt>
                <c:pt idx="2650">
                  <c:v>-27.199999999999978</c:v>
                </c:pt>
                <c:pt idx="2651">
                  <c:v>-30.799999999999983</c:v>
                </c:pt>
                <c:pt idx="2652">
                  <c:v>123.60000000000007</c:v>
                </c:pt>
                <c:pt idx="2653">
                  <c:v>119.20000000000019</c:v>
                </c:pt>
                <c:pt idx="2654">
                  <c:v>32.399999999999984</c:v>
                </c:pt>
                <c:pt idx="2655">
                  <c:v>35.999999999999986</c:v>
                </c:pt>
                <c:pt idx="2656">
                  <c:v>3006.3999999999996</c:v>
                </c:pt>
                <c:pt idx="2657">
                  <c:v>-152.59999999999997</c:v>
                </c:pt>
                <c:pt idx="2658">
                  <c:v>-148.19999999999993</c:v>
                </c:pt>
                <c:pt idx="2659">
                  <c:v>-614.79999999999995</c:v>
                </c:pt>
                <c:pt idx="2660">
                  <c:v>-29.999999999999982</c:v>
                </c:pt>
                <c:pt idx="2661">
                  <c:v>-33.199999999999982</c:v>
                </c:pt>
                <c:pt idx="2662">
                  <c:v>122.79999999999997</c:v>
                </c:pt>
                <c:pt idx="2663">
                  <c:v>118.39999999999992</c:v>
                </c:pt>
                <c:pt idx="2664">
                  <c:v>34.399999999999984</c:v>
                </c:pt>
                <c:pt idx="2665">
                  <c:v>37.599999999999987</c:v>
                </c:pt>
                <c:pt idx="2666">
                  <c:v>-149.20000000000007</c:v>
                </c:pt>
                <c:pt idx="2667">
                  <c:v>-144.59999999999997</c:v>
                </c:pt>
                <c:pt idx="2668">
                  <c:v>1013.3999999999999</c:v>
                </c:pt>
                <c:pt idx="2669">
                  <c:v>-29.800000000000004</c:v>
                </c:pt>
                <c:pt idx="2670">
                  <c:v>-33.000000000000007</c:v>
                </c:pt>
                <c:pt idx="2671">
                  <c:v>-3652.4</c:v>
                </c:pt>
                <c:pt idx="2672">
                  <c:v>127.59999999999998</c:v>
                </c:pt>
                <c:pt idx="2673">
                  <c:v>122.59999999999991</c:v>
                </c:pt>
                <c:pt idx="2674">
                  <c:v>36.399999999999984</c:v>
                </c:pt>
                <c:pt idx="2675">
                  <c:v>39.79999999999999</c:v>
                </c:pt>
                <c:pt idx="2676">
                  <c:v>-152.59999999999997</c:v>
                </c:pt>
                <c:pt idx="2677">
                  <c:v>-147.19999999999996</c:v>
                </c:pt>
                <c:pt idx="2678">
                  <c:v>-31.599999999999984</c:v>
                </c:pt>
                <c:pt idx="2679">
                  <c:v>-34.999999999999986</c:v>
                </c:pt>
                <c:pt idx="2680">
                  <c:v>2295.0000000000005</c:v>
                </c:pt>
                <c:pt idx="2681">
                  <c:v>126.99999999999996</c:v>
                </c:pt>
                <c:pt idx="2682">
                  <c:v>122.00000000000006</c:v>
                </c:pt>
                <c:pt idx="2683">
                  <c:v>-502.2</c:v>
                </c:pt>
                <c:pt idx="2684">
                  <c:v>35.199999999999989</c:v>
                </c:pt>
                <c:pt idx="2685">
                  <c:v>38.599999999999987</c:v>
                </c:pt>
                <c:pt idx="2686">
                  <c:v>-159.6</c:v>
                </c:pt>
                <c:pt idx="2687">
                  <c:v>-155.00000000000006</c:v>
                </c:pt>
                <c:pt idx="2688">
                  <c:v>-28.399999999999981</c:v>
                </c:pt>
                <c:pt idx="2689">
                  <c:v>-31.800000000000004</c:v>
                </c:pt>
                <c:pt idx="2690">
                  <c:v>121.60000000000011</c:v>
                </c:pt>
                <c:pt idx="2691">
                  <c:v>117.00000000000017</c:v>
                </c:pt>
                <c:pt idx="2692">
                  <c:v>27.200000000000024</c:v>
                </c:pt>
                <c:pt idx="2693">
                  <c:v>34.599999999999987</c:v>
                </c:pt>
                <c:pt idx="2694">
                  <c:v>37.79999999999999</c:v>
                </c:pt>
                <c:pt idx="2695">
                  <c:v>2950.6000000000004</c:v>
                </c:pt>
                <c:pt idx="2696">
                  <c:v>-152.99999999999994</c:v>
                </c:pt>
                <c:pt idx="2697">
                  <c:v>-148.4</c:v>
                </c:pt>
                <c:pt idx="2698">
                  <c:v>-31.599999999999984</c:v>
                </c:pt>
                <c:pt idx="2699">
                  <c:v>-35.199999999999989</c:v>
                </c:pt>
                <c:pt idx="2700">
                  <c:v>125.80000000000008</c:v>
                </c:pt>
                <c:pt idx="2701">
                  <c:v>120.59999999999995</c:v>
                </c:pt>
                <c:pt idx="2702">
                  <c:v>36.399999999999984</c:v>
                </c:pt>
                <c:pt idx="2703">
                  <c:v>39.599999999999987</c:v>
                </c:pt>
                <c:pt idx="2704">
                  <c:v>-1013.0000000000009</c:v>
                </c:pt>
                <c:pt idx="2705">
                  <c:v>-152.40000000000009</c:v>
                </c:pt>
                <c:pt idx="2706">
                  <c:v>-147.80000000000015</c:v>
                </c:pt>
                <c:pt idx="2707">
                  <c:v>-30.200000000000003</c:v>
                </c:pt>
                <c:pt idx="2708">
                  <c:v>-33.800000000000004</c:v>
                </c:pt>
                <c:pt idx="2709">
                  <c:v>123.80000000000013</c:v>
                </c:pt>
                <c:pt idx="2710">
                  <c:v>118.80000000000005</c:v>
                </c:pt>
                <c:pt idx="2711">
                  <c:v>35.199999999999989</c:v>
                </c:pt>
                <c:pt idx="2712">
                  <c:v>39.000000000000014</c:v>
                </c:pt>
                <c:pt idx="2713">
                  <c:v>-154.39999999999986</c:v>
                </c:pt>
                <c:pt idx="2714">
                  <c:v>-149.59999999999985</c:v>
                </c:pt>
                <c:pt idx="2715">
                  <c:v>-63.600000000000009</c:v>
                </c:pt>
                <c:pt idx="2716">
                  <c:v>255.59999999999974</c:v>
                </c:pt>
                <c:pt idx="2717">
                  <c:v>72.999999999999972</c:v>
                </c:pt>
                <c:pt idx="2718">
                  <c:v>-309</c:v>
                </c:pt>
                <c:pt idx="2719">
                  <c:v>-62.599999999999987</c:v>
                </c:pt>
                <c:pt idx="2720">
                  <c:v>237.60000000000011</c:v>
                </c:pt>
                <c:pt idx="2721">
                  <c:v>74.199999999999974</c:v>
                </c:pt>
                <c:pt idx="2722">
                  <c:v>-153.59999999999997</c:v>
                </c:pt>
                <c:pt idx="2723">
                  <c:v>-149.00000000000003</c:v>
                </c:pt>
                <c:pt idx="2724">
                  <c:v>-29.400000000000002</c:v>
                </c:pt>
                <c:pt idx="2725">
                  <c:v>-32.600000000000009</c:v>
                </c:pt>
                <c:pt idx="2726">
                  <c:v>126.20000000000005</c:v>
                </c:pt>
                <c:pt idx="2727">
                  <c:v>121.8</c:v>
                </c:pt>
                <c:pt idx="2728">
                  <c:v>33.999999999999986</c:v>
                </c:pt>
                <c:pt idx="2729">
                  <c:v>37.599999999999987</c:v>
                </c:pt>
                <c:pt idx="2730">
                  <c:v>-158.8000000000001</c:v>
                </c:pt>
                <c:pt idx="2731">
                  <c:v>-154.39999999999986</c:v>
                </c:pt>
                <c:pt idx="2732">
                  <c:v>-28.200000000000003</c:v>
                </c:pt>
                <c:pt idx="2733">
                  <c:v>-31.800000000000004</c:v>
                </c:pt>
                <c:pt idx="2734">
                  <c:v>131.60000000000008</c:v>
                </c:pt>
                <c:pt idx="2735">
                  <c:v>126.80000000000007</c:v>
                </c:pt>
                <c:pt idx="2736">
                  <c:v>33.199999999999982</c:v>
                </c:pt>
                <c:pt idx="2737">
                  <c:v>37.000000000000007</c:v>
                </c:pt>
                <c:pt idx="2738">
                  <c:v>-164.00000000000006</c:v>
                </c:pt>
                <c:pt idx="2739">
                  <c:v>-159.20000000000005</c:v>
                </c:pt>
                <c:pt idx="2740">
                  <c:v>-27</c:v>
                </c:pt>
                <c:pt idx="2741">
                  <c:v>-30.799999999999983</c:v>
                </c:pt>
                <c:pt idx="2742">
                  <c:v>136.20000000000002</c:v>
                </c:pt>
                <c:pt idx="2743">
                  <c:v>132.0000000000002</c:v>
                </c:pt>
                <c:pt idx="2744">
                  <c:v>31.999999999999982</c:v>
                </c:pt>
                <c:pt idx="2745">
                  <c:v>36.20000000000001</c:v>
                </c:pt>
                <c:pt idx="2746">
                  <c:v>-168.6</c:v>
                </c:pt>
                <c:pt idx="2747">
                  <c:v>-115.40000000000012</c:v>
                </c:pt>
                <c:pt idx="2748">
                  <c:v>-33.20000000000001</c:v>
                </c:pt>
                <c:pt idx="2749">
                  <c:v>-37.600000000000009</c:v>
                </c:pt>
                <c:pt idx="2750">
                  <c:v>201.7999999999999</c:v>
                </c:pt>
                <c:pt idx="2751">
                  <c:v>199.1999999999999</c:v>
                </c:pt>
                <c:pt idx="2752">
                  <c:v>15.800000000000026</c:v>
                </c:pt>
                <c:pt idx="2753">
                  <c:v>19.000000000000028</c:v>
                </c:pt>
                <c:pt idx="2754">
                  <c:v>-165.40000000000012</c:v>
                </c:pt>
                <c:pt idx="2755">
                  <c:v>-163.40000000000006</c:v>
                </c:pt>
                <c:pt idx="2756">
                  <c:v>-19.800000000000018</c:v>
                </c:pt>
                <c:pt idx="2757">
                  <c:v>-23.599999999999977</c:v>
                </c:pt>
                <c:pt idx="2758">
                  <c:v>235.99999999999994</c:v>
                </c:pt>
                <c:pt idx="2759">
                  <c:v>234.7999999999999</c:v>
                </c:pt>
                <c:pt idx="2760">
                  <c:v>1.0000000000000231</c:v>
                </c:pt>
                <c:pt idx="2761">
                  <c:v>5.0000000000000266</c:v>
                </c:pt>
                <c:pt idx="2762">
                  <c:v>-186.19999999999987</c:v>
                </c:pt>
                <c:pt idx="2763">
                  <c:v>-185.8</c:v>
                </c:pt>
                <c:pt idx="2764">
                  <c:v>-4.2000000000000037</c:v>
                </c:pt>
                <c:pt idx="2765">
                  <c:v>-8.6000000000000068</c:v>
                </c:pt>
                <c:pt idx="2766">
                  <c:v>243.40000000000009</c:v>
                </c:pt>
                <c:pt idx="2767">
                  <c:v>243.59999999999982</c:v>
                </c:pt>
                <c:pt idx="2768">
                  <c:v>-14.599999999999946</c:v>
                </c:pt>
                <c:pt idx="2769">
                  <c:v>-10.80000000000001</c:v>
                </c:pt>
                <c:pt idx="2770">
                  <c:v>-179.40000000000003</c:v>
                </c:pt>
                <c:pt idx="2771">
                  <c:v>-180.19999999999996</c:v>
                </c:pt>
                <c:pt idx="2772">
                  <c:v>14.19999999999999</c:v>
                </c:pt>
                <c:pt idx="2773">
                  <c:v>345.60000000000014</c:v>
                </c:pt>
                <c:pt idx="2774">
                  <c:v>-93.39999999999992</c:v>
                </c:pt>
                <c:pt idx="2775">
                  <c:v>-130.79999999999998</c:v>
                </c:pt>
                <c:pt idx="2776">
                  <c:v>39.000000000000014</c:v>
                </c:pt>
                <c:pt idx="2777">
                  <c:v>37.200000000000024</c:v>
                </c:pt>
                <c:pt idx="2778">
                  <c:v>148.4</c:v>
                </c:pt>
                <c:pt idx="2779">
                  <c:v>151.80000000000007</c:v>
                </c:pt>
                <c:pt idx="2780">
                  <c:v>-165.59999999999997</c:v>
                </c:pt>
                <c:pt idx="2781">
                  <c:v>284.19999999999987</c:v>
                </c:pt>
                <c:pt idx="2782">
                  <c:v>27.400000000000002</c:v>
                </c:pt>
                <c:pt idx="2783">
                  <c:v>728.40000000000055</c:v>
                </c:pt>
                <c:pt idx="2784">
                  <c:v>-114.6</c:v>
                </c:pt>
                <c:pt idx="2785">
                  <c:v>-132.2000000000001</c:v>
                </c:pt>
                <c:pt idx="2786">
                  <c:v>15.99999999999997</c:v>
                </c:pt>
                <c:pt idx="2787">
                  <c:v>762.00000000000045</c:v>
                </c:pt>
                <c:pt idx="2788">
                  <c:v>12.799999999999988</c:v>
                </c:pt>
                <c:pt idx="2789">
                  <c:v>-196.19999999999962</c:v>
                </c:pt>
                <c:pt idx="2790">
                  <c:v>-104.40000000000005</c:v>
                </c:pt>
                <c:pt idx="2791">
                  <c:v>211.99999999999991</c:v>
                </c:pt>
                <c:pt idx="2792">
                  <c:v>212.2</c:v>
                </c:pt>
                <c:pt idx="2793">
                  <c:v>1.399999999999979</c:v>
                </c:pt>
                <c:pt idx="2794">
                  <c:v>6.800000000000006</c:v>
                </c:pt>
                <c:pt idx="2795">
                  <c:v>-264.19999999999993</c:v>
                </c:pt>
                <c:pt idx="2796">
                  <c:v>-264.40000000000003</c:v>
                </c:pt>
                <c:pt idx="2797">
                  <c:v>8.2000000000000295</c:v>
                </c:pt>
                <c:pt idx="2798">
                  <c:v>2.8000000000000025</c:v>
                </c:pt>
                <c:pt idx="2799">
                  <c:v>216</c:v>
                </c:pt>
                <c:pt idx="2800">
                  <c:v>216.1999999999999</c:v>
                </c:pt>
                <c:pt idx="2801">
                  <c:v>0</c:v>
                </c:pt>
                <c:pt idx="2802">
                  <c:v>0.40000000000000036</c:v>
                </c:pt>
                <c:pt idx="2803">
                  <c:v>5.7999999999999829</c:v>
                </c:pt>
                <c:pt idx="2804">
                  <c:v>-267.60000000000002</c:v>
                </c:pt>
                <c:pt idx="2805">
                  <c:v>-267.99999999999994</c:v>
                </c:pt>
                <c:pt idx="2806">
                  <c:v>9.4000000000000075</c:v>
                </c:pt>
                <c:pt idx="2807">
                  <c:v>3.6000000000000032</c:v>
                </c:pt>
                <c:pt idx="2808">
                  <c:v>219.40000000000009</c:v>
                </c:pt>
                <c:pt idx="2809">
                  <c:v>219.59999999999997</c:v>
                </c:pt>
                <c:pt idx="2810">
                  <c:v>0</c:v>
                </c:pt>
                <c:pt idx="2811">
                  <c:v>-0.80000000000000071</c:v>
                </c:pt>
                <c:pt idx="2812">
                  <c:v>4.9999999999999822</c:v>
                </c:pt>
                <c:pt idx="2813">
                  <c:v>0</c:v>
                </c:pt>
                <c:pt idx="2814">
                  <c:v>-270.99999999999989</c:v>
                </c:pt>
                <c:pt idx="2815">
                  <c:v>-271.40000000000003</c:v>
                </c:pt>
                <c:pt idx="2816">
                  <c:v>10.199999999999987</c:v>
                </c:pt>
                <c:pt idx="2817">
                  <c:v>4.6000000000000263</c:v>
                </c:pt>
                <c:pt idx="2818">
                  <c:v>222.79999999999998</c:v>
                </c:pt>
                <c:pt idx="2819">
                  <c:v>223.2000000000001</c:v>
                </c:pt>
                <c:pt idx="2820">
                  <c:v>-1.6000000000000014</c:v>
                </c:pt>
                <c:pt idx="2821">
                  <c:v>4.0000000000000036</c:v>
                </c:pt>
                <c:pt idx="2822">
                  <c:v>0</c:v>
                </c:pt>
                <c:pt idx="2823">
                  <c:v>-274</c:v>
                </c:pt>
                <c:pt idx="2824">
                  <c:v>-274.60000000000002</c:v>
                </c:pt>
                <c:pt idx="2825">
                  <c:v>11.20000000000001</c:v>
                </c:pt>
                <c:pt idx="2826">
                  <c:v>5.400000000000027</c:v>
                </c:pt>
                <c:pt idx="2827">
                  <c:v>225.60000000000002</c:v>
                </c:pt>
                <c:pt idx="2828">
                  <c:v>225.99999999999997</c:v>
                </c:pt>
                <c:pt idx="2829">
                  <c:v>-2.6000000000000245</c:v>
                </c:pt>
                <c:pt idx="2830">
                  <c:v>3.2000000000000028</c:v>
                </c:pt>
                <c:pt idx="2831">
                  <c:v>-276.7999999999999</c:v>
                </c:pt>
                <c:pt idx="2832">
                  <c:v>0</c:v>
                </c:pt>
                <c:pt idx="2833">
                  <c:v>0</c:v>
                </c:pt>
                <c:pt idx="2834">
                  <c:v>-1464</c:v>
                </c:pt>
                <c:pt idx="2835">
                  <c:v>827.60000000000014</c:v>
                </c:pt>
                <c:pt idx="2836">
                  <c:v>-67.599999999999952</c:v>
                </c:pt>
                <c:pt idx="2837">
                  <c:v>-150.39999999999995</c:v>
                </c:pt>
                <c:pt idx="2838">
                  <c:v>616.00000000000034</c:v>
                </c:pt>
                <c:pt idx="2839">
                  <c:v>614.39999999999986</c:v>
                </c:pt>
                <c:pt idx="2840">
                  <c:v>32855</c:v>
                </c:pt>
                <c:pt idx="2841">
                  <c:v>-3552.6000000000004</c:v>
                </c:pt>
                <c:pt idx="2842">
                  <c:v>-87.000000000000014</c:v>
                </c:pt>
                <c:pt idx="2843">
                  <c:v>-150.8000000000001</c:v>
                </c:pt>
                <c:pt idx="2844">
                  <c:v>-100</c:v>
                </c:pt>
                <c:pt idx="2845">
                  <c:v>605.79999999999995</c:v>
                </c:pt>
                <c:pt idx="2846">
                  <c:v>605.59999999999968</c:v>
                </c:pt>
                <c:pt idx="2847">
                  <c:v>-42386</c:v>
                </c:pt>
                <c:pt idx="2848">
                  <c:v>4578.5999999999995</c:v>
                </c:pt>
                <c:pt idx="2849">
                  <c:v>-28.800000000000026</c:v>
                </c:pt>
                <c:pt idx="2850">
                  <c:v>-41.799999999999983</c:v>
                </c:pt>
                <c:pt idx="2851">
                  <c:v>747.2</c:v>
                </c:pt>
                <c:pt idx="2852">
                  <c:v>-41.59999999999998</c:v>
                </c:pt>
                <c:pt idx="2853">
                  <c:v>87.4</c:v>
                </c:pt>
                <c:pt idx="2854">
                  <c:v>-39.000000000000057</c:v>
                </c:pt>
                <c:pt idx="2855">
                  <c:v>-20.800000000000008</c:v>
                </c:pt>
                <c:pt idx="2856">
                  <c:v>-18.600000000000005</c:v>
                </c:pt>
                <c:pt idx="2857">
                  <c:v>1286</c:v>
                </c:pt>
                <c:pt idx="2858">
                  <c:v>-125.6</c:v>
                </c:pt>
                <c:pt idx="2859">
                  <c:v>-703.79999999999984</c:v>
                </c:pt>
                <c:pt idx="2860">
                  <c:v>166.4</c:v>
                </c:pt>
                <c:pt idx="2861">
                  <c:v>-36.199999999999832</c:v>
                </c:pt>
                <c:pt idx="2862">
                  <c:v>-18.200000000000006</c:v>
                </c:pt>
                <c:pt idx="2863">
                  <c:v>-16.600000000000005</c:v>
                </c:pt>
                <c:pt idx="2864">
                  <c:v>-872.1999999999997</c:v>
                </c:pt>
                <c:pt idx="2865">
                  <c:v>90.000000000000014</c:v>
                </c:pt>
                <c:pt idx="2866">
                  <c:v>-694.5999999999998</c:v>
                </c:pt>
                <c:pt idx="2867">
                  <c:v>39.000000000000014</c:v>
                </c:pt>
                <c:pt idx="2868">
                  <c:v>-947.8</c:v>
                </c:pt>
                <c:pt idx="2869">
                  <c:v>38.4</c:v>
                </c:pt>
                <c:pt idx="2870">
                  <c:v>-72.999999999999957</c:v>
                </c:pt>
                <c:pt idx="2871">
                  <c:v>-68.000000000000043</c:v>
                </c:pt>
                <c:pt idx="2872">
                  <c:v>30.200000000000049</c:v>
                </c:pt>
                <c:pt idx="2873">
                  <c:v>25.600000000000023</c:v>
                </c:pt>
                <c:pt idx="2874">
                  <c:v>3996.8000000000015</c:v>
                </c:pt>
                <c:pt idx="2875">
                  <c:v>3252.0000000000009</c:v>
                </c:pt>
                <c:pt idx="2876">
                  <c:v>-1543.6000000000006</c:v>
                </c:pt>
                <c:pt idx="2877">
                  <c:v>-449.2000000000001</c:v>
                </c:pt>
                <c:pt idx="2878">
                  <c:v>-641.79999999999995</c:v>
                </c:pt>
                <c:pt idx="2879">
                  <c:v>-2027.3999999999987</c:v>
                </c:pt>
                <c:pt idx="2880">
                  <c:v>4144</c:v>
                </c:pt>
                <c:pt idx="2881">
                  <c:v>5066</c:v>
                </c:pt>
                <c:pt idx="2882">
                  <c:v>83</c:v>
                </c:pt>
                <c:pt idx="2883">
                  <c:v>86.999999999999957</c:v>
                </c:pt>
                <c:pt idx="2884">
                  <c:v>-129.40000000000003</c:v>
                </c:pt>
                <c:pt idx="2885">
                  <c:v>-133.1999999999999</c:v>
                </c:pt>
                <c:pt idx="2886">
                  <c:v>55.800000000000018</c:v>
                </c:pt>
                <c:pt idx="2887">
                  <c:v>-113.2</c:v>
                </c:pt>
                <c:pt idx="2888">
                  <c:v>56.199999999999996</c:v>
                </c:pt>
                <c:pt idx="2889">
                  <c:v>-393.20000000000022</c:v>
                </c:pt>
                <c:pt idx="2890">
                  <c:v>104.59999999999998</c:v>
                </c:pt>
                <c:pt idx="2891">
                  <c:v>-959.80000000000018</c:v>
                </c:pt>
                <c:pt idx="2892">
                  <c:v>-21.400000000000006</c:v>
                </c:pt>
                <c:pt idx="2893">
                  <c:v>-20.600000000000009</c:v>
                </c:pt>
                <c:pt idx="2894">
                  <c:v>-722.4</c:v>
                </c:pt>
                <c:pt idx="2895">
                  <c:v>242.59999999999991</c:v>
                </c:pt>
                <c:pt idx="2896">
                  <c:v>-408.20000000000044</c:v>
                </c:pt>
                <c:pt idx="2897">
                  <c:v>-172.6</c:v>
                </c:pt>
                <c:pt idx="2898">
                  <c:v>1599.0000000000002</c:v>
                </c:pt>
                <c:pt idx="2899">
                  <c:v>-24.2</c:v>
                </c:pt>
                <c:pt idx="2900">
                  <c:v>-23.400000000000009</c:v>
                </c:pt>
                <c:pt idx="2901">
                  <c:v>-727.39999999999986</c:v>
                </c:pt>
                <c:pt idx="2902">
                  <c:v>130.00000000000006</c:v>
                </c:pt>
                <c:pt idx="2903">
                  <c:v>-60.199999999999996</c:v>
                </c:pt>
                <c:pt idx="2904">
                  <c:v>135.6</c:v>
                </c:pt>
                <c:pt idx="2905">
                  <c:v>-59.40000000000002</c:v>
                </c:pt>
                <c:pt idx="2906">
                  <c:v>-145.00000000000003</c:v>
                </c:pt>
                <c:pt idx="2907">
                  <c:v>5444.8000000000011</c:v>
                </c:pt>
                <c:pt idx="2908">
                  <c:v>-50258.8</c:v>
                </c:pt>
                <c:pt idx="2909">
                  <c:v>840.00000000000023</c:v>
                </c:pt>
                <c:pt idx="2910">
                  <c:v>836.99999999999977</c:v>
                </c:pt>
                <c:pt idx="2911">
                  <c:v>-48.4</c:v>
                </c:pt>
                <c:pt idx="2912">
                  <c:v>-190.39999999999998</c:v>
                </c:pt>
                <c:pt idx="2913">
                  <c:v>-214.20000000000002</c:v>
                </c:pt>
                <c:pt idx="2914">
                  <c:v>-4020.6000000000004</c:v>
                </c:pt>
                <c:pt idx="2915">
                  <c:v>37097.800000000003</c:v>
                </c:pt>
                <c:pt idx="2916">
                  <c:v>852.59999999999957</c:v>
                </c:pt>
                <c:pt idx="2917">
                  <c:v>851.39999999999952</c:v>
                </c:pt>
                <c:pt idx="2918">
                  <c:v>-103.80000000000003</c:v>
                </c:pt>
                <c:pt idx="2919">
                  <c:v>-84.799999999999983</c:v>
                </c:pt>
                <c:pt idx="2920">
                  <c:v>545.19999999999982</c:v>
                </c:pt>
                <c:pt idx="2921">
                  <c:v>-814.40000000000055</c:v>
                </c:pt>
                <c:pt idx="2922">
                  <c:v>0</c:v>
                </c:pt>
                <c:pt idx="2923">
                  <c:v>0</c:v>
                </c:pt>
                <c:pt idx="2924">
                  <c:v>-148.39999999999981</c:v>
                </c:pt>
                <c:pt idx="2925">
                  <c:v>-37.999999999999986</c:v>
                </c:pt>
                <c:pt idx="2926">
                  <c:v>-40.999999999999993</c:v>
                </c:pt>
                <c:pt idx="2927">
                  <c:v>109.20000000000005</c:v>
                </c:pt>
                <c:pt idx="2928">
                  <c:v>103.59999999999995</c:v>
                </c:pt>
                <c:pt idx="2929">
                  <c:v>45.999999999999993</c:v>
                </c:pt>
                <c:pt idx="2930">
                  <c:v>49.199999999999996</c:v>
                </c:pt>
                <c:pt idx="2931">
                  <c:v>-155.00000000000006</c:v>
                </c:pt>
                <c:pt idx="2932">
                  <c:v>-149.39999999999998</c:v>
                </c:pt>
                <c:pt idx="2933">
                  <c:v>0</c:v>
                </c:pt>
                <c:pt idx="2934">
                  <c:v>-37.399999999999991</c:v>
                </c:pt>
                <c:pt idx="2935">
                  <c:v>-40.599999999999994</c:v>
                </c:pt>
                <c:pt idx="2936">
                  <c:v>109.60000000000001</c:v>
                </c:pt>
                <c:pt idx="2937">
                  <c:v>104.19999999999997</c:v>
                </c:pt>
                <c:pt idx="2938">
                  <c:v>45.599999999999994</c:v>
                </c:pt>
                <c:pt idx="2939">
                  <c:v>48.599999999999973</c:v>
                </c:pt>
                <c:pt idx="2940">
                  <c:v>-155.40000000000003</c:v>
                </c:pt>
                <c:pt idx="2941">
                  <c:v>-149.79999999999993</c:v>
                </c:pt>
                <c:pt idx="2942">
                  <c:v>0</c:v>
                </c:pt>
                <c:pt idx="2943">
                  <c:v>-37.199999999999989</c:v>
                </c:pt>
                <c:pt idx="2944">
                  <c:v>-40.199999999999989</c:v>
                </c:pt>
                <c:pt idx="2945">
                  <c:v>0</c:v>
                </c:pt>
                <c:pt idx="2946">
                  <c:v>109.7999999999999</c:v>
                </c:pt>
                <c:pt idx="2947">
                  <c:v>104.19999999999997</c:v>
                </c:pt>
                <c:pt idx="2948">
                  <c:v>44.999999999999972</c:v>
                </c:pt>
                <c:pt idx="2949">
                  <c:v>48</c:v>
                </c:pt>
                <c:pt idx="2950">
                  <c:v>-155.00000000000006</c:v>
                </c:pt>
                <c:pt idx="2951">
                  <c:v>-149.60000000000005</c:v>
                </c:pt>
                <c:pt idx="2952">
                  <c:v>-36.599999999999987</c:v>
                </c:pt>
                <c:pt idx="2953">
                  <c:v>-39.599999999999987</c:v>
                </c:pt>
                <c:pt idx="2954">
                  <c:v>0</c:v>
                </c:pt>
                <c:pt idx="2955">
                  <c:v>109.59999999999982</c:v>
                </c:pt>
                <c:pt idx="2956">
                  <c:v>104.19999999999997</c:v>
                </c:pt>
                <c:pt idx="2957">
                  <c:v>44.399999999999991</c:v>
                </c:pt>
                <c:pt idx="2958">
                  <c:v>47.599999999999994</c:v>
                </c:pt>
                <c:pt idx="2959">
                  <c:v>-154.79999999999981</c:v>
                </c:pt>
                <c:pt idx="2960">
                  <c:v>-149.39999999999998</c:v>
                </c:pt>
                <c:pt idx="2961">
                  <c:v>-35.999999999999986</c:v>
                </c:pt>
                <c:pt idx="2962">
                  <c:v>-39.199999999999989</c:v>
                </c:pt>
                <c:pt idx="2963">
                  <c:v>109.19999999999987</c:v>
                </c:pt>
                <c:pt idx="2964">
                  <c:v>103.59999999999995</c:v>
                </c:pt>
                <c:pt idx="2965">
                  <c:v>103.59999999999995</c:v>
                </c:pt>
                <c:pt idx="2966">
                  <c:v>-858.19999999999948</c:v>
                </c:pt>
                <c:pt idx="2967">
                  <c:v>-18.200000000000017</c:v>
                </c:pt>
                <c:pt idx="2968">
                  <c:v>17.199999999999704</c:v>
                </c:pt>
                <c:pt idx="2969">
                  <c:v>68.599999999999994</c:v>
                </c:pt>
                <c:pt idx="2970">
                  <c:v>238.99999999999989</c:v>
                </c:pt>
                <c:pt idx="2971">
                  <c:v>-114.19999999999995</c:v>
                </c:pt>
                <c:pt idx="2972">
                  <c:v>-17.600000000000193</c:v>
                </c:pt>
                <c:pt idx="2973">
                  <c:v>32.999999999999986</c:v>
                </c:pt>
                <c:pt idx="2974">
                  <c:v>679.40000000000009</c:v>
                </c:pt>
                <c:pt idx="2975">
                  <c:v>-97.399999999999935</c:v>
                </c:pt>
                <c:pt idx="2976">
                  <c:v>-92.20000000000006</c:v>
                </c:pt>
                <c:pt idx="2977">
                  <c:v>-97.60000000000008</c:v>
                </c:pt>
                <c:pt idx="2978">
                  <c:v>15.799999999999992</c:v>
                </c:pt>
                <c:pt idx="2979">
                  <c:v>11.20000000000001</c:v>
                </c:pt>
                <c:pt idx="2980">
                  <c:v>711.40000000000043</c:v>
                </c:pt>
                <c:pt idx="2981">
                  <c:v>-180.20000000000005</c:v>
                </c:pt>
                <c:pt idx="2982">
                  <c:v>114.00000000000006</c:v>
                </c:pt>
                <c:pt idx="2983">
                  <c:v>60.199999999999989</c:v>
                </c:pt>
                <c:pt idx="2984">
                  <c:v>2.000000000000135</c:v>
                </c:pt>
                <c:pt idx="2985">
                  <c:v>6.0000000000000497</c:v>
                </c:pt>
                <c:pt idx="2986">
                  <c:v>-51.799999999999976</c:v>
                </c:pt>
                <c:pt idx="2987">
                  <c:v>-52.800000000000004</c:v>
                </c:pt>
                <c:pt idx="2988">
                  <c:v>115.80000000000013</c:v>
                </c:pt>
                <c:pt idx="2989">
                  <c:v>111.80000000000003</c:v>
                </c:pt>
                <c:pt idx="2990">
                  <c:v>33.200000000000031</c:v>
                </c:pt>
                <c:pt idx="2991">
                  <c:v>34.999999999999972</c:v>
                </c:pt>
                <c:pt idx="2992">
                  <c:v>-74.200000000000088</c:v>
                </c:pt>
                <c:pt idx="2993">
                  <c:v>-70.800000000000011</c:v>
                </c:pt>
                <c:pt idx="2994">
                  <c:v>-44.199999999999974</c:v>
                </c:pt>
                <c:pt idx="2995">
                  <c:v>-46.999999999999972</c:v>
                </c:pt>
                <c:pt idx="2996">
                  <c:v>185.40000000000009</c:v>
                </c:pt>
                <c:pt idx="2997">
                  <c:v>182.2000000000001</c:v>
                </c:pt>
                <c:pt idx="2998">
                  <c:v>23.2</c:v>
                </c:pt>
                <c:pt idx="2999">
                  <c:v>26.2</c:v>
                </c:pt>
                <c:pt idx="3000">
                  <c:v>-135.40000000000006</c:v>
                </c:pt>
                <c:pt idx="3001">
                  <c:v>-132.79999999999993</c:v>
                </c:pt>
                <c:pt idx="3002">
                  <c:v>-32.399999999999984</c:v>
                </c:pt>
                <c:pt idx="3003">
                  <c:v>-35.599999999999987</c:v>
                </c:pt>
                <c:pt idx="3004">
                  <c:v>236.00000000000011</c:v>
                </c:pt>
                <c:pt idx="3005">
                  <c:v>233.60000000000019</c:v>
                </c:pt>
                <c:pt idx="3006">
                  <c:v>8.6000000000000068</c:v>
                </c:pt>
                <c:pt idx="3007">
                  <c:v>14.19999999999999</c:v>
                </c:pt>
                <c:pt idx="3008">
                  <c:v>-175.19999999999987</c:v>
                </c:pt>
                <c:pt idx="3009">
                  <c:v>-246.99999999999989</c:v>
                </c:pt>
                <c:pt idx="3010">
                  <c:v>-7.2000000000000064</c:v>
                </c:pt>
                <c:pt idx="3011">
                  <c:v>-12.800000000000011</c:v>
                </c:pt>
                <c:pt idx="3012">
                  <c:v>199.40000000000015</c:v>
                </c:pt>
                <c:pt idx="3013">
                  <c:v>197.20000000000005</c:v>
                </c:pt>
                <c:pt idx="3014">
                  <c:v>15.999999999999991</c:v>
                </c:pt>
                <c:pt idx="3015">
                  <c:v>21.199999999999996</c:v>
                </c:pt>
                <c:pt idx="3016">
                  <c:v>-248.79999999999995</c:v>
                </c:pt>
                <c:pt idx="3017">
                  <c:v>-246.60000000000011</c:v>
                </c:pt>
                <c:pt idx="3018">
                  <c:v>-6.4000000000000057</c:v>
                </c:pt>
                <c:pt idx="3019">
                  <c:v>-12.199999999999989</c:v>
                </c:pt>
                <c:pt idx="3020">
                  <c:v>198.4</c:v>
                </c:pt>
                <c:pt idx="3021">
                  <c:v>196.59999999999994</c:v>
                </c:pt>
                <c:pt idx="3022">
                  <c:v>15.399999999999991</c:v>
                </c:pt>
                <c:pt idx="3023">
                  <c:v>20.599999999999994</c:v>
                </c:pt>
                <c:pt idx="3024">
                  <c:v>-247.4</c:v>
                </c:pt>
                <c:pt idx="3025">
                  <c:v>-245.8</c:v>
                </c:pt>
                <c:pt idx="3026">
                  <c:v>-5.7999999999999829</c:v>
                </c:pt>
                <c:pt idx="3027">
                  <c:v>-11.60000000000001</c:v>
                </c:pt>
                <c:pt idx="3028">
                  <c:v>197.4</c:v>
                </c:pt>
                <c:pt idx="3029">
                  <c:v>195.8</c:v>
                </c:pt>
                <c:pt idx="3030">
                  <c:v>14.599999999999991</c:v>
                </c:pt>
                <c:pt idx="3031">
                  <c:v>19.799999999999994</c:v>
                </c:pt>
                <c:pt idx="3032">
                  <c:v>-246.40000000000003</c:v>
                </c:pt>
                <c:pt idx="3033">
                  <c:v>-244.80000000000004</c:v>
                </c:pt>
                <c:pt idx="3034">
                  <c:v>-15.99999999999997</c:v>
                </c:pt>
                <c:pt idx="3035">
                  <c:v>391.99999999999983</c:v>
                </c:pt>
                <c:pt idx="3036">
                  <c:v>34.600000000000009</c:v>
                </c:pt>
                <c:pt idx="3037">
                  <c:v>-492.60000000000019</c:v>
                </c:pt>
                <c:pt idx="3038">
                  <c:v>-18.799999999999972</c:v>
                </c:pt>
                <c:pt idx="3039">
                  <c:v>381.80000000000013</c:v>
                </c:pt>
                <c:pt idx="3040">
                  <c:v>37.400000000000013</c:v>
                </c:pt>
                <c:pt idx="3041">
                  <c:v>-238.79999999999998</c:v>
                </c:pt>
                <c:pt idx="3042">
                  <c:v>-236.20000000000002</c:v>
                </c:pt>
                <c:pt idx="3043">
                  <c:v>-6.5999999999999837</c:v>
                </c:pt>
                <c:pt idx="3044">
                  <c:v>-12.000000000000011</c:v>
                </c:pt>
                <c:pt idx="3045">
                  <c:v>188.19999999999996</c:v>
                </c:pt>
                <c:pt idx="3046">
                  <c:v>186.20000000000002</c:v>
                </c:pt>
                <c:pt idx="3047">
                  <c:v>14.79999999999999</c:v>
                </c:pt>
                <c:pt idx="3048">
                  <c:v>19.999999999999996</c:v>
                </c:pt>
                <c:pt idx="3049">
                  <c:v>-237.8</c:v>
                </c:pt>
                <c:pt idx="3050">
                  <c:v>-236.20000000000002</c:v>
                </c:pt>
                <c:pt idx="3051">
                  <c:v>583.80000000000075</c:v>
                </c:pt>
                <c:pt idx="3052">
                  <c:v>-6.999999999999984</c:v>
                </c:pt>
                <c:pt idx="3053">
                  <c:v>-12.399999999999988</c:v>
                </c:pt>
                <c:pt idx="3054">
                  <c:v>182.79999999999993</c:v>
                </c:pt>
                <c:pt idx="3055">
                  <c:v>180.60000000000008</c:v>
                </c:pt>
                <c:pt idx="3056">
                  <c:v>16.599999999999991</c:v>
                </c:pt>
                <c:pt idx="3057">
                  <c:v>21.799999999999997</c:v>
                </c:pt>
                <c:pt idx="3058">
                  <c:v>-241.39999999999998</c:v>
                </c:pt>
                <c:pt idx="3059">
                  <c:v>-239.59999999999991</c:v>
                </c:pt>
                <c:pt idx="3060">
                  <c:v>2309.9999999999991</c:v>
                </c:pt>
                <c:pt idx="3061">
                  <c:v>-7.6000000000000068</c:v>
                </c:pt>
                <c:pt idx="3062">
                  <c:v>-12.799999999999988</c:v>
                </c:pt>
                <c:pt idx="3063">
                  <c:v>-616.40000000000009</c:v>
                </c:pt>
                <c:pt idx="3064">
                  <c:v>172.4</c:v>
                </c:pt>
                <c:pt idx="3065">
                  <c:v>170.2</c:v>
                </c:pt>
                <c:pt idx="3066">
                  <c:v>19.399999999999995</c:v>
                </c:pt>
                <c:pt idx="3067">
                  <c:v>24.599999999999998</c:v>
                </c:pt>
                <c:pt idx="3068">
                  <c:v>-245.2</c:v>
                </c:pt>
                <c:pt idx="3069">
                  <c:v>-243.40000000000009</c:v>
                </c:pt>
                <c:pt idx="3070">
                  <c:v>-6.4000000000000057</c:v>
                </c:pt>
                <c:pt idx="3071">
                  <c:v>-11.799999999999988</c:v>
                </c:pt>
                <c:pt idx="3072">
                  <c:v>882.20000000000027</c:v>
                </c:pt>
                <c:pt idx="3073">
                  <c:v>185.39999999999992</c:v>
                </c:pt>
                <c:pt idx="3074">
                  <c:v>183.39999999999995</c:v>
                </c:pt>
                <c:pt idx="3075">
                  <c:v>-4106.7999999999993</c:v>
                </c:pt>
                <c:pt idx="3076">
                  <c:v>19.399999999999995</c:v>
                </c:pt>
                <c:pt idx="3077">
                  <c:v>24.599999999999998</c:v>
                </c:pt>
                <c:pt idx="3078">
                  <c:v>-238.19999999999996</c:v>
                </c:pt>
                <c:pt idx="3079">
                  <c:v>-235.5999999999998</c:v>
                </c:pt>
                <c:pt idx="3080">
                  <c:v>-10.000000000000009</c:v>
                </c:pt>
                <c:pt idx="3081">
                  <c:v>-15.200000000000014</c:v>
                </c:pt>
                <c:pt idx="3082">
                  <c:v>190.60000000000005</c:v>
                </c:pt>
                <c:pt idx="3083">
                  <c:v>188.39999999999995</c:v>
                </c:pt>
                <c:pt idx="3084">
                  <c:v>2218.0000000000005</c:v>
                </c:pt>
                <c:pt idx="3085">
                  <c:v>16.799999999999994</c:v>
                </c:pt>
                <c:pt idx="3086">
                  <c:v>22.199999999999996</c:v>
                </c:pt>
                <c:pt idx="3087">
                  <c:v>-506.39999999999992</c:v>
                </c:pt>
                <c:pt idx="3088">
                  <c:v>-236.99999999999991</c:v>
                </c:pt>
                <c:pt idx="3089">
                  <c:v>-234.7999999999999</c:v>
                </c:pt>
                <c:pt idx="3090">
                  <c:v>-7.7999999999999847</c:v>
                </c:pt>
                <c:pt idx="3091">
                  <c:v>-13.199999999999989</c:v>
                </c:pt>
                <c:pt idx="3092">
                  <c:v>191.20000000000007</c:v>
                </c:pt>
                <c:pt idx="3093">
                  <c:v>189.19999999999993</c:v>
                </c:pt>
                <c:pt idx="3094">
                  <c:v>15.599999999999991</c:v>
                </c:pt>
                <c:pt idx="3095">
                  <c:v>20.799999999999997</c:v>
                </c:pt>
                <c:pt idx="3096">
                  <c:v>98.799999999999955</c:v>
                </c:pt>
                <c:pt idx="3097">
                  <c:v>-239.4</c:v>
                </c:pt>
                <c:pt idx="3098">
                  <c:v>-238.00000000000009</c:v>
                </c:pt>
                <c:pt idx="3099">
                  <c:v>2366.8000000000002</c:v>
                </c:pt>
                <c:pt idx="3100">
                  <c:v>-8.1999999999999851</c:v>
                </c:pt>
                <c:pt idx="3101">
                  <c:v>-13.600000000000012</c:v>
                </c:pt>
                <c:pt idx="3102">
                  <c:v>182.60000000000005</c:v>
                </c:pt>
                <c:pt idx="3103">
                  <c:v>180.60000000000008</c:v>
                </c:pt>
                <c:pt idx="3104">
                  <c:v>18.799999999999994</c:v>
                </c:pt>
                <c:pt idx="3105">
                  <c:v>23.599999999999998</c:v>
                </c:pt>
                <c:pt idx="3106">
                  <c:v>-244.5999999999998</c:v>
                </c:pt>
                <c:pt idx="3107">
                  <c:v>-242.40000000000012</c:v>
                </c:pt>
                <c:pt idx="3108">
                  <c:v>676.99999999999955</c:v>
                </c:pt>
                <c:pt idx="3109">
                  <c:v>-7.5999999999999845</c:v>
                </c:pt>
                <c:pt idx="3110">
                  <c:v>-12.799999999999988</c:v>
                </c:pt>
                <c:pt idx="3111">
                  <c:v>886.60000000000014</c:v>
                </c:pt>
                <c:pt idx="3112">
                  <c:v>170.8</c:v>
                </c:pt>
                <c:pt idx="3113">
                  <c:v>168.6</c:v>
                </c:pt>
                <c:pt idx="3114">
                  <c:v>21.199999999999996</c:v>
                </c:pt>
                <c:pt idx="3115">
                  <c:v>26.399999999999977</c:v>
                </c:pt>
                <c:pt idx="3116">
                  <c:v>-256.19999999999993</c:v>
                </c:pt>
                <c:pt idx="3117">
                  <c:v>-253.59999999999997</c:v>
                </c:pt>
                <c:pt idx="3118">
                  <c:v>-5.9999999999999831</c:v>
                </c:pt>
                <c:pt idx="3119">
                  <c:v>-11.399999999999988</c:v>
                </c:pt>
                <c:pt idx="3120">
                  <c:v>-615.99999999999977</c:v>
                </c:pt>
                <c:pt idx="3121">
                  <c:v>180.60000000000008</c:v>
                </c:pt>
                <c:pt idx="3122">
                  <c:v>178.2</c:v>
                </c:pt>
                <c:pt idx="3123">
                  <c:v>2297.9999999999995</c:v>
                </c:pt>
                <c:pt idx="3124">
                  <c:v>16.399999999999991</c:v>
                </c:pt>
                <c:pt idx="3125">
                  <c:v>21.999999999999996</c:v>
                </c:pt>
                <c:pt idx="3126">
                  <c:v>-237.8</c:v>
                </c:pt>
                <c:pt idx="3127">
                  <c:v>-235.6</c:v>
                </c:pt>
                <c:pt idx="3128">
                  <c:v>-6.0000000000000053</c:v>
                </c:pt>
                <c:pt idx="3129">
                  <c:v>-11.60000000000001</c:v>
                </c:pt>
                <c:pt idx="3130">
                  <c:v>184.7999999999999</c:v>
                </c:pt>
                <c:pt idx="3131">
                  <c:v>182.60000000000005</c:v>
                </c:pt>
                <c:pt idx="3132">
                  <c:v>-4195.2</c:v>
                </c:pt>
                <c:pt idx="3133">
                  <c:v>17.999999999999972</c:v>
                </c:pt>
                <c:pt idx="3134">
                  <c:v>23.199999999999974</c:v>
                </c:pt>
                <c:pt idx="3135">
                  <c:v>107.99999999999983</c:v>
                </c:pt>
                <c:pt idx="3136">
                  <c:v>-233</c:v>
                </c:pt>
                <c:pt idx="3137">
                  <c:v>-230.79999999999998</c:v>
                </c:pt>
                <c:pt idx="3138">
                  <c:v>-8.3999999999999844</c:v>
                </c:pt>
                <c:pt idx="3139">
                  <c:v>-13.79999999999999</c:v>
                </c:pt>
                <c:pt idx="3140">
                  <c:v>185.39999999999992</c:v>
                </c:pt>
                <c:pt idx="3141">
                  <c:v>183.39999999999995</c:v>
                </c:pt>
                <c:pt idx="3142">
                  <c:v>16.599999999999991</c:v>
                </c:pt>
                <c:pt idx="3143">
                  <c:v>22.199999999999996</c:v>
                </c:pt>
                <c:pt idx="3144">
                  <c:v>-706.60000000000014</c:v>
                </c:pt>
                <c:pt idx="3145">
                  <c:v>-242.99999999999997</c:v>
                </c:pt>
                <c:pt idx="3146">
                  <c:v>-240.99999999999983</c:v>
                </c:pt>
                <c:pt idx="3147">
                  <c:v>735.99999999999989</c:v>
                </c:pt>
                <c:pt idx="3148">
                  <c:v>-6.800000000000006</c:v>
                </c:pt>
                <c:pt idx="3149">
                  <c:v>-12.199999999999989</c:v>
                </c:pt>
                <c:pt idx="3150">
                  <c:v>171.40000000000003</c:v>
                </c:pt>
                <c:pt idx="3151">
                  <c:v>168.79999999999987</c:v>
                </c:pt>
                <c:pt idx="3152">
                  <c:v>19.799999999999994</c:v>
                </c:pt>
                <c:pt idx="3153">
                  <c:v>25.2</c:v>
                </c:pt>
                <c:pt idx="3154">
                  <c:v>-249.39999999999998</c:v>
                </c:pt>
                <c:pt idx="3155">
                  <c:v>-247.19999999999996</c:v>
                </c:pt>
                <c:pt idx="3156">
                  <c:v>2686.7999999999993</c:v>
                </c:pt>
                <c:pt idx="3157">
                  <c:v>-6.6000000000000059</c:v>
                </c:pt>
                <c:pt idx="3158">
                  <c:v>-11.80000000000001</c:v>
                </c:pt>
                <c:pt idx="3159">
                  <c:v>-803.00000000000011</c:v>
                </c:pt>
                <c:pt idx="3160">
                  <c:v>151.39999999999992</c:v>
                </c:pt>
                <c:pt idx="3161">
                  <c:v>148.79999999999995</c:v>
                </c:pt>
                <c:pt idx="3162">
                  <c:v>24.599999999999977</c:v>
                </c:pt>
                <c:pt idx="3163">
                  <c:v>29.799999999999983</c:v>
                </c:pt>
                <c:pt idx="3164">
                  <c:v>-258</c:v>
                </c:pt>
                <c:pt idx="3165">
                  <c:v>-255.79999999999998</c:v>
                </c:pt>
                <c:pt idx="3166">
                  <c:v>-5.4000000000000048</c:v>
                </c:pt>
                <c:pt idx="3167">
                  <c:v>-10.80000000000001</c:v>
                </c:pt>
                <c:pt idx="3168">
                  <c:v>1129.5999999999999</c:v>
                </c:pt>
                <c:pt idx="3169">
                  <c:v>169.59999999999997</c:v>
                </c:pt>
                <c:pt idx="3170">
                  <c:v>167.60000000000002</c:v>
                </c:pt>
                <c:pt idx="3171">
                  <c:v>-5718.4000000000015</c:v>
                </c:pt>
                <c:pt idx="3172">
                  <c:v>24</c:v>
                </c:pt>
                <c:pt idx="3173">
                  <c:v>29.200000000000003</c:v>
                </c:pt>
                <c:pt idx="3174">
                  <c:v>-240.19999999999993</c:v>
                </c:pt>
                <c:pt idx="3175">
                  <c:v>-237.40000000000006</c:v>
                </c:pt>
                <c:pt idx="3176">
                  <c:v>-11.999999999999988</c:v>
                </c:pt>
                <c:pt idx="3177">
                  <c:v>-16.999999999999993</c:v>
                </c:pt>
                <c:pt idx="3178">
                  <c:v>177.5999999999998</c:v>
                </c:pt>
                <c:pt idx="3179">
                  <c:v>175</c:v>
                </c:pt>
                <c:pt idx="3180">
                  <c:v>3230.0000000000009</c:v>
                </c:pt>
                <c:pt idx="3181">
                  <c:v>19.999999999999972</c:v>
                </c:pt>
                <c:pt idx="3182">
                  <c:v>25</c:v>
                </c:pt>
                <c:pt idx="3183">
                  <c:v>-491.8</c:v>
                </c:pt>
                <c:pt idx="3184">
                  <c:v>-226.20000000000005</c:v>
                </c:pt>
                <c:pt idx="3185">
                  <c:v>-223.80000000000013</c:v>
                </c:pt>
                <c:pt idx="3186">
                  <c:v>-10.599999999999987</c:v>
                </c:pt>
                <c:pt idx="3187">
                  <c:v>-15.799999999999992</c:v>
                </c:pt>
                <c:pt idx="3188">
                  <c:v>180.80000000000007</c:v>
                </c:pt>
                <c:pt idx="3189">
                  <c:v>178.39999999999989</c:v>
                </c:pt>
                <c:pt idx="3190">
                  <c:v>18.599999999999994</c:v>
                </c:pt>
                <c:pt idx="3191">
                  <c:v>23.799999999999997</c:v>
                </c:pt>
                <c:pt idx="3192">
                  <c:v>69.600000000000151</c:v>
                </c:pt>
                <c:pt idx="3193">
                  <c:v>-230.19999999999996</c:v>
                </c:pt>
                <c:pt idx="3194">
                  <c:v>-227.99999999999994</c:v>
                </c:pt>
                <c:pt idx="3195">
                  <c:v>2395.9999999999982</c:v>
                </c:pt>
                <c:pt idx="3196">
                  <c:v>-11.20000000000001</c:v>
                </c:pt>
                <c:pt idx="3197">
                  <c:v>-15.999999999999991</c:v>
                </c:pt>
                <c:pt idx="3198">
                  <c:v>169.20000000000002</c:v>
                </c:pt>
                <c:pt idx="3199">
                  <c:v>166.60000000000002</c:v>
                </c:pt>
                <c:pt idx="3200">
                  <c:v>22.4</c:v>
                </c:pt>
                <c:pt idx="3201">
                  <c:v>27.6</c:v>
                </c:pt>
                <c:pt idx="3202">
                  <c:v>-236.59999999999997</c:v>
                </c:pt>
                <c:pt idx="3203">
                  <c:v>-234.40000000000012</c:v>
                </c:pt>
                <c:pt idx="3204">
                  <c:v>578.60000000000014</c:v>
                </c:pt>
                <c:pt idx="3205">
                  <c:v>-9.1999999999999851</c:v>
                </c:pt>
                <c:pt idx="3206">
                  <c:v>-14.19999999999999</c:v>
                </c:pt>
                <c:pt idx="3207">
                  <c:v>1195.4000000000001</c:v>
                </c:pt>
                <c:pt idx="3208">
                  <c:v>154.59999999999994</c:v>
                </c:pt>
                <c:pt idx="3209">
                  <c:v>151.80000000000007</c:v>
                </c:pt>
                <c:pt idx="3210">
                  <c:v>25.199999999999978</c:v>
                </c:pt>
                <c:pt idx="3211">
                  <c:v>30.199999999999982</c:v>
                </c:pt>
                <c:pt idx="3212">
                  <c:v>-252.20000000000002</c:v>
                </c:pt>
                <c:pt idx="3213">
                  <c:v>-249.20000000000007</c:v>
                </c:pt>
                <c:pt idx="3214">
                  <c:v>-7.7999999999999847</c:v>
                </c:pt>
                <c:pt idx="3215">
                  <c:v>-13.39999999999999</c:v>
                </c:pt>
                <c:pt idx="3216">
                  <c:v>-810.80000000000007</c:v>
                </c:pt>
                <c:pt idx="3217">
                  <c:v>166.39999999999998</c:v>
                </c:pt>
                <c:pt idx="3218">
                  <c:v>163.79999999999998</c:v>
                </c:pt>
                <c:pt idx="3219">
                  <c:v>3059.2000000000012</c:v>
                </c:pt>
                <c:pt idx="3220">
                  <c:v>19.199999999999996</c:v>
                </c:pt>
                <c:pt idx="3221">
                  <c:v>24</c:v>
                </c:pt>
                <c:pt idx="3222">
                  <c:v>-223.4</c:v>
                </c:pt>
                <c:pt idx="3223">
                  <c:v>-221.00000000000009</c:v>
                </c:pt>
                <c:pt idx="3224">
                  <c:v>-8.9999999999999858</c:v>
                </c:pt>
                <c:pt idx="3225">
                  <c:v>-13.79999999999999</c:v>
                </c:pt>
                <c:pt idx="3226">
                  <c:v>171.59999999999994</c:v>
                </c:pt>
                <c:pt idx="3227">
                  <c:v>168.99999999999994</c:v>
                </c:pt>
                <c:pt idx="3228">
                  <c:v>-5327.5999999999995</c:v>
                </c:pt>
                <c:pt idx="3229">
                  <c:v>20.999999999999996</c:v>
                </c:pt>
                <c:pt idx="3230">
                  <c:v>25.599999999999977</c:v>
                </c:pt>
                <c:pt idx="3231">
                  <c:v>55.799999999999983</c:v>
                </c:pt>
                <c:pt idx="3232">
                  <c:v>-213.19999999999996</c:v>
                </c:pt>
                <c:pt idx="3233">
                  <c:v>-211.00000000000011</c:v>
                </c:pt>
                <c:pt idx="3234">
                  <c:v>-13.199999999999989</c:v>
                </c:pt>
                <c:pt idx="3235">
                  <c:v>-17.999999999999993</c:v>
                </c:pt>
                <c:pt idx="3236">
                  <c:v>174.20000000000007</c:v>
                </c:pt>
                <c:pt idx="3237">
                  <c:v>171.79999999999981</c:v>
                </c:pt>
                <c:pt idx="3238">
                  <c:v>19.999999999999972</c:v>
                </c:pt>
                <c:pt idx="3239">
                  <c:v>24.799999999999976</c:v>
                </c:pt>
                <c:pt idx="3240">
                  <c:v>-517.80000000000007</c:v>
                </c:pt>
                <c:pt idx="3241">
                  <c:v>-220.80000000000018</c:v>
                </c:pt>
                <c:pt idx="3242">
                  <c:v>-218.19999999999985</c:v>
                </c:pt>
                <c:pt idx="3243">
                  <c:v>445.40000000000077</c:v>
                </c:pt>
                <c:pt idx="3244">
                  <c:v>-11.599999999999987</c:v>
                </c:pt>
                <c:pt idx="3245">
                  <c:v>-15.799999999999992</c:v>
                </c:pt>
                <c:pt idx="3246">
                  <c:v>159.39999999999995</c:v>
                </c:pt>
                <c:pt idx="3247">
                  <c:v>156.79999999999995</c:v>
                </c:pt>
                <c:pt idx="3248">
                  <c:v>22.4</c:v>
                </c:pt>
                <c:pt idx="3249">
                  <c:v>27.400000000000002</c:v>
                </c:pt>
                <c:pt idx="3250">
                  <c:v>-227.40000000000009</c:v>
                </c:pt>
                <c:pt idx="3251">
                  <c:v>-224.59999999999985</c:v>
                </c:pt>
                <c:pt idx="3252">
                  <c:v>2624.4</c:v>
                </c:pt>
                <c:pt idx="3253">
                  <c:v>-10.599999999999987</c:v>
                </c:pt>
                <c:pt idx="3254">
                  <c:v>-15.199999999999969</c:v>
                </c:pt>
                <c:pt idx="3255">
                  <c:v>-765.80000000000007</c:v>
                </c:pt>
                <c:pt idx="3256">
                  <c:v>137.40000000000006</c:v>
                </c:pt>
                <c:pt idx="3257">
                  <c:v>134.7999999999999</c:v>
                </c:pt>
                <c:pt idx="3258">
                  <c:v>27.199999999999978</c:v>
                </c:pt>
                <c:pt idx="3259">
                  <c:v>31.999999999999982</c:v>
                </c:pt>
                <c:pt idx="3260">
                  <c:v>-237.40000000000006</c:v>
                </c:pt>
                <c:pt idx="3261">
                  <c:v>-234.59999999999982</c:v>
                </c:pt>
                <c:pt idx="3262">
                  <c:v>-9.9999999999999858</c:v>
                </c:pt>
                <c:pt idx="3263">
                  <c:v>-14.39999999999999</c:v>
                </c:pt>
                <c:pt idx="3264">
                  <c:v>1141.5999999999999</c:v>
                </c:pt>
                <c:pt idx="3265">
                  <c:v>155.60000000000008</c:v>
                </c:pt>
                <c:pt idx="3266">
                  <c:v>152.80000000000004</c:v>
                </c:pt>
                <c:pt idx="3267">
                  <c:v>-4755.4000000000005</c:v>
                </c:pt>
                <c:pt idx="3268">
                  <c:v>27</c:v>
                </c:pt>
                <c:pt idx="3269">
                  <c:v>31.599999999999984</c:v>
                </c:pt>
                <c:pt idx="3270">
                  <c:v>-225.19999999999987</c:v>
                </c:pt>
                <c:pt idx="3271">
                  <c:v>-221.99999999999989</c:v>
                </c:pt>
                <c:pt idx="3272">
                  <c:v>-14.79999999999999</c:v>
                </c:pt>
                <c:pt idx="3273">
                  <c:v>-19.799999999999994</c:v>
                </c:pt>
                <c:pt idx="3274">
                  <c:v>163.80000000000015</c:v>
                </c:pt>
                <c:pt idx="3275">
                  <c:v>160.80000000000004</c:v>
                </c:pt>
                <c:pt idx="3276">
                  <c:v>2823.6</c:v>
                </c:pt>
                <c:pt idx="3277">
                  <c:v>22.4</c:v>
                </c:pt>
                <c:pt idx="3278">
                  <c:v>26.799999999999979</c:v>
                </c:pt>
                <c:pt idx="3279">
                  <c:v>-456.59999999999991</c:v>
                </c:pt>
                <c:pt idx="3280">
                  <c:v>-209.99999999999997</c:v>
                </c:pt>
                <c:pt idx="3281">
                  <c:v>-207.00000000000003</c:v>
                </c:pt>
                <c:pt idx="3282">
                  <c:v>-14.19999999999999</c:v>
                </c:pt>
                <c:pt idx="3283">
                  <c:v>-18.799999999999972</c:v>
                </c:pt>
                <c:pt idx="3284">
                  <c:v>168.99999999999994</c:v>
                </c:pt>
                <c:pt idx="3285">
                  <c:v>166.1999999999999</c:v>
                </c:pt>
                <c:pt idx="3286">
                  <c:v>21.399999999999995</c:v>
                </c:pt>
                <c:pt idx="3287">
                  <c:v>26.2</c:v>
                </c:pt>
                <c:pt idx="3288">
                  <c:v>46.199999999999974</c:v>
                </c:pt>
                <c:pt idx="3289">
                  <c:v>-214.60000000000008</c:v>
                </c:pt>
                <c:pt idx="3290">
                  <c:v>-212.2</c:v>
                </c:pt>
                <c:pt idx="3291">
                  <c:v>2231.6000000000004</c:v>
                </c:pt>
                <c:pt idx="3292">
                  <c:v>-13.79999999999999</c:v>
                </c:pt>
                <c:pt idx="3293">
                  <c:v>-18.399999999999995</c:v>
                </c:pt>
                <c:pt idx="3294">
                  <c:v>156.19999999999993</c:v>
                </c:pt>
                <c:pt idx="3295">
                  <c:v>153.40000000000006</c:v>
                </c:pt>
                <c:pt idx="3296">
                  <c:v>24.8</c:v>
                </c:pt>
                <c:pt idx="3297">
                  <c:v>29.400000000000002</c:v>
                </c:pt>
                <c:pt idx="3298">
                  <c:v>-221.79999999999998</c:v>
                </c:pt>
                <c:pt idx="3299">
                  <c:v>-219.00000000000011</c:v>
                </c:pt>
                <c:pt idx="3300">
                  <c:v>387.39999999999952</c:v>
                </c:pt>
                <c:pt idx="3301">
                  <c:v>-11.599999999999987</c:v>
                </c:pt>
                <c:pt idx="3302">
                  <c:v>-15.99999999999997</c:v>
                </c:pt>
                <c:pt idx="3303">
                  <c:v>973</c:v>
                </c:pt>
                <c:pt idx="3304">
                  <c:v>138.79999999999998</c:v>
                </c:pt>
                <c:pt idx="3305">
                  <c:v>136.00000000000011</c:v>
                </c:pt>
                <c:pt idx="3306">
                  <c:v>27.799999999999979</c:v>
                </c:pt>
                <c:pt idx="3307">
                  <c:v>32.399999999999984</c:v>
                </c:pt>
                <c:pt idx="3308">
                  <c:v>-237.79999999999984</c:v>
                </c:pt>
                <c:pt idx="3309">
                  <c:v>-234.99999999999997</c:v>
                </c:pt>
                <c:pt idx="3310">
                  <c:v>-10.199999999999987</c:v>
                </c:pt>
                <c:pt idx="3311">
                  <c:v>-15.599999999999969</c:v>
                </c:pt>
                <c:pt idx="3312">
                  <c:v>-643</c:v>
                </c:pt>
                <c:pt idx="3313">
                  <c:v>150.60000000000002</c:v>
                </c:pt>
                <c:pt idx="3314">
                  <c:v>147.79999999999998</c:v>
                </c:pt>
                <c:pt idx="3315">
                  <c:v>3049.6000000000004</c:v>
                </c:pt>
                <c:pt idx="3316">
                  <c:v>21.599999999999998</c:v>
                </c:pt>
                <c:pt idx="3317">
                  <c:v>26</c:v>
                </c:pt>
                <c:pt idx="3318">
                  <c:v>-208.20000000000007</c:v>
                </c:pt>
                <c:pt idx="3319">
                  <c:v>-205.79999999999998</c:v>
                </c:pt>
                <c:pt idx="3320">
                  <c:v>-11.20000000000001</c:v>
                </c:pt>
                <c:pt idx="3321">
                  <c:v>-15.600000000000014</c:v>
                </c:pt>
                <c:pt idx="3322">
                  <c:v>156.2000000000001</c:v>
                </c:pt>
                <c:pt idx="3323">
                  <c:v>153.39999999999989</c:v>
                </c:pt>
                <c:pt idx="3324">
                  <c:v>-5028.6000000000004</c:v>
                </c:pt>
                <c:pt idx="3325">
                  <c:v>22.999999999999996</c:v>
                </c:pt>
                <c:pt idx="3326">
                  <c:v>27.400000000000002</c:v>
                </c:pt>
                <c:pt idx="3327">
                  <c:v>36.20000000000001</c:v>
                </c:pt>
                <c:pt idx="3328">
                  <c:v>-196.99999999999989</c:v>
                </c:pt>
                <c:pt idx="3329">
                  <c:v>-194.20000000000002</c:v>
                </c:pt>
                <c:pt idx="3330">
                  <c:v>-15.599999999999991</c:v>
                </c:pt>
                <c:pt idx="3331">
                  <c:v>-19.999999999999972</c:v>
                </c:pt>
                <c:pt idx="3332">
                  <c:v>160.60000000000016</c:v>
                </c:pt>
                <c:pt idx="3333">
                  <c:v>157.79999999999993</c:v>
                </c:pt>
                <c:pt idx="3334">
                  <c:v>22.399999999999974</c:v>
                </c:pt>
                <c:pt idx="3335">
                  <c:v>27</c:v>
                </c:pt>
                <c:pt idx="3336">
                  <c:v>-448.79999999999995</c:v>
                </c:pt>
                <c:pt idx="3337">
                  <c:v>-204.2</c:v>
                </c:pt>
                <c:pt idx="3338">
                  <c:v>-201.39999999999992</c:v>
                </c:pt>
                <c:pt idx="3339">
                  <c:v>230.4000000000002</c:v>
                </c:pt>
                <c:pt idx="3340">
                  <c:v>-13.39999999999999</c:v>
                </c:pt>
                <c:pt idx="3341">
                  <c:v>-17.799999999999994</c:v>
                </c:pt>
                <c:pt idx="3342">
                  <c:v>147.59999999999991</c:v>
                </c:pt>
                <c:pt idx="3343">
                  <c:v>144.59999999999997</c:v>
                </c:pt>
                <c:pt idx="3344">
                  <c:v>23.799999999999997</c:v>
                </c:pt>
                <c:pt idx="3345">
                  <c:v>28.400000000000002</c:v>
                </c:pt>
                <c:pt idx="3346">
                  <c:v>-210.6</c:v>
                </c:pt>
                <c:pt idx="3347">
                  <c:v>-208.1999999999999</c:v>
                </c:pt>
                <c:pt idx="3348">
                  <c:v>2229.1999999999998</c:v>
                </c:pt>
                <c:pt idx="3349">
                  <c:v>-12.599999999999989</c:v>
                </c:pt>
                <c:pt idx="3350">
                  <c:v>-17.199999999999971</c:v>
                </c:pt>
                <c:pt idx="3351">
                  <c:v>-789.79999999999973</c:v>
                </c:pt>
                <c:pt idx="3352">
                  <c:v>129.00000000000009</c:v>
                </c:pt>
                <c:pt idx="3353">
                  <c:v>126.19999999999986</c:v>
                </c:pt>
                <c:pt idx="3354">
                  <c:v>27.799999999999979</c:v>
                </c:pt>
                <c:pt idx="3355">
                  <c:v>32.399999999999984</c:v>
                </c:pt>
                <c:pt idx="3356">
                  <c:v>-221.40000000000003</c:v>
                </c:pt>
                <c:pt idx="3357">
                  <c:v>-218.40000000000009</c:v>
                </c:pt>
                <c:pt idx="3358">
                  <c:v>-12.199999999999989</c:v>
                </c:pt>
                <c:pt idx="3359">
                  <c:v>-16.599999999999991</c:v>
                </c:pt>
                <c:pt idx="3360">
                  <c:v>1211</c:v>
                </c:pt>
                <c:pt idx="3361">
                  <c:v>146.60000000000011</c:v>
                </c:pt>
                <c:pt idx="3362">
                  <c:v>143.6</c:v>
                </c:pt>
                <c:pt idx="3363">
                  <c:v>-4303.8</c:v>
                </c:pt>
                <c:pt idx="3364">
                  <c:v>27.8</c:v>
                </c:pt>
                <c:pt idx="3365">
                  <c:v>32.199999999999982</c:v>
                </c:pt>
                <c:pt idx="3366">
                  <c:v>-213.59999999999991</c:v>
                </c:pt>
                <c:pt idx="3367">
                  <c:v>-210.20000000000002</c:v>
                </c:pt>
                <c:pt idx="3368">
                  <c:v>-16.399999999999991</c:v>
                </c:pt>
                <c:pt idx="3369">
                  <c:v>-20.999999999999996</c:v>
                </c:pt>
                <c:pt idx="3370">
                  <c:v>154.59999999999994</c:v>
                </c:pt>
                <c:pt idx="3371">
                  <c:v>151.19999999999987</c:v>
                </c:pt>
                <c:pt idx="3372">
                  <c:v>2635.2000000000003</c:v>
                </c:pt>
                <c:pt idx="3373">
                  <c:v>23.4</c:v>
                </c:pt>
                <c:pt idx="3374">
                  <c:v>27.8</c:v>
                </c:pt>
                <c:pt idx="3375">
                  <c:v>-394.19999999999982</c:v>
                </c:pt>
                <c:pt idx="3376">
                  <c:v>-198.19999999999993</c:v>
                </c:pt>
                <c:pt idx="3377">
                  <c:v>-195.2</c:v>
                </c:pt>
                <c:pt idx="3378">
                  <c:v>-15.599999999999969</c:v>
                </c:pt>
                <c:pt idx="3379">
                  <c:v>-20.399999999999974</c:v>
                </c:pt>
                <c:pt idx="3380">
                  <c:v>159.99999999999997</c:v>
                </c:pt>
                <c:pt idx="3381">
                  <c:v>157.2000000000001</c:v>
                </c:pt>
                <c:pt idx="3382">
                  <c:v>22.999999999999996</c:v>
                </c:pt>
                <c:pt idx="3383">
                  <c:v>27.400000000000002</c:v>
                </c:pt>
                <c:pt idx="3384">
                  <c:v>33.399999999999963</c:v>
                </c:pt>
                <c:pt idx="3385">
                  <c:v>-202.80000000000004</c:v>
                </c:pt>
                <c:pt idx="3386">
                  <c:v>-199.79999999999993</c:v>
                </c:pt>
                <c:pt idx="3387">
                  <c:v>1886.6</c:v>
                </c:pt>
                <c:pt idx="3388">
                  <c:v>-15.399999999999991</c:v>
                </c:pt>
                <c:pt idx="3389">
                  <c:v>-20.399999999999995</c:v>
                </c:pt>
                <c:pt idx="3390">
                  <c:v>150.39999999999995</c:v>
                </c:pt>
                <c:pt idx="3391">
                  <c:v>147.20000000000013</c:v>
                </c:pt>
                <c:pt idx="3392">
                  <c:v>25.4</c:v>
                </c:pt>
                <c:pt idx="3393">
                  <c:v>30.000000000000004</c:v>
                </c:pt>
                <c:pt idx="3394">
                  <c:v>-209.80000000000007</c:v>
                </c:pt>
                <c:pt idx="3395">
                  <c:v>-206.60000000000008</c:v>
                </c:pt>
                <c:pt idx="3396">
                  <c:v>229.19999999999908</c:v>
                </c:pt>
                <c:pt idx="3397">
                  <c:v>-12.999999999999989</c:v>
                </c:pt>
                <c:pt idx="3398">
                  <c:v>-17.599999999999969</c:v>
                </c:pt>
                <c:pt idx="3399">
                  <c:v>949.8</c:v>
                </c:pt>
                <c:pt idx="3400">
                  <c:v>138.19999999999996</c:v>
                </c:pt>
                <c:pt idx="3401">
                  <c:v>135.40000000000009</c:v>
                </c:pt>
                <c:pt idx="3402">
                  <c:v>27.399999999999981</c:v>
                </c:pt>
                <c:pt idx="3403">
                  <c:v>31.999999999999982</c:v>
                </c:pt>
                <c:pt idx="3404">
                  <c:v>-224.59999999999985</c:v>
                </c:pt>
                <c:pt idx="3405">
                  <c:v>-221.60000000000011</c:v>
                </c:pt>
                <c:pt idx="3406">
                  <c:v>-12.399999999999988</c:v>
                </c:pt>
                <c:pt idx="3407">
                  <c:v>-16.999999999999993</c:v>
                </c:pt>
                <c:pt idx="3408">
                  <c:v>-612.00000000000011</c:v>
                </c:pt>
                <c:pt idx="3409">
                  <c:v>147.99999999999986</c:v>
                </c:pt>
                <c:pt idx="3410">
                  <c:v>144.80000000000004</c:v>
                </c:pt>
                <c:pt idx="3411">
                  <c:v>2545.1999999999994</c:v>
                </c:pt>
                <c:pt idx="3412">
                  <c:v>22.4</c:v>
                </c:pt>
                <c:pt idx="3413">
                  <c:v>26.6</c:v>
                </c:pt>
                <c:pt idx="3414">
                  <c:v>-203.40000000000006</c:v>
                </c:pt>
                <c:pt idx="3415">
                  <c:v>-200.39999999999995</c:v>
                </c:pt>
                <c:pt idx="3416">
                  <c:v>-12.599999999999989</c:v>
                </c:pt>
                <c:pt idx="3417">
                  <c:v>-17.199999999999992</c:v>
                </c:pt>
                <c:pt idx="3418">
                  <c:v>153.00000000000011</c:v>
                </c:pt>
                <c:pt idx="3419">
                  <c:v>150.40000000000012</c:v>
                </c:pt>
                <c:pt idx="3420">
                  <c:v>-4154.2</c:v>
                </c:pt>
                <c:pt idx="3421">
                  <c:v>23.599999999999998</c:v>
                </c:pt>
                <c:pt idx="3422">
                  <c:v>27.999999999999979</c:v>
                </c:pt>
                <c:pt idx="3423">
                  <c:v>36.599999999999966</c:v>
                </c:pt>
                <c:pt idx="3424">
                  <c:v>-195.2</c:v>
                </c:pt>
                <c:pt idx="3425">
                  <c:v>-192.19999999999987</c:v>
                </c:pt>
                <c:pt idx="3426">
                  <c:v>-16.39999999999997</c:v>
                </c:pt>
                <c:pt idx="3427">
                  <c:v>-20.799999999999972</c:v>
                </c:pt>
                <c:pt idx="3428">
                  <c:v>158</c:v>
                </c:pt>
                <c:pt idx="3429">
                  <c:v>155.00000000000006</c:v>
                </c:pt>
                <c:pt idx="3430">
                  <c:v>22.799999999999976</c:v>
                </c:pt>
                <c:pt idx="3431">
                  <c:v>27.400000000000002</c:v>
                </c:pt>
                <c:pt idx="3432">
                  <c:v>-466.4</c:v>
                </c:pt>
                <c:pt idx="3433">
                  <c:v>-201.6</c:v>
                </c:pt>
                <c:pt idx="3434">
                  <c:v>-198.99999999999983</c:v>
                </c:pt>
                <c:pt idx="3435">
                  <c:v>186.59999999999997</c:v>
                </c:pt>
                <c:pt idx="3436">
                  <c:v>-14.19999999999999</c:v>
                </c:pt>
                <c:pt idx="3437">
                  <c:v>-18.599999999999994</c:v>
                </c:pt>
                <c:pt idx="3438">
                  <c:v>147.59999999999991</c:v>
                </c:pt>
                <c:pt idx="3439">
                  <c:v>144.59999999999997</c:v>
                </c:pt>
                <c:pt idx="3440">
                  <c:v>24.4</c:v>
                </c:pt>
                <c:pt idx="3441">
                  <c:v>28.800000000000004</c:v>
                </c:pt>
                <c:pt idx="3442">
                  <c:v>-208</c:v>
                </c:pt>
                <c:pt idx="3443">
                  <c:v>-205.19999999999996</c:v>
                </c:pt>
                <c:pt idx="3444">
                  <c:v>2043.4</c:v>
                </c:pt>
                <c:pt idx="3445">
                  <c:v>-13.39999999999999</c:v>
                </c:pt>
                <c:pt idx="3446">
                  <c:v>-17.599999999999969</c:v>
                </c:pt>
                <c:pt idx="3447">
                  <c:v>-703.8</c:v>
                </c:pt>
                <c:pt idx="3448">
                  <c:v>131.39999999999984</c:v>
                </c:pt>
                <c:pt idx="3449">
                  <c:v>128.19999999999999</c:v>
                </c:pt>
                <c:pt idx="3450">
                  <c:v>27.59999999999998</c:v>
                </c:pt>
                <c:pt idx="3451">
                  <c:v>31.999999999999982</c:v>
                </c:pt>
                <c:pt idx="3452">
                  <c:v>-217.99999999999997</c:v>
                </c:pt>
                <c:pt idx="3453">
                  <c:v>-215.39999999999998</c:v>
                </c:pt>
                <c:pt idx="3454">
                  <c:v>-12.999999999999989</c:v>
                </c:pt>
                <c:pt idx="3455">
                  <c:v>-17.199999999999971</c:v>
                </c:pt>
                <c:pt idx="3456">
                  <c:v>1088.4000000000001</c:v>
                </c:pt>
                <c:pt idx="3457">
                  <c:v>146.40000000000003</c:v>
                </c:pt>
                <c:pt idx="3458">
                  <c:v>143.6</c:v>
                </c:pt>
                <c:pt idx="3459">
                  <c:v>-3375.6</c:v>
                </c:pt>
                <c:pt idx="3460">
                  <c:v>27.6</c:v>
                </c:pt>
                <c:pt idx="3461">
                  <c:v>32.399999999999984</c:v>
                </c:pt>
                <c:pt idx="3462">
                  <c:v>-215.60000000000005</c:v>
                </c:pt>
                <c:pt idx="3463">
                  <c:v>-212.60000000000011</c:v>
                </c:pt>
                <c:pt idx="3464">
                  <c:v>-16.199999999999992</c:v>
                </c:pt>
                <c:pt idx="3465">
                  <c:v>-20.999999999999996</c:v>
                </c:pt>
                <c:pt idx="3466">
                  <c:v>154.40000000000003</c:v>
                </c:pt>
                <c:pt idx="3467">
                  <c:v>150.99999999999997</c:v>
                </c:pt>
                <c:pt idx="3468">
                  <c:v>2065.0000000000005</c:v>
                </c:pt>
                <c:pt idx="3469">
                  <c:v>24.2</c:v>
                </c:pt>
                <c:pt idx="3470">
                  <c:v>28.800000000000004</c:v>
                </c:pt>
                <c:pt idx="3471">
                  <c:v>-494.2000000000001</c:v>
                </c:pt>
                <c:pt idx="3472">
                  <c:v>-205.79999999999998</c:v>
                </c:pt>
                <c:pt idx="3473">
                  <c:v>-202.59999999999997</c:v>
                </c:pt>
                <c:pt idx="3474">
                  <c:v>-15.599999999999991</c:v>
                </c:pt>
                <c:pt idx="3475">
                  <c:v>-20.199999999999996</c:v>
                </c:pt>
                <c:pt idx="3476">
                  <c:v>161.39999999999989</c:v>
                </c:pt>
                <c:pt idx="3477">
                  <c:v>158.39999999999995</c:v>
                </c:pt>
                <c:pt idx="3478">
                  <c:v>24</c:v>
                </c:pt>
                <c:pt idx="3479">
                  <c:v>28.6</c:v>
                </c:pt>
                <c:pt idx="3480">
                  <c:v>33.800000000000097</c:v>
                </c:pt>
                <c:pt idx="3481">
                  <c:v>-210.20000000000002</c:v>
                </c:pt>
                <c:pt idx="3482">
                  <c:v>-207.00000000000003</c:v>
                </c:pt>
                <c:pt idx="3483">
                  <c:v>1954.9999999999998</c:v>
                </c:pt>
                <c:pt idx="3484">
                  <c:v>-14.999999999999991</c:v>
                </c:pt>
                <c:pt idx="3485">
                  <c:v>-19.999999999999996</c:v>
                </c:pt>
                <c:pt idx="3486">
                  <c:v>151.40000000000012</c:v>
                </c:pt>
                <c:pt idx="3487">
                  <c:v>147.99999999999986</c:v>
                </c:pt>
                <c:pt idx="3488">
                  <c:v>26</c:v>
                </c:pt>
                <c:pt idx="3489">
                  <c:v>30.999999999999982</c:v>
                </c:pt>
                <c:pt idx="3490">
                  <c:v>-217.39999999999995</c:v>
                </c:pt>
                <c:pt idx="3491">
                  <c:v>-214.20000000000013</c:v>
                </c:pt>
                <c:pt idx="3492">
                  <c:v>265.80000000000013</c:v>
                </c:pt>
                <c:pt idx="3493">
                  <c:v>-12.399999999999988</c:v>
                </c:pt>
                <c:pt idx="3494">
                  <c:v>-16.999999999999993</c:v>
                </c:pt>
                <c:pt idx="3495">
                  <c:v>1034.2000000000003</c:v>
                </c:pt>
                <c:pt idx="3496">
                  <c:v>137.60000000000011</c:v>
                </c:pt>
                <c:pt idx="3497">
                  <c:v>134.6</c:v>
                </c:pt>
                <c:pt idx="3498">
                  <c:v>28.399999999999981</c:v>
                </c:pt>
                <c:pt idx="3499">
                  <c:v>32.999999999999986</c:v>
                </c:pt>
                <c:pt idx="3500">
                  <c:v>-234.20000000000005</c:v>
                </c:pt>
                <c:pt idx="3501">
                  <c:v>-231.19999999999993</c:v>
                </c:pt>
                <c:pt idx="3502">
                  <c:v>-11.799999999999988</c:v>
                </c:pt>
                <c:pt idx="3503">
                  <c:v>-16.799999999999969</c:v>
                </c:pt>
                <c:pt idx="3504">
                  <c:v>-677.6</c:v>
                </c:pt>
                <c:pt idx="3505">
                  <c:v>147.79999999999998</c:v>
                </c:pt>
                <c:pt idx="3506">
                  <c:v>144.59999999999997</c:v>
                </c:pt>
                <c:pt idx="3507">
                  <c:v>2126.1999999999998</c:v>
                </c:pt>
                <c:pt idx="3508">
                  <c:v>23.799999999999997</c:v>
                </c:pt>
                <c:pt idx="3509">
                  <c:v>28.399999999999981</c:v>
                </c:pt>
                <c:pt idx="3510">
                  <c:v>-216.60000000000002</c:v>
                </c:pt>
                <c:pt idx="3511">
                  <c:v>-213.80000000000015</c:v>
                </c:pt>
                <c:pt idx="3512">
                  <c:v>-11.999999999999988</c:v>
                </c:pt>
                <c:pt idx="3513">
                  <c:v>-16.799999999999994</c:v>
                </c:pt>
                <c:pt idx="3514">
                  <c:v>153.80000000000001</c:v>
                </c:pt>
                <c:pt idx="3515">
                  <c:v>151.20000000000005</c:v>
                </c:pt>
                <c:pt idx="3516">
                  <c:v>-3469.6</c:v>
                </c:pt>
                <c:pt idx="3517">
                  <c:v>24.599999999999998</c:v>
                </c:pt>
                <c:pt idx="3518">
                  <c:v>29.400000000000002</c:v>
                </c:pt>
                <c:pt idx="3519">
                  <c:v>28.399999999999892</c:v>
                </c:pt>
                <c:pt idx="3520">
                  <c:v>-209.60000000000019</c:v>
                </c:pt>
                <c:pt idx="3521">
                  <c:v>-206.40000000000018</c:v>
                </c:pt>
                <c:pt idx="3522">
                  <c:v>-15.599999999999991</c:v>
                </c:pt>
                <c:pt idx="3523">
                  <c:v>-20.199999999999996</c:v>
                </c:pt>
                <c:pt idx="3524">
                  <c:v>160.6</c:v>
                </c:pt>
                <c:pt idx="3525">
                  <c:v>157.60000000000005</c:v>
                </c:pt>
                <c:pt idx="3526">
                  <c:v>24.599999999999998</c:v>
                </c:pt>
                <c:pt idx="3527">
                  <c:v>29.400000000000002</c:v>
                </c:pt>
                <c:pt idx="3528">
                  <c:v>-548.39999999999986</c:v>
                </c:pt>
                <c:pt idx="3529">
                  <c:v>-217.80000000000007</c:v>
                </c:pt>
                <c:pt idx="3530">
                  <c:v>-214.79999999999978</c:v>
                </c:pt>
                <c:pt idx="3531">
                  <c:v>286.59999999999997</c:v>
                </c:pt>
                <c:pt idx="3532">
                  <c:v>-13.199999999999989</c:v>
                </c:pt>
                <c:pt idx="3533">
                  <c:v>-17.799999999999994</c:v>
                </c:pt>
                <c:pt idx="3534">
                  <c:v>148.60000000000005</c:v>
                </c:pt>
                <c:pt idx="3535">
                  <c:v>145.19999999999999</c:v>
                </c:pt>
                <c:pt idx="3536">
                  <c:v>25.799999999999979</c:v>
                </c:pt>
                <c:pt idx="3537">
                  <c:v>30.799999999999983</c:v>
                </c:pt>
                <c:pt idx="3538">
                  <c:v>-225</c:v>
                </c:pt>
                <c:pt idx="3539">
                  <c:v>-222.19999999999996</c:v>
                </c:pt>
                <c:pt idx="3540">
                  <c:v>2197.8000000000006</c:v>
                </c:pt>
                <c:pt idx="3541">
                  <c:v>-11.399999999999988</c:v>
                </c:pt>
                <c:pt idx="3542">
                  <c:v>-15.799999999999992</c:v>
                </c:pt>
                <c:pt idx="3543">
                  <c:v>-592</c:v>
                </c:pt>
                <c:pt idx="3544">
                  <c:v>128.40000000000006</c:v>
                </c:pt>
                <c:pt idx="3545">
                  <c:v>125.39999999999995</c:v>
                </c:pt>
                <c:pt idx="3546">
                  <c:v>29.800000000000004</c:v>
                </c:pt>
                <c:pt idx="3547">
                  <c:v>34.399999999999984</c:v>
                </c:pt>
                <c:pt idx="3548">
                  <c:v>-237.8</c:v>
                </c:pt>
                <c:pt idx="3549">
                  <c:v>-234.39999999999995</c:v>
                </c:pt>
                <c:pt idx="3550">
                  <c:v>-11.20000000000001</c:v>
                </c:pt>
                <c:pt idx="3551">
                  <c:v>-15.99999999999997</c:v>
                </c:pt>
                <c:pt idx="3552">
                  <c:v>882.19999999999993</c:v>
                </c:pt>
                <c:pt idx="3553">
                  <c:v>143.80000000000007</c:v>
                </c:pt>
                <c:pt idx="3554">
                  <c:v>140.79999999999995</c:v>
                </c:pt>
                <c:pt idx="3555">
                  <c:v>-4803.7999999999993</c:v>
                </c:pt>
                <c:pt idx="3556">
                  <c:v>30.199999999999982</c:v>
                </c:pt>
                <c:pt idx="3557">
                  <c:v>34.399999999999984</c:v>
                </c:pt>
                <c:pt idx="3558">
                  <c:v>-225.20000000000007</c:v>
                </c:pt>
                <c:pt idx="3559">
                  <c:v>-221.99999999999989</c:v>
                </c:pt>
                <c:pt idx="3560">
                  <c:v>-15.999999999999991</c:v>
                </c:pt>
                <c:pt idx="3561">
                  <c:v>-20.999999999999996</c:v>
                </c:pt>
                <c:pt idx="3562">
                  <c:v>152.40000000000009</c:v>
                </c:pt>
                <c:pt idx="3563">
                  <c:v>149.00000000000003</c:v>
                </c:pt>
                <c:pt idx="3564">
                  <c:v>2955.6000000000004</c:v>
                </c:pt>
                <c:pt idx="3565">
                  <c:v>24.599999999999998</c:v>
                </c:pt>
                <c:pt idx="3566">
                  <c:v>28.800000000000004</c:v>
                </c:pt>
                <c:pt idx="3567">
                  <c:v>-392.6</c:v>
                </c:pt>
                <c:pt idx="3568">
                  <c:v>-205.20000000000013</c:v>
                </c:pt>
                <c:pt idx="3569">
                  <c:v>-201.99999999999994</c:v>
                </c:pt>
                <c:pt idx="3570">
                  <c:v>-15.600000000000014</c:v>
                </c:pt>
                <c:pt idx="3571">
                  <c:v>-20.200000000000017</c:v>
                </c:pt>
                <c:pt idx="3572">
                  <c:v>158.39999999999995</c:v>
                </c:pt>
                <c:pt idx="3573">
                  <c:v>155.39999999999984</c:v>
                </c:pt>
                <c:pt idx="3574">
                  <c:v>24.2</c:v>
                </c:pt>
                <c:pt idx="3575">
                  <c:v>28.799999999999979</c:v>
                </c:pt>
                <c:pt idx="3576">
                  <c:v>25.200000000000067</c:v>
                </c:pt>
                <c:pt idx="3577">
                  <c:v>-208.59999999999985</c:v>
                </c:pt>
                <c:pt idx="3578">
                  <c:v>-206.00000000000006</c:v>
                </c:pt>
                <c:pt idx="3579">
                  <c:v>1772.3999999999992</c:v>
                </c:pt>
                <c:pt idx="3580">
                  <c:v>-15.399999999999991</c:v>
                </c:pt>
                <c:pt idx="3581">
                  <c:v>-19.999999999999996</c:v>
                </c:pt>
                <c:pt idx="3582">
                  <c:v>150.39999999999995</c:v>
                </c:pt>
                <c:pt idx="3583">
                  <c:v>146.99999999999989</c:v>
                </c:pt>
                <c:pt idx="3584">
                  <c:v>26.6</c:v>
                </c:pt>
                <c:pt idx="3585">
                  <c:v>30.999999999999982</c:v>
                </c:pt>
                <c:pt idx="3586">
                  <c:v>-215.19999999999993</c:v>
                </c:pt>
                <c:pt idx="3587">
                  <c:v>-212.2</c:v>
                </c:pt>
                <c:pt idx="3588">
                  <c:v>222.20000000000013</c:v>
                </c:pt>
                <c:pt idx="3589">
                  <c:v>-12.799999999999988</c:v>
                </c:pt>
                <c:pt idx="3590">
                  <c:v>-17.399999999999991</c:v>
                </c:pt>
                <c:pt idx="3591">
                  <c:v>1077.4000000000001</c:v>
                </c:pt>
                <c:pt idx="3592">
                  <c:v>140.39999999999998</c:v>
                </c:pt>
                <c:pt idx="3593">
                  <c:v>137.39999999999986</c:v>
                </c:pt>
                <c:pt idx="3594">
                  <c:v>28.199999999999982</c:v>
                </c:pt>
                <c:pt idx="3595">
                  <c:v>32.799999999999983</c:v>
                </c:pt>
                <c:pt idx="3596">
                  <c:v>-231.4</c:v>
                </c:pt>
                <c:pt idx="3597">
                  <c:v>-228.39999999999989</c:v>
                </c:pt>
                <c:pt idx="3598">
                  <c:v>-12.799999999999988</c:v>
                </c:pt>
                <c:pt idx="3599">
                  <c:v>-17.399999999999991</c:v>
                </c:pt>
                <c:pt idx="3600">
                  <c:v>-699.4</c:v>
                </c:pt>
                <c:pt idx="3601">
                  <c:v>148.60000000000005</c:v>
                </c:pt>
                <c:pt idx="3602">
                  <c:v>145.59999999999994</c:v>
                </c:pt>
                <c:pt idx="3603">
                  <c:v>2928.7999999999997</c:v>
                </c:pt>
                <c:pt idx="3604">
                  <c:v>22.4</c:v>
                </c:pt>
                <c:pt idx="3605">
                  <c:v>27</c:v>
                </c:pt>
                <c:pt idx="3606">
                  <c:v>-208.20000000000007</c:v>
                </c:pt>
                <c:pt idx="3607">
                  <c:v>-205.19999999999996</c:v>
                </c:pt>
                <c:pt idx="3608">
                  <c:v>-12.400000000000011</c:v>
                </c:pt>
                <c:pt idx="3609">
                  <c:v>-17.000000000000014</c:v>
                </c:pt>
                <c:pt idx="3610">
                  <c:v>153.19999999999999</c:v>
                </c:pt>
                <c:pt idx="3611">
                  <c:v>150.19999999999987</c:v>
                </c:pt>
                <c:pt idx="3612">
                  <c:v>-4798.9999999999991</c:v>
                </c:pt>
                <c:pt idx="3613">
                  <c:v>24.000000000000011</c:v>
                </c:pt>
                <c:pt idx="3614">
                  <c:v>28.600000000000037</c:v>
                </c:pt>
                <c:pt idx="3615">
                  <c:v>35.39999999999992</c:v>
                </c:pt>
                <c:pt idx="3616">
                  <c:v>-199.59999999999985</c:v>
                </c:pt>
                <c:pt idx="3617">
                  <c:v>-196.40000000000003</c:v>
                </c:pt>
                <c:pt idx="3618">
                  <c:v>-16.399999999999991</c:v>
                </c:pt>
                <c:pt idx="3619">
                  <c:v>-20.399999999999995</c:v>
                </c:pt>
                <c:pt idx="3620">
                  <c:v>157.2000000000001</c:v>
                </c:pt>
                <c:pt idx="3621">
                  <c:v>154.00000000000009</c:v>
                </c:pt>
                <c:pt idx="3622">
                  <c:v>24.200000000000031</c:v>
                </c:pt>
                <c:pt idx="3623">
                  <c:v>28.399999999999991</c:v>
                </c:pt>
                <c:pt idx="3624">
                  <c:v>-410.60000000000014</c:v>
                </c:pt>
                <c:pt idx="3625">
                  <c:v>-203.40000000000006</c:v>
                </c:pt>
                <c:pt idx="3626">
                  <c:v>-200.8000000000001</c:v>
                </c:pt>
                <c:pt idx="3627">
                  <c:v>-16.200000000000014</c:v>
                </c:pt>
                <c:pt idx="3628">
                  <c:v>-20.799999999999997</c:v>
                </c:pt>
                <c:pt idx="3629">
                  <c:v>161.39999999999989</c:v>
                </c:pt>
                <c:pt idx="3630">
                  <c:v>158.1999999999999</c:v>
                </c:pt>
                <c:pt idx="3631">
                  <c:v>23.999999999999986</c:v>
                </c:pt>
                <c:pt idx="3632">
                  <c:v>28.600000000000012</c:v>
                </c:pt>
                <c:pt idx="3633">
                  <c:v>-205.39999999999984</c:v>
                </c:pt>
                <c:pt idx="3634">
                  <c:v>-202.39999999999992</c:v>
                </c:pt>
                <c:pt idx="3635">
                  <c:v>-37.60000000000003</c:v>
                </c:pt>
                <c:pt idx="3636">
                  <c:v>329.59999999999991</c:v>
                </c:pt>
                <c:pt idx="3637">
                  <c:v>53.600000000000023</c:v>
                </c:pt>
                <c:pt idx="3638">
                  <c:v>-410.60000000000014</c:v>
                </c:pt>
                <c:pt idx="3639">
                  <c:v>-40.000000000000036</c:v>
                </c:pt>
                <c:pt idx="3640">
                  <c:v>310.39999999999992</c:v>
                </c:pt>
                <c:pt idx="3641">
                  <c:v>57.400000000000006</c:v>
                </c:pt>
                <c:pt idx="3642">
                  <c:v>-200</c:v>
                </c:pt>
                <c:pt idx="3643">
                  <c:v>-196.79999999999998</c:v>
                </c:pt>
                <c:pt idx="3644">
                  <c:v>-18.600000000000016</c:v>
                </c:pt>
                <c:pt idx="3645">
                  <c:v>-23.40000000000002</c:v>
                </c:pt>
                <c:pt idx="3646">
                  <c:v>157.40000000000015</c:v>
                </c:pt>
                <c:pt idx="3647">
                  <c:v>153.80000000000001</c:v>
                </c:pt>
                <c:pt idx="3648">
                  <c:v>26.399999999999988</c:v>
                </c:pt>
                <c:pt idx="3649">
                  <c:v>31.199999999999992</c:v>
                </c:pt>
                <c:pt idx="3650">
                  <c:v>-200.8000000000001</c:v>
                </c:pt>
                <c:pt idx="3651">
                  <c:v>-197.59999999999991</c:v>
                </c:pt>
                <c:pt idx="3652">
                  <c:v>-18.799999999999994</c:v>
                </c:pt>
                <c:pt idx="3653">
                  <c:v>-23.40000000000002</c:v>
                </c:pt>
                <c:pt idx="3654">
                  <c:v>158.1999999999999</c:v>
                </c:pt>
                <c:pt idx="3655">
                  <c:v>154.80000000000001</c:v>
                </c:pt>
                <c:pt idx="3656">
                  <c:v>26.600000000000012</c:v>
                </c:pt>
                <c:pt idx="3657">
                  <c:v>31.400000000000016</c:v>
                </c:pt>
                <c:pt idx="3658">
                  <c:v>-201.7999999999999</c:v>
                </c:pt>
                <c:pt idx="3659">
                  <c:v>-198.19999999999993</c:v>
                </c:pt>
                <c:pt idx="3660">
                  <c:v>-18.799999999999994</c:v>
                </c:pt>
                <c:pt idx="3661">
                  <c:v>-23.800000000000022</c:v>
                </c:pt>
                <c:pt idx="3662">
                  <c:v>158.79999999999993</c:v>
                </c:pt>
                <c:pt idx="3663">
                  <c:v>154.59999999999994</c:v>
                </c:pt>
                <c:pt idx="3664">
                  <c:v>26.399999999999988</c:v>
                </c:pt>
                <c:pt idx="3665">
                  <c:v>31.199999999999992</c:v>
                </c:pt>
                <c:pt idx="3666">
                  <c:v>-202.60000000000016</c:v>
                </c:pt>
                <c:pt idx="3667">
                  <c:v>-199.00000000000003</c:v>
                </c:pt>
                <c:pt idx="3668">
                  <c:v>-18.600000000000016</c:v>
                </c:pt>
                <c:pt idx="3669">
                  <c:v>-23.000000000000021</c:v>
                </c:pt>
                <c:pt idx="3670">
                  <c:v>161.39999999999989</c:v>
                </c:pt>
                <c:pt idx="3671">
                  <c:v>158.40000000000015</c:v>
                </c:pt>
                <c:pt idx="3672">
                  <c:v>25.599999999999987</c:v>
                </c:pt>
                <c:pt idx="3673">
                  <c:v>30.399999999999991</c:v>
                </c:pt>
                <c:pt idx="3674">
                  <c:v>-205.79999999999998</c:v>
                </c:pt>
                <c:pt idx="3675">
                  <c:v>-202.40000000000009</c:v>
                </c:pt>
                <c:pt idx="3676">
                  <c:v>-17.800000000000015</c:v>
                </c:pt>
                <c:pt idx="3677">
                  <c:v>-22.600000000000019</c:v>
                </c:pt>
                <c:pt idx="3678">
                  <c:v>164.60000000000008</c:v>
                </c:pt>
                <c:pt idx="3679">
                  <c:v>161.20000000000002</c:v>
                </c:pt>
                <c:pt idx="3680">
                  <c:v>24.799999999999986</c:v>
                </c:pt>
                <c:pt idx="3681">
                  <c:v>29.800000000000015</c:v>
                </c:pt>
                <c:pt idx="3682">
                  <c:v>-208.39999999999995</c:v>
                </c:pt>
                <c:pt idx="3683">
                  <c:v>-205.40000000000003</c:v>
                </c:pt>
                <c:pt idx="3684">
                  <c:v>-39.000000000000014</c:v>
                </c:pt>
                <c:pt idx="3685">
                  <c:v>332.6</c:v>
                </c:pt>
                <c:pt idx="3686">
                  <c:v>54.400000000000048</c:v>
                </c:pt>
                <c:pt idx="3687">
                  <c:v>-417.99999999999994</c:v>
                </c:pt>
                <c:pt idx="3688">
                  <c:v>-40.20000000000006</c:v>
                </c:pt>
                <c:pt idx="3689">
                  <c:v>321.79999999999961</c:v>
                </c:pt>
                <c:pt idx="3690">
                  <c:v>56.6</c:v>
                </c:pt>
                <c:pt idx="3691">
                  <c:v>-205.20000000000013</c:v>
                </c:pt>
                <c:pt idx="3692">
                  <c:v>-201.99999999999994</c:v>
                </c:pt>
                <c:pt idx="3693">
                  <c:v>-17.600000000000016</c:v>
                </c:pt>
                <c:pt idx="3694">
                  <c:v>-22.000000000000018</c:v>
                </c:pt>
                <c:pt idx="3695">
                  <c:v>163.59999999999991</c:v>
                </c:pt>
                <c:pt idx="3696">
                  <c:v>160.20000000000002</c:v>
                </c:pt>
                <c:pt idx="3697">
                  <c:v>24.799999999999986</c:v>
                </c:pt>
                <c:pt idx="3698">
                  <c:v>29.599999999999991</c:v>
                </c:pt>
                <c:pt idx="3699">
                  <c:v>-207.1999999999999</c:v>
                </c:pt>
                <c:pt idx="3700">
                  <c:v>-203.8</c:v>
                </c:pt>
                <c:pt idx="3701">
                  <c:v>-623.39999999999986</c:v>
                </c:pt>
                <c:pt idx="3702">
                  <c:v>-16.800000000000015</c:v>
                </c:pt>
                <c:pt idx="3703">
                  <c:v>-21.599999999999998</c:v>
                </c:pt>
                <c:pt idx="3704">
                  <c:v>165.00000000000003</c:v>
                </c:pt>
                <c:pt idx="3705">
                  <c:v>161.59999999999997</c:v>
                </c:pt>
                <c:pt idx="3706">
                  <c:v>23.400000000000031</c:v>
                </c:pt>
                <c:pt idx="3707">
                  <c:v>27.800000000000011</c:v>
                </c:pt>
                <c:pt idx="3708">
                  <c:v>-204.00000000000009</c:v>
                </c:pt>
                <c:pt idx="3709">
                  <c:v>-200.7999999999999</c:v>
                </c:pt>
                <c:pt idx="3710">
                  <c:v>809.79999999999984</c:v>
                </c:pt>
                <c:pt idx="3711">
                  <c:v>-16.400000000000013</c:v>
                </c:pt>
                <c:pt idx="3712">
                  <c:v>-21.000000000000018</c:v>
                </c:pt>
                <c:pt idx="3713">
                  <c:v>-5876.4000000000005</c:v>
                </c:pt>
                <c:pt idx="3714">
                  <c:v>169.20000000000002</c:v>
                </c:pt>
                <c:pt idx="3715">
                  <c:v>165.79999999999995</c:v>
                </c:pt>
                <c:pt idx="3716">
                  <c:v>26.399999999999977</c:v>
                </c:pt>
                <c:pt idx="3717">
                  <c:v>31.000000000000004</c:v>
                </c:pt>
                <c:pt idx="3718">
                  <c:v>-202.80000000000004</c:v>
                </c:pt>
                <c:pt idx="3719">
                  <c:v>-199.20000000000007</c:v>
                </c:pt>
                <c:pt idx="3720">
                  <c:v>-19.999999999999996</c:v>
                </c:pt>
                <c:pt idx="3721">
                  <c:v>-24.599999999999998</c:v>
                </c:pt>
                <c:pt idx="3722">
                  <c:v>3298.3999999999992</c:v>
                </c:pt>
                <c:pt idx="3723">
                  <c:v>168.20000000000005</c:v>
                </c:pt>
                <c:pt idx="3724">
                  <c:v>164.80000000000015</c:v>
                </c:pt>
                <c:pt idx="3725">
                  <c:v>-496.00000000000006</c:v>
                </c:pt>
                <c:pt idx="3726">
                  <c:v>25.8</c:v>
                </c:pt>
                <c:pt idx="3727">
                  <c:v>30.600000000000005</c:v>
                </c:pt>
                <c:pt idx="3728">
                  <c:v>-225</c:v>
                </c:pt>
                <c:pt idx="3729">
                  <c:v>-221.59999999999994</c:v>
                </c:pt>
                <c:pt idx="3730">
                  <c:v>-14.39999999999999</c:v>
                </c:pt>
                <c:pt idx="3731">
                  <c:v>-19.199999999999996</c:v>
                </c:pt>
                <c:pt idx="3732">
                  <c:v>160.6</c:v>
                </c:pt>
                <c:pt idx="3733">
                  <c:v>157.40000000000015</c:v>
                </c:pt>
                <c:pt idx="3734">
                  <c:v>213.39999999999986</c:v>
                </c:pt>
                <c:pt idx="3735">
                  <c:v>25</c:v>
                </c:pt>
                <c:pt idx="3736">
                  <c:v>29.800000000000004</c:v>
                </c:pt>
                <c:pt idx="3737">
                  <c:v>2629.0000000000005</c:v>
                </c:pt>
                <c:pt idx="3738">
                  <c:v>-216.1999999999999</c:v>
                </c:pt>
                <c:pt idx="3739">
                  <c:v>-212.8</c:v>
                </c:pt>
                <c:pt idx="3740">
                  <c:v>-17.399999999999991</c:v>
                </c:pt>
                <c:pt idx="3741">
                  <c:v>-22.4</c:v>
                </c:pt>
                <c:pt idx="3742">
                  <c:v>171.00000000000009</c:v>
                </c:pt>
                <c:pt idx="3743">
                  <c:v>167.60000000000002</c:v>
                </c:pt>
                <c:pt idx="3744">
                  <c:v>24.799999999999976</c:v>
                </c:pt>
                <c:pt idx="3745">
                  <c:v>29.800000000000004</c:v>
                </c:pt>
                <c:pt idx="3746">
                  <c:v>249.20000000000044</c:v>
                </c:pt>
                <c:pt idx="3747">
                  <c:v>-213.59999999999991</c:v>
                </c:pt>
                <c:pt idx="3748">
                  <c:v>-210.40000000000009</c:v>
                </c:pt>
                <c:pt idx="3749">
                  <c:v>1003.1999999999999</c:v>
                </c:pt>
                <c:pt idx="3750">
                  <c:v>-17.999999999999993</c:v>
                </c:pt>
                <c:pt idx="3751">
                  <c:v>-22.999999999999996</c:v>
                </c:pt>
                <c:pt idx="3752">
                  <c:v>176.80000000000007</c:v>
                </c:pt>
                <c:pt idx="3753">
                  <c:v>173.80000000000013</c:v>
                </c:pt>
                <c:pt idx="3754">
                  <c:v>24.599999999999998</c:v>
                </c:pt>
                <c:pt idx="3755">
                  <c:v>29.59999999999998</c:v>
                </c:pt>
                <c:pt idx="3756">
                  <c:v>-216</c:v>
                </c:pt>
                <c:pt idx="3757">
                  <c:v>-212.59999999999994</c:v>
                </c:pt>
                <c:pt idx="3758">
                  <c:v>-747.39999999999986</c:v>
                </c:pt>
                <c:pt idx="3759">
                  <c:v>-17.199999999999992</c:v>
                </c:pt>
                <c:pt idx="3760">
                  <c:v>-21.999999999999975</c:v>
                </c:pt>
                <c:pt idx="3761">
                  <c:v>3326.6</c:v>
                </c:pt>
                <c:pt idx="3762">
                  <c:v>175.8000000000001</c:v>
                </c:pt>
                <c:pt idx="3763">
                  <c:v>172.79999999999998</c:v>
                </c:pt>
                <c:pt idx="3764">
                  <c:v>22.399999999999974</c:v>
                </c:pt>
                <c:pt idx="3765">
                  <c:v>27.199999999999978</c:v>
                </c:pt>
                <c:pt idx="3766">
                  <c:v>-223.4</c:v>
                </c:pt>
                <c:pt idx="3767">
                  <c:v>-220.59999999999994</c:v>
                </c:pt>
                <c:pt idx="3768">
                  <c:v>-13.199999999999989</c:v>
                </c:pt>
                <c:pt idx="3769">
                  <c:v>-18.199999999999992</c:v>
                </c:pt>
                <c:pt idx="3770">
                  <c:v>-6073</c:v>
                </c:pt>
                <c:pt idx="3771">
                  <c:v>171.19999999999996</c:v>
                </c:pt>
                <c:pt idx="3772">
                  <c:v>167.7999999999999</c:v>
                </c:pt>
                <c:pt idx="3773">
                  <c:v>156.4</c:v>
                </c:pt>
                <c:pt idx="3774">
                  <c:v>27.400000000000002</c:v>
                </c:pt>
                <c:pt idx="3775">
                  <c:v>32.200000000000003</c:v>
                </c:pt>
                <c:pt idx="3776">
                  <c:v>-231.00000000000006</c:v>
                </c:pt>
                <c:pt idx="3777">
                  <c:v>-227.59999999999997</c:v>
                </c:pt>
                <c:pt idx="3778">
                  <c:v>-15.399999999999991</c:v>
                </c:pt>
                <c:pt idx="3779">
                  <c:v>-19.999999999999996</c:v>
                </c:pt>
                <c:pt idx="3780">
                  <c:v>161.59999999999997</c:v>
                </c:pt>
                <c:pt idx="3781">
                  <c:v>158.39999999999995</c:v>
                </c:pt>
                <c:pt idx="3782">
                  <c:v>-410.99999999999994</c:v>
                </c:pt>
                <c:pt idx="3783">
                  <c:v>26.6</c:v>
                </c:pt>
                <c:pt idx="3784">
                  <c:v>31.600000000000005</c:v>
                </c:pt>
                <c:pt idx="3785">
                  <c:v>207.39999999999981</c:v>
                </c:pt>
                <c:pt idx="3786">
                  <c:v>-224.00000000000003</c:v>
                </c:pt>
                <c:pt idx="3787">
                  <c:v>-220.39999999999989</c:v>
                </c:pt>
                <c:pt idx="3788">
                  <c:v>-16.799999999999994</c:v>
                </c:pt>
                <c:pt idx="3789">
                  <c:v>-21.799999999999997</c:v>
                </c:pt>
                <c:pt idx="3790">
                  <c:v>174.40000000000006</c:v>
                </c:pt>
                <c:pt idx="3791">
                  <c:v>170.99999999999991</c:v>
                </c:pt>
                <c:pt idx="3792">
                  <c:v>25</c:v>
                </c:pt>
                <c:pt idx="3793">
                  <c:v>29.999999999999982</c:v>
                </c:pt>
                <c:pt idx="3794">
                  <c:v>2969.0000000000009</c:v>
                </c:pt>
                <c:pt idx="3795">
                  <c:v>-220.8</c:v>
                </c:pt>
                <c:pt idx="3796">
                  <c:v>-217.19999999999987</c:v>
                </c:pt>
                <c:pt idx="3797">
                  <c:v>-724.4</c:v>
                </c:pt>
                <c:pt idx="3798">
                  <c:v>-18.799999999999994</c:v>
                </c:pt>
                <c:pt idx="3799">
                  <c:v>-23.799999999999997</c:v>
                </c:pt>
                <c:pt idx="3800">
                  <c:v>177.80000000000004</c:v>
                </c:pt>
                <c:pt idx="3801">
                  <c:v>174.20000000000007</c:v>
                </c:pt>
                <c:pt idx="3802">
                  <c:v>25.599999999999977</c:v>
                </c:pt>
                <c:pt idx="3803">
                  <c:v>30.599999999999984</c:v>
                </c:pt>
                <c:pt idx="3804">
                  <c:v>-216.60000000000002</c:v>
                </c:pt>
                <c:pt idx="3805">
                  <c:v>-213.19999999999996</c:v>
                </c:pt>
                <c:pt idx="3806">
                  <c:v>969.99999999999989</c:v>
                </c:pt>
                <c:pt idx="3807">
                  <c:v>-18.399999999999995</c:v>
                </c:pt>
                <c:pt idx="3808">
                  <c:v>-23.599999999999977</c:v>
                </c:pt>
                <c:pt idx="3809">
                  <c:v>-5997.7999999999993</c:v>
                </c:pt>
                <c:pt idx="3810">
                  <c:v>181.4</c:v>
                </c:pt>
                <c:pt idx="3811">
                  <c:v>177.20000000000002</c:v>
                </c:pt>
                <c:pt idx="3812">
                  <c:v>29.199999999999982</c:v>
                </c:pt>
                <c:pt idx="3813">
                  <c:v>33.999999999999986</c:v>
                </c:pt>
                <c:pt idx="3814">
                  <c:v>-218.39999999999992</c:v>
                </c:pt>
                <c:pt idx="3815">
                  <c:v>-214.60000000000008</c:v>
                </c:pt>
                <c:pt idx="3816">
                  <c:v>-21.999999999999996</c:v>
                </c:pt>
                <c:pt idx="3817">
                  <c:v>-27</c:v>
                </c:pt>
                <c:pt idx="3818">
                  <c:v>3223.8000000000006</c:v>
                </c:pt>
                <c:pt idx="3819">
                  <c:v>179.40000000000003</c:v>
                </c:pt>
                <c:pt idx="3820">
                  <c:v>175.60000000000002</c:v>
                </c:pt>
                <c:pt idx="3821">
                  <c:v>-466.7999999999999</c:v>
                </c:pt>
                <c:pt idx="3822">
                  <c:v>28.400000000000002</c:v>
                </c:pt>
                <c:pt idx="3823">
                  <c:v>33.800000000000004</c:v>
                </c:pt>
                <c:pt idx="3824">
                  <c:v>-242.20000000000005</c:v>
                </c:pt>
                <c:pt idx="3825">
                  <c:v>-238.79999999999998</c:v>
                </c:pt>
                <c:pt idx="3826">
                  <c:v>-15.999999999999991</c:v>
                </c:pt>
                <c:pt idx="3827">
                  <c:v>-21.199999999999996</c:v>
                </c:pt>
                <c:pt idx="3828">
                  <c:v>171.59999999999994</c:v>
                </c:pt>
                <c:pt idx="3829">
                  <c:v>168.20000000000005</c:v>
                </c:pt>
                <c:pt idx="3830">
                  <c:v>173.4</c:v>
                </c:pt>
                <c:pt idx="3831">
                  <c:v>28.000000000000004</c:v>
                </c:pt>
                <c:pt idx="3832">
                  <c:v>33.000000000000007</c:v>
                </c:pt>
                <c:pt idx="3833">
                  <c:v>3161</c:v>
                </c:pt>
                <c:pt idx="3834">
                  <c:v>-232.1999999999999</c:v>
                </c:pt>
                <c:pt idx="3835">
                  <c:v>-228.59999999999997</c:v>
                </c:pt>
                <c:pt idx="3836">
                  <c:v>-19.799999999999994</c:v>
                </c:pt>
                <c:pt idx="3837">
                  <c:v>-24.799999999999976</c:v>
                </c:pt>
                <c:pt idx="3838">
                  <c:v>185.79999999999995</c:v>
                </c:pt>
                <c:pt idx="3839">
                  <c:v>182.2</c:v>
                </c:pt>
                <c:pt idx="3840">
                  <c:v>27.59999999999998</c:v>
                </c:pt>
                <c:pt idx="3841">
                  <c:v>32.799999999999983</c:v>
                </c:pt>
                <c:pt idx="3842">
                  <c:v>199.80000000000047</c:v>
                </c:pt>
                <c:pt idx="3843">
                  <c:v>-229.60000000000011</c:v>
                </c:pt>
                <c:pt idx="3844">
                  <c:v>-225.60000000000002</c:v>
                </c:pt>
                <c:pt idx="3845">
                  <c:v>1046.9999999999998</c:v>
                </c:pt>
                <c:pt idx="3846">
                  <c:v>-19.599999999999994</c:v>
                </c:pt>
                <c:pt idx="3847">
                  <c:v>-24.8</c:v>
                </c:pt>
                <c:pt idx="3848">
                  <c:v>192.20000000000005</c:v>
                </c:pt>
                <c:pt idx="3849">
                  <c:v>188.60000000000011</c:v>
                </c:pt>
                <c:pt idx="3850">
                  <c:v>26.799999999999979</c:v>
                </c:pt>
                <c:pt idx="3851">
                  <c:v>31.999999999999982</c:v>
                </c:pt>
                <c:pt idx="3852">
                  <c:v>-233.39999999999995</c:v>
                </c:pt>
                <c:pt idx="3853">
                  <c:v>-229.39999999999986</c:v>
                </c:pt>
                <c:pt idx="3854">
                  <c:v>-768.79999999999984</c:v>
                </c:pt>
                <c:pt idx="3855">
                  <c:v>-19.399999999999995</c:v>
                </c:pt>
                <c:pt idx="3856">
                  <c:v>-24.599999999999998</c:v>
                </c:pt>
                <c:pt idx="3857">
                  <c:v>3000.4000000000005</c:v>
                </c:pt>
                <c:pt idx="3858">
                  <c:v>189.60000000000008</c:v>
                </c:pt>
                <c:pt idx="3859">
                  <c:v>186.60000000000005</c:v>
                </c:pt>
                <c:pt idx="3860">
                  <c:v>24.399999999999977</c:v>
                </c:pt>
                <c:pt idx="3861">
                  <c:v>29.800000000000004</c:v>
                </c:pt>
                <c:pt idx="3862">
                  <c:v>-240.00000000000003</c:v>
                </c:pt>
                <c:pt idx="3863">
                  <c:v>-236.80000000000004</c:v>
                </c:pt>
                <c:pt idx="3864">
                  <c:v>-15.19999999999999</c:v>
                </c:pt>
                <c:pt idx="3865">
                  <c:v>-20.399999999999995</c:v>
                </c:pt>
                <c:pt idx="3866">
                  <c:v>-5805.4</c:v>
                </c:pt>
                <c:pt idx="3867">
                  <c:v>185.4</c:v>
                </c:pt>
                <c:pt idx="3868">
                  <c:v>181.79999999999995</c:v>
                </c:pt>
                <c:pt idx="3869">
                  <c:v>103.59999999999995</c:v>
                </c:pt>
                <c:pt idx="3870">
                  <c:v>29.000000000000004</c:v>
                </c:pt>
                <c:pt idx="3871">
                  <c:v>34.600000000000009</c:v>
                </c:pt>
                <c:pt idx="3872">
                  <c:v>-246.59999999999994</c:v>
                </c:pt>
                <c:pt idx="3873">
                  <c:v>-243.20000000000005</c:v>
                </c:pt>
                <c:pt idx="3874">
                  <c:v>-17.399999999999991</c:v>
                </c:pt>
                <c:pt idx="3875">
                  <c:v>-22.199999999999996</c:v>
                </c:pt>
                <c:pt idx="3876">
                  <c:v>177.39999999999992</c:v>
                </c:pt>
                <c:pt idx="3877">
                  <c:v>173.80000000000013</c:v>
                </c:pt>
                <c:pt idx="3878">
                  <c:v>-300.8</c:v>
                </c:pt>
                <c:pt idx="3879">
                  <c:v>29.000000000000004</c:v>
                </c:pt>
                <c:pt idx="3880">
                  <c:v>34.20000000000001</c:v>
                </c:pt>
                <c:pt idx="3881">
                  <c:v>179.80000000000018</c:v>
                </c:pt>
                <c:pt idx="3882">
                  <c:v>-239.4</c:v>
                </c:pt>
                <c:pt idx="3883">
                  <c:v>-236.20000000000002</c:v>
                </c:pt>
                <c:pt idx="3884">
                  <c:v>-17.799999999999994</c:v>
                </c:pt>
                <c:pt idx="3885">
                  <c:v>-22.999999999999996</c:v>
                </c:pt>
                <c:pt idx="3886">
                  <c:v>190.39999999999998</c:v>
                </c:pt>
                <c:pt idx="3887">
                  <c:v>186.59999999999997</c:v>
                </c:pt>
                <c:pt idx="3888">
                  <c:v>26.399999999999977</c:v>
                </c:pt>
                <c:pt idx="3889">
                  <c:v>31.599999999999984</c:v>
                </c:pt>
                <c:pt idx="3890">
                  <c:v>3241.1999999999989</c:v>
                </c:pt>
                <c:pt idx="3891">
                  <c:v>-236.60000000000014</c:v>
                </c:pt>
                <c:pt idx="3892">
                  <c:v>-233.1999999999999</c:v>
                </c:pt>
                <c:pt idx="3893">
                  <c:v>-682.19999999999993</c:v>
                </c:pt>
                <c:pt idx="3894">
                  <c:v>-19.599999999999994</c:v>
                </c:pt>
                <c:pt idx="3895">
                  <c:v>-25</c:v>
                </c:pt>
                <c:pt idx="3896">
                  <c:v>191.79999999999993</c:v>
                </c:pt>
                <c:pt idx="3897">
                  <c:v>188.00000000000009</c:v>
                </c:pt>
                <c:pt idx="3898">
                  <c:v>27.199999999999978</c:v>
                </c:pt>
                <c:pt idx="3899">
                  <c:v>32.599999999999987</c:v>
                </c:pt>
                <c:pt idx="3900">
                  <c:v>-234.6</c:v>
                </c:pt>
                <c:pt idx="3901">
                  <c:v>-230.80000000000015</c:v>
                </c:pt>
                <c:pt idx="3902">
                  <c:v>914.59999999999968</c:v>
                </c:pt>
                <c:pt idx="3903">
                  <c:v>-19.599999999999994</c:v>
                </c:pt>
                <c:pt idx="3904">
                  <c:v>-24.8</c:v>
                </c:pt>
                <c:pt idx="3905">
                  <c:v>-4890.2</c:v>
                </c:pt>
                <c:pt idx="3906">
                  <c:v>195.20000000000007</c:v>
                </c:pt>
                <c:pt idx="3907">
                  <c:v>191.39999999999998</c:v>
                </c:pt>
                <c:pt idx="3908">
                  <c:v>29.800000000000004</c:v>
                </c:pt>
                <c:pt idx="3909">
                  <c:v>35.000000000000007</c:v>
                </c:pt>
                <c:pt idx="3910">
                  <c:v>-236.80000000000004</c:v>
                </c:pt>
                <c:pt idx="3911">
                  <c:v>-232.39999999999998</c:v>
                </c:pt>
                <c:pt idx="3912">
                  <c:v>-22.4</c:v>
                </c:pt>
                <c:pt idx="3913">
                  <c:v>-27.8</c:v>
                </c:pt>
                <c:pt idx="3914">
                  <c:v>2477.4</c:v>
                </c:pt>
                <c:pt idx="3915">
                  <c:v>194.20000000000002</c:v>
                </c:pt>
                <c:pt idx="3916">
                  <c:v>190.00000000000003</c:v>
                </c:pt>
                <c:pt idx="3917">
                  <c:v>-390.80000000000007</c:v>
                </c:pt>
                <c:pt idx="3918">
                  <c:v>28.6</c:v>
                </c:pt>
                <c:pt idx="3919">
                  <c:v>34.20000000000001</c:v>
                </c:pt>
                <c:pt idx="3920">
                  <c:v>-250</c:v>
                </c:pt>
                <c:pt idx="3921">
                  <c:v>-246.60000000000011</c:v>
                </c:pt>
                <c:pt idx="3922">
                  <c:v>-17.999999999999993</c:v>
                </c:pt>
                <c:pt idx="3923">
                  <c:v>-23.599999999999998</c:v>
                </c:pt>
                <c:pt idx="3924">
                  <c:v>188.59999999999991</c:v>
                </c:pt>
                <c:pt idx="3925">
                  <c:v>185.20000000000002</c:v>
                </c:pt>
                <c:pt idx="3926">
                  <c:v>139.79999999999995</c:v>
                </c:pt>
                <c:pt idx="3927">
                  <c:v>28.200000000000003</c:v>
                </c:pt>
                <c:pt idx="3928">
                  <c:v>33.599999999999987</c:v>
                </c:pt>
                <c:pt idx="3929">
                  <c:v>2995.6000000000004</c:v>
                </c:pt>
                <c:pt idx="3930">
                  <c:v>-241.79999999999993</c:v>
                </c:pt>
                <c:pt idx="3931">
                  <c:v>-238.19999999999979</c:v>
                </c:pt>
                <c:pt idx="3932">
                  <c:v>-20.599999999999994</c:v>
                </c:pt>
                <c:pt idx="3933">
                  <c:v>-26.2</c:v>
                </c:pt>
                <c:pt idx="3934">
                  <c:v>198.4</c:v>
                </c:pt>
                <c:pt idx="3935">
                  <c:v>194.80000000000004</c:v>
                </c:pt>
                <c:pt idx="3936">
                  <c:v>28.200000000000003</c:v>
                </c:pt>
                <c:pt idx="3937">
                  <c:v>33.800000000000004</c:v>
                </c:pt>
                <c:pt idx="3938">
                  <c:v>168.80000000000166</c:v>
                </c:pt>
                <c:pt idx="3939">
                  <c:v>-240.19999999999993</c:v>
                </c:pt>
                <c:pt idx="3940">
                  <c:v>-236.80000000000004</c:v>
                </c:pt>
                <c:pt idx="3941">
                  <c:v>760</c:v>
                </c:pt>
                <c:pt idx="3942">
                  <c:v>-19.599999999999994</c:v>
                </c:pt>
                <c:pt idx="3943">
                  <c:v>-25.199999999999978</c:v>
                </c:pt>
                <c:pt idx="3944">
                  <c:v>200.39999999999995</c:v>
                </c:pt>
                <c:pt idx="3945">
                  <c:v>196.60000000000011</c:v>
                </c:pt>
                <c:pt idx="3946">
                  <c:v>27.199999999999978</c:v>
                </c:pt>
                <c:pt idx="3947">
                  <c:v>33.199999999999982</c:v>
                </c:pt>
                <c:pt idx="3948">
                  <c:v>-244.80000000000004</c:v>
                </c:pt>
                <c:pt idx="3949">
                  <c:v>-241.59999999999985</c:v>
                </c:pt>
                <c:pt idx="3950">
                  <c:v>-566</c:v>
                </c:pt>
                <c:pt idx="3951">
                  <c:v>-19.399999999999995</c:v>
                </c:pt>
                <c:pt idx="3952">
                  <c:v>-25.4</c:v>
                </c:pt>
                <c:pt idx="3953">
                  <c:v>2360.4</c:v>
                </c:pt>
                <c:pt idx="3954">
                  <c:v>199.00000000000003</c:v>
                </c:pt>
                <c:pt idx="3955">
                  <c:v>196.00000000000009</c:v>
                </c:pt>
                <c:pt idx="3956">
                  <c:v>25</c:v>
                </c:pt>
                <c:pt idx="3957">
                  <c:v>30.600000000000005</c:v>
                </c:pt>
                <c:pt idx="3958">
                  <c:v>-247.79999999999998</c:v>
                </c:pt>
                <c:pt idx="3959">
                  <c:v>-244.39999999999989</c:v>
                </c:pt>
                <c:pt idx="3960">
                  <c:v>-16.199999999999992</c:v>
                </c:pt>
                <c:pt idx="3961">
                  <c:v>-21.799999999999997</c:v>
                </c:pt>
                <c:pt idx="3962">
                  <c:v>-4775.6000000000004</c:v>
                </c:pt>
                <c:pt idx="3963">
                  <c:v>196.79999999999998</c:v>
                </c:pt>
                <c:pt idx="3964">
                  <c:v>193.20000000000005</c:v>
                </c:pt>
                <c:pt idx="3965">
                  <c:v>162.60000000000011</c:v>
                </c:pt>
                <c:pt idx="3966">
                  <c:v>27.999999999999979</c:v>
                </c:pt>
                <c:pt idx="3967">
                  <c:v>33.599999999999987</c:v>
                </c:pt>
                <c:pt idx="3968">
                  <c:v>-247.80000000000015</c:v>
                </c:pt>
                <c:pt idx="3969">
                  <c:v>-243.99999999999994</c:v>
                </c:pt>
                <c:pt idx="3970">
                  <c:v>-18.199999999999992</c:v>
                </c:pt>
                <c:pt idx="3971">
                  <c:v>-23.599999999999998</c:v>
                </c:pt>
                <c:pt idx="3972">
                  <c:v>190.40000000000018</c:v>
                </c:pt>
                <c:pt idx="3973">
                  <c:v>186.80000000000004</c:v>
                </c:pt>
                <c:pt idx="3974">
                  <c:v>-465.79999999999995</c:v>
                </c:pt>
                <c:pt idx="3975">
                  <c:v>28.399999999999981</c:v>
                </c:pt>
                <c:pt idx="3976">
                  <c:v>33.800000000000004</c:v>
                </c:pt>
                <c:pt idx="3977">
                  <c:v>164.79999999999961</c:v>
                </c:pt>
                <c:pt idx="3978">
                  <c:v>-242.39999999999995</c:v>
                </c:pt>
                <c:pt idx="3979">
                  <c:v>-239.00000000000006</c:v>
                </c:pt>
                <c:pt idx="3980">
                  <c:v>-17.999999999999993</c:v>
                </c:pt>
                <c:pt idx="3981">
                  <c:v>-23.4</c:v>
                </c:pt>
                <c:pt idx="3982">
                  <c:v>198.00000000000003</c:v>
                </c:pt>
                <c:pt idx="3983">
                  <c:v>194.20000000000002</c:v>
                </c:pt>
                <c:pt idx="3984">
                  <c:v>25.8</c:v>
                </c:pt>
                <c:pt idx="3985">
                  <c:v>31.199999999999982</c:v>
                </c:pt>
                <c:pt idx="3986">
                  <c:v>3320.599999999999</c:v>
                </c:pt>
                <c:pt idx="3987">
                  <c:v>-241.60000000000002</c:v>
                </c:pt>
                <c:pt idx="3988">
                  <c:v>-238.00000000000009</c:v>
                </c:pt>
                <c:pt idx="3989">
                  <c:v>-615.4</c:v>
                </c:pt>
                <c:pt idx="3990">
                  <c:v>-18.999999999999993</c:v>
                </c:pt>
                <c:pt idx="3991">
                  <c:v>-24.399999999999977</c:v>
                </c:pt>
                <c:pt idx="3992">
                  <c:v>193.4</c:v>
                </c:pt>
                <c:pt idx="3993">
                  <c:v>190.20000000000002</c:v>
                </c:pt>
                <c:pt idx="3994">
                  <c:v>27.59999999999998</c:v>
                </c:pt>
                <c:pt idx="3995">
                  <c:v>32.600000000000009</c:v>
                </c:pt>
                <c:pt idx="3996">
                  <c:v>-242.80000000000007</c:v>
                </c:pt>
                <c:pt idx="3997">
                  <c:v>-239.00000000000006</c:v>
                </c:pt>
                <c:pt idx="3998">
                  <c:v>812.59999999999991</c:v>
                </c:pt>
                <c:pt idx="3999">
                  <c:v>-19.199999999999971</c:v>
                </c:pt>
                <c:pt idx="4000">
                  <c:v>-25</c:v>
                </c:pt>
                <c:pt idx="4001">
                  <c:v>-4723.8</c:v>
                </c:pt>
                <c:pt idx="4002">
                  <c:v>199.00000000000011</c:v>
                </c:pt>
                <c:pt idx="4003">
                  <c:v>195.2</c:v>
                </c:pt>
                <c:pt idx="4004">
                  <c:v>29.59999999999998</c:v>
                </c:pt>
                <c:pt idx="4005">
                  <c:v>35.199999999999989</c:v>
                </c:pt>
                <c:pt idx="4006">
                  <c:v>-242.60000000000019</c:v>
                </c:pt>
                <c:pt idx="4007">
                  <c:v>-238.40000000000003</c:v>
                </c:pt>
                <c:pt idx="4008">
                  <c:v>-22.199999999999996</c:v>
                </c:pt>
                <c:pt idx="4009">
                  <c:v>-27.8</c:v>
                </c:pt>
                <c:pt idx="4010">
                  <c:v>2326.8000000000002</c:v>
                </c:pt>
                <c:pt idx="4011">
                  <c:v>199.60000000000005</c:v>
                </c:pt>
                <c:pt idx="4012">
                  <c:v>195.99999999999991</c:v>
                </c:pt>
                <c:pt idx="4013">
                  <c:v>-478.6</c:v>
                </c:pt>
                <c:pt idx="4014">
                  <c:v>27.400000000000002</c:v>
                </c:pt>
                <c:pt idx="4015">
                  <c:v>33.000000000000007</c:v>
                </c:pt>
                <c:pt idx="4016">
                  <c:v>-248.2000000000001</c:v>
                </c:pt>
                <c:pt idx="4017">
                  <c:v>-245.00000000000011</c:v>
                </c:pt>
                <c:pt idx="4018">
                  <c:v>-18.999999999999993</c:v>
                </c:pt>
                <c:pt idx="4019">
                  <c:v>-24.399999999999977</c:v>
                </c:pt>
                <c:pt idx="4020">
                  <c:v>197.19999999999996</c:v>
                </c:pt>
                <c:pt idx="4021">
                  <c:v>193.79999999999995</c:v>
                </c:pt>
                <c:pt idx="4022">
                  <c:v>171.99999999999989</c:v>
                </c:pt>
                <c:pt idx="4023">
                  <c:v>27.8</c:v>
                </c:pt>
                <c:pt idx="4024">
                  <c:v>33.000000000000007</c:v>
                </c:pt>
                <c:pt idx="4025">
                  <c:v>3021.8</c:v>
                </c:pt>
                <c:pt idx="4026">
                  <c:v>-242.00000000000017</c:v>
                </c:pt>
                <c:pt idx="4027">
                  <c:v>-238.00000000000009</c:v>
                </c:pt>
                <c:pt idx="4028">
                  <c:v>-20.999999999999996</c:v>
                </c:pt>
                <c:pt idx="4029">
                  <c:v>-26.400000000000002</c:v>
                </c:pt>
                <c:pt idx="4030">
                  <c:v>201.39999999999992</c:v>
                </c:pt>
                <c:pt idx="4031">
                  <c:v>197.79999999999998</c:v>
                </c:pt>
                <c:pt idx="4032">
                  <c:v>28.200000000000003</c:v>
                </c:pt>
                <c:pt idx="4033">
                  <c:v>33.599999999999987</c:v>
                </c:pt>
                <c:pt idx="4034">
                  <c:v>148.79999999999995</c:v>
                </c:pt>
                <c:pt idx="4035">
                  <c:v>-242.19999999999987</c:v>
                </c:pt>
                <c:pt idx="4036">
                  <c:v>-238.79999999999998</c:v>
                </c:pt>
                <c:pt idx="4037">
                  <c:v>813.80000000000018</c:v>
                </c:pt>
                <c:pt idx="4038">
                  <c:v>-18.799999999999994</c:v>
                </c:pt>
                <c:pt idx="4039">
                  <c:v>-24.2</c:v>
                </c:pt>
                <c:pt idx="4040">
                  <c:v>198.4</c:v>
                </c:pt>
                <c:pt idx="4041">
                  <c:v>194.80000000000004</c:v>
                </c:pt>
                <c:pt idx="4042">
                  <c:v>27.59999999999998</c:v>
                </c:pt>
                <c:pt idx="4043">
                  <c:v>33.400000000000006</c:v>
                </c:pt>
                <c:pt idx="4044">
                  <c:v>-250.59999999999985</c:v>
                </c:pt>
                <c:pt idx="4045">
                  <c:v>-247.00000000000006</c:v>
                </c:pt>
                <c:pt idx="4046">
                  <c:v>-618.20000000000005</c:v>
                </c:pt>
                <c:pt idx="4047">
                  <c:v>-18.999999999999993</c:v>
                </c:pt>
                <c:pt idx="4048">
                  <c:v>-24.399999999999977</c:v>
                </c:pt>
                <c:pt idx="4049">
                  <c:v>2054.2000000000003</c:v>
                </c:pt>
                <c:pt idx="4050">
                  <c:v>199.60000000000005</c:v>
                </c:pt>
                <c:pt idx="4051">
                  <c:v>196.40000000000003</c:v>
                </c:pt>
                <c:pt idx="4052">
                  <c:v>25</c:v>
                </c:pt>
                <c:pt idx="4053">
                  <c:v>30.599999999999984</c:v>
                </c:pt>
                <c:pt idx="4054">
                  <c:v>-246.79999999999998</c:v>
                </c:pt>
                <c:pt idx="4055">
                  <c:v>-243.60000000000016</c:v>
                </c:pt>
                <c:pt idx="4056">
                  <c:v>-16.799999999999994</c:v>
                </c:pt>
                <c:pt idx="4057">
                  <c:v>-22.599999999999998</c:v>
                </c:pt>
                <c:pt idx="4058">
                  <c:v>-4199.9999999999991</c:v>
                </c:pt>
                <c:pt idx="4059">
                  <c:v>199.20000000000007</c:v>
                </c:pt>
                <c:pt idx="4060">
                  <c:v>195.99999999999991</c:v>
                </c:pt>
                <c:pt idx="4061">
                  <c:v>171.40000000000003</c:v>
                </c:pt>
                <c:pt idx="4062">
                  <c:v>27</c:v>
                </c:pt>
                <c:pt idx="4063">
                  <c:v>32.600000000000009</c:v>
                </c:pt>
                <c:pt idx="4064">
                  <c:v>-243.39999999999992</c:v>
                </c:pt>
                <c:pt idx="4065">
                  <c:v>-239.60000000000008</c:v>
                </c:pt>
                <c:pt idx="4066">
                  <c:v>-18.999999999999993</c:v>
                </c:pt>
                <c:pt idx="4067">
                  <c:v>-24.399999999999977</c:v>
                </c:pt>
                <c:pt idx="4068">
                  <c:v>196.40000000000003</c:v>
                </c:pt>
                <c:pt idx="4069">
                  <c:v>192.99999999999997</c:v>
                </c:pt>
                <c:pt idx="4070">
                  <c:v>-488.40000000000009</c:v>
                </c:pt>
                <c:pt idx="4071">
                  <c:v>27.400000000000002</c:v>
                </c:pt>
                <c:pt idx="4072">
                  <c:v>32.799999999999983</c:v>
                </c:pt>
                <c:pt idx="4073">
                  <c:v>119.00000000000119</c:v>
                </c:pt>
                <c:pt idx="4074">
                  <c:v>-240.79999999999995</c:v>
                </c:pt>
                <c:pt idx="4075">
                  <c:v>-237.8</c:v>
                </c:pt>
                <c:pt idx="4076">
                  <c:v>-17.999999999999993</c:v>
                </c:pt>
                <c:pt idx="4077">
                  <c:v>-23.4</c:v>
                </c:pt>
                <c:pt idx="4078">
                  <c:v>198.00000000000003</c:v>
                </c:pt>
                <c:pt idx="4079">
                  <c:v>194.79999999999987</c:v>
                </c:pt>
                <c:pt idx="4080">
                  <c:v>25.999999999999979</c:v>
                </c:pt>
                <c:pt idx="4081">
                  <c:v>31.400000000000006</c:v>
                </c:pt>
                <c:pt idx="4082">
                  <c:v>2826.8</c:v>
                </c:pt>
                <c:pt idx="4083">
                  <c:v>-242.20000000000005</c:v>
                </c:pt>
                <c:pt idx="4084">
                  <c:v>-238.60000000000011</c:v>
                </c:pt>
                <c:pt idx="4085">
                  <c:v>-665.59999999999991</c:v>
                </c:pt>
                <c:pt idx="4086">
                  <c:v>-18.399999999999995</c:v>
                </c:pt>
                <c:pt idx="4087">
                  <c:v>-23.599999999999998</c:v>
                </c:pt>
                <c:pt idx="4088">
                  <c:v>190.20000000000002</c:v>
                </c:pt>
                <c:pt idx="4089">
                  <c:v>186.39999999999989</c:v>
                </c:pt>
                <c:pt idx="4090">
                  <c:v>27.8</c:v>
                </c:pt>
                <c:pt idx="4091">
                  <c:v>33.400000000000006</c:v>
                </c:pt>
                <c:pt idx="4092">
                  <c:v>-245.2</c:v>
                </c:pt>
                <c:pt idx="4093">
                  <c:v>-241.79999999999993</c:v>
                </c:pt>
                <c:pt idx="4094">
                  <c:v>869.2</c:v>
                </c:pt>
                <c:pt idx="4095">
                  <c:v>-18.799999999999994</c:v>
                </c:pt>
                <c:pt idx="4096">
                  <c:v>-24.2</c:v>
                </c:pt>
                <c:pt idx="4097">
                  <c:v>-5465.9999999999991</c:v>
                </c:pt>
                <c:pt idx="4098">
                  <c:v>196.99999999999989</c:v>
                </c:pt>
                <c:pt idx="4099">
                  <c:v>193.00000000000006</c:v>
                </c:pt>
                <c:pt idx="4100">
                  <c:v>29.999999999999982</c:v>
                </c:pt>
                <c:pt idx="4101">
                  <c:v>35.800000000000011</c:v>
                </c:pt>
                <c:pt idx="4102">
                  <c:v>-243.40000000000009</c:v>
                </c:pt>
                <c:pt idx="4103">
                  <c:v>-239.4</c:v>
                </c:pt>
                <c:pt idx="4104">
                  <c:v>-22.4</c:v>
                </c:pt>
                <c:pt idx="4105">
                  <c:v>-28.200000000000003</c:v>
                </c:pt>
                <c:pt idx="4106">
                  <c:v>2689.7999999999997</c:v>
                </c:pt>
                <c:pt idx="4107">
                  <c:v>198.59999999999988</c:v>
                </c:pt>
                <c:pt idx="4108">
                  <c:v>195.2</c:v>
                </c:pt>
                <c:pt idx="4109">
                  <c:v>-526.40000000000009</c:v>
                </c:pt>
                <c:pt idx="4110">
                  <c:v>27</c:v>
                </c:pt>
                <c:pt idx="4111">
                  <c:v>32.399999999999984</c:v>
                </c:pt>
                <c:pt idx="4112">
                  <c:v>-247.00000000000006</c:v>
                </c:pt>
                <c:pt idx="4113">
                  <c:v>-243.20000000000005</c:v>
                </c:pt>
                <c:pt idx="4114">
                  <c:v>-18.799999999999994</c:v>
                </c:pt>
                <c:pt idx="4115">
                  <c:v>-24.399999999999977</c:v>
                </c:pt>
                <c:pt idx="4116">
                  <c:v>197.4</c:v>
                </c:pt>
                <c:pt idx="4117">
                  <c:v>194.00000000000011</c:v>
                </c:pt>
                <c:pt idx="4118">
                  <c:v>189.79999999999995</c:v>
                </c:pt>
                <c:pt idx="4119">
                  <c:v>27.400000000000002</c:v>
                </c:pt>
                <c:pt idx="4120">
                  <c:v>32.600000000000009</c:v>
                </c:pt>
                <c:pt idx="4121">
                  <c:v>2614</c:v>
                </c:pt>
                <c:pt idx="4122">
                  <c:v>-240.00000000000003</c:v>
                </c:pt>
                <c:pt idx="4123">
                  <c:v>-236.39999999999989</c:v>
                </c:pt>
                <c:pt idx="4124">
                  <c:v>-20.399999999999995</c:v>
                </c:pt>
                <c:pt idx="4125">
                  <c:v>-25.8</c:v>
                </c:pt>
                <c:pt idx="4126">
                  <c:v>200.20000000000007</c:v>
                </c:pt>
                <c:pt idx="4127">
                  <c:v>196.39999999999995</c:v>
                </c:pt>
                <c:pt idx="4128">
                  <c:v>27.59999999999998</c:v>
                </c:pt>
                <c:pt idx="4129">
                  <c:v>33.000000000000007</c:v>
                </c:pt>
                <c:pt idx="4130">
                  <c:v>100.20000000000095</c:v>
                </c:pt>
                <c:pt idx="4131">
                  <c:v>-240.39999999999998</c:v>
                </c:pt>
                <c:pt idx="4132">
                  <c:v>-237.20000000000016</c:v>
                </c:pt>
                <c:pt idx="4133">
                  <c:v>791.19999999999993</c:v>
                </c:pt>
                <c:pt idx="4134">
                  <c:v>-18.799999999999994</c:v>
                </c:pt>
                <c:pt idx="4135">
                  <c:v>-24.2</c:v>
                </c:pt>
                <c:pt idx="4136">
                  <c:v>198.59999999999997</c:v>
                </c:pt>
                <c:pt idx="4137">
                  <c:v>195.20000000000007</c:v>
                </c:pt>
                <c:pt idx="4138">
                  <c:v>27.199999999999978</c:v>
                </c:pt>
                <c:pt idx="4139">
                  <c:v>33.000000000000007</c:v>
                </c:pt>
                <c:pt idx="4140">
                  <c:v>-248.2000000000001</c:v>
                </c:pt>
                <c:pt idx="4141">
                  <c:v>-244.79999999999987</c:v>
                </c:pt>
                <c:pt idx="4142">
                  <c:v>-603.80000000000007</c:v>
                </c:pt>
                <c:pt idx="4143">
                  <c:v>-18.799999999999994</c:v>
                </c:pt>
                <c:pt idx="4144">
                  <c:v>-24.599999999999998</c:v>
                </c:pt>
                <c:pt idx="4145">
                  <c:v>2385.8000000000002</c:v>
                </c:pt>
                <c:pt idx="4146">
                  <c:v>198.79999999999995</c:v>
                </c:pt>
                <c:pt idx="4147">
                  <c:v>195.8000000000001</c:v>
                </c:pt>
                <c:pt idx="4148">
                  <c:v>24.2</c:v>
                </c:pt>
                <c:pt idx="4149">
                  <c:v>29.59999999999998</c:v>
                </c:pt>
                <c:pt idx="4150">
                  <c:v>-246.19999999999996</c:v>
                </c:pt>
                <c:pt idx="4151">
                  <c:v>-243.20000000000005</c:v>
                </c:pt>
                <c:pt idx="4152">
                  <c:v>-15.999999999999991</c:v>
                </c:pt>
                <c:pt idx="4153">
                  <c:v>-21.399999999999995</c:v>
                </c:pt>
                <c:pt idx="4154">
                  <c:v>-4865.4000000000005</c:v>
                </c:pt>
                <c:pt idx="4155">
                  <c:v>197.60000000000008</c:v>
                </c:pt>
                <c:pt idx="4156">
                  <c:v>194.20000000000002</c:v>
                </c:pt>
                <c:pt idx="4157">
                  <c:v>180.60000000000008</c:v>
                </c:pt>
                <c:pt idx="4158">
                  <c:v>26.799999999999979</c:v>
                </c:pt>
                <c:pt idx="4159">
                  <c:v>32.399999999999984</c:v>
                </c:pt>
                <c:pt idx="4160">
                  <c:v>-244.59999999999997</c:v>
                </c:pt>
                <c:pt idx="4161">
                  <c:v>-241.1999999999999</c:v>
                </c:pt>
                <c:pt idx="4162">
                  <c:v>-18.599999999999994</c:v>
                </c:pt>
                <c:pt idx="4163">
                  <c:v>-23.999999999999975</c:v>
                </c:pt>
                <c:pt idx="4164">
                  <c:v>193.59999999999991</c:v>
                </c:pt>
                <c:pt idx="4165">
                  <c:v>189.99999999999994</c:v>
                </c:pt>
                <c:pt idx="4166">
                  <c:v>-500.20000000000005</c:v>
                </c:pt>
                <c:pt idx="4167">
                  <c:v>27.400000000000002</c:v>
                </c:pt>
                <c:pt idx="4168">
                  <c:v>32.600000000000009</c:v>
                </c:pt>
                <c:pt idx="4169">
                  <c:v>91.599999999999682</c:v>
                </c:pt>
                <c:pt idx="4170">
                  <c:v>-240.0000000000002</c:v>
                </c:pt>
                <c:pt idx="4171">
                  <c:v>-236.80000000000004</c:v>
                </c:pt>
                <c:pt idx="4172">
                  <c:v>-17.999999999999993</c:v>
                </c:pt>
                <c:pt idx="4173">
                  <c:v>-23.4</c:v>
                </c:pt>
                <c:pt idx="4174">
                  <c:v>198.2000000000001</c:v>
                </c:pt>
                <c:pt idx="4175">
                  <c:v>194.99999999999991</c:v>
                </c:pt>
                <c:pt idx="4176">
                  <c:v>25.6</c:v>
                </c:pt>
                <c:pt idx="4177">
                  <c:v>30.799999999999983</c:v>
                </c:pt>
                <c:pt idx="4178">
                  <c:v>2592.7999999999997</c:v>
                </c:pt>
                <c:pt idx="4179">
                  <c:v>-239.4</c:v>
                </c:pt>
                <c:pt idx="4180">
                  <c:v>-236.19999999999982</c:v>
                </c:pt>
                <c:pt idx="4181">
                  <c:v>-624.00000000000011</c:v>
                </c:pt>
                <c:pt idx="4182">
                  <c:v>-18.599999999999994</c:v>
                </c:pt>
                <c:pt idx="4183">
                  <c:v>-23.999999999999975</c:v>
                </c:pt>
                <c:pt idx="4184">
                  <c:v>193.59999999999991</c:v>
                </c:pt>
                <c:pt idx="4185">
                  <c:v>190.40000000000006</c:v>
                </c:pt>
                <c:pt idx="4186">
                  <c:v>26.799999999999979</c:v>
                </c:pt>
                <c:pt idx="4187">
                  <c:v>32.200000000000003</c:v>
                </c:pt>
                <c:pt idx="4188">
                  <c:v>-240.80000000000013</c:v>
                </c:pt>
                <c:pt idx="4189">
                  <c:v>-237.19999999999982</c:v>
                </c:pt>
                <c:pt idx="4190">
                  <c:v>818.40000000000009</c:v>
                </c:pt>
                <c:pt idx="4191">
                  <c:v>-19.199999999999996</c:v>
                </c:pt>
                <c:pt idx="4192">
                  <c:v>-24.599999999999998</c:v>
                </c:pt>
                <c:pt idx="4193">
                  <c:v>-4970</c:v>
                </c:pt>
                <c:pt idx="4194">
                  <c:v>197.80000000000015</c:v>
                </c:pt>
                <c:pt idx="4195">
                  <c:v>193.80000000000007</c:v>
                </c:pt>
                <c:pt idx="4196">
                  <c:v>29.59999999999998</c:v>
                </c:pt>
                <c:pt idx="4197">
                  <c:v>34.799999999999983</c:v>
                </c:pt>
                <c:pt idx="4198">
                  <c:v>-242.7999999999999</c:v>
                </c:pt>
                <c:pt idx="4199">
                  <c:v>-239.00000000000006</c:v>
                </c:pt>
                <c:pt idx="4200">
                  <c:v>-21.799999999999997</c:v>
                </c:pt>
                <c:pt idx="4201">
                  <c:v>-27.400000000000002</c:v>
                </c:pt>
                <c:pt idx="4202">
                  <c:v>2449.4</c:v>
                </c:pt>
                <c:pt idx="4203">
                  <c:v>197.39999999999992</c:v>
                </c:pt>
                <c:pt idx="4204">
                  <c:v>194.19999999999993</c:v>
                </c:pt>
                <c:pt idx="4205">
                  <c:v>-510.00000000000006</c:v>
                </c:pt>
                <c:pt idx="4206">
                  <c:v>26.799999999999979</c:v>
                </c:pt>
                <c:pt idx="4207">
                  <c:v>32.799999999999983</c:v>
                </c:pt>
                <c:pt idx="4208">
                  <c:v>-249.60000000000005</c:v>
                </c:pt>
                <c:pt idx="4209">
                  <c:v>-246.20000000000016</c:v>
                </c:pt>
                <c:pt idx="4210">
                  <c:v>-18.199999999999992</c:v>
                </c:pt>
                <c:pt idx="4211">
                  <c:v>-23.4</c:v>
                </c:pt>
                <c:pt idx="4212">
                  <c:v>194.80000000000004</c:v>
                </c:pt>
                <c:pt idx="4213">
                  <c:v>191.60000000000002</c:v>
                </c:pt>
                <c:pt idx="4214">
                  <c:v>185.6</c:v>
                </c:pt>
                <c:pt idx="4215">
                  <c:v>27.59999999999998</c:v>
                </c:pt>
                <c:pt idx="4216">
                  <c:v>32.799999999999983</c:v>
                </c:pt>
                <c:pt idx="4217">
                  <c:v>2822.3999999999987</c:v>
                </c:pt>
                <c:pt idx="4218">
                  <c:v>-240.99999999999983</c:v>
                </c:pt>
                <c:pt idx="4219">
                  <c:v>-237.2</c:v>
                </c:pt>
                <c:pt idx="4220">
                  <c:v>-20.199999999999996</c:v>
                </c:pt>
                <c:pt idx="4221">
                  <c:v>-25.6</c:v>
                </c:pt>
                <c:pt idx="4222">
                  <c:v>200.99999999999997</c:v>
                </c:pt>
                <c:pt idx="4223">
                  <c:v>197.19999999999996</c:v>
                </c:pt>
                <c:pt idx="4224">
                  <c:v>27.59999999999998</c:v>
                </c:pt>
                <c:pt idx="4225">
                  <c:v>32.799999999999983</c:v>
                </c:pt>
                <c:pt idx="4226">
                  <c:v>92.999999999999261</c:v>
                </c:pt>
                <c:pt idx="4227">
                  <c:v>-240.2000000000001</c:v>
                </c:pt>
                <c:pt idx="4228">
                  <c:v>-236.99999999999991</c:v>
                </c:pt>
                <c:pt idx="4229">
                  <c:v>747.4</c:v>
                </c:pt>
                <c:pt idx="4230">
                  <c:v>-18.399999999999995</c:v>
                </c:pt>
                <c:pt idx="4231">
                  <c:v>-23.799999999999997</c:v>
                </c:pt>
                <c:pt idx="4232">
                  <c:v>200.60000000000002</c:v>
                </c:pt>
                <c:pt idx="4233">
                  <c:v>197.4</c:v>
                </c:pt>
                <c:pt idx="4234">
                  <c:v>26.6</c:v>
                </c:pt>
                <c:pt idx="4235">
                  <c:v>31.999999999999982</c:v>
                </c:pt>
                <c:pt idx="4236">
                  <c:v>-246.99999999999989</c:v>
                </c:pt>
                <c:pt idx="4237">
                  <c:v>-243.39999999999992</c:v>
                </c:pt>
                <c:pt idx="4238">
                  <c:v>-574.80000000000007</c:v>
                </c:pt>
                <c:pt idx="4239">
                  <c:v>-18.599999999999994</c:v>
                </c:pt>
                <c:pt idx="4240">
                  <c:v>-24.2</c:v>
                </c:pt>
                <c:pt idx="4241">
                  <c:v>2450.3999999999996</c:v>
                </c:pt>
                <c:pt idx="4242">
                  <c:v>199.8</c:v>
                </c:pt>
                <c:pt idx="4243">
                  <c:v>196.59999999999994</c:v>
                </c:pt>
                <c:pt idx="4244">
                  <c:v>23.4</c:v>
                </c:pt>
                <c:pt idx="4245">
                  <c:v>28.799999999999979</c:v>
                </c:pt>
                <c:pt idx="4246">
                  <c:v>-247.60000000000008</c:v>
                </c:pt>
                <c:pt idx="4247">
                  <c:v>-244.40000000000009</c:v>
                </c:pt>
                <c:pt idx="4248">
                  <c:v>-15.19999999999999</c:v>
                </c:pt>
                <c:pt idx="4249">
                  <c:v>-20.799999999999997</c:v>
                </c:pt>
                <c:pt idx="4250">
                  <c:v>-5003.6000000000004</c:v>
                </c:pt>
                <c:pt idx="4251">
                  <c:v>198.00000000000003</c:v>
                </c:pt>
                <c:pt idx="4252">
                  <c:v>194.20000000000002</c:v>
                </c:pt>
                <c:pt idx="4253">
                  <c:v>194.59999999999997</c:v>
                </c:pt>
                <c:pt idx="4254">
                  <c:v>26.399999999999977</c:v>
                </c:pt>
                <c:pt idx="4255">
                  <c:v>32.200000000000003</c:v>
                </c:pt>
                <c:pt idx="4256">
                  <c:v>-247.60000000000008</c:v>
                </c:pt>
                <c:pt idx="4257">
                  <c:v>-244.00000000000011</c:v>
                </c:pt>
                <c:pt idx="4258">
                  <c:v>-17.599999999999994</c:v>
                </c:pt>
                <c:pt idx="4259">
                  <c:v>-23.000000000000021</c:v>
                </c:pt>
                <c:pt idx="4260">
                  <c:v>192.79999999999998</c:v>
                </c:pt>
                <c:pt idx="4261">
                  <c:v>189.00000000000006</c:v>
                </c:pt>
                <c:pt idx="4262">
                  <c:v>-514.79999999999995</c:v>
                </c:pt>
                <c:pt idx="4263">
                  <c:v>27.199999999999978</c:v>
                </c:pt>
                <c:pt idx="4264">
                  <c:v>32.399999999999984</c:v>
                </c:pt>
                <c:pt idx="4265">
                  <c:v>113.80000000000052</c:v>
                </c:pt>
                <c:pt idx="4266">
                  <c:v>-241.1999999999999</c:v>
                </c:pt>
                <c:pt idx="4267">
                  <c:v>-237.99999999999989</c:v>
                </c:pt>
                <c:pt idx="4268">
                  <c:v>-16.999999999999993</c:v>
                </c:pt>
                <c:pt idx="4269">
                  <c:v>-22.199999999999996</c:v>
                </c:pt>
                <c:pt idx="4270">
                  <c:v>200.20000000000007</c:v>
                </c:pt>
                <c:pt idx="4271">
                  <c:v>196.79999999999998</c:v>
                </c:pt>
                <c:pt idx="4272">
                  <c:v>24.2</c:v>
                </c:pt>
                <c:pt idx="4273">
                  <c:v>29.800000000000004</c:v>
                </c:pt>
                <c:pt idx="4274">
                  <c:v>2935.7999999999988</c:v>
                </c:pt>
                <c:pt idx="4275">
                  <c:v>-240.19999999999993</c:v>
                </c:pt>
                <c:pt idx="4276">
                  <c:v>-236.99999999999991</c:v>
                </c:pt>
                <c:pt idx="4277">
                  <c:v>-17.599999999999994</c:v>
                </c:pt>
                <c:pt idx="4278">
                  <c:v>-22.999999999999996</c:v>
                </c:pt>
                <c:pt idx="4279">
                  <c:v>198.80000000000004</c:v>
                </c:pt>
                <c:pt idx="4280">
                  <c:v>195.2</c:v>
                </c:pt>
                <c:pt idx="4281">
                  <c:v>25.6</c:v>
                </c:pt>
                <c:pt idx="4282">
                  <c:v>30.799999999999983</c:v>
                </c:pt>
                <c:pt idx="4283">
                  <c:v>-242.39999999999995</c:v>
                </c:pt>
                <c:pt idx="4284">
                  <c:v>-238.99999999999989</c:v>
                </c:pt>
                <c:pt idx="4285">
                  <c:v>-41.999999999999993</c:v>
                </c:pt>
                <c:pt idx="4286">
                  <c:v>406.80000000000013</c:v>
                </c:pt>
                <c:pt idx="4287">
                  <c:v>57.2</c:v>
                </c:pt>
                <c:pt idx="4288">
                  <c:v>-488.60000000000025</c:v>
                </c:pt>
                <c:pt idx="4289">
                  <c:v>-44.599999999999973</c:v>
                </c:pt>
                <c:pt idx="4290">
                  <c:v>389.60000000000008</c:v>
                </c:pt>
                <c:pt idx="4291">
                  <c:v>62.199999999999989</c:v>
                </c:pt>
                <c:pt idx="4292">
                  <c:v>-240.39999999999998</c:v>
                </c:pt>
                <c:pt idx="4293">
                  <c:v>-236.59999999999997</c:v>
                </c:pt>
                <c:pt idx="4294">
                  <c:v>-20.799999999999972</c:v>
                </c:pt>
                <c:pt idx="4295">
                  <c:v>-26.399999999999977</c:v>
                </c:pt>
                <c:pt idx="4296">
                  <c:v>199.20000000000007</c:v>
                </c:pt>
                <c:pt idx="4297">
                  <c:v>195.40000000000006</c:v>
                </c:pt>
                <c:pt idx="4298">
                  <c:v>28.399999999999981</c:v>
                </c:pt>
                <c:pt idx="4299">
                  <c:v>33.999999999999986</c:v>
                </c:pt>
                <c:pt idx="4300">
                  <c:v>-243.40000000000009</c:v>
                </c:pt>
                <c:pt idx="4301">
                  <c:v>-239.4</c:v>
                </c:pt>
                <c:pt idx="4302">
                  <c:v>-21.199999999999996</c:v>
                </c:pt>
                <c:pt idx="4303">
                  <c:v>-26.6</c:v>
                </c:pt>
                <c:pt idx="4304">
                  <c:v>201.80000000000007</c:v>
                </c:pt>
                <c:pt idx="4305">
                  <c:v>198.00000000000003</c:v>
                </c:pt>
                <c:pt idx="4306">
                  <c:v>28.6</c:v>
                </c:pt>
                <c:pt idx="4307">
                  <c:v>34.20000000000001</c:v>
                </c:pt>
                <c:pt idx="4308">
                  <c:v>-245.8</c:v>
                </c:pt>
                <c:pt idx="4309">
                  <c:v>-242</c:v>
                </c:pt>
                <c:pt idx="4310">
                  <c:v>-21.199999999999996</c:v>
                </c:pt>
                <c:pt idx="4311">
                  <c:v>-26.6</c:v>
                </c:pt>
                <c:pt idx="4312">
                  <c:v>204.00000000000009</c:v>
                </c:pt>
                <c:pt idx="4313">
                  <c:v>200.20000000000007</c:v>
                </c:pt>
                <c:pt idx="4314">
                  <c:v>28.799999999999979</c:v>
                </c:pt>
                <c:pt idx="4315">
                  <c:v>34.20000000000001</c:v>
                </c:pt>
                <c:pt idx="4316">
                  <c:v>-247.80000000000015</c:v>
                </c:pt>
                <c:pt idx="4317">
                  <c:v>-243.99999999999994</c:v>
                </c:pt>
                <c:pt idx="4318">
                  <c:v>-21.199999999999996</c:v>
                </c:pt>
                <c:pt idx="4319">
                  <c:v>-27</c:v>
                </c:pt>
                <c:pt idx="4320">
                  <c:v>206.00000000000006</c:v>
                </c:pt>
                <c:pt idx="4321">
                  <c:v>202.20000000000002</c:v>
                </c:pt>
                <c:pt idx="4322">
                  <c:v>28.799999999999979</c:v>
                </c:pt>
                <c:pt idx="4323">
                  <c:v>34.600000000000009</c:v>
                </c:pt>
                <c:pt idx="4324">
                  <c:v>-249.8000000000001</c:v>
                </c:pt>
                <c:pt idx="4325">
                  <c:v>-245.8</c:v>
                </c:pt>
                <c:pt idx="4326">
                  <c:v>-21.199999999999996</c:v>
                </c:pt>
                <c:pt idx="4327">
                  <c:v>-27</c:v>
                </c:pt>
                <c:pt idx="4328">
                  <c:v>207.60000000000005</c:v>
                </c:pt>
                <c:pt idx="4329">
                  <c:v>203.60000000000005</c:v>
                </c:pt>
                <c:pt idx="4330">
                  <c:v>29.000000000000004</c:v>
                </c:pt>
                <c:pt idx="4331">
                  <c:v>34.600000000000009</c:v>
                </c:pt>
                <c:pt idx="4332">
                  <c:v>-251.20000000000005</c:v>
                </c:pt>
                <c:pt idx="4333">
                  <c:v>-247.19999999999996</c:v>
                </c:pt>
                <c:pt idx="4334">
                  <c:v>-21.599999999999998</c:v>
                </c:pt>
                <c:pt idx="4335">
                  <c:v>-27.200000000000003</c:v>
                </c:pt>
                <c:pt idx="4336">
                  <c:v>209.00000000000006</c:v>
                </c:pt>
                <c:pt idx="4337">
                  <c:v>205.00000000000006</c:v>
                </c:pt>
                <c:pt idx="4338">
                  <c:v>29.000000000000004</c:v>
                </c:pt>
                <c:pt idx="4339">
                  <c:v>34.600000000000009</c:v>
                </c:pt>
                <c:pt idx="4340">
                  <c:v>-252.20000000000002</c:v>
                </c:pt>
                <c:pt idx="4341">
                  <c:v>-248.19999999999993</c:v>
                </c:pt>
                <c:pt idx="4342">
                  <c:v>-49.000000000000021</c:v>
                </c:pt>
                <c:pt idx="4343">
                  <c:v>417</c:v>
                </c:pt>
                <c:pt idx="4344">
                  <c:v>64.999999999999986</c:v>
                </c:pt>
                <c:pt idx="4345">
                  <c:v>-500.40000000000015</c:v>
                </c:pt>
                <c:pt idx="4346">
                  <c:v>-52.59999999999998</c:v>
                </c:pt>
                <c:pt idx="4347">
                  <c:v>398.40000000000015</c:v>
                </c:pt>
                <c:pt idx="4348">
                  <c:v>70.199999999999932</c:v>
                </c:pt>
                <c:pt idx="4349">
                  <c:v>-242.7999999999999</c:v>
                </c:pt>
                <c:pt idx="4350">
                  <c:v>-238.40000000000003</c:v>
                </c:pt>
                <c:pt idx="4351">
                  <c:v>-24.2</c:v>
                </c:pt>
                <c:pt idx="4352">
                  <c:v>-29.800000000000004</c:v>
                </c:pt>
                <c:pt idx="4353">
                  <c:v>200.79999999999998</c:v>
                </c:pt>
                <c:pt idx="4354">
                  <c:v>196.39999999999995</c:v>
                </c:pt>
                <c:pt idx="4355">
                  <c:v>31.999999999999982</c:v>
                </c:pt>
                <c:pt idx="4356">
                  <c:v>37.199999999999989</c:v>
                </c:pt>
                <c:pt idx="4357">
                  <c:v>-244.39999999999989</c:v>
                </c:pt>
                <c:pt idx="4358">
                  <c:v>-240.19999999999993</c:v>
                </c:pt>
                <c:pt idx="4359">
                  <c:v>3144.4000000000015</c:v>
                </c:pt>
                <c:pt idx="4360">
                  <c:v>-24.599999999999998</c:v>
                </c:pt>
                <c:pt idx="4361">
                  <c:v>-30.200000000000003</c:v>
                </c:pt>
                <c:pt idx="4362">
                  <c:v>192.20000000000005</c:v>
                </c:pt>
                <c:pt idx="4363">
                  <c:v>187.59999999999994</c:v>
                </c:pt>
                <c:pt idx="4364">
                  <c:v>34.399999999999984</c:v>
                </c:pt>
                <c:pt idx="4365">
                  <c:v>39.999999999999993</c:v>
                </c:pt>
                <c:pt idx="4366">
                  <c:v>-250.39999999999995</c:v>
                </c:pt>
                <c:pt idx="4367">
                  <c:v>-246.00000000000009</c:v>
                </c:pt>
                <c:pt idx="4368">
                  <c:v>-100</c:v>
                </c:pt>
                <c:pt idx="4369">
                  <c:v>-21.600000000000019</c:v>
                </c:pt>
                <c:pt idx="4370">
                  <c:v>-27.200000000000003</c:v>
                </c:pt>
                <c:pt idx="4371">
                  <c:v>1032.4000000000001</c:v>
                </c:pt>
                <c:pt idx="4372">
                  <c:v>176.4</c:v>
                </c:pt>
                <c:pt idx="4373">
                  <c:v>171.80000000000018</c:v>
                </c:pt>
                <c:pt idx="4374">
                  <c:v>36.799999999999997</c:v>
                </c:pt>
                <c:pt idx="4375">
                  <c:v>42.199999999999982</c:v>
                </c:pt>
                <c:pt idx="4376">
                  <c:v>-265.2000000000001</c:v>
                </c:pt>
                <c:pt idx="4377">
                  <c:v>-260.39999999999992</c:v>
                </c:pt>
                <c:pt idx="4378">
                  <c:v>-21.40000000000002</c:v>
                </c:pt>
                <c:pt idx="4379">
                  <c:v>-26.8</c:v>
                </c:pt>
                <c:pt idx="4380">
                  <c:v>-536.20000000000016</c:v>
                </c:pt>
                <c:pt idx="4381">
                  <c:v>184.59999999999991</c:v>
                </c:pt>
                <c:pt idx="4382">
                  <c:v>180.39999999999984</c:v>
                </c:pt>
                <c:pt idx="4383">
                  <c:v>2503.9999999999991</c:v>
                </c:pt>
                <c:pt idx="4384">
                  <c:v>30.799999999999983</c:v>
                </c:pt>
                <c:pt idx="4385">
                  <c:v>36.20000000000001</c:v>
                </c:pt>
                <c:pt idx="4386">
                  <c:v>-242.00000000000017</c:v>
                </c:pt>
                <c:pt idx="4387">
                  <c:v>-237.99999999999989</c:v>
                </c:pt>
                <c:pt idx="4388">
                  <c:v>-20.799999999999972</c:v>
                </c:pt>
                <c:pt idx="4389">
                  <c:v>-25.999999999999979</c:v>
                </c:pt>
                <c:pt idx="4390">
                  <c:v>188.79999999999998</c:v>
                </c:pt>
                <c:pt idx="4391">
                  <c:v>184.99999999999997</c:v>
                </c:pt>
                <c:pt idx="4392">
                  <c:v>-4792.7999999999993</c:v>
                </c:pt>
                <c:pt idx="4393">
                  <c:v>32.399999999999984</c:v>
                </c:pt>
                <c:pt idx="4394">
                  <c:v>37.79999999999999</c:v>
                </c:pt>
                <c:pt idx="4395">
                  <c:v>-127.80000000000004</c:v>
                </c:pt>
                <c:pt idx="4396">
                  <c:v>-232.39999999999981</c:v>
                </c:pt>
                <c:pt idx="4397">
                  <c:v>-228.2</c:v>
                </c:pt>
                <c:pt idx="4398">
                  <c:v>-25.4</c:v>
                </c:pt>
                <c:pt idx="4399">
                  <c:v>-30.399999999999981</c:v>
                </c:pt>
                <c:pt idx="4400">
                  <c:v>192.60000000000002</c:v>
                </c:pt>
                <c:pt idx="4401">
                  <c:v>188.19999999999996</c:v>
                </c:pt>
                <c:pt idx="4402">
                  <c:v>32.600000000000009</c:v>
                </c:pt>
                <c:pt idx="4403">
                  <c:v>37.999999999999986</c:v>
                </c:pt>
                <c:pt idx="4404">
                  <c:v>-454.6</c:v>
                </c:pt>
                <c:pt idx="4405">
                  <c:v>-236.79999999999984</c:v>
                </c:pt>
                <c:pt idx="4406">
                  <c:v>-232.60000000000005</c:v>
                </c:pt>
                <c:pt idx="4407">
                  <c:v>-273.39999999999947</c:v>
                </c:pt>
                <c:pt idx="4408">
                  <c:v>-22.999999999999996</c:v>
                </c:pt>
                <c:pt idx="4409">
                  <c:v>-28.399999999999981</c:v>
                </c:pt>
                <c:pt idx="4410">
                  <c:v>182.79999999999993</c:v>
                </c:pt>
                <c:pt idx="4411">
                  <c:v>178.60000000000014</c:v>
                </c:pt>
                <c:pt idx="4412">
                  <c:v>32.799999999999983</c:v>
                </c:pt>
                <c:pt idx="4413">
                  <c:v>38.399999999999991</c:v>
                </c:pt>
                <c:pt idx="4414">
                  <c:v>-241.8000000000001</c:v>
                </c:pt>
                <c:pt idx="4415">
                  <c:v>-237.59999999999994</c:v>
                </c:pt>
                <c:pt idx="4416">
                  <c:v>3020.8000000000011</c:v>
                </c:pt>
                <c:pt idx="4417">
                  <c:v>-22.4</c:v>
                </c:pt>
                <c:pt idx="4418">
                  <c:v>-27.400000000000002</c:v>
                </c:pt>
                <c:pt idx="4419">
                  <c:v>-548.79999999999995</c:v>
                </c:pt>
                <c:pt idx="4420">
                  <c:v>166</c:v>
                </c:pt>
                <c:pt idx="4421">
                  <c:v>161.40000000000006</c:v>
                </c:pt>
                <c:pt idx="4422">
                  <c:v>36.79999999999999</c:v>
                </c:pt>
                <c:pt idx="4423">
                  <c:v>41.999999999999993</c:v>
                </c:pt>
                <c:pt idx="4424">
                  <c:v>-251.6</c:v>
                </c:pt>
                <c:pt idx="4425">
                  <c:v>-247.00000000000006</c:v>
                </c:pt>
                <c:pt idx="4426">
                  <c:v>-21.999999999999996</c:v>
                </c:pt>
                <c:pt idx="4427">
                  <c:v>-27.59999999999998</c:v>
                </c:pt>
                <c:pt idx="4428">
                  <c:v>1041.4000000000001</c:v>
                </c:pt>
                <c:pt idx="4429">
                  <c:v>179.39999999999986</c:v>
                </c:pt>
                <c:pt idx="4430">
                  <c:v>174.99999999999991</c:v>
                </c:pt>
                <c:pt idx="4431">
                  <c:v>-4660.7999999999993</c:v>
                </c:pt>
                <c:pt idx="4432">
                  <c:v>37.400000000000013</c:v>
                </c:pt>
                <c:pt idx="4433">
                  <c:v>42.79999999999999</c:v>
                </c:pt>
                <c:pt idx="4434">
                  <c:v>-242.40000000000012</c:v>
                </c:pt>
                <c:pt idx="4435">
                  <c:v>-237.60000000000011</c:v>
                </c:pt>
                <c:pt idx="4436">
                  <c:v>-26.799999999999979</c:v>
                </c:pt>
                <c:pt idx="4437">
                  <c:v>-32.399999999999984</c:v>
                </c:pt>
                <c:pt idx="4438">
                  <c:v>186.20000000000002</c:v>
                </c:pt>
                <c:pt idx="4439">
                  <c:v>181.39999999999992</c:v>
                </c:pt>
                <c:pt idx="4440">
                  <c:v>2487.8000000000002</c:v>
                </c:pt>
                <c:pt idx="4441">
                  <c:v>32.799999999999983</c:v>
                </c:pt>
                <c:pt idx="4442">
                  <c:v>37.999999999999986</c:v>
                </c:pt>
                <c:pt idx="4443">
                  <c:v>-482.99999999999983</c:v>
                </c:pt>
                <c:pt idx="4444">
                  <c:v>-230.4000000000002</c:v>
                </c:pt>
                <c:pt idx="4445">
                  <c:v>-225.8000000000001</c:v>
                </c:pt>
                <c:pt idx="4446">
                  <c:v>-25.2</c:v>
                </c:pt>
                <c:pt idx="4447">
                  <c:v>-30.399999999999981</c:v>
                </c:pt>
                <c:pt idx="4448">
                  <c:v>189.80000000000004</c:v>
                </c:pt>
                <c:pt idx="4449">
                  <c:v>185.79999999999995</c:v>
                </c:pt>
                <c:pt idx="4450">
                  <c:v>32.600000000000009</c:v>
                </c:pt>
                <c:pt idx="4451">
                  <c:v>37.79999999999999</c:v>
                </c:pt>
                <c:pt idx="4452">
                  <c:v>-136.99999999999991</c:v>
                </c:pt>
                <c:pt idx="4453">
                  <c:v>-231.79999999999995</c:v>
                </c:pt>
                <c:pt idx="4454">
                  <c:v>-227.60000000000016</c:v>
                </c:pt>
                <c:pt idx="4455">
                  <c:v>2790.4</c:v>
                </c:pt>
                <c:pt idx="4456">
                  <c:v>-25.8</c:v>
                </c:pt>
                <c:pt idx="4457">
                  <c:v>-30.799999999999983</c:v>
                </c:pt>
                <c:pt idx="4458">
                  <c:v>183.20000000000007</c:v>
                </c:pt>
                <c:pt idx="4459">
                  <c:v>178.59999999999997</c:v>
                </c:pt>
                <c:pt idx="4460">
                  <c:v>34.600000000000009</c:v>
                </c:pt>
                <c:pt idx="4461">
                  <c:v>39.999999999999993</c:v>
                </c:pt>
                <c:pt idx="4462">
                  <c:v>-236.99999999999991</c:v>
                </c:pt>
                <c:pt idx="4463">
                  <c:v>-232.60000000000005</c:v>
                </c:pt>
                <c:pt idx="4464">
                  <c:v>-258.79999999999939</c:v>
                </c:pt>
                <c:pt idx="4465">
                  <c:v>-22.799999999999997</c:v>
                </c:pt>
                <c:pt idx="4466">
                  <c:v>-27.999999999999979</c:v>
                </c:pt>
                <c:pt idx="4467">
                  <c:v>1029</c:v>
                </c:pt>
                <c:pt idx="4468">
                  <c:v>172.4</c:v>
                </c:pt>
                <c:pt idx="4469">
                  <c:v>168.00000000000014</c:v>
                </c:pt>
                <c:pt idx="4470">
                  <c:v>36.199999999999967</c:v>
                </c:pt>
                <c:pt idx="4471">
                  <c:v>41.599999999999994</c:v>
                </c:pt>
                <c:pt idx="4472">
                  <c:v>-250.99999999999997</c:v>
                </c:pt>
                <c:pt idx="4473">
                  <c:v>-246.40000000000003</c:v>
                </c:pt>
                <c:pt idx="4474">
                  <c:v>-22.599999999999998</c:v>
                </c:pt>
                <c:pt idx="4475">
                  <c:v>-28.199999999999982</c:v>
                </c:pt>
                <c:pt idx="4476">
                  <c:v>-534.6</c:v>
                </c:pt>
                <c:pt idx="4477">
                  <c:v>178.79999999999993</c:v>
                </c:pt>
                <c:pt idx="4478">
                  <c:v>174.39999999999998</c:v>
                </c:pt>
                <c:pt idx="4479">
                  <c:v>2450.0000000000005</c:v>
                </c:pt>
                <c:pt idx="4480">
                  <c:v>30.799999999999983</c:v>
                </c:pt>
                <c:pt idx="4481">
                  <c:v>35.800000000000011</c:v>
                </c:pt>
                <c:pt idx="4482">
                  <c:v>-232.00000000000003</c:v>
                </c:pt>
                <c:pt idx="4483">
                  <c:v>-228.00000000000011</c:v>
                </c:pt>
                <c:pt idx="4484">
                  <c:v>-21.599999999999973</c:v>
                </c:pt>
                <c:pt idx="4485">
                  <c:v>-26.799999999999979</c:v>
                </c:pt>
                <c:pt idx="4486">
                  <c:v>182.1999999999999</c:v>
                </c:pt>
                <c:pt idx="4487">
                  <c:v>178.2</c:v>
                </c:pt>
                <c:pt idx="4488">
                  <c:v>-4587.9999999999991</c:v>
                </c:pt>
                <c:pt idx="4489">
                  <c:v>32.600000000000009</c:v>
                </c:pt>
                <c:pt idx="4490">
                  <c:v>37.79999999999999</c:v>
                </c:pt>
                <c:pt idx="4491">
                  <c:v>-141.60000000000002</c:v>
                </c:pt>
                <c:pt idx="4492">
                  <c:v>-224.60000000000005</c:v>
                </c:pt>
                <c:pt idx="4493">
                  <c:v>-219.99999999999991</c:v>
                </c:pt>
                <c:pt idx="4494">
                  <c:v>-25.8</c:v>
                </c:pt>
                <c:pt idx="4495">
                  <c:v>-30.799999999999983</c:v>
                </c:pt>
                <c:pt idx="4496">
                  <c:v>185.00000000000014</c:v>
                </c:pt>
                <c:pt idx="4497">
                  <c:v>180.79999999999998</c:v>
                </c:pt>
                <c:pt idx="4498">
                  <c:v>32.999999999999986</c:v>
                </c:pt>
                <c:pt idx="4499">
                  <c:v>38.199999999999989</c:v>
                </c:pt>
                <c:pt idx="4500">
                  <c:v>-470.7999999999999</c:v>
                </c:pt>
                <c:pt idx="4501">
                  <c:v>-227.39999999999992</c:v>
                </c:pt>
                <c:pt idx="4502">
                  <c:v>-222.79999999999998</c:v>
                </c:pt>
                <c:pt idx="4503">
                  <c:v>-380.4000000000002</c:v>
                </c:pt>
                <c:pt idx="4504">
                  <c:v>-23.999999999999975</c:v>
                </c:pt>
                <c:pt idx="4505">
                  <c:v>-28.799999999999979</c:v>
                </c:pt>
                <c:pt idx="4506">
                  <c:v>179.19999999999987</c:v>
                </c:pt>
                <c:pt idx="4507">
                  <c:v>175</c:v>
                </c:pt>
                <c:pt idx="4508">
                  <c:v>32.399999999999984</c:v>
                </c:pt>
                <c:pt idx="4509">
                  <c:v>37.599999999999987</c:v>
                </c:pt>
                <c:pt idx="4510">
                  <c:v>-230.99999999999986</c:v>
                </c:pt>
                <c:pt idx="4511">
                  <c:v>-226.40000000000012</c:v>
                </c:pt>
                <c:pt idx="4512">
                  <c:v>2813.0000000000005</c:v>
                </c:pt>
                <c:pt idx="4513">
                  <c:v>-23.599999999999998</c:v>
                </c:pt>
                <c:pt idx="4514">
                  <c:v>-28.399999999999981</c:v>
                </c:pt>
                <c:pt idx="4515">
                  <c:v>-584.20000000000005</c:v>
                </c:pt>
                <c:pt idx="4516">
                  <c:v>165.79999999999995</c:v>
                </c:pt>
                <c:pt idx="4517">
                  <c:v>161.59999999999997</c:v>
                </c:pt>
                <c:pt idx="4518">
                  <c:v>35.999999999999986</c:v>
                </c:pt>
                <c:pt idx="4519">
                  <c:v>40.79999999999999</c:v>
                </c:pt>
                <c:pt idx="4520">
                  <c:v>-238.39999999999986</c:v>
                </c:pt>
                <c:pt idx="4521">
                  <c:v>-234.20000000000005</c:v>
                </c:pt>
                <c:pt idx="4522">
                  <c:v>-23.599999999999998</c:v>
                </c:pt>
                <c:pt idx="4523">
                  <c:v>-28.399999999999981</c:v>
                </c:pt>
                <c:pt idx="4524">
                  <c:v>1112.5999999999999</c:v>
                </c:pt>
                <c:pt idx="4525">
                  <c:v>177.60000000000005</c:v>
                </c:pt>
                <c:pt idx="4526">
                  <c:v>173.19999999999993</c:v>
                </c:pt>
                <c:pt idx="4527">
                  <c:v>-5096.2</c:v>
                </c:pt>
                <c:pt idx="4528">
                  <c:v>37.000000000000007</c:v>
                </c:pt>
                <c:pt idx="4529">
                  <c:v>42.200000000000017</c:v>
                </c:pt>
                <c:pt idx="4530">
                  <c:v>-231.79999999999995</c:v>
                </c:pt>
                <c:pt idx="4531">
                  <c:v>-226.80000000000007</c:v>
                </c:pt>
                <c:pt idx="4532">
                  <c:v>-28.200000000000003</c:v>
                </c:pt>
                <c:pt idx="4533">
                  <c:v>-33.400000000000006</c:v>
                </c:pt>
                <c:pt idx="4534">
                  <c:v>182.60000000000005</c:v>
                </c:pt>
                <c:pt idx="4535">
                  <c:v>178.1999999999999</c:v>
                </c:pt>
                <c:pt idx="4536">
                  <c:v>2746.5999999999995</c:v>
                </c:pt>
                <c:pt idx="4537">
                  <c:v>32.799999999999983</c:v>
                </c:pt>
                <c:pt idx="4538">
                  <c:v>37.79999999999999</c:v>
                </c:pt>
                <c:pt idx="4539">
                  <c:v>-499.20000000000033</c:v>
                </c:pt>
                <c:pt idx="4540">
                  <c:v>-223.79999999999995</c:v>
                </c:pt>
                <c:pt idx="4541">
                  <c:v>-219.60000000000014</c:v>
                </c:pt>
                <c:pt idx="4542">
                  <c:v>-25.8</c:v>
                </c:pt>
                <c:pt idx="4543">
                  <c:v>-30.399999999999981</c:v>
                </c:pt>
                <c:pt idx="4544">
                  <c:v>183.79999999999993</c:v>
                </c:pt>
                <c:pt idx="4545">
                  <c:v>179.39999999999995</c:v>
                </c:pt>
                <c:pt idx="4546">
                  <c:v>32.799999999999983</c:v>
                </c:pt>
                <c:pt idx="4547">
                  <c:v>37.79999999999999</c:v>
                </c:pt>
                <c:pt idx="4548">
                  <c:v>-153.60000000000005</c:v>
                </c:pt>
                <c:pt idx="4549">
                  <c:v>-222.39999999999984</c:v>
                </c:pt>
                <c:pt idx="4550">
                  <c:v>-217.80000000000007</c:v>
                </c:pt>
                <c:pt idx="4551">
                  <c:v>3067.6</c:v>
                </c:pt>
                <c:pt idx="4552">
                  <c:v>-26.6</c:v>
                </c:pt>
                <c:pt idx="4553">
                  <c:v>-31.800000000000004</c:v>
                </c:pt>
                <c:pt idx="4554">
                  <c:v>180.99999999999986</c:v>
                </c:pt>
                <c:pt idx="4555">
                  <c:v>176.6</c:v>
                </c:pt>
                <c:pt idx="4556">
                  <c:v>34.20000000000001</c:v>
                </c:pt>
                <c:pt idx="4557">
                  <c:v>39.400000000000013</c:v>
                </c:pt>
                <c:pt idx="4558">
                  <c:v>-225.59999999999985</c:v>
                </c:pt>
                <c:pt idx="4559">
                  <c:v>-221.00000000000009</c:v>
                </c:pt>
                <c:pt idx="4560">
                  <c:v>-453.19999999999965</c:v>
                </c:pt>
                <c:pt idx="4561">
                  <c:v>-23.799999999999997</c:v>
                </c:pt>
                <c:pt idx="4562">
                  <c:v>-28.799999999999979</c:v>
                </c:pt>
                <c:pt idx="4563">
                  <c:v>1026.8</c:v>
                </c:pt>
                <c:pt idx="4564">
                  <c:v>171.40000000000003</c:v>
                </c:pt>
                <c:pt idx="4565">
                  <c:v>167.40000000000012</c:v>
                </c:pt>
                <c:pt idx="4566">
                  <c:v>34.600000000000009</c:v>
                </c:pt>
                <c:pt idx="4567">
                  <c:v>39.800000000000011</c:v>
                </c:pt>
                <c:pt idx="4568">
                  <c:v>-237.40000000000006</c:v>
                </c:pt>
                <c:pt idx="4569">
                  <c:v>-233.1999999999999</c:v>
                </c:pt>
                <c:pt idx="4570">
                  <c:v>-23.799999999999997</c:v>
                </c:pt>
                <c:pt idx="4571">
                  <c:v>-29.000000000000004</c:v>
                </c:pt>
                <c:pt idx="4572">
                  <c:v>-535.99999999999989</c:v>
                </c:pt>
                <c:pt idx="4573">
                  <c:v>175.7999999999999</c:v>
                </c:pt>
                <c:pt idx="4574">
                  <c:v>171.19999999999996</c:v>
                </c:pt>
                <c:pt idx="4575">
                  <c:v>2103.8000000000006</c:v>
                </c:pt>
                <c:pt idx="4576">
                  <c:v>31.000000000000004</c:v>
                </c:pt>
                <c:pt idx="4577">
                  <c:v>35.599999999999987</c:v>
                </c:pt>
                <c:pt idx="4578">
                  <c:v>-225.39999999999995</c:v>
                </c:pt>
                <c:pt idx="4579">
                  <c:v>-221.59999999999994</c:v>
                </c:pt>
                <c:pt idx="4580">
                  <c:v>-22.199999999999996</c:v>
                </c:pt>
                <c:pt idx="4581">
                  <c:v>-27.400000000000002</c:v>
                </c:pt>
                <c:pt idx="4582">
                  <c:v>177.99999999999994</c:v>
                </c:pt>
                <c:pt idx="4583">
                  <c:v>174.00000000000003</c:v>
                </c:pt>
                <c:pt idx="4584">
                  <c:v>-3893.0000000000005</c:v>
                </c:pt>
                <c:pt idx="4585">
                  <c:v>32.799999999999983</c:v>
                </c:pt>
                <c:pt idx="4586">
                  <c:v>37.79999999999999</c:v>
                </c:pt>
                <c:pt idx="4587">
                  <c:v>-151.20000000000005</c:v>
                </c:pt>
                <c:pt idx="4588">
                  <c:v>-220.40000000000006</c:v>
                </c:pt>
                <c:pt idx="4589">
                  <c:v>-216</c:v>
                </c:pt>
                <c:pt idx="4590">
                  <c:v>-25.6</c:v>
                </c:pt>
                <c:pt idx="4591">
                  <c:v>-30.799999999999983</c:v>
                </c:pt>
                <c:pt idx="4592">
                  <c:v>179.99999999999997</c:v>
                </c:pt>
                <c:pt idx="4593">
                  <c:v>175.60000000000002</c:v>
                </c:pt>
                <c:pt idx="4594">
                  <c:v>32.999999999999986</c:v>
                </c:pt>
                <c:pt idx="4595">
                  <c:v>38.199999999999989</c:v>
                </c:pt>
                <c:pt idx="4596">
                  <c:v>-476.99999999999989</c:v>
                </c:pt>
                <c:pt idx="4597">
                  <c:v>-221.79999999999981</c:v>
                </c:pt>
                <c:pt idx="4598">
                  <c:v>-217.39999999999995</c:v>
                </c:pt>
                <c:pt idx="4599">
                  <c:v>-535.20000000000039</c:v>
                </c:pt>
                <c:pt idx="4600">
                  <c:v>-23.799999999999997</c:v>
                </c:pt>
                <c:pt idx="4601">
                  <c:v>-28.399999999999981</c:v>
                </c:pt>
                <c:pt idx="4602">
                  <c:v>174.1999999999999</c:v>
                </c:pt>
                <c:pt idx="4603">
                  <c:v>170.2</c:v>
                </c:pt>
                <c:pt idx="4604">
                  <c:v>32.399999999999984</c:v>
                </c:pt>
                <c:pt idx="4605">
                  <c:v>37.199999999999989</c:v>
                </c:pt>
                <c:pt idx="4606">
                  <c:v>-224.79999999999993</c:v>
                </c:pt>
                <c:pt idx="4607">
                  <c:v>-220.8</c:v>
                </c:pt>
                <c:pt idx="4608">
                  <c:v>3272.4</c:v>
                </c:pt>
                <c:pt idx="4609">
                  <c:v>-23.2</c:v>
                </c:pt>
                <c:pt idx="4610">
                  <c:v>-27.999999999999979</c:v>
                </c:pt>
                <c:pt idx="4611">
                  <c:v>-538.20000000000005</c:v>
                </c:pt>
                <c:pt idx="4612">
                  <c:v>158.39999999999995</c:v>
                </c:pt>
                <c:pt idx="4613">
                  <c:v>153.80000000000001</c:v>
                </c:pt>
                <c:pt idx="4614">
                  <c:v>35.999999999999986</c:v>
                </c:pt>
                <c:pt idx="4615">
                  <c:v>40.599999999999966</c:v>
                </c:pt>
                <c:pt idx="4616">
                  <c:v>-233.39999999999995</c:v>
                </c:pt>
                <c:pt idx="4617">
                  <c:v>-228.8</c:v>
                </c:pt>
                <c:pt idx="4618">
                  <c:v>-23.2</c:v>
                </c:pt>
                <c:pt idx="4619">
                  <c:v>-28.399999999999981</c:v>
                </c:pt>
                <c:pt idx="4620">
                  <c:v>1003.5999999999999</c:v>
                </c:pt>
                <c:pt idx="4621">
                  <c:v>169.40000000000009</c:v>
                </c:pt>
                <c:pt idx="4622">
                  <c:v>164.79999999999995</c:v>
                </c:pt>
                <c:pt idx="4623">
                  <c:v>-4281</c:v>
                </c:pt>
                <c:pt idx="4624">
                  <c:v>37.199999999999989</c:v>
                </c:pt>
                <c:pt idx="4625">
                  <c:v>41.999999999999993</c:v>
                </c:pt>
                <c:pt idx="4626">
                  <c:v>-228.8</c:v>
                </c:pt>
                <c:pt idx="4627">
                  <c:v>-224.1999999999999</c:v>
                </c:pt>
                <c:pt idx="4628">
                  <c:v>-27.200000000000003</c:v>
                </c:pt>
                <c:pt idx="4629">
                  <c:v>-31.999999999999982</c:v>
                </c:pt>
                <c:pt idx="4630">
                  <c:v>174.8000000000001</c:v>
                </c:pt>
                <c:pt idx="4631">
                  <c:v>169.80000000000004</c:v>
                </c:pt>
                <c:pt idx="4632">
                  <c:v>2363.8000000000006</c:v>
                </c:pt>
                <c:pt idx="4633">
                  <c:v>33.000000000000007</c:v>
                </c:pt>
                <c:pt idx="4634">
                  <c:v>37.79999999999999</c:v>
                </c:pt>
                <c:pt idx="4635">
                  <c:v>-467.60000000000008</c:v>
                </c:pt>
                <c:pt idx="4636">
                  <c:v>-219.20000000000002</c:v>
                </c:pt>
                <c:pt idx="4637">
                  <c:v>-214.79999999999995</c:v>
                </c:pt>
                <c:pt idx="4638">
                  <c:v>-25.599999999999977</c:v>
                </c:pt>
                <c:pt idx="4639">
                  <c:v>-30.600000000000005</c:v>
                </c:pt>
                <c:pt idx="4640">
                  <c:v>177.79999999999995</c:v>
                </c:pt>
                <c:pt idx="4641">
                  <c:v>173.4</c:v>
                </c:pt>
                <c:pt idx="4642">
                  <c:v>33.000000000000007</c:v>
                </c:pt>
                <c:pt idx="4643">
                  <c:v>38.199999999999989</c:v>
                </c:pt>
                <c:pt idx="4644">
                  <c:v>-151.19999999999979</c:v>
                </c:pt>
                <c:pt idx="4645">
                  <c:v>-218.99999999999994</c:v>
                </c:pt>
                <c:pt idx="4646">
                  <c:v>-214.4</c:v>
                </c:pt>
                <c:pt idx="4647">
                  <c:v>3617.7999999999984</c:v>
                </c:pt>
                <c:pt idx="4648">
                  <c:v>-26</c:v>
                </c:pt>
                <c:pt idx="4649">
                  <c:v>-31.000000000000004</c:v>
                </c:pt>
                <c:pt idx="4650">
                  <c:v>170.2</c:v>
                </c:pt>
                <c:pt idx="4651">
                  <c:v>165.2000000000001</c:v>
                </c:pt>
                <c:pt idx="4652">
                  <c:v>35.400000000000006</c:v>
                </c:pt>
                <c:pt idx="4653">
                  <c:v>40.20000000000001</c:v>
                </c:pt>
                <c:pt idx="4654">
                  <c:v>-224.00000000000003</c:v>
                </c:pt>
                <c:pt idx="4655">
                  <c:v>-219.19999999999985</c:v>
                </c:pt>
                <c:pt idx="4656">
                  <c:v>-578.59999999999866</c:v>
                </c:pt>
                <c:pt idx="4657">
                  <c:v>-21.799999999999997</c:v>
                </c:pt>
                <c:pt idx="4658">
                  <c:v>-26.6</c:v>
                </c:pt>
                <c:pt idx="4659">
                  <c:v>937.00000000000011</c:v>
                </c:pt>
                <c:pt idx="4660">
                  <c:v>150.8000000000001</c:v>
                </c:pt>
                <c:pt idx="4661">
                  <c:v>146.79999999999998</c:v>
                </c:pt>
                <c:pt idx="4662">
                  <c:v>36.599999999999987</c:v>
                </c:pt>
                <c:pt idx="4663">
                  <c:v>41.79999999999999</c:v>
                </c:pt>
                <c:pt idx="4664">
                  <c:v>-238.40000000000003</c:v>
                </c:pt>
                <c:pt idx="4665">
                  <c:v>-234.20000000000005</c:v>
                </c:pt>
                <c:pt idx="4666">
                  <c:v>-21.999999999999975</c:v>
                </c:pt>
                <c:pt idx="4667">
                  <c:v>-26.799999999999979</c:v>
                </c:pt>
                <c:pt idx="4668">
                  <c:v>-515.59999999999991</c:v>
                </c:pt>
                <c:pt idx="4669">
                  <c:v>158.39999999999995</c:v>
                </c:pt>
                <c:pt idx="4670">
                  <c:v>154.00000000000009</c:v>
                </c:pt>
                <c:pt idx="4671">
                  <c:v>2437.4</c:v>
                </c:pt>
                <c:pt idx="4672">
                  <c:v>31.199999999999982</c:v>
                </c:pt>
                <c:pt idx="4673">
                  <c:v>35.999999999999986</c:v>
                </c:pt>
                <c:pt idx="4674">
                  <c:v>-217.99999999999997</c:v>
                </c:pt>
                <c:pt idx="4675">
                  <c:v>-214.20000000000013</c:v>
                </c:pt>
                <c:pt idx="4676">
                  <c:v>-20.999999999999996</c:v>
                </c:pt>
                <c:pt idx="4677">
                  <c:v>-25.8</c:v>
                </c:pt>
                <c:pt idx="4678">
                  <c:v>162.20000000000016</c:v>
                </c:pt>
                <c:pt idx="4679">
                  <c:v>158.39999999999995</c:v>
                </c:pt>
                <c:pt idx="4680">
                  <c:v>-4253.2</c:v>
                </c:pt>
                <c:pt idx="4681">
                  <c:v>32.799999999999983</c:v>
                </c:pt>
                <c:pt idx="4682">
                  <c:v>37.199999999999989</c:v>
                </c:pt>
                <c:pt idx="4683">
                  <c:v>-146.00000000000009</c:v>
                </c:pt>
                <c:pt idx="4684">
                  <c:v>-209.80000000000007</c:v>
                </c:pt>
                <c:pt idx="4685">
                  <c:v>-205.59999999999991</c:v>
                </c:pt>
                <c:pt idx="4686">
                  <c:v>-25</c:v>
                </c:pt>
                <c:pt idx="4687">
                  <c:v>-29.800000000000004</c:v>
                </c:pt>
                <c:pt idx="4688">
                  <c:v>167.20000000000005</c:v>
                </c:pt>
                <c:pt idx="4689">
                  <c:v>162.80000000000001</c:v>
                </c:pt>
                <c:pt idx="4690">
                  <c:v>33.199999999999982</c:v>
                </c:pt>
                <c:pt idx="4691">
                  <c:v>37.599999999999987</c:v>
                </c:pt>
                <c:pt idx="4692">
                  <c:v>-436.4</c:v>
                </c:pt>
                <c:pt idx="4693">
                  <c:v>-213.20000000000013</c:v>
                </c:pt>
                <c:pt idx="4694">
                  <c:v>-208.59999999999985</c:v>
                </c:pt>
                <c:pt idx="4695">
                  <c:v>-625.59999999999854</c:v>
                </c:pt>
                <c:pt idx="4696">
                  <c:v>-22.4</c:v>
                </c:pt>
                <c:pt idx="4697">
                  <c:v>-27</c:v>
                </c:pt>
                <c:pt idx="4698">
                  <c:v>158</c:v>
                </c:pt>
                <c:pt idx="4699">
                  <c:v>153.80000000000001</c:v>
                </c:pt>
                <c:pt idx="4700">
                  <c:v>32.799999999999983</c:v>
                </c:pt>
                <c:pt idx="4701">
                  <c:v>37.599999999999987</c:v>
                </c:pt>
                <c:pt idx="4702">
                  <c:v>-218.00000000000014</c:v>
                </c:pt>
                <c:pt idx="4703">
                  <c:v>-214.00000000000006</c:v>
                </c:pt>
                <c:pt idx="4704">
                  <c:v>3262.2000000000012</c:v>
                </c:pt>
                <c:pt idx="4705">
                  <c:v>-21.199999999999974</c:v>
                </c:pt>
                <c:pt idx="4706">
                  <c:v>-25.8</c:v>
                </c:pt>
                <c:pt idx="4707">
                  <c:v>-447.79999999999995</c:v>
                </c:pt>
                <c:pt idx="4708">
                  <c:v>136.59999999999997</c:v>
                </c:pt>
                <c:pt idx="4709">
                  <c:v>132.39999999999981</c:v>
                </c:pt>
                <c:pt idx="4710">
                  <c:v>36.999999999999986</c:v>
                </c:pt>
                <c:pt idx="4711">
                  <c:v>41.79999999999999</c:v>
                </c:pt>
                <c:pt idx="4712">
                  <c:v>-228.8</c:v>
                </c:pt>
                <c:pt idx="4713">
                  <c:v>-224.59999999999985</c:v>
                </c:pt>
                <c:pt idx="4714">
                  <c:v>-21.399999999999995</c:v>
                </c:pt>
                <c:pt idx="4715">
                  <c:v>-26.2</c:v>
                </c:pt>
                <c:pt idx="4716">
                  <c:v>788.00000000000011</c:v>
                </c:pt>
                <c:pt idx="4717">
                  <c:v>148.79999999999995</c:v>
                </c:pt>
                <c:pt idx="4718">
                  <c:v>144.40000000000009</c:v>
                </c:pt>
                <c:pt idx="4719">
                  <c:v>-4242.6000000000004</c:v>
                </c:pt>
                <c:pt idx="4720">
                  <c:v>37.399999999999991</c:v>
                </c:pt>
                <c:pt idx="4721">
                  <c:v>42.199999999999967</c:v>
                </c:pt>
                <c:pt idx="4722">
                  <c:v>-220.20000000000016</c:v>
                </c:pt>
                <c:pt idx="4723">
                  <c:v>-216</c:v>
                </c:pt>
                <c:pt idx="4724">
                  <c:v>-25.8</c:v>
                </c:pt>
                <c:pt idx="4725">
                  <c:v>-30.600000000000005</c:v>
                </c:pt>
                <c:pt idx="4726">
                  <c:v>155.79999999999998</c:v>
                </c:pt>
                <c:pt idx="4727">
                  <c:v>151.39999999999992</c:v>
                </c:pt>
                <c:pt idx="4728">
                  <c:v>2505.3999999999992</c:v>
                </c:pt>
                <c:pt idx="4729">
                  <c:v>32.399999999999984</c:v>
                </c:pt>
                <c:pt idx="4730">
                  <c:v>36.600000000000009</c:v>
                </c:pt>
                <c:pt idx="4731">
                  <c:v>-511.59999999999985</c:v>
                </c:pt>
                <c:pt idx="4732">
                  <c:v>-204.59999999999994</c:v>
                </c:pt>
                <c:pt idx="4733">
                  <c:v>-200.20000000000007</c:v>
                </c:pt>
                <c:pt idx="4734">
                  <c:v>-25</c:v>
                </c:pt>
                <c:pt idx="4735">
                  <c:v>-29.199999999999982</c:v>
                </c:pt>
                <c:pt idx="4736">
                  <c:v>162.40000000000006</c:v>
                </c:pt>
                <c:pt idx="4737">
                  <c:v>158</c:v>
                </c:pt>
                <c:pt idx="4738">
                  <c:v>32.399999999999984</c:v>
                </c:pt>
                <c:pt idx="4739">
                  <c:v>37.199999999999989</c:v>
                </c:pt>
                <c:pt idx="4740">
                  <c:v>-176.4000000000002</c:v>
                </c:pt>
                <c:pt idx="4741">
                  <c:v>-206.19999999999993</c:v>
                </c:pt>
                <c:pt idx="4742">
                  <c:v>-201.7999999999999</c:v>
                </c:pt>
                <c:pt idx="4743">
                  <c:v>3551.9999999999995</c:v>
                </c:pt>
                <c:pt idx="4744">
                  <c:v>-25</c:v>
                </c:pt>
                <c:pt idx="4745">
                  <c:v>-29.199999999999982</c:v>
                </c:pt>
                <c:pt idx="4746">
                  <c:v>149.8000000000001</c:v>
                </c:pt>
                <c:pt idx="4747">
                  <c:v>145.39999999999989</c:v>
                </c:pt>
                <c:pt idx="4748">
                  <c:v>35.79999999999999</c:v>
                </c:pt>
                <c:pt idx="4749">
                  <c:v>40.399999999999991</c:v>
                </c:pt>
                <c:pt idx="4750">
                  <c:v>-212.99999999999989</c:v>
                </c:pt>
                <c:pt idx="4751">
                  <c:v>-208.1999999999999</c:v>
                </c:pt>
                <c:pt idx="4752">
                  <c:v>-703.9999999999992</c:v>
                </c:pt>
                <c:pt idx="4753">
                  <c:v>-19.799999999999994</c:v>
                </c:pt>
                <c:pt idx="4754">
                  <c:v>-23.999999999999975</c:v>
                </c:pt>
                <c:pt idx="4755">
                  <c:v>585.6</c:v>
                </c:pt>
                <c:pt idx="4756">
                  <c:v>124.80000000000011</c:v>
                </c:pt>
                <c:pt idx="4757">
                  <c:v>120.59999999999995</c:v>
                </c:pt>
                <c:pt idx="4758">
                  <c:v>37.399999999999991</c:v>
                </c:pt>
                <c:pt idx="4759">
                  <c:v>41.79999999999999</c:v>
                </c:pt>
                <c:pt idx="4760">
                  <c:v>-227.20000000000002</c:v>
                </c:pt>
                <c:pt idx="4761">
                  <c:v>-222.79999999999998</c:v>
                </c:pt>
                <c:pt idx="4762">
                  <c:v>-19.999999999999972</c:v>
                </c:pt>
                <c:pt idx="4763">
                  <c:v>-24.599999999999998</c:v>
                </c:pt>
                <c:pt idx="4764">
                  <c:v>-343.19999999999993</c:v>
                </c:pt>
                <c:pt idx="4765">
                  <c:v>134.39999999999995</c:v>
                </c:pt>
                <c:pt idx="4766">
                  <c:v>129.99999999999989</c:v>
                </c:pt>
                <c:pt idx="4767">
                  <c:v>3114.1999999999994</c:v>
                </c:pt>
                <c:pt idx="4768">
                  <c:v>30.000000000000004</c:v>
                </c:pt>
                <c:pt idx="4769">
                  <c:v>33.999999999999986</c:v>
                </c:pt>
                <c:pt idx="4770">
                  <c:v>-194.39999999999989</c:v>
                </c:pt>
                <c:pt idx="4771">
                  <c:v>-190.60000000000005</c:v>
                </c:pt>
                <c:pt idx="4772">
                  <c:v>-19.799999999999994</c:v>
                </c:pt>
                <c:pt idx="4773">
                  <c:v>-23.799999999999997</c:v>
                </c:pt>
                <c:pt idx="4774">
                  <c:v>139.19999999999993</c:v>
                </c:pt>
                <c:pt idx="4775">
                  <c:v>135.6</c:v>
                </c:pt>
                <c:pt idx="4776">
                  <c:v>-4990.7999999999993</c:v>
                </c:pt>
                <c:pt idx="4777">
                  <c:v>31.199999999999982</c:v>
                </c:pt>
                <c:pt idx="4778">
                  <c:v>35.400000000000006</c:v>
                </c:pt>
                <c:pt idx="4779">
                  <c:v>-194.40000000000026</c:v>
                </c:pt>
                <c:pt idx="4780">
                  <c:v>-182.1999999999999</c:v>
                </c:pt>
                <c:pt idx="4781">
                  <c:v>-178.00000000000011</c:v>
                </c:pt>
                <c:pt idx="4782">
                  <c:v>-24.599999999999998</c:v>
                </c:pt>
                <c:pt idx="4783">
                  <c:v>-28.799999999999979</c:v>
                </c:pt>
                <c:pt idx="4784">
                  <c:v>145.39999999999989</c:v>
                </c:pt>
                <c:pt idx="4785">
                  <c:v>141.39999999999998</c:v>
                </c:pt>
                <c:pt idx="4786">
                  <c:v>31.800000000000004</c:v>
                </c:pt>
                <c:pt idx="4787">
                  <c:v>35.999999999999986</c:v>
                </c:pt>
                <c:pt idx="4788">
                  <c:v>-570.79999999999995</c:v>
                </c:pt>
                <c:pt idx="4789">
                  <c:v>-186.39999999999989</c:v>
                </c:pt>
                <c:pt idx="4790">
                  <c:v>-182.39999999999998</c:v>
                </c:pt>
                <c:pt idx="4791">
                  <c:v>-917.60000000000014</c:v>
                </c:pt>
                <c:pt idx="4792">
                  <c:v>-21.399999999999995</c:v>
                </c:pt>
                <c:pt idx="4793">
                  <c:v>-25.199999999999978</c:v>
                </c:pt>
                <c:pt idx="4794">
                  <c:v>134.99999999999997</c:v>
                </c:pt>
                <c:pt idx="4795">
                  <c:v>131.00000000000006</c:v>
                </c:pt>
                <c:pt idx="4796">
                  <c:v>31.200000000000006</c:v>
                </c:pt>
                <c:pt idx="4797">
                  <c:v>35.199999999999989</c:v>
                </c:pt>
                <c:pt idx="4798">
                  <c:v>-191.79999999999993</c:v>
                </c:pt>
                <c:pt idx="4799">
                  <c:v>-188.20000000000013</c:v>
                </c:pt>
                <c:pt idx="4800">
                  <c:v>3465.2</c:v>
                </c:pt>
                <c:pt idx="4801">
                  <c:v>-20.199999999999996</c:v>
                </c:pt>
                <c:pt idx="4802">
                  <c:v>-23.799999999999997</c:v>
                </c:pt>
                <c:pt idx="4803">
                  <c:v>-549.20000000000005</c:v>
                </c:pt>
                <c:pt idx="4804">
                  <c:v>107.59999999999987</c:v>
                </c:pt>
                <c:pt idx="4805">
                  <c:v>103.40000000000006</c:v>
                </c:pt>
                <c:pt idx="4806">
                  <c:v>36.79999999999999</c:v>
                </c:pt>
                <c:pt idx="4807">
                  <c:v>40.599999999999994</c:v>
                </c:pt>
                <c:pt idx="4808">
                  <c:v>-204.79999999999981</c:v>
                </c:pt>
                <c:pt idx="4809">
                  <c:v>-200.60000000000002</c:v>
                </c:pt>
                <c:pt idx="4810">
                  <c:v>-20.199999999999996</c:v>
                </c:pt>
                <c:pt idx="4811">
                  <c:v>-24.2</c:v>
                </c:pt>
                <c:pt idx="4812">
                  <c:v>916.4</c:v>
                </c:pt>
                <c:pt idx="4813">
                  <c:v>121.8</c:v>
                </c:pt>
                <c:pt idx="4814">
                  <c:v>117.60000000000001</c:v>
                </c:pt>
                <c:pt idx="4815">
                  <c:v>-5021.7999999999993</c:v>
                </c:pt>
                <c:pt idx="4816">
                  <c:v>36.79999999999999</c:v>
                </c:pt>
                <c:pt idx="4817">
                  <c:v>40.599999999999994</c:v>
                </c:pt>
                <c:pt idx="4818">
                  <c:v>-190.2000000000001</c:v>
                </c:pt>
                <c:pt idx="4819">
                  <c:v>-185.79999999999987</c:v>
                </c:pt>
                <c:pt idx="4820">
                  <c:v>-25.8</c:v>
                </c:pt>
                <c:pt idx="4821">
                  <c:v>-29.800000000000004</c:v>
                </c:pt>
                <c:pt idx="4822">
                  <c:v>129.39999999999986</c:v>
                </c:pt>
                <c:pt idx="4823">
                  <c:v>125.20000000000006</c:v>
                </c:pt>
                <c:pt idx="4824">
                  <c:v>3268.0000000000005</c:v>
                </c:pt>
                <c:pt idx="4825">
                  <c:v>30.399999999999981</c:v>
                </c:pt>
                <c:pt idx="4826">
                  <c:v>33.999999999999986</c:v>
                </c:pt>
                <c:pt idx="4827">
                  <c:v>-516.40000000000009</c:v>
                </c:pt>
                <c:pt idx="4828">
                  <c:v>-167.7999999999999</c:v>
                </c:pt>
                <c:pt idx="4829">
                  <c:v>-163.79999999999998</c:v>
                </c:pt>
                <c:pt idx="4830">
                  <c:v>-24.399999999999977</c:v>
                </c:pt>
                <c:pt idx="4831">
                  <c:v>-28.200000000000003</c:v>
                </c:pt>
                <c:pt idx="4832">
                  <c:v>135.39999999999992</c:v>
                </c:pt>
                <c:pt idx="4833">
                  <c:v>131.4</c:v>
                </c:pt>
                <c:pt idx="4834">
                  <c:v>30.600000000000005</c:v>
                </c:pt>
                <c:pt idx="4835">
                  <c:v>34.20000000000001</c:v>
                </c:pt>
                <c:pt idx="4836">
                  <c:v>-177.19999999999985</c:v>
                </c:pt>
                <c:pt idx="4837">
                  <c:v>-169.99999999999991</c:v>
                </c:pt>
                <c:pt idx="4838">
                  <c:v>-165.80000000000013</c:v>
                </c:pt>
                <c:pt idx="4839">
                  <c:v>3316.9999999999986</c:v>
                </c:pt>
                <c:pt idx="4840">
                  <c:v>-25</c:v>
                </c:pt>
                <c:pt idx="4841">
                  <c:v>-28.799999999999979</c:v>
                </c:pt>
                <c:pt idx="4842">
                  <c:v>123.39999999999999</c:v>
                </c:pt>
                <c:pt idx="4843">
                  <c:v>119.20000000000002</c:v>
                </c:pt>
                <c:pt idx="4844">
                  <c:v>33.799999999999983</c:v>
                </c:pt>
                <c:pt idx="4845">
                  <c:v>37.999999999999986</c:v>
                </c:pt>
                <c:pt idx="4846">
                  <c:v>-176.20000000000005</c:v>
                </c:pt>
                <c:pt idx="4847">
                  <c:v>-171.99999999999989</c:v>
                </c:pt>
                <c:pt idx="4848">
                  <c:v>-1004.0000000000006</c:v>
                </c:pt>
                <c:pt idx="4849">
                  <c:v>-19.999999999999972</c:v>
                </c:pt>
                <c:pt idx="4850">
                  <c:v>-23.799999999999997</c:v>
                </c:pt>
                <c:pt idx="4851">
                  <c:v>796.4</c:v>
                </c:pt>
                <c:pt idx="4852">
                  <c:v>101.39999999999993</c:v>
                </c:pt>
                <c:pt idx="4853">
                  <c:v>97.799999999999969</c:v>
                </c:pt>
                <c:pt idx="4854">
                  <c:v>35.199999999999989</c:v>
                </c:pt>
                <c:pt idx="4855">
                  <c:v>38.79999999999999</c:v>
                </c:pt>
                <c:pt idx="4856">
                  <c:v>-191.79999999999993</c:v>
                </c:pt>
                <c:pt idx="4857">
                  <c:v>-187.8</c:v>
                </c:pt>
                <c:pt idx="4858">
                  <c:v>-19.999999999999972</c:v>
                </c:pt>
                <c:pt idx="4859">
                  <c:v>-23.999999999999975</c:v>
                </c:pt>
                <c:pt idx="4860">
                  <c:v>-482.40000000000015</c:v>
                </c:pt>
                <c:pt idx="4861">
                  <c:v>110.39999999999992</c:v>
                </c:pt>
                <c:pt idx="4862">
                  <c:v>106.4</c:v>
                </c:pt>
                <c:pt idx="4863">
                  <c:v>3464.1999999999994</c:v>
                </c:pt>
                <c:pt idx="4864">
                  <c:v>27.8</c:v>
                </c:pt>
                <c:pt idx="4865">
                  <c:v>31.000000000000004</c:v>
                </c:pt>
                <c:pt idx="4866">
                  <c:v>-158.39999999999995</c:v>
                </c:pt>
                <c:pt idx="4867">
                  <c:v>-154.80000000000001</c:v>
                </c:pt>
                <c:pt idx="4868">
                  <c:v>-19.799999999999994</c:v>
                </c:pt>
                <c:pt idx="4869">
                  <c:v>-23.2</c:v>
                </c:pt>
                <c:pt idx="4870">
                  <c:v>114.80000000000014</c:v>
                </c:pt>
                <c:pt idx="4871">
                  <c:v>111.00000000000011</c:v>
                </c:pt>
                <c:pt idx="4872">
                  <c:v>-5084.8</c:v>
                </c:pt>
                <c:pt idx="4873">
                  <c:v>29.199999999999982</c:v>
                </c:pt>
                <c:pt idx="4874">
                  <c:v>32.600000000000009</c:v>
                </c:pt>
                <c:pt idx="4875">
                  <c:v>-175.19999999999987</c:v>
                </c:pt>
                <c:pt idx="4876">
                  <c:v>-147.79999999999998</c:v>
                </c:pt>
                <c:pt idx="4877">
                  <c:v>-144.00000000000011</c:v>
                </c:pt>
                <c:pt idx="4878">
                  <c:v>-24.4</c:v>
                </c:pt>
                <c:pt idx="4879">
                  <c:v>-27.6</c:v>
                </c:pt>
                <c:pt idx="4880">
                  <c:v>120.40000000000006</c:v>
                </c:pt>
                <c:pt idx="4881">
                  <c:v>116.39999999999996</c:v>
                </c:pt>
                <c:pt idx="4882">
                  <c:v>29.59999999999998</c:v>
                </c:pt>
                <c:pt idx="4883">
                  <c:v>33.199999999999982</c:v>
                </c:pt>
                <c:pt idx="4884">
                  <c:v>-529.79999999999984</c:v>
                </c:pt>
                <c:pt idx="4885">
                  <c:v>-151.6</c:v>
                </c:pt>
                <c:pt idx="4886">
                  <c:v>-146.99999999999989</c:v>
                </c:pt>
                <c:pt idx="4887">
                  <c:v>-1082.0000000000007</c:v>
                </c:pt>
                <c:pt idx="4888">
                  <c:v>-21.799999999999997</c:v>
                </c:pt>
                <c:pt idx="4889">
                  <c:v>-24.8</c:v>
                </c:pt>
                <c:pt idx="4890">
                  <c:v>113.00000000000007</c:v>
                </c:pt>
                <c:pt idx="4891">
                  <c:v>109.60000000000018</c:v>
                </c:pt>
                <c:pt idx="4892">
                  <c:v>28.800000000000004</c:v>
                </c:pt>
                <c:pt idx="4893">
                  <c:v>32.200000000000003</c:v>
                </c:pt>
                <c:pt idx="4894">
                  <c:v>-155.79999999999998</c:v>
                </c:pt>
                <c:pt idx="4895">
                  <c:v>-151.99999999999994</c:v>
                </c:pt>
                <c:pt idx="4896">
                  <c:v>2961.9999999999995</c:v>
                </c:pt>
                <c:pt idx="4897">
                  <c:v>-20.999999999999996</c:v>
                </c:pt>
                <c:pt idx="4898">
                  <c:v>-24.2</c:v>
                </c:pt>
                <c:pt idx="4899">
                  <c:v>-587.39999999999986</c:v>
                </c:pt>
                <c:pt idx="4900">
                  <c:v>91.800000000000097</c:v>
                </c:pt>
                <c:pt idx="4901">
                  <c:v>87.599999999999937</c:v>
                </c:pt>
                <c:pt idx="4902">
                  <c:v>33.599999999999987</c:v>
                </c:pt>
                <c:pt idx="4903">
                  <c:v>36.999999999999986</c:v>
                </c:pt>
                <c:pt idx="4904">
                  <c:v>-166.59999999999985</c:v>
                </c:pt>
                <c:pt idx="4905">
                  <c:v>-162.40000000000006</c:v>
                </c:pt>
                <c:pt idx="4906">
                  <c:v>-21.199999999999974</c:v>
                </c:pt>
                <c:pt idx="4907">
                  <c:v>-24.599999999999998</c:v>
                </c:pt>
                <c:pt idx="4908">
                  <c:v>976.60000000000014</c:v>
                </c:pt>
                <c:pt idx="4909">
                  <c:v>104.79999999999983</c:v>
                </c:pt>
                <c:pt idx="4910">
                  <c:v>100.99999999999997</c:v>
                </c:pt>
                <c:pt idx="4911">
                  <c:v>-4856.4000000000005</c:v>
                </c:pt>
                <c:pt idx="4912">
                  <c:v>34.599999999999987</c:v>
                </c:pt>
                <c:pt idx="4913">
                  <c:v>37.599999999999987</c:v>
                </c:pt>
                <c:pt idx="4914">
                  <c:v>-156.19999999999993</c:v>
                </c:pt>
                <c:pt idx="4915">
                  <c:v>-151.6</c:v>
                </c:pt>
                <c:pt idx="4916">
                  <c:v>-26.2</c:v>
                </c:pt>
                <c:pt idx="4917">
                  <c:v>-29.59999999999998</c:v>
                </c:pt>
                <c:pt idx="4918">
                  <c:v>111.40000000000008</c:v>
                </c:pt>
                <c:pt idx="4919">
                  <c:v>107.00000000000003</c:v>
                </c:pt>
                <c:pt idx="4920">
                  <c:v>3376.9999999999995</c:v>
                </c:pt>
                <c:pt idx="4921">
                  <c:v>28.600000000000012</c:v>
                </c:pt>
                <c:pt idx="4922">
                  <c:v>31.80000000000004</c:v>
                </c:pt>
                <c:pt idx="4923">
                  <c:v>-434.7999999999999</c:v>
                </c:pt>
                <c:pt idx="4924">
                  <c:v>-138.79999999999998</c:v>
                </c:pt>
                <c:pt idx="4925">
                  <c:v>-134.80000000000007</c:v>
                </c:pt>
                <c:pt idx="4926">
                  <c:v>-24.200000000000021</c:v>
                </c:pt>
                <c:pt idx="4927">
                  <c:v>-27.400000000000023</c:v>
                </c:pt>
                <c:pt idx="4928">
                  <c:v>113.99999999999987</c:v>
                </c:pt>
                <c:pt idx="4929">
                  <c:v>110.40000000000009</c:v>
                </c:pt>
                <c:pt idx="4930">
                  <c:v>28.79999999999999</c:v>
                </c:pt>
                <c:pt idx="4931">
                  <c:v>32.200000000000038</c:v>
                </c:pt>
                <c:pt idx="4932">
                  <c:v>-138.79999999999981</c:v>
                </c:pt>
                <c:pt idx="4933">
                  <c:v>-139.4</c:v>
                </c:pt>
                <c:pt idx="4934">
                  <c:v>-135.80000000000004</c:v>
                </c:pt>
                <c:pt idx="4935">
                  <c:v>-25.000000000000021</c:v>
                </c:pt>
                <c:pt idx="4936">
                  <c:v>-27.6</c:v>
                </c:pt>
                <c:pt idx="4937">
                  <c:v>116.1999999999999</c:v>
                </c:pt>
                <c:pt idx="4938">
                  <c:v>112.39999999999988</c:v>
                </c:pt>
                <c:pt idx="4939">
                  <c:v>29.199999999999992</c:v>
                </c:pt>
                <c:pt idx="4940">
                  <c:v>31.999999999999993</c:v>
                </c:pt>
                <c:pt idx="4941">
                  <c:v>-140.60000000000005</c:v>
                </c:pt>
                <c:pt idx="4942">
                  <c:v>-136.79999999999984</c:v>
                </c:pt>
                <c:pt idx="4943">
                  <c:v>-53.400000000000027</c:v>
                </c:pt>
                <c:pt idx="4944">
                  <c:v>236.00000000000028</c:v>
                </c:pt>
                <c:pt idx="4945">
                  <c:v>61.599999999999945</c:v>
                </c:pt>
                <c:pt idx="4946">
                  <c:v>-273.60000000000008</c:v>
                </c:pt>
                <c:pt idx="4947">
                  <c:v>-54.800000000000047</c:v>
                </c:pt>
                <c:pt idx="4948">
                  <c:v>211.39999999999972</c:v>
                </c:pt>
                <c:pt idx="4949">
                  <c:v>64.800000000000054</c:v>
                </c:pt>
                <c:pt idx="4950">
                  <c:v>-131.2000000000001</c:v>
                </c:pt>
                <c:pt idx="4951">
                  <c:v>-127.39999999999991</c:v>
                </c:pt>
                <c:pt idx="4952">
                  <c:v>-26.600000000000023</c:v>
                </c:pt>
                <c:pt idx="4953">
                  <c:v>-29.600000000000005</c:v>
                </c:pt>
                <c:pt idx="4954">
                  <c:v>107.60000000000005</c:v>
                </c:pt>
                <c:pt idx="4955">
                  <c:v>103.40000000000006</c:v>
                </c:pt>
                <c:pt idx="4956">
                  <c:v>30.799999999999994</c:v>
                </c:pt>
                <c:pt idx="4957">
                  <c:v>34.000000000000021</c:v>
                </c:pt>
                <c:pt idx="4958">
                  <c:v>-131.79999999999995</c:v>
                </c:pt>
                <c:pt idx="4959">
                  <c:v>-127.59999999999998</c:v>
                </c:pt>
                <c:pt idx="4960">
                  <c:v>-26.600000000000023</c:v>
                </c:pt>
                <c:pt idx="4961">
                  <c:v>-29.800000000000026</c:v>
                </c:pt>
                <c:pt idx="4962">
                  <c:v>107.79999999999994</c:v>
                </c:pt>
                <c:pt idx="4963">
                  <c:v>103.59999999999995</c:v>
                </c:pt>
                <c:pt idx="4964">
                  <c:v>31.000000000000014</c:v>
                </c:pt>
                <c:pt idx="4965">
                  <c:v>34.200000000000038</c:v>
                </c:pt>
                <c:pt idx="4966">
                  <c:v>-131.80000000000013</c:v>
                </c:pt>
                <c:pt idx="4967">
                  <c:v>-127.39999999999991</c:v>
                </c:pt>
                <c:pt idx="4968">
                  <c:v>-26.8</c:v>
                </c:pt>
                <c:pt idx="4969">
                  <c:v>-29.800000000000004</c:v>
                </c:pt>
                <c:pt idx="4970">
                  <c:v>107.80000000000011</c:v>
                </c:pt>
                <c:pt idx="4971">
                  <c:v>103.2</c:v>
                </c:pt>
                <c:pt idx="4972">
                  <c:v>31.200000000000017</c:v>
                </c:pt>
                <c:pt idx="4973">
                  <c:v>34.000000000000021</c:v>
                </c:pt>
                <c:pt idx="4974">
                  <c:v>-132.99999999999983</c:v>
                </c:pt>
                <c:pt idx="4975">
                  <c:v>-128.59999999999997</c:v>
                </c:pt>
                <c:pt idx="4976">
                  <c:v>-26.600000000000023</c:v>
                </c:pt>
                <c:pt idx="4977">
                  <c:v>-29.800000000000004</c:v>
                </c:pt>
                <c:pt idx="4978">
                  <c:v>111.39999999999989</c:v>
                </c:pt>
                <c:pt idx="4979">
                  <c:v>107.19999999999992</c:v>
                </c:pt>
                <c:pt idx="4980">
                  <c:v>30.800000000000015</c:v>
                </c:pt>
                <c:pt idx="4981">
                  <c:v>33.600000000000016</c:v>
                </c:pt>
                <c:pt idx="4982">
                  <c:v>-136.40000000000006</c:v>
                </c:pt>
                <c:pt idx="4983">
                  <c:v>-132.60000000000005</c:v>
                </c:pt>
                <c:pt idx="4984">
                  <c:v>-26</c:v>
                </c:pt>
                <c:pt idx="4985">
                  <c:v>-29.400000000000002</c:v>
                </c:pt>
                <c:pt idx="4986">
                  <c:v>114.4</c:v>
                </c:pt>
                <c:pt idx="4987">
                  <c:v>110.80000000000005</c:v>
                </c:pt>
                <c:pt idx="4988">
                  <c:v>29.800000000000015</c:v>
                </c:pt>
                <c:pt idx="4989">
                  <c:v>33.200000000000017</c:v>
                </c:pt>
                <c:pt idx="4990">
                  <c:v>-139.79999999999995</c:v>
                </c:pt>
                <c:pt idx="4991">
                  <c:v>-135.6</c:v>
                </c:pt>
                <c:pt idx="4992">
                  <c:v>-54.400000000000006</c:v>
                </c:pt>
                <c:pt idx="4993">
                  <c:v>232.79999999999993</c:v>
                </c:pt>
                <c:pt idx="4994">
                  <c:v>62.599999999999987</c:v>
                </c:pt>
                <c:pt idx="4995">
                  <c:v>-276.79999999999973</c:v>
                </c:pt>
                <c:pt idx="4996">
                  <c:v>-55.2</c:v>
                </c:pt>
                <c:pt idx="4997">
                  <c:v>218.19999999999985</c:v>
                </c:pt>
                <c:pt idx="4998">
                  <c:v>64.600000000000051</c:v>
                </c:pt>
                <c:pt idx="4999">
                  <c:v>-135.80000000000024</c:v>
                </c:pt>
                <c:pt idx="5000">
                  <c:v>-131.80000000000013</c:v>
                </c:pt>
                <c:pt idx="5001">
                  <c:v>-25.8</c:v>
                </c:pt>
                <c:pt idx="5002">
                  <c:v>-29.000000000000004</c:v>
                </c:pt>
                <c:pt idx="5003">
                  <c:v>114.00000000000006</c:v>
                </c:pt>
                <c:pt idx="5004">
                  <c:v>110.20000000000003</c:v>
                </c:pt>
                <c:pt idx="5005">
                  <c:v>29.800000000000036</c:v>
                </c:pt>
                <c:pt idx="5006">
                  <c:v>32.999999999999993</c:v>
                </c:pt>
                <c:pt idx="5007">
                  <c:v>-138.99999999999989</c:v>
                </c:pt>
                <c:pt idx="5008">
                  <c:v>-134.7999999999999</c:v>
                </c:pt>
                <c:pt idx="5009">
                  <c:v>697.4</c:v>
                </c:pt>
                <c:pt idx="5010">
                  <c:v>-25</c:v>
                </c:pt>
                <c:pt idx="5011">
                  <c:v>-28.400000000000002</c:v>
                </c:pt>
                <c:pt idx="5012">
                  <c:v>120.60000000000012</c:v>
                </c:pt>
                <c:pt idx="5013">
                  <c:v>117.00000000000017</c:v>
                </c:pt>
                <c:pt idx="5014">
                  <c:v>28.800000000000015</c:v>
                </c:pt>
                <c:pt idx="5015">
                  <c:v>32.200000000000017</c:v>
                </c:pt>
                <c:pt idx="5016">
                  <c:v>-143.20000000000005</c:v>
                </c:pt>
                <c:pt idx="5017">
                  <c:v>-139.20000000000013</c:v>
                </c:pt>
                <c:pt idx="5018">
                  <c:v>-445.79999999999984</c:v>
                </c:pt>
                <c:pt idx="5019">
                  <c:v>-24.599999999999998</c:v>
                </c:pt>
                <c:pt idx="5020">
                  <c:v>-28.200000000000003</c:v>
                </c:pt>
                <c:pt idx="5021">
                  <c:v>3086.2000000000007</c:v>
                </c:pt>
                <c:pt idx="5022">
                  <c:v>122.60000000000008</c:v>
                </c:pt>
                <c:pt idx="5023">
                  <c:v>118.99999999999994</c:v>
                </c:pt>
                <c:pt idx="5024">
                  <c:v>25.8</c:v>
                </c:pt>
                <c:pt idx="5025">
                  <c:v>29.000000000000004</c:v>
                </c:pt>
                <c:pt idx="5026">
                  <c:v>-142</c:v>
                </c:pt>
                <c:pt idx="5027">
                  <c:v>-138.59999999999991</c:v>
                </c:pt>
                <c:pt idx="5028">
                  <c:v>-21.999999999999975</c:v>
                </c:pt>
                <c:pt idx="5029">
                  <c:v>-25.4</c:v>
                </c:pt>
                <c:pt idx="5030">
                  <c:v>-4752.7999999999993</c:v>
                </c:pt>
                <c:pt idx="5031">
                  <c:v>120.39999999999988</c:v>
                </c:pt>
                <c:pt idx="5032">
                  <c:v>116.60000000000004</c:v>
                </c:pt>
                <c:pt idx="5033">
                  <c:v>105.79999999999998</c:v>
                </c:pt>
                <c:pt idx="5034">
                  <c:v>29.800000000000004</c:v>
                </c:pt>
                <c:pt idx="5035">
                  <c:v>32.600000000000009</c:v>
                </c:pt>
                <c:pt idx="5036">
                  <c:v>-142.80000000000007</c:v>
                </c:pt>
                <c:pt idx="5037">
                  <c:v>-138.40000000000003</c:v>
                </c:pt>
                <c:pt idx="5038">
                  <c:v>-24.2</c:v>
                </c:pt>
                <c:pt idx="5039">
                  <c:v>-27.6</c:v>
                </c:pt>
                <c:pt idx="5040">
                  <c:v>113.00000000000007</c:v>
                </c:pt>
                <c:pt idx="5041">
                  <c:v>108.8000000000001</c:v>
                </c:pt>
                <c:pt idx="5042">
                  <c:v>-560.39999999999986</c:v>
                </c:pt>
                <c:pt idx="5043">
                  <c:v>28.800000000000004</c:v>
                </c:pt>
                <c:pt idx="5044">
                  <c:v>32.200000000000003</c:v>
                </c:pt>
                <c:pt idx="5045">
                  <c:v>-760.20000000000039</c:v>
                </c:pt>
                <c:pt idx="5046">
                  <c:v>-139.79999999999995</c:v>
                </c:pt>
                <c:pt idx="5047">
                  <c:v>-135.99999999999994</c:v>
                </c:pt>
                <c:pt idx="5048">
                  <c:v>-23.799999999999997</c:v>
                </c:pt>
                <c:pt idx="5049">
                  <c:v>-26.6</c:v>
                </c:pt>
                <c:pt idx="5050">
                  <c:v>115.19999999999992</c:v>
                </c:pt>
                <c:pt idx="5051">
                  <c:v>111.2</c:v>
                </c:pt>
                <c:pt idx="5052">
                  <c:v>27.400000000000002</c:v>
                </c:pt>
                <c:pt idx="5053">
                  <c:v>31.000000000000004</c:v>
                </c:pt>
                <c:pt idx="5054">
                  <c:v>2130.4</c:v>
                </c:pt>
                <c:pt idx="5055">
                  <c:v>-138.19999999999996</c:v>
                </c:pt>
                <c:pt idx="5056">
                  <c:v>-133.79999999999993</c:v>
                </c:pt>
                <c:pt idx="5057">
                  <c:v>-440</c:v>
                </c:pt>
                <c:pt idx="5058">
                  <c:v>-25.599999999999977</c:v>
                </c:pt>
                <c:pt idx="5059">
                  <c:v>-28.399999999999981</c:v>
                </c:pt>
                <c:pt idx="5060">
                  <c:v>115.59999999999988</c:v>
                </c:pt>
                <c:pt idx="5061">
                  <c:v>111.80000000000003</c:v>
                </c:pt>
                <c:pt idx="5062">
                  <c:v>28.59999999999998</c:v>
                </c:pt>
                <c:pt idx="5063">
                  <c:v>31.599999999999984</c:v>
                </c:pt>
                <c:pt idx="5064">
                  <c:v>-135.20000000000002</c:v>
                </c:pt>
                <c:pt idx="5065">
                  <c:v>-131.19999999999993</c:v>
                </c:pt>
                <c:pt idx="5066">
                  <c:v>678.00000000000011</c:v>
                </c:pt>
                <c:pt idx="5067">
                  <c:v>-24.799999999999976</c:v>
                </c:pt>
                <c:pt idx="5068">
                  <c:v>-28.200000000000003</c:v>
                </c:pt>
                <c:pt idx="5069">
                  <c:v>-4747.4000000000005</c:v>
                </c:pt>
                <c:pt idx="5070">
                  <c:v>119.20000000000019</c:v>
                </c:pt>
                <c:pt idx="5071">
                  <c:v>114.40000000000019</c:v>
                </c:pt>
                <c:pt idx="5072">
                  <c:v>31.400000000000006</c:v>
                </c:pt>
                <c:pt idx="5073">
                  <c:v>34.799999999999983</c:v>
                </c:pt>
                <c:pt idx="5074">
                  <c:v>-135.40000000000009</c:v>
                </c:pt>
                <c:pt idx="5075">
                  <c:v>-131.19999999999993</c:v>
                </c:pt>
                <c:pt idx="5076">
                  <c:v>-28.6</c:v>
                </c:pt>
                <c:pt idx="5077">
                  <c:v>-31.400000000000006</c:v>
                </c:pt>
                <c:pt idx="5078">
                  <c:v>3157.4000000000005</c:v>
                </c:pt>
                <c:pt idx="5079">
                  <c:v>117.7999999999999</c:v>
                </c:pt>
                <c:pt idx="5080">
                  <c:v>113.59999999999992</c:v>
                </c:pt>
                <c:pt idx="5081">
                  <c:v>-456.80000000000007</c:v>
                </c:pt>
                <c:pt idx="5082">
                  <c:v>30.800000000000004</c:v>
                </c:pt>
                <c:pt idx="5083">
                  <c:v>34.000000000000007</c:v>
                </c:pt>
                <c:pt idx="5084">
                  <c:v>-152.59999999999997</c:v>
                </c:pt>
                <c:pt idx="5085">
                  <c:v>-148.60000000000005</c:v>
                </c:pt>
                <c:pt idx="5086">
                  <c:v>-23.599999999999998</c:v>
                </c:pt>
                <c:pt idx="5087">
                  <c:v>-26.8</c:v>
                </c:pt>
                <c:pt idx="5088">
                  <c:v>110.20000000000003</c:v>
                </c:pt>
                <c:pt idx="5089">
                  <c:v>106.20000000000012</c:v>
                </c:pt>
                <c:pt idx="5090">
                  <c:v>84.200000000000045</c:v>
                </c:pt>
                <c:pt idx="5091">
                  <c:v>30.200000000000003</c:v>
                </c:pt>
                <c:pt idx="5092">
                  <c:v>33.400000000000006</c:v>
                </c:pt>
                <c:pt idx="5093">
                  <c:v>2666.4</c:v>
                </c:pt>
                <c:pt idx="5094">
                  <c:v>-144.80000000000004</c:v>
                </c:pt>
                <c:pt idx="5095">
                  <c:v>-140.19999999999993</c:v>
                </c:pt>
                <c:pt idx="5096">
                  <c:v>-27</c:v>
                </c:pt>
                <c:pt idx="5097">
                  <c:v>-30.200000000000003</c:v>
                </c:pt>
                <c:pt idx="5098">
                  <c:v>118.6</c:v>
                </c:pt>
                <c:pt idx="5099">
                  <c:v>114.59999999999989</c:v>
                </c:pt>
                <c:pt idx="5100">
                  <c:v>30.799999999999983</c:v>
                </c:pt>
                <c:pt idx="5101">
                  <c:v>34.20000000000001</c:v>
                </c:pt>
                <c:pt idx="5102">
                  <c:v>-918.80000000000018</c:v>
                </c:pt>
                <c:pt idx="5103">
                  <c:v>-142.39999999999995</c:v>
                </c:pt>
                <c:pt idx="5104">
                  <c:v>-138.40000000000003</c:v>
                </c:pt>
                <c:pt idx="5105">
                  <c:v>966.40000000000009</c:v>
                </c:pt>
                <c:pt idx="5106">
                  <c:v>-25.999999999999979</c:v>
                </c:pt>
                <c:pt idx="5107">
                  <c:v>-29.59999999999998</c:v>
                </c:pt>
                <c:pt idx="5108">
                  <c:v>124.60000000000004</c:v>
                </c:pt>
                <c:pt idx="5109">
                  <c:v>120.59999999999995</c:v>
                </c:pt>
                <c:pt idx="5110">
                  <c:v>29.400000000000002</c:v>
                </c:pt>
                <c:pt idx="5111">
                  <c:v>32.999999999999986</c:v>
                </c:pt>
                <c:pt idx="5112">
                  <c:v>-144.99999999999991</c:v>
                </c:pt>
                <c:pt idx="5113">
                  <c:v>-140.80000000000013</c:v>
                </c:pt>
                <c:pt idx="5114">
                  <c:v>-620.80000000000018</c:v>
                </c:pt>
                <c:pt idx="5115">
                  <c:v>-25.4</c:v>
                </c:pt>
                <c:pt idx="5116">
                  <c:v>-28.799999999999979</c:v>
                </c:pt>
                <c:pt idx="5117">
                  <c:v>2200</c:v>
                </c:pt>
                <c:pt idx="5118">
                  <c:v>122.40000000000002</c:v>
                </c:pt>
                <c:pt idx="5119">
                  <c:v>118.80000000000024</c:v>
                </c:pt>
                <c:pt idx="5120">
                  <c:v>27.59999999999998</c:v>
                </c:pt>
                <c:pt idx="5121">
                  <c:v>30.600000000000005</c:v>
                </c:pt>
                <c:pt idx="5122">
                  <c:v>-145.59999999999994</c:v>
                </c:pt>
                <c:pt idx="5123">
                  <c:v>-141.39999999999998</c:v>
                </c:pt>
                <c:pt idx="5124">
                  <c:v>-22.999999999999996</c:v>
                </c:pt>
                <c:pt idx="5125">
                  <c:v>-26.399999999999977</c:v>
                </c:pt>
                <c:pt idx="5126">
                  <c:v>-3386.599999999999</c:v>
                </c:pt>
                <c:pt idx="5127">
                  <c:v>119.00000000000013</c:v>
                </c:pt>
                <c:pt idx="5128">
                  <c:v>114.99999999999986</c:v>
                </c:pt>
                <c:pt idx="5129">
                  <c:v>93.400000000000105</c:v>
                </c:pt>
                <c:pt idx="5130">
                  <c:v>30.399999999999981</c:v>
                </c:pt>
                <c:pt idx="5131">
                  <c:v>33.599999999999987</c:v>
                </c:pt>
                <c:pt idx="5132">
                  <c:v>-145.59999999999994</c:v>
                </c:pt>
                <c:pt idx="5133">
                  <c:v>-141.60000000000002</c:v>
                </c:pt>
                <c:pt idx="5134">
                  <c:v>-24</c:v>
                </c:pt>
                <c:pt idx="5135">
                  <c:v>-27.400000000000002</c:v>
                </c:pt>
                <c:pt idx="5136">
                  <c:v>110.39999999999992</c:v>
                </c:pt>
                <c:pt idx="5137">
                  <c:v>106.4</c:v>
                </c:pt>
                <c:pt idx="5138">
                  <c:v>-540.60000000000014</c:v>
                </c:pt>
                <c:pt idx="5139">
                  <c:v>29.800000000000004</c:v>
                </c:pt>
                <c:pt idx="5140">
                  <c:v>32.799999999999983</c:v>
                </c:pt>
                <c:pt idx="5141">
                  <c:v>-857.79999999999882</c:v>
                </c:pt>
                <c:pt idx="5142">
                  <c:v>-141.60000000000002</c:v>
                </c:pt>
                <c:pt idx="5143">
                  <c:v>-137.80000000000001</c:v>
                </c:pt>
                <c:pt idx="5144">
                  <c:v>-23.599999999999977</c:v>
                </c:pt>
                <c:pt idx="5145">
                  <c:v>-27.199999999999978</c:v>
                </c:pt>
                <c:pt idx="5146">
                  <c:v>115.00000000000003</c:v>
                </c:pt>
                <c:pt idx="5147">
                  <c:v>110.99999999999994</c:v>
                </c:pt>
                <c:pt idx="5148">
                  <c:v>27.8</c:v>
                </c:pt>
                <c:pt idx="5149">
                  <c:v>30.799999999999983</c:v>
                </c:pt>
                <c:pt idx="5150">
                  <c:v>2381.1999999999998</c:v>
                </c:pt>
                <c:pt idx="5151">
                  <c:v>-139.20000000000013</c:v>
                </c:pt>
                <c:pt idx="5152">
                  <c:v>-134.80000000000007</c:v>
                </c:pt>
                <c:pt idx="5153">
                  <c:v>-562.99999999999989</c:v>
                </c:pt>
                <c:pt idx="5154">
                  <c:v>-25.999999999999979</c:v>
                </c:pt>
                <c:pt idx="5155">
                  <c:v>-29.000000000000004</c:v>
                </c:pt>
                <c:pt idx="5156">
                  <c:v>116.1999999999999</c:v>
                </c:pt>
                <c:pt idx="5157">
                  <c:v>112.19999999999999</c:v>
                </c:pt>
                <c:pt idx="5158">
                  <c:v>28.999999999999982</c:v>
                </c:pt>
                <c:pt idx="5159">
                  <c:v>31.999999999999982</c:v>
                </c:pt>
                <c:pt idx="5160">
                  <c:v>-134.99999999999977</c:v>
                </c:pt>
                <c:pt idx="5161">
                  <c:v>-130.99999999999986</c:v>
                </c:pt>
                <c:pt idx="5162">
                  <c:v>871.8</c:v>
                </c:pt>
                <c:pt idx="5163">
                  <c:v>-25.4</c:v>
                </c:pt>
                <c:pt idx="5164">
                  <c:v>-28.799999999999979</c:v>
                </c:pt>
                <c:pt idx="5165">
                  <c:v>-3305.9999999999995</c:v>
                </c:pt>
                <c:pt idx="5166">
                  <c:v>120.0000000000001</c:v>
                </c:pt>
                <c:pt idx="5167">
                  <c:v>115.60000000000005</c:v>
                </c:pt>
                <c:pt idx="5168">
                  <c:v>31.000000000000004</c:v>
                </c:pt>
                <c:pt idx="5169">
                  <c:v>34.20000000000001</c:v>
                </c:pt>
                <c:pt idx="5170">
                  <c:v>-136.39999999999989</c:v>
                </c:pt>
                <c:pt idx="5171">
                  <c:v>-132.00000000000003</c:v>
                </c:pt>
                <c:pt idx="5172">
                  <c:v>-27.8</c:v>
                </c:pt>
                <c:pt idx="5173">
                  <c:v>-30.799999999999983</c:v>
                </c:pt>
                <c:pt idx="5174">
                  <c:v>2186.6</c:v>
                </c:pt>
                <c:pt idx="5175">
                  <c:v>118.40000000000011</c:v>
                </c:pt>
                <c:pt idx="5176">
                  <c:v>114.60000000000008</c:v>
                </c:pt>
                <c:pt idx="5177">
                  <c:v>-566.99999999999977</c:v>
                </c:pt>
                <c:pt idx="5178">
                  <c:v>29.999999999999982</c:v>
                </c:pt>
                <c:pt idx="5179">
                  <c:v>33.000000000000007</c:v>
                </c:pt>
                <c:pt idx="5180">
                  <c:v>-145.80000000000001</c:v>
                </c:pt>
                <c:pt idx="5181">
                  <c:v>-141.60000000000022</c:v>
                </c:pt>
                <c:pt idx="5182">
                  <c:v>-24.4</c:v>
                </c:pt>
                <c:pt idx="5183">
                  <c:v>-27.400000000000002</c:v>
                </c:pt>
                <c:pt idx="5184">
                  <c:v>112.80000000000001</c:v>
                </c:pt>
                <c:pt idx="5185">
                  <c:v>108.79999999999991</c:v>
                </c:pt>
                <c:pt idx="5186">
                  <c:v>115.39999999999999</c:v>
                </c:pt>
                <c:pt idx="5187">
                  <c:v>29.59999999999998</c:v>
                </c:pt>
                <c:pt idx="5188">
                  <c:v>32.399999999999984</c:v>
                </c:pt>
                <c:pt idx="5189">
                  <c:v>2502</c:v>
                </c:pt>
                <c:pt idx="5190">
                  <c:v>-138.79999999999998</c:v>
                </c:pt>
                <c:pt idx="5191">
                  <c:v>-134.7999999999999</c:v>
                </c:pt>
                <c:pt idx="5192">
                  <c:v>-26.799999999999979</c:v>
                </c:pt>
                <c:pt idx="5193">
                  <c:v>-29.800000000000004</c:v>
                </c:pt>
                <c:pt idx="5194">
                  <c:v>116.59999999999985</c:v>
                </c:pt>
                <c:pt idx="5195">
                  <c:v>112.59999999999994</c:v>
                </c:pt>
                <c:pt idx="5196">
                  <c:v>29.999999999999982</c:v>
                </c:pt>
                <c:pt idx="5197">
                  <c:v>33.599999999999987</c:v>
                </c:pt>
                <c:pt idx="5198">
                  <c:v>-867.9999999999992</c:v>
                </c:pt>
                <c:pt idx="5199">
                  <c:v>-137.59999999999994</c:v>
                </c:pt>
                <c:pt idx="5200">
                  <c:v>-133.40000000000015</c:v>
                </c:pt>
                <c:pt idx="5201">
                  <c:v>835.99999999999989</c:v>
                </c:pt>
                <c:pt idx="5202">
                  <c:v>-26</c:v>
                </c:pt>
                <c:pt idx="5203">
                  <c:v>-29.199999999999982</c:v>
                </c:pt>
                <c:pt idx="5204">
                  <c:v>120.0000000000001</c:v>
                </c:pt>
                <c:pt idx="5205">
                  <c:v>115.79999999999994</c:v>
                </c:pt>
                <c:pt idx="5206">
                  <c:v>29.199999999999982</c:v>
                </c:pt>
                <c:pt idx="5207">
                  <c:v>32.600000000000009</c:v>
                </c:pt>
                <c:pt idx="5208">
                  <c:v>-141</c:v>
                </c:pt>
                <c:pt idx="5209">
                  <c:v>-136.99999999999991</c:v>
                </c:pt>
                <c:pt idx="5210">
                  <c:v>-536.79999999999984</c:v>
                </c:pt>
                <c:pt idx="5211">
                  <c:v>-25.4</c:v>
                </c:pt>
                <c:pt idx="5212">
                  <c:v>-28.399999999999981</c:v>
                </c:pt>
                <c:pt idx="5213">
                  <c:v>2620.1999999999998</c:v>
                </c:pt>
                <c:pt idx="5214">
                  <c:v>119.99999999999993</c:v>
                </c:pt>
                <c:pt idx="5215">
                  <c:v>116.00000000000001</c:v>
                </c:pt>
                <c:pt idx="5216">
                  <c:v>26.6</c:v>
                </c:pt>
                <c:pt idx="5217">
                  <c:v>29.999999999999982</c:v>
                </c:pt>
                <c:pt idx="5218">
                  <c:v>-140.80000000000013</c:v>
                </c:pt>
                <c:pt idx="5219">
                  <c:v>-136.99999999999991</c:v>
                </c:pt>
                <c:pt idx="5220">
                  <c:v>-22.599999999999998</c:v>
                </c:pt>
                <c:pt idx="5221">
                  <c:v>-25.999999999999979</c:v>
                </c:pt>
                <c:pt idx="5222">
                  <c:v>-4001.9999999999995</c:v>
                </c:pt>
                <c:pt idx="5223">
                  <c:v>117.20000000000006</c:v>
                </c:pt>
                <c:pt idx="5224">
                  <c:v>112.80000000000018</c:v>
                </c:pt>
                <c:pt idx="5225">
                  <c:v>88.800000000000168</c:v>
                </c:pt>
                <c:pt idx="5226">
                  <c:v>29.999999999999982</c:v>
                </c:pt>
                <c:pt idx="5227">
                  <c:v>33.400000000000006</c:v>
                </c:pt>
                <c:pt idx="5228">
                  <c:v>-142.60000000000002</c:v>
                </c:pt>
                <c:pt idx="5229">
                  <c:v>-138.40000000000003</c:v>
                </c:pt>
                <c:pt idx="5230">
                  <c:v>-24.2</c:v>
                </c:pt>
                <c:pt idx="5231">
                  <c:v>-27.59999999999998</c:v>
                </c:pt>
                <c:pt idx="5232">
                  <c:v>109.39999999999993</c:v>
                </c:pt>
                <c:pt idx="5233">
                  <c:v>105.59999999999991</c:v>
                </c:pt>
                <c:pt idx="5234">
                  <c:v>-499.40000000000003</c:v>
                </c:pt>
                <c:pt idx="5235">
                  <c:v>29.400000000000002</c:v>
                </c:pt>
                <c:pt idx="5236">
                  <c:v>32.799999999999983</c:v>
                </c:pt>
                <c:pt idx="5237">
                  <c:v>-837.19999999999993</c:v>
                </c:pt>
                <c:pt idx="5238">
                  <c:v>-139.19999999999993</c:v>
                </c:pt>
                <c:pt idx="5239">
                  <c:v>-135.40000000000009</c:v>
                </c:pt>
                <c:pt idx="5240">
                  <c:v>-23.999999999999975</c:v>
                </c:pt>
                <c:pt idx="5241">
                  <c:v>-27</c:v>
                </c:pt>
                <c:pt idx="5242">
                  <c:v>113.40000000000003</c:v>
                </c:pt>
                <c:pt idx="5243">
                  <c:v>109.60000000000001</c:v>
                </c:pt>
                <c:pt idx="5244">
                  <c:v>27.8</c:v>
                </c:pt>
                <c:pt idx="5245">
                  <c:v>31.199999999999982</c:v>
                </c:pt>
                <c:pt idx="5246">
                  <c:v>2313.6</c:v>
                </c:pt>
                <c:pt idx="5247">
                  <c:v>-136.80000000000004</c:v>
                </c:pt>
                <c:pt idx="5248">
                  <c:v>-132.60000000000005</c:v>
                </c:pt>
                <c:pt idx="5249">
                  <c:v>-455.79999999999995</c:v>
                </c:pt>
                <c:pt idx="5250">
                  <c:v>-25.8</c:v>
                </c:pt>
                <c:pt idx="5251">
                  <c:v>-28.799999999999979</c:v>
                </c:pt>
                <c:pt idx="5252">
                  <c:v>114.4</c:v>
                </c:pt>
                <c:pt idx="5253">
                  <c:v>110.40000000000009</c:v>
                </c:pt>
                <c:pt idx="5254">
                  <c:v>29.199999999999982</c:v>
                </c:pt>
                <c:pt idx="5255">
                  <c:v>32.200000000000003</c:v>
                </c:pt>
                <c:pt idx="5256">
                  <c:v>-133.59999999999985</c:v>
                </c:pt>
                <c:pt idx="5257">
                  <c:v>-129.59999999999994</c:v>
                </c:pt>
                <c:pt idx="5258">
                  <c:v>706.59999999999991</c:v>
                </c:pt>
                <c:pt idx="5259">
                  <c:v>-25.4</c:v>
                </c:pt>
                <c:pt idx="5260">
                  <c:v>-28.799999999999979</c:v>
                </c:pt>
                <c:pt idx="5261">
                  <c:v>-4166.1999999999989</c:v>
                </c:pt>
                <c:pt idx="5262">
                  <c:v>117.40000000000012</c:v>
                </c:pt>
                <c:pt idx="5263">
                  <c:v>113.00000000000007</c:v>
                </c:pt>
                <c:pt idx="5264">
                  <c:v>31.599999999999984</c:v>
                </c:pt>
                <c:pt idx="5265">
                  <c:v>34.600000000000009</c:v>
                </c:pt>
                <c:pt idx="5266">
                  <c:v>-135.00000000000014</c:v>
                </c:pt>
                <c:pt idx="5267">
                  <c:v>-130.60000000000008</c:v>
                </c:pt>
                <c:pt idx="5268">
                  <c:v>-27.999999999999979</c:v>
                </c:pt>
                <c:pt idx="5269">
                  <c:v>-31.199999999999982</c:v>
                </c:pt>
                <c:pt idx="5270">
                  <c:v>2767.9999999999991</c:v>
                </c:pt>
                <c:pt idx="5271">
                  <c:v>116.00000000000001</c:v>
                </c:pt>
                <c:pt idx="5272">
                  <c:v>111.59999999999997</c:v>
                </c:pt>
                <c:pt idx="5273">
                  <c:v>-644.00000000000011</c:v>
                </c:pt>
                <c:pt idx="5274">
                  <c:v>30.600000000000005</c:v>
                </c:pt>
                <c:pt idx="5275">
                  <c:v>33.999999999999986</c:v>
                </c:pt>
                <c:pt idx="5276">
                  <c:v>-148.2000000000001</c:v>
                </c:pt>
                <c:pt idx="5277">
                  <c:v>-144.00000000000011</c:v>
                </c:pt>
                <c:pt idx="5278">
                  <c:v>-23.599999999999998</c:v>
                </c:pt>
                <c:pt idx="5279">
                  <c:v>-27.199999999999978</c:v>
                </c:pt>
                <c:pt idx="5280">
                  <c:v>108.39999999999996</c:v>
                </c:pt>
                <c:pt idx="5281">
                  <c:v>104.8</c:v>
                </c:pt>
                <c:pt idx="5282">
                  <c:v>118.6</c:v>
                </c:pt>
                <c:pt idx="5283">
                  <c:v>29.800000000000004</c:v>
                </c:pt>
                <c:pt idx="5284">
                  <c:v>33.000000000000007</c:v>
                </c:pt>
                <c:pt idx="5285">
                  <c:v>2752.9999999999995</c:v>
                </c:pt>
                <c:pt idx="5286">
                  <c:v>-140.2000000000001</c:v>
                </c:pt>
                <c:pt idx="5287">
                  <c:v>-135.80000000000004</c:v>
                </c:pt>
                <c:pt idx="5288">
                  <c:v>-27</c:v>
                </c:pt>
                <c:pt idx="5289">
                  <c:v>-29.999999999999982</c:v>
                </c:pt>
                <c:pt idx="5290">
                  <c:v>114.00000000000006</c:v>
                </c:pt>
                <c:pt idx="5291">
                  <c:v>109.60000000000001</c:v>
                </c:pt>
                <c:pt idx="5292">
                  <c:v>31.199999999999982</c:v>
                </c:pt>
                <c:pt idx="5293">
                  <c:v>34.199999999999989</c:v>
                </c:pt>
                <c:pt idx="5294">
                  <c:v>-971.8000000000003</c:v>
                </c:pt>
                <c:pt idx="5295">
                  <c:v>-138.40000000000003</c:v>
                </c:pt>
                <c:pt idx="5296">
                  <c:v>-134.40000000000012</c:v>
                </c:pt>
                <c:pt idx="5297">
                  <c:v>821.8</c:v>
                </c:pt>
                <c:pt idx="5298">
                  <c:v>-26.400000000000002</c:v>
                </c:pt>
                <c:pt idx="5299">
                  <c:v>-29.400000000000002</c:v>
                </c:pt>
                <c:pt idx="5300">
                  <c:v>117.99999999999997</c:v>
                </c:pt>
                <c:pt idx="5301">
                  <c:v>114.00000000000006</c:v>
                </c:pt>
                <c:pt idx="5302">
                  <c:v>30.200000000000003</c:v>
                </c:pt>
                <c:pt idx="5303">
                  <c:v>33.599999999999987</c:v>
                </c:pt>
                <c:pt idx="5304">
                  <c:v>-141.1999999999999</c:v>
                </c:pt>
                <c:pt idx="5305">
                  <c:v>-137.19999999999999</c:v>
                </c:pt>
                <c:pt idx="5306">
                  <c:v>-527.6</c:v>
                </c:pt>
                <c:pt idx="5307">
                  <c:v>-25.8</c:v>
                </c:pt>
                <c:pt idx="5308">
                  <c:v>-29.000000000000004</c:v>
                </c:pt>
                <c:pt idx="5309">
                  <c:v>3130.4000000000005</c:v>
                </c:pt>
                <c:pt idx="5310">
                  <c:v>118.00000000000014</c:v>
                </c:pt>
                <c:pt idx="5311">
                  <c:v>114.19999999999995</c:v>
                </c:pt>
                <c:pt idx="5312">
                  <c:v>27.59999999999998</c:v>
                </c:pt>
                <c:pt idx="5313">
                  <c:v>30.799999999999983</c:v>
                </c:pt>
                <c:pt idx="5314">
                  <c:v>-142.80000000000007</c:v>
                </c:pt>
                <c:pt idx="5315">
                  <c:v>-139.4</c:v>
                </c:pt>
                <c:pt idx="5316">
                  <c:v>-22.599999999999998</c:v>
                </c:pt>
                <c:pt idx="5317">
                  <c:v>-25.999999999999979</c:v>
                </c:pt>
                <c:pt idx="5318">
                  <c:v>-4754.5999999999995</c:v>
                </c:pt>
                <c:pt idx="5319">
                  <c:v>114.19999999999995</c:v>
                </c:pt>
                <c:pt idx="5320">
                  <c:v>110.20000000000003</c:v>
                </c:pt>
                <c:pt idx="5321">
                  <c:v>76.399999999999935</c:v>
                </c:pt>
                <c:pt idx="5322">
                  <c:v>31.800000000000004</c:v>
                </c:pt>
                <c:pt idx="5323">
                  <c:v>35.000000000000007</c:v>
                </c:pt>
                <c:pt idx="5324">
                  <c:v>-148.2000000000001</c:v>
                </c:pt>
                <c:pt idx="5325">
                  <c:v>-143.99999999999994</c:v>
                </c:pt>
                <c:pt idx="5326">
                  <c:v>-24.4</c:v>
                </c:pt>
                <c:pt idx="5327">
                  <c:v>-27.400000000000002</c:v>
                </c:pt>
                <c:pt idx="5328">
                  <c:v>104.8</c:v>
                </c:pt>
                <c:pt idx="5329">
                  <c:v>100.80000000000008</c:v>
                </c:pt>
                <c:pt idx="5330">
                  <c:v>-528.20000000000005</c:v>
                </c:pt>
                <c:pt idx="5331">
                  <c:v>31.199999999999982</c:v>
                </c:pt>
                <c:pt idx="5332">
                  <c:v>33.999999999999986</c:v>
                </c:pt>
                <c:pt idx="5333">
                  <c:v>-993.39999999999975</c:v>
                </c:pt>
                <c:pt idx="5334">
                  <c:v>-143.19999999999985</c:v>
                </c:pt>
                <c:pt idx="5335">
                  <c:v>-139.19999999999993</c:v>
                </c:pt>
                <c:pt idx="5336">
                  <c:v>-23.999999999999975</c:v>
                </c:pt>
                <c:pt idx="5337">
                  <c:v>-27.199999999999978</c:v>
                </c:pt>
                <c:pt idx="5338">
                  <c:v>112.0000000000001</c:v>
                </c:pt>
                <c:pt idx="5339">
                  <c:v>107.99999999999983</c:v>
                </c:pt>
                <c:pt idx="5340">
                  <c:v>29.000000000000004</c:v>
                </c:pt>
                <c:pt idx="5341">
                  <c:v>32.399999999999984</c:v>
                </c:pt>
                <c:pt idx="5342">
                  <c:v>2760.3999999999987</c:v>
                </c:pt>
                <c:pt idx="5343">
                  <c:v>-140.19999999999993</c:v>
                </c:pt>
                <c:pt idx="5344">
                  <c:v>-136.20000000000002</c:v>
                </c:pt>
                <c:pt idx="5345">
                  <c:v>-532.6</c:v>
                </c:pt>
                <c:pt idx="5346">
                  <c:v>-27</c:v>
                </c:pt>
                <c:pt idx="5347">
                  <c:v>-29.999999999999982</c:v>
                </c:pt>
                <c:pt idx="5348">
                  <c:v>114.19999999999995</c:v>
                </c:pt>
                <c:pt idx="5349">
                  <c:v>109.7999999999999</c:v>
                </c:pt>
                <c:pt idx="5350">
                  <c:v>30.200000000000003</c:v>
                </c:pt>
                <c:pt idx="5351">
                  <c:v>33.800000000000004</c:v>
                </c:pt>
                <c:pt idx="5352">
                  <c:v>-136.20000000000002</c:v>
                </c:pt>
                <c:pt idx="5353">
                  <c:v>-132.39999999999998</c:v>
                </c:pt>
                <c:pt idx="5354">
                  <c:v>836.79999999999984</c:v>
                </c:pt>
                <c:pt idx="5355">
                  <c:v>-26.6</c:v>
                </c:pt>
                <c:pt idx="5356">
                  <c:v>-29.399999999999981</c:v>
                </c:pt>
                <c:pt idx="5357">
                  <c:v>-4495.6000000000004</c:v>
                </c:pt>
                <c:pt idx="5358">
                  <c:v>117.7999999999999</c:v>
                </c:pt>
                <c:pt idx="5359">
                  <c:v>113.20000000000014</c:v>
                </c:pt>
                <c:pt idx="5360">
                  <c:v>33.400000000000006</c:v>
                </c:pt>
                <c:pt idx="5361">
                  <c:v>36.599999999999987</c:v>
                </c:pt>
                <c:pt idx="5362">
                  <c:v>-138.80000000000015</c:v>
                </c:pt>
                <c:pt idx="5363">
                  <c:v>-134.19999999999987</c:v>
                </c:pt>
                <c:pt idx="5364">
                  <c:v>-29.199999999999982</c:v>
                </c:pt>
                <c:pt idx="5365">
                  <c:v>-32.399999999999984</c:v>
                </c:pt>
                <c:pt idx="5366">
                  <c:v>2973.7999999999997</c:v>
                </c:pt>
                <c:pt idx="5367">
                  <c:v>115.59999999999988</c:v>
                </c:pt>
                <c:pt idx="5368">
                  <c:v>111.2</c:v>
                </c:pt>
                <c:pt idx="5369">
                  <c:v>-633.5999999999998</c:v>
                </c:pt>
                <c:pt idx="5370">
                  <c:v>32.799999999999983</c:v>
                </c:pt>
                <c:pt idx="5371">
                  <c:v>35.800000000000011</c:v>
                </c:pt>
                <c:pt idx="5372">
                  <c:v>-153.80000000000001</c:v>
                </c:pt>
                <c:pt idx="5373">
                  <c:v>-149.59999999999985</c:v>
                </c:pt>
                <c:pt idx="5374">
                  <c:v>-24.4</c:v>
                </c:pt>
                <c:pt idx="5375">
                  <c:v>-27.8</c:v>
                </c:pt>
                <c:pt idx="5376">
                  <c:v>107.39999999999998</c:v>
                </c:pt>
                <c:pt idx="5377">
                  <c:v>103.2</c:v>
                </c:pt>
                <c:pt idx="5378">
                  <c:v>90.200000000000102</c:v>
                </c:pt>
                <c:pt idx="5379">
                  <c:v>31.999999999999982</c:v>
                </c:pt>
                <c:pt idx="5380">
                  <c:v>34.799999999999983</c:v>
                </c:pt>
                <c:pt idx="5381">
                  <c:v>3264.3999999999992</c:v>
                </c:pt>
                <c:pt idx="5382">
                  <c:v>-145.19999999999999</c:v>
                </c:pt>
                <c:pt idx="5383">
                  <c:v>-140.40000000000018</c:v>
                </c:pt>
                <c:pt idx="5384">
                  <c:v>-29.000000000000004</c:v>
                </c:pt>
                <c:pt idx="5385">
                  <c:v>-31.800000000000004</c:v>
                </c:pt>
                <c:pt idx="5386">
                  <c:v>116.20000000000007</c:v>
                </c:pt>
                <c:pt idx="5387">
                  <c:v>111.59999999999997</c:v>
                </c:pt>
                <c:pt idx="5388">
                  <c:v>33.399999999999984</c:v>
                </c:pt>
                <c:pt idx="5389">
                  <c:v>36.79999999999999</c:v>
                </c:pt>
                <c:pt idx="5390">
                  <c:v>-1153.200000000001</c:v>
                </c:pt>
                <c:pt idx="5391">
                  <c:v>-143.39999999999992</c:v>
                </c:pt>
                <c:pt idx="5392">
                  <c:v>-138.79999999999998</c:v>
                </c:pt>
                <c:pt idx="5393">
                  <c:v>984.40000000000009</c:v>
                </c:pt>
                <c:pt idx="5394">
                  <c:v>-28.200000000000003</c:v>
                </c:pt>
                <c:pt idx="5395">
                  <c:v>-31.199999999999982</c:v>
                </c:pt>
                <c:pt idx="5396">
                  <c:v>120.80000000000001</c:v>
                </c:pt>
                <c:pt idx="5397">
                  <c:v>116.39999999999996</c:v>
                </c:pt>
                <c:pt idx="5398">
                  <c:v>32.200000000000003</c:v>
                </c:pt>
                <c:pt idx="5399">
                  <c:v>35.800000000000011</c:v>
                </c:pt>
                <c:pt idx="5400">
                  <c:v>-146.79999999999998</c:v>
                </c:pt>
                <c:pt idx="5401">
                  <c:v>-142.40000000000012</c:v>
                </c:pt>
                <c:pt idx="5402">
                  <c:v>-619.39999999999986</c:v>
                </c:pt>
                <c:pt idx="5403">
                  <c:v>-27</c:v>
                </c:pt>
                <c:pt idx="5404">
                  <c:v>-30.600000000000005</c:v>
                </c:pt>
                <c:pt idx="5405">
                  <c:v>3170.9999999999991</c:v>
                </c:pt>
                <c:pt idx="5406">
                  <c:v>120.59999999999995</c:v>
                </c:pt>
                <c:pt idx="5407">
                  <c:v>116.79999999999993</c:v>
                </c:pt>
                <c:pt idx="5408">
                  <c:v>29.199999999999982</c:v>
                </c:pt>
                <c:pt idx="5409">
                  <c:v>32.399999999999984</c:v>
                </c:pt>
                <c:pt idx="5410">
                  <c:v>-146.79999999999998</c:v>
                </c:pt>
                <c:pt idx="5411">
                  <c:v>-142.60000000000002</c:v>
                </c:pt>
                <c:pt idx="5412">
                  <c:v>-24.2</c:v>
                </c:pt>
                <c:pt idx="5413">
                  <c:v>-27.400000000000002</c:v>
                </c:pt>
                <c:pt idx="5414">
                  <c:v>-4883.3999999999996</c:v>
                </c:pt>
                <c:pt idx="5415">
                  <c:v>117.40000000000012</c:v>
                </c:pt>
                <c:pt idx="5416">
                  <c:v>113.19999999999996</c:v>
                </c:pt>
                <c:pt idx="5417">
                  <c:v>70.799999999999841</c:v>
                </c:pt>
                <c:pt idx="5418">
                  <c:v>33.599999999999987</c:v>
                </c:pt>
                <c:pt idx="5419">
                  <c:v>37.000000000000007</c:v>
                </c:pt>
                <c:pt idx="5420">
                  <c:v>-152.40000000000009</c:v>
                </c:pt>
                <c:pt idx="5421">
                  <c:v>-147.80000000000015</c:v>
                </c:pt>
                <c:pt idx="5422">
                  <c:v>-25.8</c:v>
                </c:pt>
                <c:pt idx="5423">
                  <c:v>-29.199999999999982</c:v>
                </c:pt>
                <c:pt idx="5424">
                  <c:v>107.40000000000016</c:v>
                </c:pt>
                <c:pt idx="5425">
                  <c:v>102.5999999999998</c:v>
                </c:pt>
                <c:pt idx="5426">
                  <c:v>-672.6</c:v>
                </c:pt>
                <c:pt idx="5427">
                  <c:v>33.199999999999982</c:v>
                </c:pt>
                <c:pt idx="5428">
                  <c:v>35.999999999999986</c:v>
                </c:pt>
                <c:pt idx="5429">
                  <c:v>-1057.8000000000002</c:v>
                </c:pt>
                <c:pt idx="5430">
                  <c:v>-147.60000000000008</c:v>
                </c:pt>
                <c:pt idx="5431">
                  <c:v>-143.40000000000009</c:v>
                </c:pt>
                <c:pt idx="5432">
                  <c:v>-25.4</c:v>
                </c:pt>
                <c:pt idx="5433">
                  <c:v>-28.799999999999979</c:v>
                </c:pt>
                <c:pt idx="5434">
                  <c:v>114.00000000000006</c:v>
                </c:pt>
                <c:pt idx="5435">
                  <c:v>109.60000000000001</c:v>
                </c:pt>
                <c:pt idx="5436">
                  <c:v>30.799999999999983</c:v>
                </c:pt>
                <c:pt idx="5437">
                  <c:v>33.799999999999983</c:v>
                </c:pt>
                <c:pt idx="5438">
                  <c:v>2982.0000000000005</c:v>
                </c:pt>
                <c:pt idx="5439">
                  <c:v>-144.40000000000009</c:v>
                </c:pt>
                <c:pt idx="5440">
                  <c:v>-140.00000000000003</c:v>
                </c:pt>
                <c:pt idx="5441">
                  <c:v>-581.39999999999986</c:v>
                </c:pt>
                <c:pt idx="5442">
                  <c:v>-28.200000000000003</c:v>
                </c:pt>
                <c:pt idx="5443">
                  <c:v>-31.800000000000004</c:v>
                </c:pt>
                <c:pt idx="5444">
                  <c:v>115.00000000000003</c:v>
                </c:pt>
                <c:pt idx="5445">
                  <c:v>110.59999999999998</c:v>
                </c:pt>
                <c:pt idx="5446">
                  <c:v>32.600000000000009</c:v>
                </c:pt>
                <c:pt idx="5447">
                  <c:v>35.800000000000011</c:v>
                </c:pt>
                <c:pt idx="5448">
                  <c:v>-140.79999999999995</c:v>
                </c:pt>
                <c:pt idx="5449">
                  <c:v>-136.39999999999989</c:v>
                </c:pt>
                <c:pt idx="5450">
                  <c:v>935.5999999999998</c:v>
                </c:pt>
                <c:pt idx="5451">
                  <c:v>-27.8</c:v>
                </c:pt>
                <c:pt idx="5452">
                  <c:v>-31.199999999999982</c:v>
                </c:pt>
                <c:pt idx="5453">
                  <c:v>-5255</c:v>
                </c:pt>
                <c:pt idx="5454">
                  <c:v>119.40000000000008</c:v>
                </c:pt>
                <c:pt idx="5455">
                  <c:v>114.59999999999989</c:v>
                </c:pt>
                <c:pt idx="5456">
                  <c:v>35.999999999999986</c:v>
                </c:pt>
                <c:pt idx="5457">
                  <c:v>39.199999999999989</c:v>
                </c:pt>
                <c:pt idx="5458">
                  <c:v>-143.79999999999987</c:v>
                </c:pt>
                <c:pt idx="5459">
                  <c:v>-138.99999999999989</c:v>
                </c:pt>
                <c:pt idx="5460">
                  <c:v>-31.000000000000004</c:v>
                </c:pt>
                <c:pt idx="5461">
                  <c:v>-34.399999999999984</c:v>
                </c:pt>
                <c:pt idx="5462">
                  <c:v>3438.8000000000006</c:v>
                </c:pt>
                <c:pt idx="5463">
                  <c:v>117.60000000000001</c:v>
                </c:pt>
                <c:pt idx="5464">
                  <c:v>112.80000000000001</c:v>
                </c:pt>
                <c:pt idx="5465">
                  <c:v>-678.2</c:v>
                </c:pt>
                <c:pt idx="5466">
                  <c:v>35.199999999999989</c:v>
                </c:pt>
                <c:pt idx="5467">
                  <c:v>39.000000000000014</c:v>
                </c:pt>
                <c:pt idx="5468">
                  <c:v>-162.00000000000009</c:v>
                </c:pt>
                <c:pt idx="5469">
                  <c:v>-157.80000000000013</c:v>
                </c:pt>
                <c:pt idx="5470">
                  <c:v>-25.8</c:v>
                </c:pt>
                <c:pt idx="5471">
                  <c:v>-29.200000000000003</c:v>
                </c:pt>
                <c:pt idx="5472">
                  <c:v>107.59999999999987</c:v>
                </c:pt>
                <c:pt idx="5473">
                  <c:v>103.39999999999989</c:v>
                </c:pt>
                <c:pt idx="5474">
                  <c:v>64.199999999999946</c:v>
                </c:pt>
                <c:pt idx="5475">
                  <c:v>34.600000000000009</c:v>
                </c:pt>
                <c:pt idx="5476">
                  <c:v>37.800000000000011</c:v>
                </c:pt>
                <c:pt idx="5477">
                  <c:v>3383.6000000000013</c:v>
                </c:pt>
                <c:pt idx="5478">
                  <c:v>-152.59999999999997</c:v>
                </c:pt>
                <c:pt idx="5479">
                  <c:v>-147.59999999999991</c:v>
                </c:pt>
                <c:pt idx="5480">
                  <c:v>-30.600000000000005</c:v>
                </c:pt>
                <c:pt idx="5481">
                  <c:v>-33.599999999999987</c:v>
                </c:pt>
                <c:pt idx="5482">
                  <c:v>117.99999999999997</c:v>
                </c:pt>
                <c:pt idx="5483">
                  <c:v>112.9999999999999</c:v>
                </c:pt>
                <c:pt idx="5484">
                  <c:v>35.79999999999999</c:v>
                </c:pt>
                <c:pt idx="5485">
                  <c:v>39.199999999999989</c:v>
                </c:pt>
                <c:pt idx="5486">
                  <c:v>-1166.7999999999993</c:v>
                </c:pt>
                <c:pt idx="5487">
                  <c:v>-150</c:v>
                </c:pt>
                <c:pt idx="5488">
                  <c:v>-145.40000000000006</c:v>
                </c:pt>
                <c:pt idx="5489">
                  <c:v>1394.3999999999999</c:v>
                </c:pt>
                <c:pt idx="5490">
                  <c:v>-29.59999999999998</c:v>
                </c:pt>
                <c:pt idx="5491">
                  <c:v>-33.000000000000007</c:v>
                </c:pt>
                <c:pt idx="5492">
                  <c:v>126.40000000000011</c:v>
                </c:pt>
                <c:pt idx="5493">
                  <c:v>122.00000000000006</c:v>
                </c:pt>
                <c:pt idx="5494">
                  <c:v>34.399999999999984</c:v>
                </c:pt>
                <c:pt idx="5495">
                  <c:v>37.599999999999987</c:v>
                </c:pt>
                <c:pt idx="5496">
                  <c:v>-153.99999999999991</c:v>
                </c:pt>
                <c:pt idx="5497">
                  <c:v>-149.1999999999999</c:v>
                </c:pt>
                <c:pt idx="5498">
                  <c:v>-855.19999999999993</c:v>
                </c:pt>
                <c:pt idx="5499">
                  <c:v>-29.000000000000004</c:v>
                </c:pt>
                <c:pt idx="5500">
                  <c:v>-32.399999999999984</c:v>
                </c:pt>
                <c:pt idx="5501">
                  <c:v>2395.3999999999996</c:v>
                </c:pt>
                <c:pt idx="5502">
                  <c:v>124.00000000000001</c:v>
                </c:pt>
                <c:pt idx="5503">
                  <c:v>119.80000000000004</c:v>
                </c:pt>
                <c:pt idx="5504">
                  <c:v>31.599999999999984</c:v>
                </c:pt>
                <c:pt idx="5505">
                  <c:v>35.199999999999989</c:v>
                </c:pt>
                <c:pt idx="5506">
                  <c:v>-150.39999999999995</c:v>
                </c:pt>
                <c:pt idx="5507">
                  <c:v>-146.59999999999994</c:v>
                </c:pt>
                <c:pt idx="5508">
                  <c:v>-26.6</c:v>
                </c:pt>
                <c:pt idx="5509">
                  <c:v>-29.800000000000004</c:v>
                </c:pt>
                <c:pt idx="5510">
                  <c:v>-3744.4</c:v>
                </c:pt>
                <c:pt idx="5511">
                  <c:v>121.20000000000014</c:v>
                </c:pt>
                <c:pt idx="5512">
                  <c:v>116.39999999999996</c:v>
                </c:pt>
                <c:pt idx="5513">
                  <c:v>36.599999999999788</c:v>
                </c:pt>
                <c:pt idx="5514">
                  <c:v>34.799999999999983</c:v>
                </c:pt>
                <c:pt idx="5515">
                  <c:v>37.999999999999986</c:v>
                </c:pt>
                <c:pt idx="5516">
                  <c:v>-154.00000000000009</c:v>
                </c:pt>
                <c:pt idx="5517">
                  <c:v>-149.60000000000005</c:v>
                </c:pt>
                <c:pt idx="5518">
                  <c:v>-27.59999999999998</c:v>
                </c:pt>
                <c:pt idx="5519">
                  <c:v>-31.000000000000004</c:v>
                </c:pt>
                <c:pt idx="5520">
                  <c:v>113.40000000000003</c:v>
                </c:pt>
                <c:pt idx="5521">
                  <c:v>108.60000000000002</c:v>
                </c:pt>
                <c:pt idx="5522">
                  <c:v>-507</c:v>
                </c:pt>
                <c:pt idx="5523">
                  <c:v>34.20000000000001</c:v>
                </c:pt>
                <c:pt idx="5524">
                  <c:v>37.399999999999991</c:v>
                </c:pt>
                <c:pt idx="5525">
                  <c:v>-1045.3999999999994</c:v>
                </c:pt>
                <c:pt idx="5526">
                  <c:v>-149.60000000000005</c:v>
                </c:pt>
                <c:pt idx="5527">
                  <c:v>-145.19999999999999</c:v>
                </c:pt>
                <c:pt idx="5528">
                  <c:v>-27</c:v>
                </c:pt>
                <c:pt idx="5529">
                  <c:v>-30.399999999999981</c:v>
                </c:pt>
                <c:pt idx="5530">
                  <c:v>119.80000000000004</c:v>
                </c:pt>
                <c:pt idx="5531">
                  <c:v>115.60000000000005</c:v>
                </c:pt>
                <c:pt idx="5532">
                  <c:v>31.999999999999982</c:v>
                </c:pt>
                <c:pt idx="5533">
                  <c:v>35.399999999999984</c:v>
                </c:pt>
                <c:pt idx="5534">
                  <c:v>2969.8</c:v>
                </c:pt>
                <c:pt idx="5535">
                  <c:v>-147.80000000000015</c:v>
                </c:pt>
                <c:pt idx="5536">
                  <c:v>-142.80000000000007</c:v>
                </c:pt>
                <c:pt idx="5537">
                  <c:v>-618.6</c:v>
                </c:pt>
                <c:pt idx="5538">
                  <c:v>-29.800000000000004</c:v>
                </c:pt>
                <c:pt idx="5539">
                  <c:v>-33.000000000000007</c:v>
                </c:pt>
                <c:pt idx="5540">
                  <c:v>119.20000000000002</c:v>
                </c:pt>
                <c:pt idx="5541">
                  <c:v>114.4</c:v>
                </c:pt>
                <c:pt idx="5542">
                  <c:v>33.999999999999986</c:v>
                </c:pt>
                <c:pt idx="5543">
                  <c:v>37.000000000000007</c:v>
                </c:pt>
                <c:pt idx="5544">
                  <c:v>-143.99999999999994</c:v>
                </c:pt>
                <c:pt idx="5545">
                  <c:v>-139.19999999999993</c:v>
                </c:pt>
                <c:pt idx="5546">
                  <c:v>1016.4000000000001</c:v>
                </c:pt>
                <c:pt idx="5547">
                  <c:v>-29.59999999999998</c:v>
                </c:pt>
                <c:pt idx="5548">
                  <c:v>-32.799999999999983</c:v>
                </c:pt>
                <c:pt idx="5549">
                  <c:v>-3662.9999999999995</c:v>
                </c:pt>
                <c:pt idx="5550">
                  <c:v>123.80000000000013</c:v>
                </c:pt>
                <c:pt idx="5551">
                  <c:v>119.19999999999983</c:v>
                </c:pt>
                <c:pt idx="5552">
                  <c:v>36.20000000000001</c:v>
                </c:pt>
                <c:pt idx="5553">
                  <c:v>39.400000000000013</c:v>
                </c:pt>
                <c:pt idx="5554">
                  <c:v>-146.59999999999994</c:v>
                </c:pt>
                <c:pt idx="5555">
                  <c:v>-141.39999999999998</c:v>
                </c:pt>
                <c:pt idx="5556">
                  <c:v>-31.599999999999984</c:v>
                </c:pt>
                <c:pt idx="5557">
                  <c:v>-34.799999999999983</c:v>
                </c:pt>
                <c:pt idx="5558">
                  <c:v>2344</c:v>
                </c:pt>
                <c:pt idx="5559">
                  <c:v>123.00000000000004</c:v>
                </c:pt>
                <c:pt idx="5560">
                  <c:v>118.60000000000016</c:v>
                </c:pt>
                <c:pt idx="5561">
                  <c:v>-505.4000000000002</c:v>
                </c:pt>
                <c:pt idx="5562">
                  <c:v>34.599999999999987</c:v>
                </c:pt>
                <c:pt idx="5563">
                  <c:v>37.999999999999986</c:v>
                </c:pt>
                <c:pt idx="5564">
                  <c:v>-154.19999999999999</c:v>
                </c:pt>
                <c:pt idx="5565">
                  <c:v>-149.39999999999998</c:v>
                </c:pt>
                <c:pt idx="5566">
                  <c:v>-28.200000000000003</c:v>
                </c:pt>
                <c:pt idx="5567">
                  <c:v>-31.999999999999982</c:v>
                </c:pt>
                <c:pt idx="5568">
                  <c:v>117.99999999999997</c:v>
                </c:pt>
                <c:pt idx="5569">
                  <c:v>113.19999999999996</c:v>
                </c:pt>
                <c:pt idx="5570">
                  <c:v>35.999999999999766</c:v>
                </c:pt>
                <c:pt idx="5571">
                  <c:v>34.199999999999989</c:v>
                </c:pt>
                <c:pt idx="5572">
                  <c:v>37.399999999999991</c:v>
                </c:pt>
                <c:pt idx="5573">
                  <c:v>2913.8000000000006</c:v>
                </c:pt>
                <c:pt idx="5574">
                  <c:v>-148.19999999999993</c:v>
                </c:pt>
                <c:pt idx="5575">
                  <c:v>-143.00000000000014</c:v>
                </c:pt>
                <c:pt idx="5576">
                  <c:v>-31.400000000000006</c:v>
                </c:pt>
                <c:pt idx="5577">
                  <c:v>-34.600000000000009</c:v>
                </c:pt>
                <c:pt idx="5578">
                  <c:v>122.00000000000006</c:v>
                </c:pt>
                <c:pt idx="5579">
                  <c:v>116.99999999999999</c:v>
                </c:pt>
                <c:pt idx="5580">
                  <c:v>35.999999999999986</c:v>
                </c:pt>
                <c:pt idx="5581">
                  <c:v>39.400000000000013</c:v>
                </c:pt>
                <c:pt idx="5582">
                  <c:v>-1043.3999999999996</c:v>
                </c:pt>
                <c:pt idx="5583">
                  <c:v>-147.4</c:v>
                </c:pt>
                <c:pt idx="5584">
                  <c:v>-142.59999999999982</c:v>
                </c:pt>
                <c:pt idx="5585">
                  <c:v>-29.999999999999982</c:v>
                </c:pt>
                <c:pt idx="5586">
                  <c:v>-33.400000000000006</c:v>
                </c:pt>
                <c:pt idx="5587">
                  <c:v>119.80000000000004</c:v>
                </c:pt>
                <c:pt idx="5588">
                  <c:v>115.00000000000021</c:v>
                </c:pt>
                <c:pt idx="5589">
                  <c:v>35.000000000000007</c:v>
                </c:pt>
                <c:pt idx="5590">
                  <c:v>38.20000000000001</c:v>
                </c:pt>
                <c:pt idx="5591">
                  <c:v>-149.39999999999981</c:v>
                </c:pt>
                <c:pt idx="5592">
                  <c:v>-144.40000000000009</c:v>
                </c:pt>
                <c:pt idx="5593">
                  <c:v>-63.199999999999967</c:v>
                </c:pt>
                <c:pt idx="5594">
                  <c:v>247.59999999999991</c:v>
                </c:pt>
                <c:pt idx="5595">
                  <c:v>71.799999999999926</c:v>
                </c:pt>
                <c:pt idx="5596">
                  <c:v>-297.79999999999978</c:v>
                </c:pt>
                <c:pt idx="5597">
                  <c:v>-61.999999999999964</c:v>
                </c:pt>
                <c:pt idx="5598">
                  <c:v>228.39999999999989</c:v>
                </c:pt>
                <c:pt idx="5599">
                  <c:v>73.199999999999974</c:v>
                </c:pt>
                <c:pt idx="5600">
                  <c:v>-147.19999999999996</c:v>
                </c:pt>
                <c:pt idx="5601">
                  <c:v>-142.99999999999997</c:v>
                </c:pt>
                <c:pt idx="5602">
                  <c:v>-29.199999999999982</c:v>
                </c:pt>
                <c:pt idx="5603">
                  <c:v>-32.200000000000003</c:v>
                </c:pt>
                <c:pt idx="5604">
                  <c:v>121.00000000000009</c:v>
                </c:pt>
                <c:pt idx="5605">
                  <c:v>116.60000000000004</c:v>
                </c:pt>
                <c:pt idx="5606">
                  <c:v>33.999999999999986</c:v>
                </c:pt>
                <c:pt idx="5607">
                  <c:v>37.199999999999989</c:v>
                </c:pt>
                <c:pt idx="5608">
                  <c:v>-152.20000000000002</c:v>
                </c:pt>
                <c:pt idx="5609">
                  <c:v>-147.60000000000008</c:v>
                </c:pt>
                <c:pt idx="5610">
                  <c:v>-28.200000000000003</c:v>
                </c:pt>
                <c:pt idx="5611">
                  <c:v>-31.599999999999984</c:v>
                </c:pt>
                <c:pt idx="5612">
                  <c:v>125.79999999999991</c:v>
                </c:pt>
                <c:pt idx="5613">
                  <c:v>120.9999999999999</c:v>
                </c:pt>
                <c:pt idx="5614">
                  <c:v>33.199999999999982</c:v>
                </c:pt>
                <c:pt idx="5615">
                  <c:v>36.600000000000009</c:v>
                </c:pt>
                <c:pt idx="5616">
                  <c:v>-156.79999999999995</c:v>
                </c:pt>
                <c:pt idx="5617">
                  <c:v>-152.39999999999992</c:v>
                </c:pt>
                <c:pt idx="5618">
                  <c:v>-27.199999999999978</c:v>
                </c:pt>
                <c:pt idx="5619">
                  <c:v>-30.600000000000005</c:v>
                </c:pt>
                <c:pt idx="5620">
                  <c:v>130.19999999999996</c:v>
                </c:pt>
                <c:pt idx="5621">
                  <c:v>125.99999999999997</c:v>
                </c:pt>
                <c:pt idx="5622">
                  <c:v>32.200000000000003</c:v>
                </c:pt>
                <c:pt idx="5623">
                  <c:v>35.599999999999987</c:v>
                </c:pt>
                <c:pt idx="5624">
                  <c:v>-160.79999999999987</c:v>
                </c:pt>
                <c:pt idx="5625">
                  <c:v>-110</c:v>
                </c:pt>
                <c:pt idx="5626">
                  <c:v>-33.000000000000007</c:v>
                </c:pt>
                <c:pt idx="5627">
                  <c:v>-37.20000000000001</c:v>
                </c:pt>
                <c:pt idx="5628">
                  <c:v>193.80000000000007</c:v>
                </c:pt>
                <c:pt idx="5629">
                  <c:v>191.1999999999999</c:v>
                </c:pt>
                <c:pt idx="5630">
                  <c:v>16.199999999999982</c:v>
                </c:pt>
                <c:pt idx="5631">
                  <c:v>19.600000000000005</c:v>
                </c:pt>
                <c:pt idx="5632">
                  <c:v>-159.99999999999997</c:v>
                </c:pt>
                <c:pt idx="5633">
                  <c:v>-157.99999999999997</c:v>
                </c:pt>
                <c:pt idx="5634">
                  <c:v>-20.200000000000017</c:v>
                </c:pt>
                <c:pt idx="5635">
                  <c:v>-23.999999999999975</c:v>
                </c:pt>
                <c:pt idx="5636">
                  <c:v>228.39999999999989</c:v>
                </c:pt>
                <c:pt idx="5637">
                  <c:v>227.20000000000002</c:v>
                </c:pt>
                <c:pt idx="5638">
                  <c:v>2.0000000000000018</c:v>
                </c:pt>
                <c:pt idx="5639">
                  <c:v>5.8000000000000274</c:v>
                </c:pt>
                <c:pt idx="5640">
                  <c:v>-182.2000000000001</c:v>
                </c:pt>
                <c:pt idx="5641">
                  <c:v>-181.79999999999995</c:v>
                </c:pt>
                <c:pt idx="5642">
                  <c:v>-5.1999999999999824</c:v>
                </c:pt>
                <c:pt idx="5643">
                  <c:v>-9.1999999999999851</c:v>
                </c:pt>
                <c:pt idx="5644">
                  <c:v>237.59999999999994</c:v>
                </c:pt>
                <c:pt idx="5645">
                  <c:v>237.59999999999994</c:v>
                </c:pt>
                <c:pt idx="5646">
                  <c:v>-13.39999999999999</c:v>
                </c:pt>
                <c:pt idx="5647">
                  <c:v>-9.0000000000000302</c:v>
                </c:pt>
                <c:pt idx="5648">
                  <c:v>-177.40000000000009</c:v>
                </c:pt>
                <c:pt idx="5649">
                  <c:v>-178.00000000000011</c:v>
                </c:pt>
                <c:pt idx="5650">
                  <c:v>12.400000000000011</c:v>
                </c:pt>
                <c:pt idx="5651">
                  <c:v>337.8</c:v>
                </c:pt>
                <c:pt idx="5652">
                  <c:v>-87.800000000000011</c:v>
                </c:pt>
                <c:pt idx="5653">
                  <c:v>-146.60000000000011</c:v>
                </c:pt>
                <c:pt idx="5654">
                  <c:v>38.600000000000009</c:v>
                </c:pt>
                <c:pt idx="5655">
                  <c:v>36.4</c:v>
                </c:pt>
                <c:pt idx="5656">
                  <c:v>148.80000000000013</c:v>
                </c:pt>
                <c:pt idx="5657">
                  <c:v>152.20000000000002</c:v>
                </c:pt>
                <c:pt idx="5658">
                  <c:v>-161.40000000000006</c:v>
                </c:pt>
                <c:pt idx="5659">
                  <c:v>263.99999999999972</c:v>
                </c:pt>
                <c:pt idx="5660">
                  <c:v>26.2</c:v>
                </c:pt>
                <c:pt idx="5661">
                  <c:v>719.2</c:v>
                </c:pt>
                <c:pt idx="5662">
                  <c:v>-110.20000000000003</c:v>
                </c:pt>
                <c:pt idx="5663">
                  <c:v>-136.79999999999984</c:v>
                </c:pt>
                <c:pt idx="5664">
                  <c:v>14.599999999999991</c:v>
                </c:pt>
                <c:pt idx="5665">
                  <c:v>752.40000000000009</c:v>
                </c:pt>
                <c:pt idx="5666">
                  <c:v>12.999999999999989</c:v>
                </c:pt>
                <c:pt idx="5667">
                  <c:v>-176.80000000000007</c:v>
                </c:pt>
                <c:pt idx="5668">
                  <c:v>-105.59999999999991</c:v>
                </c:pt>
                <c:pt idx="5669">
                  <c:v>207.59999999999988</c:v>
                </c:pt>
                <c:pt idx="5670">
                  <c:v>207.59999999999988</c:v>
                </c:pt>
                <c:pt idx="5671">
                  <c:v>2.1999999999999797</c:v>
                </c:pt>
                <c:pt idx="5672">
                  <c:v>7.5999999999999845</c:v>
                </c:pt>
                <c:pt idx="5673">
                  <c:v>-259.39999999999992</c:v>
                </c:pt>
                <c:pt idx="5674">
                  <c:v>-259.60000000000019</c:v>
                </c:pt>
                <c:pt idx="5675">
                  <c:v>7.0000000000000284</c:v>
                </c:pt>
                <c:pt idx="5676">
                  <c:v>1.8000000000000238</c:v>
                </c:pt>
                <c:pt idx="5677">
                  <c:v>211.5999999999998</c:v>
                </c:pt>
                <c:pt idx="5678">
                  <c:v>211.80000000000004</c:v>
                </c:pt>
                <c:pt idx="5679">
                  <c:v>0</c:v>
                </c:pt>
                <c:pt idx="5680">
                  <c:v>1.2000000000000011</c:v>
                </c:pt>
                <c:pt idx="5681">
                  <c:v>6.800000000000006</c:v>
                </c:pt>
                <c:pt idx="5682">
                  <c:v>-263.40000000000003</c:v>
                </c:pt>
                <c:pt idx="5683">
                  <c:v>-263.60000000000008</c:v>
                </c:pt>
                <c:pt idx="5684">
                  <c:v>8.2000000000000064</c:v>
                </c:pt>
                <c:pt idx="5685">
                  <c:v>2.6000000000000245</c:v>
                </c:pt>
                <c:pt idx="5686">
                  <c:v>215.39999999999981</c:v>
                </c:pt>
                <c:pt idx="5687">
                  <c:v>215.79999999999995</c:v>
                </c:pt>
                <c:pt idx="5688">
                  <c:v>0</c:v>
                </c:pt>
                <c:pt idx="5689">
                  <c:v>0.40000000000000036</c:v>
                </c:pt>
                <c:pt idx="5690">
                  <c:v>5.7999999999999829</c:v>
                </c:pt>
                <c:pt idx="5691">
                  <c:v>0</c:v>
                </c:pt>
                <c:pt idx="5692">
                  <c:v>-267</c:v>
                </c:pt>
                <c:pt idx="5693">
                  <c:v>-267.40000000000015</c:v>
                </c:pt>
                <c:pt idx="5694">
                  <c:v>9.2000000000000082</c:v>
                </c:pt>
                <c:pt idx="5695">
                  <c:v>3.6000000000000032</c:v>
                </c:pt>
                <c:pt idx="5696">
                  <c:v>218.99999999999994</c:v>
                </c:pt>
                <c:pt idx="5697">
                  <c:v>219.39999999999989</c:v>
                </c:pt>
                <c:pt idx="5698">
                  <c:v>-0.60000000000002274</c:v>
                </c:pt>
                <c:pt idx="5699">
                  <c:v>4.9999999999999822</c:v>
                </c:pt>
                <c:pt idx="5700">
                  <c:v>0</c:v>
                </c:pt>
                <c:pt idx="5701">
                  <c:v>-270.40000000000003</c:v>
                </c:pt>
                <c:pt idx="5702">
                  <c:v>-270.99999999999989</c:v>
                </c:pt>
                <c:pt idx="5703">
                  <c:v>10.000000000000009</c:v>
                </c:pt>
                <c:pt idx="5704">
                  <c:v>4.4000000000000039</c:v>
                </c:pt>
                <c:pt idx="5705">
                  <c:v>221.99999999999989</c:v>
                </c:pt>
                <c:pt idx="5706">
                  <c:v>222.60000000000008</c:v>
                </c:pt>
                <c:pt idx="5707">
                  <c:v>-1.6000000000000014</c:v>
                </c:pt>
                <c:pt idx="5708">
                  <c:v>4.1999999999999815</c:v>
                </c:pt>
                <c:pt idx="5709">
                  <c:v>-273.59999999999991</c:v>
                </c:pt>
                <c:pt idx="5710">
                  <c:v>0</c:v>
                </c:pt>
                <c:pt idx="5711">
                  <c:v>0</c:v>
                </c:pt>
                <c:pt idx="5712">
                  <c:v>-1446.1999999999996</c:v>
                </c:pt>
                <c:pt idx="5713">
                  <c:v>815.59999999999991</c:v>
                </c:pt>
                <c:pt idx="5714">
                  <c:v>-65.399999999999991</c:v>
                </c:pt>
                <c:pt idx="5715">
                  <c:v>-147.79999999999998</c:v>
                </c:pt>
                <c:pt idx="5716">
                  <c:v>595.60000000000025</c:v>
                </c:pt>
                <c:pt idx="5717">
                  <c:v>593.6</c:v>
                </c:pt>
                <c:pt idx="5718">
                  <c:v>32471.999999999996</c:v>
                </c:pt>
                <c:pt idx="5719">
                  <c:v>-3511</c:v>
                </c:pt>
                <c:pt idx="5720">
                  <c:v>-83</c:v>
                </c:pt>
                <c:pt idx="5721">
                  <c:v>-145.20000000000013</c:v>
                </c:pt>
                <c:pt idx="5722">
                  <c:v>-98.199999999999932</c:v>
                </c:pt>
                <c:pt idx="5723">
                  <c:v>585.20000000000005</c:v>
                </c:pt>
                <c:pt idx="5724">
                  <c:v>585.1999999999997</c:v>
                </c:pt>
                <c:pt idx="5725">
                  <c:v>-41686</c:v>
                </c:pt>
                <c:pt idx="5726">
                  <c:v>4502.8</c:v>
                </c:pt>
                <c:pt idx="5727">
                  <c:v>-25.8</c:v>
                </c:pt>
                <c:pt idx="5728">
                  <c:v>-39.799999999999976</c:v>
                </c:pt>
                <c:pt idx="5729">
                  <c:v>773.4</c:v>
                </c:pt>
                <c:pt idx="5730">
                  <c:v>-39.59999999999998</c:v>
                </c:pt>
                <c:pt idx="5731">
                  <c:v>83.600000000000023</c:v>
                </c:pt>
                <c:pt idx="5732">
                  <c:v>-17.20000000000006</c:v>
                </c:pt>
                <c:pt idx="5733">
                  <c:v>-19.800000000000008</c:v>
                </c:pt>
                <c:pt idx="5734">
                  <c:v>-17.600000000000005</c:v>
                </c:pt>
                <c:pt idx="5735">
                  <c:v>1262</c:v>
                </c:pt>
                <c:pt idx="5736">
                  <c:v>-123.2</c:v>
                </c:pt>
                <c:pt idx="5737">
                  <c:v>-687.19999999999993</c:v>
                </c:pt>
                <c:pt idx="5738">
                  <c:v>158.40000000000009</c:v>
                </c:pt>
                <c:pt idx="5739">
                  <c:v>-14.60000000000008</c:v>
                </c:pt>
                <c:pt idx="5740">
                  <c:v>-17.800000000000004</c:v>
                </c:pt>
                <c:pt idx="5741">
                  <c:v>-15.800000000000002</c:v>
                </c:pt>
                <c:pt idx="5742">
                  <c:v>-863.59999999999991</c:v>
                </c:pt>
                <c:pt idx="5743">
                  <c:v>89.199999999999989</c:v>
                </c:pt>
                <c:pt idx="5744">
                  <c:v>-678.5999999999998</c:v>
                </c:pt>
                <c:pt idx="5745">
                  <c:v>37.000000000000007</c:v>
                </c:pt>
                <c:pt idx="5746">
                  <c:v>-983</c:v>
                </c:pt>
                <c:pt idx="5747">
                  <c:v>36.20000000000001</c:v>
                </c:pt>
                <c:pt idx="5748">
                  <c:v>-69.000000000000043</c:v>
                </c:pt>
                <c:pt idx="5749">
                  <c:v>-63.999999999999986</c:v>
                </c:pt>
                <c:pt idx="5750">
                  <c:v>27.199999999999978</c:v>
                </c:pt>
                <c:pt idx="5751">
                  <c:v>23.000000000000043</c:v>
                </c:pt>
                <c:pt idx="5752">
                  <c:v>3869.5999999999967</c:v>
                </c:pt>
                <c:pt idx="5753">
                  <c:v>3147.6</c:v>
                </c:pt>
                <c:pt idx="5754">
                  <c:v>-1492.4000000000005</c:v>
                </c:pt>
                <c:pt idx="5755">
                  <c:v>-432.8000000000003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3849888"/>
        <c:axId val="453853024"/>
      </c:lineChart>
      <c:catAx>
        <c:axId val="4538498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3853024"/>
        <c:crosses val="autoZero"/>
        <c:auto val="1"/>
        <c:lblAlgn val="ctr"/>
        <c:lblOffset val="100"/>
        <c:noMultiLvlLbl val="0"/>
      </c:catAx>
      <c:valAx>
        <c:axId val="4538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384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>
                <a:solidFill>
                  <a:srgbClr val="0070C0"/>
                </a:solidFill>
              </a:rPr>
              <a:t>Y second</a:t>
            </a:r>
            <a:r>
              <a:rPr lang="en-US" altLang="zh-CN" sz="1600" baseline="0">
                <a:solidFill>
                  <a:srgbClr val="0070C0"/>
                </a:solidFill>
              </a:rPr>
              <a:t> order chromaticity</a:t>
            </a:r>
          </a:p>
          <a:p>
            <a:pPr>
              <a:defRPr/>
            </a:pPr>
            <a:r>
              <a:rPr lang="en-US" altLang="zh-CN" baseline="0">
                <a:solidFill>
                  <a:srgbClr val="0070C0"/>
                </a:solidFill>
              </a:rPr>
              <a:t>dp~0.5%</a:t>
            </a:r>
            <a:endParaRPr lang="zh-CN" altLang="en-US">
              <a:solidFill>
                <a:srgbClr val="0070C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'DP0=+-0.005'!$I$1:$I$5756</c:f>
              <c:numCache>
                <c:formatCode>General</c:formatCode>
                <c:ptCount val="5756"/>
                <c:pt idx="0">
                  <c:v>89505.599999999962</c:v>
                </c:pt>
                <c:pt idx="1">
                  <c:v>107728.60000000009</c:v>
                </c:pt>
                <c:pt idx="2">
                  <c:v>-29950.199999999993</c:v>
                </c:pt>
                <c:pt idx="3">
                  <c:v>-24723.600000000009</c:v>
                </c:pt>
                <c:pt idx="4">
                  <c:v>-2841.4</c:v>
                </c:pt>
                <c:pt idx="5">
                  <c:v>-2867.4</c:v>
                </c:pt>
                <c:pt idx="6">
                  <c:v>2266.3999999999996</c:v>
                </c:pt>
                <c:pt idx="7">
                  <c:v>2265.6</c:v>
                </c:pt>
                <c:pt idx="8">
                  <c:v>-1162.2</c:v>
                </c:pt>
                <c:pt idx="9">
                  <c:v>3661.4000000000005</c:v>
                </c:pt>
                <c:pt idx="10">
                  <c:v>-1168.5999999999999</c:v>
                </c:pt>
                <c:pt idx="11">
                  <c:v>951.2</c:v>
                </c:pt>
                <c:pt idx="12">
                  <c:v>-45395.199999999997</c:v>
                </c:pt>
                <c:pt idx="13">
                  <c:v>456833.39999999997</c:v>
                </c:pt>
                <c:pt idx="14">
                  <c:v>7114.6000000000013</c:v>
                </c:pt>
                <c:pt idx="15">
                  <c:v>7157.7999999999975</c:v>
                </c:pt>
                <c:pt idx="16">
                  <c:v>-2592.7999999999997</c:v>
                </c:pt>
                <c:pt idx="17">
                  <c:v>-554.39999999999986</c:v>
                </c:pt>
                <c:pt idx="18">
                  <c:v>137.39999999999952</c:v>
                </c:pt>
                <c:pt idx="19">
                  <c:v>64607.80000000001</c:v>
                </c:pt>
                <c:pt idx="20">
                  <c:v>-656753.80000000005</c:v>
                </c:pt>
                <c:pt idx="21">
                  <c:v>7216.3999999999987</c:v>
                </c:pt>
                <c:pt idx="22">
                  <c:v>7209.6</c:v>
                </c:pt>
                <c:pt idx="23">
                  <c:v>-1183.9999999999989</c:v>
                </c:pt>
                <c:pt idx="24">
                  <c:v>-21.199999999999992</c:v>
                </c:pt>
                <c:pt idx="25">
                  <c:v>8.8000000000000007</c:v>
                </c:pt>
                <c:pt idx="26">
                  <c:v>-38.6</c:v>
                </c:pt>
                <c:pt idx="27">
                  <c:v>8.2000000000000011</c:v>
                </c:pt>
                <c:pt idx="28">
                  <c:v>1647.399999999999</c:v>
                </c:pt>
                <c:pt idx="29">
                  <c:v>-2469.0000000000005</c:v>
                </c:pt>
                <c:pt idx="30">
                  <c:v>21239.799999999996</c:v>
                </c:pt>
                <c:pt idx="31">
                  <c:v>-234.40000000000012</c:v>
                </c:pt>
                <c:pt idx="32">
                  <c:v>-233</c:v>
                </c:pt>
                <c:pt idx="33">
                  <c:v>997.80000000000086</c:v>
                </c:pt>
                <c:pt idx="34">
                  <c:v>32</c:v>
                </c:pt>
                <c:pt idx="35">
                  <c:v>1296.5999999999995</c:v>
                </c:pt>
                <c:pt idx="36">
                  <c:v>2034.4</c:v>
                </c:pt>
                <c:pt idx="37">
                  <c:v>-17513.599999999999</c:v>
                </c:pt>
                <c:pt idx="38">
                  <c:v>-231.79999999999995</c:v>
                </c:pt>
                <c:pt idx="39">
                  <c:v>-231.60000000000008</c:v>
                </c:pt>
                <c:pt idx="40">
                  <c:v>1185.1999999999989</c:v>
                </c:pt>
                <c:pt idx="41">
                  <c:v>13.400000000000006</c:v>
                </c:pt>
                <c:pt idx="42">
                  <c:v>323.39999999999947</c:v>
                </c:pt>
                <c:pt idx="43">
                  <c:v>-142.99999999999997</c:v>
                </c:pt>
                <c:pt idx="44">
                  <c:v>0</c:v>
                </c:pt>
                <c:pt idx="45">
                  <c:v>0</c:v>
                </c:pt>
                <c:pt idx="46">
                  <c:v>-26.8</c:v>
                </c:pt>
                <c:pt idx="47">
                  <c:v>-151.00000000000014</c:v>
                </c:pt>
                <c:pt idx="48">
                  <c:v>-159.6</c:v>
                </c:pt>
                <c:pt idx="49">
                  <c:v>109.20000000000005</c:v>
                </c:pt>
                <c:pt idx="50">
                  <c:v>111.19999999999996</c:v>
                </c:pt>
                <c:pt idx="51">
                  <c:v>-332.40000000000009</c:v>
                </c:pt>
                <c:pt idx="52">
                  <c:v>-323.8</c:v>
                </c:pt>
                <c:pt idx="53">
                  <c:v>-24.000000000000021</c:v>
                </c:pt>
                <c:pt idx="54">
                  <c:v>-26.200000000000024</c:v>
                </c:pt>
                <c:pt idx="55">
                  <c:v>0</c:v>
                </c:pt>
                <c:pt idx="56">
                  <c:v>-126.00000000000016</c:v>
                </c:pt>
                <c:pt idx="57">
                  <c:v>-134.6</c:v>
                </c:pt>
                <c:pt idx="58">
                  <c:v>108.20000000000003</c:v>
                </c:pt>
                <c:pt idx="59">
                  <c:v>110.80000000000001</c:v>
                </c:pt>
                <c:pt idx="60">
                  <c:v>-356.99999999999994</c:v>
                </c:pt>
                <c:pt idx="61">
                  <c:v>-348.60000000000014</c:v>
                </c:pt>
                <c:pt idx="62">
                  <c:v>-23.000000000000021</c:v>
                </c:pt>
                <c:pt idx="63">
                  <c:v>-25.800000000000022</c:v>
                </c:pt>
                <c:pt idx="64">
                  <c:v>0</c:v>
                </c:pt>
                <c:pt idx="65">
                  <c:v>-101.80000000000007</c:v>
                </c:pt>
                <c:pt idx="66">
                  <c:v>-110.20000000000003</c:v>
                </c:pt>
                <c:pt idx="67">
                  <c:v>0</c:v>
                </c:pt>
                <c:pt idx="68">
                  <c:v>107.00000000000003</c:v>
                </c:pt>
                <c:pt idx="69">
                  <c:v>110.19999999999999</c:v>
                </c:pt>
                <c:pt idx="70">
                  <c:v>-381.20000000000005</c:v>
                </c:pt>
                <c:pt idx="71">
                  <c:v>-372.7999999999999</c:v>
                </c:pt>
                <c:pt idx="72">
                  <c:v>-21.800000000000018</c:v>
                </c:pt>
                <c:pt idx="73">
                  <c:v>-25.200000000000021</c:v>
                </c:pt>
                <c:pt idx="74">
                  <c:v>-77.80000000000004</c:v>
                </c:pt>
                <c:pt idx="75">
                  <c:v>-86.199999999999832</c:v>
                </c:pt>
                <c:pt idx="76">
                  <c:v>0</c:v>
                </c:pt>
                <c:pt idx="77">
                  <c:v>105.80000000000003</c:v>
                </c:pt>
                <c:pt idx="78">
                  <c:v>109.60000000000001</c:v>
                </c:pt>
                <c:pt idx="79">
                  <c:v>-405</c:v>
                </c:pt>
                <c:pt idx="80">
                  <c:v>-396.59999999999985</c:v>
                </c:pt>
                <c:pt idx="81">
                  <c:v>-20.400000000000016</c:v>
                </c:pt>
                <c:pt idx="82">
                  <c:v>-24.600000000000023</c:v>
                </c:pt>
                <c:pt idx="83">
                  <c:v>-54.400000000000048</c:v>
                </c:pt>
                <c:pt idx="84">
                  <c:v>-62.800000000000011</c:v>
                </c:pt>
                <c:pt idx="85">
                  <c:v>104.60000000000002</c:v>
                </c:pt>
                <c:pt idx="86">
                  <c:v>108.80000000000001</c:v>
                </c:pt>
                <c:pt idx="87">
                  <c:v>-976.40000000000032</c:v>
                </c:pt>
                <c:pt idx="88">
                  <c:v>-12.000000000000011</c:v>
                </c:pt>
                <c:pt idx="89">
                  <c:v>-1791.1999999999996</c:v>
                </c:pt>
                <c:pt idx="90">
                  <c:v>837.8</c:v>
                </c:pt>
                <c:pt idx="91">
                  <c:v>-2451.2000000000012</c:v>
                </c:pt>
                <c:pt idx="92">
                  <c:v>36.399999999999984</c:v>
                </c:pt>
                <c:pt idx="93">
                  <c:v>-542.20000000000005</c:v>
                </c:pt>
                <c:pt idx="94">
                  <c:v>491.40000000000003</c:v>
                </c:pt>
                <c:pt idx="95">
                  <c:v>-2280.4</c:v>
                </c:pt>
                <c:pt idx="96">
                  <c:v>25.599999999999977</c:v>
                </c:pt>
                <c:pt idx="97">
                  <c:v>-448.99999999999983</c:v>
                </c:pt>
                <c:pt idx="98">
                  <c:v>117.39999999999999</c:v>
                </c:pt>
                <c:pt idx="99">
                  <c:v>119.80000000000001</c:v>
                </c:pt>
                <c:pt idx="100">
                  <c:v>-412.8</c:v>
                </c:pt>
                <c:pt idx="101">
                  <c:v>-400</c:v>
                </c:pt>
                <c:pt idx="102">
                  <c:v>44.799999999999962</c:v>
                </c:pt>
                <c:pt idx="103">
                  <c:v>-2988.599999999999</c:v>
                </c:pt>
                <c:pt idx="104">
                  <c:v>452.4</c:v>
                </c:pt>
                <c:pt idx="105">
                  <c:v>-175</c:v>
                </c:pt>
                <c:pt idx="106">
                  <c:v>-20.199999999999996</c:v>
                </c:pt>
                <c:pt idx="107">
                  <c:v>-16.600000000000016</c:v>
                </c:pt>
                <c:pt idx="108">
                  <c:v>-512.6</c:v>
                </c:pt>
                <c:pt idx="109">
                  <c:v>-521.4000000000002</c:v>
                </c:pt>
                <c:pt idx="110">
                  <c:v>169.2</c:v>
                </c:pt>
                <c:pt idx="111">
                  <c:v>166.80000000000007</c:v>
                </c:pt>
                <c:pt idx="112">
                  <c:v>-290.39999999999998</c:v>
                </c:pt>
                <c:pt idx="113">
                  <c:v>-281.59999999999991</c:v>
                </c:pt>
                <c:pt idx="114">
                  <c:v>-27.79999999999999</c:v>
                </c:pt>
                <c:pt idx="115">
                  <c:v>-27.199999999999989</c:v>
                </c:pt>
                <c:pt idx="116">
                  <c:v>-327.40000000000009</c:v>
                </c:pt>
                <c:pt idx="117">
                  <c:v>-336.79999999999984</c:v>
                </c:pt>
                <c:pt idx="118">
                  <c:v>169.2</c:v>
                </c:pt>
                <c:pt idx="119">
                  <c:v>170.59999999999997</c:v>
                </c:pt>
                <c:pt idx="120">
                  <c:v>-476.99999999999989</c:v>
                </c:pt>
                <c:pt idx="121">
                  <c:v>-468.20000000000005</c:v>
                </c:pt>
                <c:pt idx="122">
                  <c:v>-20.799999999999997</c:v>
                </c:pt>
                <c:pt idx="123">
                  <c:v>-23.799999999999997</c:v>
                </c:pt>
                <c:pt idx="124">
                  <c:v>-146.40000000000003</c:v>
                </c:pt>
                <c:pt idx="125">
                  <c:v>-154.59999999999994</c:v>
                </c:pt>
                <c:pt idx="126">
                  <c:v>155.40000000000003</c:v>
                </c:pt>
                <c:pt idx="127">
                  <c:v>160.00000000000003</c:v>
                </c:pt>
                <c:pt idx="128">
                  <c:v>-644.59999999999991</c:v>
                </c:pt>
                <c:pt idx="129">
                  <c:v>-633.5999999999998</c:v>
                </c:pt>
                <c:pt idx="130">
                  <c:v>0.40000000000000036</c:v>
                </c:pt>
                <c:pt idx="131">
                  <c:v>-8.2000000000000064</c:v>
                </c:pt>
                <c:pt idx="132">
                  <c:v>113.19999999999996</c:v>
                </c:pt>
                <c:pt idx="133">
                  <c:v>106.79999999999995</c:v>
                </c:pt>
                <c:pt idx="134">
                  <c:v>85.80000000000004</c:v>
                </c:pt>
                <c:pt idx="135">
                  <c:v>94.600000000000009</c:v>
                </c:pt>
                <c:pt idx="136">
                  <c:v>-603.20000000000027</c:v>
                </c:pt>
                <c:pt idx="137">
                  <c:v>-597.20000000000005</c:v>
                </c:pt>
                <c:pt idx="138">
                  <c:v>3.0000000000000027</c:v>
                </c:pt>
                <c:pt idx="139">
                  <c:v>-5.9999999999999831</c:v>
                </c:pt>
                <c:pt idx="140">
                  <c:v>124.79999999999993</c:v>
                </c:pt>
                <c:pt idx="141">
                  <c:v>118.6</c:v>
                </c:pt>
                <c:pt idx="142">
                  <c:v>83</c:v>
                </c:pt>
                <c:pt idx="143">
                  <c:v>92.399999999999977</c:v>
                </c:pt>
                <c:pt idx="144">
                  <c:v>-614.40000000000009</c:v>
                </c:pt>
                <c:pt idx="145">
                  <c:v>-608.60000000000014</c:v>
                </c:pt>
                <c:pt idx="146">
                  <c:v>6.2000000000000055</c:v>
                </c:pt>
                <c:pt idx="147">
                  <c:v>-3.1999999999999806</c:v>
                </c:pt>
                <c:pt idx="148">
                  <c:v>135.19999999999993</c:v>
                </c:pt>
                <c:pt idx="149">
                  <c:v>129.79999999999993</c:v>
                </c:pt>
                <c:pt idx="150">
                  <c:v>80.40000000000002</c:v>
                </c:pt>
                <c:pt idx="151">
                  <c:v>89.600000000000023</c:v>
                </c:pt>
                <c:pt idx="152">
                  <c:v>-624.79999999999995</c:v>
                </c:pt>
                <c:pt idx="153">
                  <c:v>-619.4000000000002</c:v>
                </c:pt>
                <c:pt idx="154">
                  <c:v>8.9999999999999858</c:v>
                </c:pt>
                <c:pt idx="155">
                  <c:v>-0.60000000000000053</c:v>
                </c:pt>
                <c:pt idx="156">
                  <c:v>285.20000000000005</c:v>
                </c:pt>
                <c:pt idx="157">
                  <c:v>164.99999999999994</c:v>
                </c:pt>
                <c:pt idx="158">
                  <c:v>-1282.1999999999996</c:v>
                </c:pt>
                <c:pt idx="159">
                  <c:v>7.8000000000000291</c:v>
                </c:pt>
                <c:pt idx="160">
                  <c:v>274.40000000000015</c:v>
                </c:pt>
                <c:pt idx="161">
                  <c:v>168.80000000000004</c:v>
                </c:pt>
                <c:pt idx="162">
                  <c:v>-1216.0000000000002</c:v>
                </c:pt>
                <c:pt idx="163">
                  <c:v>2.6000000000000023</c:v>
                </c:pt>
                <c:pt idx="164">
                  <c:v>-6.6000000000000059</c:v>
                </c:pt>
                <c:pt idx="165">
                  <c:v>125.99999999999997</c:v>
                </c:pt>
                <c:pt idx="166">
                  <c:v>119.99999999999993</c:v>
                </c:pt>
                <c:pt idx="167">
                  <c:v>83.799999999999969</c:v>
                </c:pt>
                <c:pt idx="168">
                  <c:v>92.999999999999986</c:v>
                </c:pt>
                <c:pt idx="169">
                  <c:v>-618.6</c:v>
                </c:pt>
                <c:pt idx="170">
                  <c:v>-612.79999999999995</c:v>
                </c:pt>
                <c:pt idx="171">
                  <c:v>6.4000000000000057</c:v>
                </c:pt>
                <c:pt idx="172">
                  <c:v>-3.0000000000000027</c:v>
                </c:pt>
                <c:pt idx="173">
                  <c:v>277.5999999999998</c:v>
                </c:pt>
                <c:pt idx="174">
                  <c:v>147.7999999999999</c:v>
                </c:pt>
                <c:pt idx="175">
                  <c:v>142.20000000000005</c:v>
                </c:pt>
                <c:pt idx="176">
                  <c:v>77.399999999999991</c:v>
                </c:pt>
                <c:pt idx="177">
                  <c:v>87.2</c:v>
                </c:pt>
                <c:pt idx="178">
                  <c:v>-626</c:v>
                </c:pt>
                <c:pt idx="179">
                  <c:v>-620.59999999999991</c:v>
                </c:pt>
                <c:pt idx="180">
                  <c:v>10.399999999999986</c:v>
                </c:pt>
                <c:pt idx="181">
                  <c:v>0.40000000000000036</c:v>
                </c:pt>
                <c:pt idx="182">
                  <c:v>-131.19999999999993</c:v>
                </c:pt>
                <c:pt idx="183">
                  <c:v>165.60000000000005</c:v>
                </c:pt>
                <c:pt idx="184">
                  <c:v>160.6</c:v>
                </c:pt>
                <c:pt idx="185">
                  <c:v>1848.1999999999998</c:v>
                </c:pt>
                <c:pt idx="186">
                  <c:v>68.2</c:v>
                </c:pt>
                <c:pt idx="187">
                  <c:v>77.599999999999966</c:v>
                </c:pt>
                <c:pt idx="188">
                  <c:v>-576.4</c:v>
                </c:pt>
                <c:pt idx="189">
                  <c:v>-571.4</c:v>
                </c:pt>
                <c:pt idx="190">
                  <c:v>7.4000000000000066</c:v>
                </c:pt>
                <c:pt idx="191">
                  <c:v>-2.200000000000002</c:v>
                </c:pt>
                <c:pt idx="192">
                  <c:v>174.00000000000003</c:v>
                </c:pt>
                <c:pt idx="193">
                  <c:v>169.59999999999997</c:v>
                </c:pt>
                <c:pt idx="194">
                  <c:v>-4123.2</c:v>
                </c:pt>
                <c:pt idx="195">
                  <c:v>67.199999999999974</c:v>
                </c:pt>
                <c:pt idx="196">
                  <c:v>76.400000000000006</c:v>
                </c:pt>
                <c:pt idx="197">
                  <c:v>117.19999999999987</c:v>
                </c:pt>
                <c:pt idx="198">
                  <c:v>-559.59999999999991</c:v>
                </c:pt>
                <c:pt idx="199">
                  <c:v>-555</c:v>
                </c:pt>
                <c:pt idx="200">
                  <c:v>4.4000000000000039</c:v>
                </c:pt>
                <c:pt idx="201">
                  <c:v>-4.6000000000000041</c:v>
                </c:pt>
                <c:pt idx="202">
                  <c:v>178.39999999999989</c:v>
                </c:pt>
                <c:pt idx="203">
                  <c:v>173.59999999999988</c:v>
                </c:pt>
                <c:pt idx="204">
                  <c:v>63.40000000000002</c:v>
                </c:pt>
                <c:pt idx="205">
                  <c:v>72.999999999999957</c:v>
                </c:pt>
                <c:pt idx="206">
                  <c:v>-1070</c:v>
                </c:pt>
                <c:pt idx="207">
                  <c:v>-579.20000000000016</c:v>
                </c:pt>
                <c:pt idx="208">
                  <c:v>-574.80000000000007</c:v>
                </c:pt>
                <c:pt idx="209">
                  <c:v>5890.5999999999995</c:v>
                </c:pt>
                <c:pt idx="210">
                  <c:v>-0.20000000000000018</c:v>
                </c:pt>
                <c:pt idx="211">
                  <c:v>-9.5999999999999854</c:v>
                </c:pt>
                <c:pt idx="212">
                  <c:v>150.19999999999987</c:v>
                </c:pt>
                <c:pt idx="213">
                  <c:v>143.99999999999994</c:v>
                </c:pt>
                <c:pt idx="214">
                  <c:v>77.999999999999986</c:v>
                </c:pt>
                <c:pt idx="215">
                  <c:v>87.399999999999991</c:v>
                </c:pt>
                <c:pt idx="216">
                  <c:v>-593.80000000000018</c:v>
                </c:pt>
                <c:pt idx="217">
                  <c:v>-588.00000000000023</c:v>
                </c:pt>
                <c:pt idx="218">
                  <c:v>2203.7999999999988</c:v>
                </c:pt>
                <c:pt idx="219">
                  <c:v>-1.4000000000000012</c:v>
                </c:pt>
                <c:pt idx="220">
                  <c:v>-9.9999999999999858</c:v>
                </c:pt>
                <c:pt idx="221">
                  <c:v>-77.400000000000091</c:v>
                </c:pt>
                <c:pt idx="222">
                  <c:v>121.99999999999989</c:v>
                </c:pt>
                <c:pt idx="223">
                  <c:v>114.99999999999994</c:v>
                </c:pt>
                <c:pt idx="224">
                  <c:v>85.8</c:v>
                </c:pt>
                <c:pt idx="225">
                  <c:v>94.999999999999986</c:v>
                </c:pt>
                <c:pt idx="226">
                  <c:v>-606.20000000000016</c:v>
                </c:pt>
                <c:pt idx="227">
                  <c:v>-599.79999999999984</c:v>
                </c:pt>
                <c:pt idx="228">
                  <c:v>2.6000000000000023</c:v>
                </c:pt>
                <c:pt idx="229">
                  <c:v>-6.6000000000000059</c:v>
                </c:pt>
                <c:pt idx="230">
                  <c:v>303.99999999999989</c:v>
                </c:pt>
                <c:pt idx="231">
                  <c:v>143.6</c:v>
                </c:pt>
                <c:pt idx="232">
                  <c:v>137.80000000000001</c:v>
                </c:pt>
                <c:pt idx="233">
                  <c:v>-3827.0000000000009</c:v>
                </c:pt>
                <c:pt idx="234">
                  <c:v>79.999999999999986</c:v>
                </c:pt>
                <c:pt idx="235">
                  <c:v>89.200000000000017</c:v>
                </c:pt>
                <c:pt idx="236">
                  <c:v>-565.60000000000014</c:v>
                </c:pt>
                <c:pt idx="237">
                  <c:v>-558.99999999999989</c:v>
                </c:pt>
                <c:pt idx="238">
                  <c:v>-3.0000000000000027</c:v>
                </c:pt>
                <c:pt idx="239">
                  <c:v>-12.20000000000001</c:v>
                </c:pt>
                <c:pt idx="240">
                  <c:v>156.19999999999993</c:v>
                </c:pt>
                <c:pt idx="241">
                  <c:v>150.19999999999999</c:v>
                </c:pt>
                <c:pt idx="242">
                  <c:v>1894.5999999999997</c:v>
                </c:pt>
                <c:pt idx="243">
                  <c:v>74.000000000000014</c:v>
                </c:pt>
                <c:pt idx="244">
                  <c:v>82.599999999999966</c:v>
                </c:pt>
                <c:pt idx="245">
                  <c:v>-1142.5999999999999</c:v>
                </c:pt>
                <c:pt idx="246">
                  <c:v>-541.79999999999995</c:v>
                </c:pt>
                <c:pt idx="247">
                  <c:v>-536.19999999999993</c:v>
                </c:pt>
                <c:pt idx="248">
                  <c:v>-3.0000000000000027</c:v>
                </c:pt>
                <c:pt idx="249">
                  <c:v>-11.999999999999988</c:v>
                </c:pt>
                <c:pt idx="250">
                  <c:v>166.60000000000002</c:v>
                </c:pt>
                <c:pt idx="251">
                  <c:v>161.20000000000002</c:v>
                </c:pt>
                <c:pt idx="252">
                  <c:v>70.399999999999977</c:v>
                </c:pt>
                <c:pt idx="253">
                  <c:v>79.400000000000034</c:v>
                </c:pt>
                <c:pt idx="254">
                  <c:v>105.59999999999974</c:v>
                </c:pt>
                <c:pt idx="255">
                  <c:v>-553.00000000000023</c:v>
                </c:pt>
                <c:pt idx="256">
                  <c:v>-548.00000000000011</c:v>
                </c:pt>
                <c:pt idx="257">
                  <c:v>2691.3999999999987</c:v>
                </c:pt>
                <c:pt idx="258">
                  <c:v>-4.4000000000000039</c:v>
                </c:pt>
                <c:pt idx="259">
                  <c:v>-13.000000000000011</c:v>
                </c:pt>
                <c:pt idx="260">
                  <c:v>125.39999999999995</c:v>
                </c:pt>
                <c:pt idx="261">
                  <c:v>118.99999999999994</c:v>
                </c:pt>
                <c:pt idx="262">
                  <c:v>82.40000000000002</c:v>
                </c:pt>
                <c:pt idx="263">
                  <c:v>90.800000000000026</c:v>
                </c:pt>
                <c:pt idx="264">
                  <c:v>-569.00000000000011</c:v>
                </c:pt>
                <c:pt idx="265">
                  <c:v>-562.5999999999998</c:v>
                </c:pt>
                <c:pt idx="266">
                  <c:v>8040</c:v>
                </c:pt>
                <c:pt idx="267">
                  <c:v>-10.200000000000008</c:v>
                </c:pt>
                <c:pt idx="268">
                  <c:v>-17.799999999999994</c:v>
                </c:pt>
                <c:pt idx="269">
                  <c:v>425.80000000000007</c:v>
                </c:pt>
                <c:pt idx="270">
                  <c:v>33.999999999999986</c:v>
                </c:pt>
                <c:pt idx="271">
                  <c:v>25.599999999999934</c:v>
                </c:pt>
                <c:pt idx="272">
                  <c:v>108.40000000000005</c:v>
                </c:pt>
                <c:pt idx="273">
                  <c:v>116.40000000000003</c:v>
                </c:pt>
                <c:pt idx="274">
                  <c:v>-596.8000000000003</c:v>
                </c:pt>
                <c:pt idx="275">
                  <c:v>-588.4</c:v>
                </c:pt>
                <c:pt idx="276">
                  <c:v>-6.7999999999999838</c:v>
                </c:pt>
                <c:pt idx="277">
                  <c:v>-15.000000000000012</c:v>
                </c:pt>
                <c:pt idx="278">
                  <c:v>-51.399999999999935</c:v>
                </c:pt>
                <c:pt idx="279">
                  <c:v>62.599999999999945</c:v>
                </c:pt>
                <c:pt idx="280">
                  <c:v>54.800000000000004</c:v>
                </c:pt>
                <c:pt idx="281">
                  <c:v>3241.4</c:v>
                </c:pt>
                <c:pt idx="282">
                  <c:v>92.399999999999977</c:v>
                </c:pt>
                <c:pt idx="283">
                  <c:v>99.399999999999991</c:v>
                </c:pt>
                <c:pt idx="284">
                  <c:v>-492.19999999999976</c:v>
                </c:pt>
                <c:pt idx="285">
                  <c:v>-484.19999999999987</c:v>
                </c:pt>
                <c:pt idx="286">
                  <c:v>-14.79999999999999</c:v>
                </c:pt>
                <c:pt idx="287">
                  <c:v>-21.999999999999996</c:v>
                </c:pt>
                <c:pt idx="288">
                  <c:v>78.999999999999915</c:v>
                </c:pt>
                <c:pt idx="289">
                  <c:v>71.599999999999923</c:v>
                </c:pt>
                <c:pt idx="290">
                  <c:v>-4241.1999999999989</c:v>
                </c:pt>
                <c:pt idx="291">
                  <c:v>87.600000000000023</c:v>
                </c:pt>
                <c:pt idx="292">
                  <c:v>93.999999999999957</c:v>
                </c:pt>
                <c:pt idx="293">
                  <c:v>47.200000000000131</c:v>
                </c:pt>
                <c:pt idx="294">
                  <c:v>-440.2</c:v>
                </c:pt>
                <c:pt idx="295">
                  <c:v>-432.39999999999981</c:v>
                </c:pt>
                <c:pt idx="296">
                  <c:v>-22.200000000000021</c:v>
                </c:pt>
                <c:pt idx="297">
                  <c:v>-28.6</c:v>
                </c:pt>
                <c:pt idx="298">
                  <c:v>94.199999999999832</c:v>
                </c:pt>
                <c:pt idx="299">
                  <c:v>86.199999999999832</c:v>
                </c:pt>
                <c:pt idx="300">
                  <c:v>84.999999999999972</c:v>
                </c:pt>
                <c:pt idx="301">
                  <c:v>91.8</c:v>
                </c:pt>
                <c:pt idx="302">
                  <c:v>-1657.9999999999998</c:v>
                </c:pt>
                <c:pt idx="303">
                  <c:v>-473.19999999999993</c:v>
                </c:pt>
                <c:pt idx="304">
                  <c:v>-465.99999999999994</c:v>
                </c:pt>
                <c:pt idx="305">
                  <c:v>4774.2</c:v>
                </c:pt>
                <c:pt idx="306">
                  <c:v>-21.399999999999995</c:v>
                </c:pt>
                <c:pt idx="307">
                  <c:v>-28.400000000000002</c:v>
                </c:pt>
                <c:pt idx="308">
                  <c:v>51.6</c:v>
                </c:pt>
                <c:pt idx="309">
                  <c:v>42.999999999999879</c:v>
                </c:pt>
                <c:pt idx="310">
                  <c:v>99.000000000000014</c:v>
                </c:pt>
                <c:pt idx="311">
                  <c:v>105.79999999999998</c:v>
                </c:pt>
                <c:pt idx="312">
                  <c:v>-492.8</c:v>
                </c:pt>
                <c:pt idx="313">
                  <c:v>-484.6</c:v>
                </c:pt>
                <c:pt idx="314">
                  <c:v>1395.1999999999998</c:v>
                </c:pt>
                <c:pt idx="315">
                  <c:v>-19.599999999999994</c:v>
                </c:pt>
                <c:pt idx="316">
                  <c:v>-25.6</c:v>
                </c:pt>
                <c:pt idx="317">
                  <c:v>-1.6000000000000014</c:v>
                </c:pt>
                <c:pt idx="318">
                  <c:v>12.199999999999989</c:v>
                </c:pt>
                <c:pt idx="319">
                  <c:v>3.0000000000001137</c:v>
                </c:pt>
                <c:pt idx="320">
                  <c:v>107.39999999999998</c:v>
                </c:pt>
                <c:pt idx="321">
                  <c:v>114.00000000000001</c:v>
                </c:pt>
                <c:pt idx="322">
                  <c:v>-515.20000000000005</c:v>
                </c:pt>
                <c:pt idx="323">
                  <c:v>-506.2000000000001</c:v>
                </c:pt>
                <c:pt idx="324">
                  <c:v>-16.799999999999994</c:v>
                </c:pt>
                <c:pt idx="325">
                  <c:v>-23.799999999999976</c:v>
                </c:pt>
                <c:pt idx="326">
                  <c:v>430.60000000000008</c:v>
                </c:pt>
                <c:pt idx="327">
                  <c:v>40.199999999999925</c:v>
                </c:pt>
                <c:pt idx="328">
                  <c:v>31.600000000000072</c:v>
                </c:pt>
                <c:pt idx="329">
                  <c:v>-3934.0000000000005</c:v>
                </c:pt>
                <c:pt idx="330">
                  <c:v>98.999999999999986</c:v>
                </c:pt>
                <c:pt idx="331">
                  <c:v>105.2</c:v>
                </c:pt>
                <c:pt idx="332">
                  <c:v>-445.7999999999999</c:v>
                </c:pt>
                <c:pt idx="333">
                  <c:v>-436.6</c:v>
                </c:pt>
                <c:pt idx="334">
                  <c:v>-26.2</c:v>
                </c:pt>
                <c:pt idx="335">
                  <c:v>-32.599999999999987</c:v>
                </c:pt>
                <c:pt idx="336">
                  <c:v>57.000000000000028</c:v>
                </c:pt>
                <c:pt idx="337">
                  <c:v>48.000000000000043</c:v>
                </c:pt>
                <c:pt idx="338">
                  <c:v>3378.9999999999991</c:v>
                </c:pt>
                <c:pt idx="339">
                  <c:v>87.799999999999983</c:v>
                </c:pt>
                <c:pt idx="340">
                  <c:v>93.200000000000031</c:v>
                </c:pt>
                <c:pt idx="341">
                  <c:v>-1548.8000000000002</c:v>
                </c:pt>
                <c:pt idx="342">
                  <c:v>-384.99999999999989</c:v>
                </c:pt>
                <c:pt idx="343">
                  <c:v>-376.99999999999994</c:v>
                </c:pt>
                <c:pt idx="344">
                  <c:v>-29.399999999999981</c:v>
                </c:pt>
                <c:pt idx="345">
                  <c:v>-35.20000000000001</c:v>
                </c:pt>
                <c:pt idx="346">
                  <c:v>76.799999999999883</c:v>
                </c:pt>
                <c:pt idx="347">
                  <c:v>68.39999999999992</c:v>
                </c:pt>
                <c:pt idx="348">
                  <c:v>85.199999999999946</c:v>
                </c:pt>
                <c:pt idx="349">
                  <c:v>91.199999999999974</c:v>
                </c:pt>
                <c:pt idx="350">
                  <c:v>80.19999999999996</c:v>
                </c:pt>
                <c:pt idx="351">
                  <c:v>-399.60000000000019</c:v>
                </c:pt>
                <c:pt idx="352">
                  <c:v>-391.40000000000015</c:v>
                </c:pt>
                <c:pt idx="353">
                  <c:v>876.59999999999911</c:v>
                </c:pt>
                <c:pt idx="354">
                  <c:v>-27.400000000000002</c:v>
                </c:pt>
                <c:pt idx="355">
                  <c:v>-32.599999999999987</c:v>
                </c:pt>
                <c:pt idx="356">
                  <c:v>45.400000000000063</c:v>
                </c:pt>
                <c:pt idx="357">
                  <c:v>36.79999999999994</c:v>
                </c:pt>
                <c:pt idx="358">
                  <c:v>92.000000000000028</c:v>
                </c:pt>
                <c:pt idx="359">
                  <c:v>97.799999999999983</c:v>
                </c:pt>
                <c:pt idx="360">
                  <c:v>-415.2</c:v>
                </c:pt>
                <c:pt idx="361">
                  <c:v>-406.79999999999995</c:v>
                </c:pt>
                <c:pt idx="362">
                  <c:v>4607.8</c:v>
                </c:pt>
                <c:pt idx="363">
                  <c:v>-28.000000000000004</c:v>
                </c:pt>
                <c:pt idx="364">
                  <c:v>-32.999999999999986</c:v>
                </c:pt>
                <c:pt idx="365">
                  <c:v>543.99999999999989</c:v>
                </c:pt>
                <c:pt idx="366">
                  <c:v>-12.200000000000166</c:v>
                </c:pt>
                <c:pt idx="367">
                  <c:v>-22.000000000000064</c:v>
                </c:pt>
                <c:pt idx="368">
                  <c:v>106.99999999999999</c:v>
                </c:pt>
                <c:pt idx="369">
                  <c:v>112.19999999999999</c:v>
                </c:pt>
                <c:pt idx="370">
                  <c:v>-440.59999999999985</c:v>
                </c:pt>
                <c:pt idx="371">
                  <c:v>-431.4</c:v>
                </c:pt>
                <c:pt idx="372">
                  <c:v>-25.8</c:v>
                </c:pt>
                <c:pt idx="373">
                  <c:v>-31.399999999999984</c:v>
                </c:pt>
                <c:pt idx="374">
                  <c:v>33.000000000000007</c:v>
                </c:pt>
                <c:pt idx="375">
                  <c:v>12.399999999999967</c:v>
                </c:pt>
                <c:pt idx="376">
                  <c:v>2.9999999999999361</c:v>
                </c:pt>
                <c:pt idx="377">
                  <c:v>3583.6</c:v>
                </c:pt>
                <c:pt idx="378">
                  <c:v>92.59999999999998</c:v>
                </c:pt>
                <c:pt idx="379">
                  <c:v>97.199999999999989</c:v>
                </c:pt>
                <c:pt idx="380">
                  <c:v>-353.1999999999997</c:v>
                </c:pt>
                <c:pt idx="381">
                  <c:v>-344.39999999999992</c:v>
                </c:pt>
                <c:pt idx="382">
                  <c:v>-31.200000000000006</c:v>
                </c:pt>
                <c:pt idx="383">
                  <c:v>-36.199999999999989</c:v>
                </c:pt>
                <c:pt idx="384">
                  <c:v>25.799999999999912</c:v>
                </c:pt>
                <c:pt idx="385">
                  <c:v>17.400000000000038</c:v>
                </c:pt>
                <c:pt idx="386">
                  <c:v>-3594.3999999999987</c:v>
                </c:pt>
                <c:pt idx="387">
                  <c:v>88.799999999999983</c:v>
                </c:pt>
                <c:pt idx="388">
                  <c:v>92.999999999999986</c:v>
                </c:pt>
                <c:pt idx="389">
                  <c:v>80.19999999999996</c:v>
                </c:pt>
                <c:pt idx="390">
                  <c:v>-310.99999999999994</c:v>
                </c:pt>
                <c:pt idx="391">
                  <c:v>-301.7999999999999</c:v>
                </c:pt>
                <c:pt idx="392">
                  <c:v>-37.79999999999999</c:v>
                </c:pt>
                <c:pt idx="393">
                  <c:v>-42.399999999999991</c:v>
                </c:pt>
                <c:pt idx="394">
                  <c:v>38.199999999999967</c:v>
                </c:pt>
                <c:pt idx="395">
                  <c:v>28.999999999999915</c:v>
                </c:pt>
                <c:pt idx="396">
                  <c:v>87.599999999999952</c:v>
                </c:pt>
                <c:pt idx="397">
                  <c:v>92.2</c:v>
                </c:pt>
                <c:pt idx="398">
                  <c:v>-1416.9999999999998</c:v>
                </c:pt>
                <c:pt idx="399">
                  <c:v>-334.6</c:v>
                </c:pt>
                <c:pt idx="400">
                  <c:v>-326.19999999999976</c:v>
                </c:pt>
                <c:pt idx="401">
                  <c:v>3483.4</c:v>
                </c:pt>
                <c:pt idx="402">
                  <c:v>-37.000000000000007</c:v>
                </c:pt>
                <c:pt idx="403">
                  <c:v>-40.999999999999993</c:v>
                </c:pt>
                <c:pt idx="404">
                  <c:v>7.0000000000000284</c:v>
                </c:pt>
                <c:pt idx="405">
                  <c:v>-2.3999999999999133</c:v>
                </c:pt>
                <c:pt idx="406">
                  <c:v>97.200000000000031</c:v>
                </c:pt>
                <c:pt idx="407">
                  <c:v>101.40000000000002</c:v>
                </c:pt>
                <c:pt idx="408">
                  <c:v>-350.20000000000016</c:v>
                </c:pt>
                <c:pt idx="409">
                  <c:v>-341</c:v>
                </c:pt>
                <c:pt idx="410">
                  <c:v>423.599999999999</c:v>
                </c:pt>
                <c:pt idx="411">
                  <c:v>-34.400000000000006</c:v>
                </c:pt>
                <c:pt idx="412">
                  <c:v>-38.399999999999991</c:v>
                </c:pt>
                <c:pt idx="413">
                  <c:v>58.999999999999986</c:v>
                </c:pt>
                <c:pt idx="414">
                  <c:v>-21.000000000000085</c:v>
                </c:pt>
                <c:pt idx="415">
                  <c:v>-30.799999999999983</c:v>
                </c:pt>
                <c:pt idx="416">
                  <c:v>102.79999999999995</c:v>
                </c:pt>
                <c:pt idx="417">
                  <c:v>107.2</c:v>
                </c:pt>
                <c:pt idx="418">
                  <c:v>-369.5999999999998</c:v>
                </c:pt>
                <c:pt idx="419">
                  <c:v>-360.00000000000011</c:v>
                </c:pt>
                <c:pt idx="420">
                  <c:v>-32.800000000000004</c:v>
                </c:pt>
                <c:pt idx="421">
                  <c:v>-37.20000000000001</c:v>
                </c:pt>
                <c:pt idx="422">
                  <c:v>499.4</c:v>
                </c:pt>
                <c:pt idx="423">
                  <c:v>0.99999999999997868</c:v>
                </c:pt>
                <c:pt idx="424">
                  <c:v>-8.1999999999998963</c:v>
                </c:pt>
                <c:pt idx="425">
                  <c:v>-2815.2</c:v>
                </c:pt>
                <c:pt idx="426">
                  <c:v>97.600000000000009</c:v>
                </c:pt>
                <c:pt idx="427">
                  <c:v>101.80000000000003</c:v>
                </c:pt>
                <c:pt idx="428">
                  <c:v>-330.99999999999989</c:v>
                </c:pt>
                <c:pt idx="429">
                  <c:v>-321.2</c:v>
                </c:pt>
                <c:pt idx="430">
                  <c:v>-38.800000000000011</c:v>
                </c:pt>
                <c:pt idx="431">
                  <c:v>-42.999999999999993</c:v>
                </c:pt>
                <c:pt idx="432">
                  <c:v>14.800000000000146</c:v>
                </c:pt>
                <c:pt idx="433">
                  <c:v>5.6000000000000938</c:v>
                </c:pt>
                <c:pt idx="434">
                  <c:v>2995.3999999999992</c:v>
                </c:pt>
                <c:pt idx="435">
                  <c:v>88.8</c:v>
                </c:pt>
                <c:pt idx="436">
                  <c:v>92.40000000000002</c:v>
                </c:pt>
                <c:pt idx="437">
                  <c:v>-1501</c:v>
                </c:pt>
                <c:pt idx="438">
                  <c:v>-293.7999999999999</c:v>
                </c:pt>
                <c:pt idx="439">
                  <c:v>-284.59999999999991</c:v>
                </c:pt>
                <c:pt idx="440">
                  <c:v>-39.600000000000016</c:v>
                </c:pt>
                <c:pt idx="441">
                  <c:v>-43.599999999999994</c:v>
                </c:pt>
                <c:pt idx="442">
                  <c:v>31.999999999999851</c:v>
                </c:pt>
                <c:pt idx="443">
                  <c:v>23.200000000000109</c:v>
                </c:pt>
                <c:pt idx="444">
                  <c:v>87.2</c:v>
                </c:pt>
                <c:pt idx="445">
                  <c:v>91.4</c:v>
                </c:pt>
                <c:pt idx="446">
                  <c:v>106.80000000000014</c:v>
                </c:pt>
                <c:pt idx="447">
                  <c:v>-304</c:v>
                </c:pt>
                <c:pt idx="448">
                  <c:v>-294.79999999999978</c:v>
                </c:pt>
                <c:pt idx="449">
                  <c:v>180.4000000000002</c:v>
                </c:pt>
                <c:pt idx="450">
                  <c:v>-37.79999999999999</c:v>
                </c:pt>
                <c:pt idx="451">
                  <c:v>-41.79999999999999</c:v>
                </c:pt>
                <c:pt idx="452">
                  <c:v>12.199999999999989</c:v>
                </c:pt>
                <c:pt idx="453">
                  <c:v>3.1999999999998252</c:v>
                </c:pt>
                <c:pt idx="454">
                  <c:v>91.199999999999974</c:v>
                </c:pt>
                <c:pt idx="455">
                  <c:v>95.2</c:v>
                </c:pt>
                <c:pt idx="456">
                  <c:v>-316</c:v>
                </c:pt>
                <c:pt idx="457">
                  <c:v>-307.00000000000011</c:v>
                </c:pt>
                <c:pt idx="458">
                  <c:v>3309.9999999999995</c:v>
                </c:pt>
                <c:pt idx="459">
                  <c:v>-37.79999999999999</c:v>
                </c:pt>
                <c:pt idx="460">
                  <c:v>-40.999999999999993</c:v>
                </c:pt>
                <c:pt idx="461">
                  <c:v>527</c:v>
                </c:pt>
                <c:pt idx="462">
                  <c:v>-25.999999999999979</c:v>
                </c:pt>
                <c:pt idx="463">
                  <c:v>-35.599999999999987</c:v>
                </c:pt>
                <c:pt idx="464">
                  <c:v>101.19999999999996</c:v>
                </c:pt>
                <c:pt idx="465">
                  <c:v>104.8</c:v>
                </c:pt>
                <c:pt idx="466">
                  <c:v>-336.79999999999995</c:v>
                </c:pt>
                <c:pt idx="467">
                  <c:v>-327.19999999999982</c:v>
                </c:pt>
                <c:pt idx="468">
                  <c:v>-36.000000000000007</c:v>
                </c:pt>
                <c:pt idx="469">
                  <c:v>-40.000000000000014</c:v>
                </c:pt>
                <c:pt idx="470">
                  <c:v>69.400000000000077</c:v>
                </c:pt>
                <c:pt idx="471">
                  <c:v>-7.6000000000000512</c:v>
                </c:pt>
                <c:pt idx="472">
                  <c:v>-16.999999999999993</c:v>
                </c:pt>
                <c:pt idx="473">
                  <c:v>3902.7999999999993</c:v>
                </c:pt>
                <c:pt idx="474">
                  <c:v>88.8</c:v>
                </c:pt>
                <c:pt idx="475">
                  <c:v>91.599999999999952</c:v>
                </c:pt>
                <c:pt idx="476">
                  <c:v>-265.2</c:v>
                </c:pt>
                <c:pt idx="477">
                  <c:v>-255.79999999999998</c:v>
                </c:pt>
                <c:pt idx="478">
                  <c:v>-39.79999999999999</c:v>
                </c:pt>
                <c:pt idx="479">
                  <c:v>-42.999999999999993</c:v>
                </c:pt>
                <c:pt idx="480">
                  <c:v>1.9999999999999574</c:v>
                </c:pt>
                <c:pt idx="481">
                  <c:v>-7.2000000000000952</c:v>
                </c:pt>
                <c:pt idx="482">
                  <c:v>-3509.0000000000005</c:v>
                </c:pt>
                <c:pt idx="483">
                  <c:v>87</c:v>
                </c:pt>
                <c:pt idx="484">
                  <c:v>89.600000000000023</c:v>
                </c:pt>
                <c:pt idx="485">
                  <c:v>124.39999999999998</c:v>
                </c:pt>
                <c:pt idx="486">
                  <c:v>-235.4</c:v>
                </c:pt>
                <c:pt idx="487">
                  <c:v>-226.20000000000005</c:v>
                </c:pt>
                <c:pt idx="488">
                  <c:v>-45.399999999999991</c:v>
                </c:pt>
                <c:pt idx="489">
                  <c:v>-48</c:v>
                </c:pt>
                <c:pt idx="490">
                  <c:v>8.799999999999919</c:v>
                </c:pt>
                <c:pt idx="491">
                  <c:v>-0.39999999999995595</c:v>
                </c:pt>
                <c:pt idx="492">
                  <c:v>86.40000000000002</c:v>
                </c:pt>
                <c:pt idx="493">
                  <c:v>89.200000000000017</c:v>
                </c:pt>
                <c:pt idx="494">
                  <c:v>-1300.5999999999999</c:v>
                </c:pt>
                <c:pt idx="495">
                  <c:v>-250.79999999999998</c:v>
                </c:pt>
                <c:pt idx="496">
                  <c:v>-241.80000000000018</c:v>
                </c:pt>
                <c:pt idx="497">
                  <c:v>2544.1999999999994</c:v>
                </c:pt>
                <c:pt idx="498">
                  <c:v>-44.8</c:v>
                </c:pt>
                <c:pt idx="499">
                  <c:v>-47.8</c:v>
                </c:pt>
                <c:pt idx="500">
                  <c:v>-6.5999999999998948</c:v>
                </c:pt>
                <c:pt idx="501">
                  <c:v>-16.199999999999903</c:v>
                </c:pt>
                <c:pt idx="502">
                  <c:v>91.599999999999952</c:v>
                </c:pt>
                <c:pt idx="503">
                  <c:v>94.600000000000009</c:v>
                </c:pt>
                <c:pt idx="504">
                  <c:v>-260.79999999999978</c:v>
                </c:pt>
                <c:pt idx="505">
                  <c:v>-251.4000000000002</c:v>
                </c:pt>
                <c:pt idx="506">
                  <c:v>-98.000000000000398</c:v>
                </c:pt>
                <c:pt idx="507">
                  <c:v>-42.599999999999994</c:v>
                </c:pt>
                <c:pt idx="508">
                  <c:v>-45.599999999999994</c:v>
                </c:pt>
                <c:pt idx="509">
                  <c:v>83</c:v>
                </c:pt>
                <c:pt idx="510">
                  <c:v>-20.800000000000018</c:v>
                </c:pt>
                <c:pt idx="511">
                  <c:v>-30.19999999999996</c:v>
                </c:pt>
                <c:pt idx="512">
                  <c:v>94.600000000000009</c:v>
                </c:pt>
                <c:pt idx="513">
                  <c:v>97.600000000000009</c:v>
                </c:pt>
                <c:pt idx="514">
                  <c:v>-273.40000000000009</c:v>
                </c:pt>
                <c:pt idx="515">
                  <c:v>-263.79999999999978</c:v>
                </c:pt>
                <c:pt idx="516">
                  <c:v>-41.600000000000016</c:v>
                </c:pt>
                <c:pt idx="517">
                  <c:v>-44.999999999999993</c:v>
                </c:pt>
                <c:pt idx="518">
                  <c:v>473.4</c:v>
                </c:pt>
                <c:pt idx="519">
                  <c:v>-6.2000000000001165</c:v>
                </c:pt>
                <c:pt idx="520">
                  <c:v>-15.600000000000058</c:v>
                </c:pt>
                <c:pt idx="521">
                  <c:v>-2665.6</c:v>
                </c:pt>
                <c:pt idx="522">
                  <c:v>91.999999999999986</c:v>
                </c:pt>
                <c:pt idx="523">
                  <c:v>95.2</c:v>
                </c:pt>
                <c:pt idx="524">
                  <c:v>-252.80000000000013</c:v>
                </c:pt>
                <c:pt idx="525">
                  <c:v>-243.00000000000023</c:v>
                </c:pt>
                <c:pt idx="526">
                  <c:v>-45.999999999999993</c:v>
                </c:pt>
                <c:pt idx="527">
                  <c:v>-49</c:v>
                </c:pt>
                <c:pt idx="528">
                  <c:v>2.5999999999998025</c:v>
                </c:pt>
                <c:pt idx="529">
                  <c:v>-7.2000000000000952</c:v>
                </c:pt>
                <c:pt idx="530">
                  <c:v>2980.1999999999994</c:v>
                </c:pt>
                <c:pt idx="531">
                  <c:v>86.2</c:v>
                </c:pt>
                <c:pt idx="532">
                  <c:v>88.799999999999983</c:v>
                </c:pt>
                <c:pt idx="533">
                  <c:v>-1247.4000000000001</c:v>
                </c:pt>
                <c:pt idx="534">
                  <c:v>-231.00000000000006</c:v>
                </c:pt>
                <c:pt idx="535">
                  <c:v>-221.99999999999989</c:v>
                </c:pt>
                <c:pt idx="536">
                  <c:v>-45.399999999999991</c:v>
                </c:pt>
                <c:pt idx="537">
                  <c:v>-48.399999999999977</c:v>
                </c:pt>
                <c:pt idx="538">
                  <c:v>11.199999999999832</c:v>
                </c:pt>
                <c:pt idx="539">
                  <c:v>1.8000000000000682</c:v>
                </c:pt>
                <c:pt idx="540">
                  <c:v>85.199999999999946</c:v>
                </c:pt>
                <c:pt idx="541">
                  <c:v>88.2</c:v>
                </c:pt>
                <c:pt idx="542">
                  <c:v>141.79999999999993</c:v>
                </c:pt>
                <c:pt idx="543">
                  <c:v>-233.59999999999994</c:v>
                </c:pt>
                <c:pt idx="544">
                  <c:v>-224.2</c:v>
                </c:pt>
                <c:pt idx="545">
                  <c:v>-276.400000000001</c:v>
                </c:pt>
                <c:pt idx="546">
                  <c:v>-44.199999999999996</c:v>
                </c:pt>
                <c:pt idx="547">
                  <c:v>-47.199999999999996</c:v>
                </c:pt>
                <c:pt idx="548">
                  <c:v>0.60000000000002274</c:v>
                </c:pt>
                <c:pt idx="549">
                  <c:v>-8.3999999999999631</c:v>
                </c:pt>
                <c:pt idx="550">
                  <c:v>86.8</c:v>
                </c:pt>
                <c:pt idx="551">
                  <c:v>89.59999999999998</c:v>
                </c:pt>
                <c:pt idx="552">
                  <c:v>-240.19999999999982</c:v>
                </c:pt>
                <c:pt idx="553">
                  <c:v>-231.00000000000014</c:v>
                </c:pt>
                <c:pt idx="554">
                  <c:v>2945.2000000000007</c:v>
                </c:pt>
                <c:pt idx="555">
                  <c:v>-44.400000000000013</c:v>
                </c:pt>
                <c:pt idx="556">
                  <c:v>-46.999999999999993</c:v>
                </c:pt>
                <c:pt idx="557">
                  <c:v>516.80000000000007</c:v>
                </c:pt>
                <c:pt idx="558">
                  <c:v>-26.6</c:v>
                </c:pt>
                <c:pt idx="559">
                  <c:v>-36.000000000000121</c:v>
                </c:pt>
                <c:pt idx="560">
                  <c:v>93.799999999999983</c:v>
                </c:pt>
                <c:pt idx="561">
                  <c:v>96.600000000000009</c:v>
                </c:pt>
                <c:pt idx="562">
                  <c:v>-254.99999999999997</c:v>
                </c:pt>
                <c:pt idx="563">
                  <c:v>-245.59999999999994</c:v>
                </c:pt>
                <c:pt idx="564">
                  <c:v>-43.599999999999994</c:v>
                </c:pt>
                <c:pt idx="565">
                  <c:v>-46.8</c:v>
                </c:pt>
                <c:pt idx="566">
                  <c:v>94.999999999999929</c:v>
                </c:pt>
                <c:pt idx="567">
                  <c:v>-14.799999999999969</c:v>
                </c:pt>
                <c:pt idx="568">
                  <c:v>-24.399999999999977</c:v>
                </c:pt>
                <c:pt idx="569">
                  <c:v>3525.7999999999979</c:v>
                </c:pt>
                <c:pt idx="570">
                  <c:v>85.399999999999991</c:v>
                </c:pt>
                <c:pt idx="571">
                  <c:v>88</c:v>
                </c:pt>
                <c:pt idx="572">
                  <c:v>-212.99999999999989</c:v>
                </c:pt>
                <c:pt idx="573">
                  <c:v>-203.8</c:v>
                </c:pt>
                <c:pt idx="574">
                  <c:v>-44.399999999999991</c:v>
                </c:pt>
                <c:pt idx="575">
                  <c:v>-47.199999999999996</c:v>
                </c:pt>
                <c:pt idx="576">
                  <c:v>-9.8000000000000753</c:v>
                </c:pt>
                <c:pt idx="577">
                  <c:v>-18.800000000000061</c:v>
                </c:pt>
                <c:pt idx="578">
                  <c:v>-3023.599999999999</c:v>
                </c:pt>
                <c:pt idx="579">
                  <c:v>85.799999999999969</c:v>
                </c:pt>
                <c:pt idx="580">
                  <c:v>88</c:v>
                </c:pt>
                <c:pt idx="581">
                  <c:v>128.59999999999977</c:v>
                </c:pt>
                <c:pt idx="582">
                  <c:v>-200.9999999999998</c:v>
                </c:pt>
                <c:pt idx="583">
                  <c:v>-191.8000000000001</c:v>
                </c:pt>
                <c:pt idx="584">
                  <c:v>-48</c:v>
                </c:pt>
                <c:pt idx="585">
                  <c:v>-50.399999999999977</c:v>
                </c:pt>
                <c:pt idx="586">
                  <c:v>-8.2000000000000739</c:v>
                </c:pt>
                <c:pt idx="587">
                  <c:v>-17.20000000000006</c:v>
                </c:pt>
                <c:pt idx="588">
                  <c:v>85.399999999999991</c:v>
                </c:pt>
                <c:pt idx="589">
                  <c:v>88</c:v>
                </c:pt>
                <c:pt idx="590">
                  <c:v>-1031.6000000000001</c:v>
                </c:pt>
                <c:pt idx="591">
                  <c:v>-208.20000000000007</c:v>
                </c:pt>
                <c:pt idx="592">
                  <c:v>-198.99999999999983</c:v>
                </c:pt>
                <c:pt idx="593">
                  <c:v>2895.3999999999992</c:v>
                </c:pt>
                <c:pt idx="594">
                  <c:v>-48.4</c:v>
                </c:pt>
                <c:pt idx="595">
                  <c:v>-50.8</c:v>
                </c:pt>
                <c:pt idx="596">
                  <c:v>-21.800000000000175</c:v>
                </c:pt>
                <c:pt idx="597">
                  <c:v>-31.600000000000072</c:v>
                </c:pt>
                <c:pt idx="598">
                  <c:v>90.40000000000002</c:v>
                </c:pt>
                <c:pt idx="599">
                  <c:v>92.8</c:v>
                </c:pt>
                <c:pt idx="600">
                  <c:v>-215.2000000000001</c:v>
                </c:pt>
                <c:pt idx="601">
                  <c:v>-205.40000000000003</c:v>
                </c:pt>
                <c:pt idx="602">
                  <c:v>-448.0000000000004</c:v>
                </c:pt>
                <c:pt idx="603">
                  <c:v>-46.199999999999996</c:v>
                </c:pt>
                <c:pt idx="604">
                  <c:v>-48.4</c:v>
                </c:pt>
                <c:pt idx="605">
                  <c:v>95.399999999999977</c:v>
                </c:pt>
                <c:pt idx="606">
                  <c:v>-35.400000000000098</c:v>
                </c:pt>
                <c:pt idx="607">
                  <c:v>-45.199999999999996</c:v>
                </c:pt>
                <c:pt idx="608">
                  <c:v>92.40000000000002</c:v>
                </c:pt>
                <c:pt idx="609">
                  <c:v>94.799999999999955</c:v>
                </c:pt>
                <c:pt idx="610">
                  <c:v>-225.19999999999987</c:v>
                </c:pt>
                <c:pt idx="611">
                  <c:v>-215.80000000000004</c:v>
                </c:pt>
                <c:pt idx="612">
                  <c:v>-45.999999999999993</c:v>
                </c:pt>
                <c:pt idx="613">
                  <c:v>-48</c:v>
                </c:pt>
                <c:pt idx="614">
                  <c:v>498.79999999999995</c:v>
                </c:pt>
                <c:pt idx="615">
                  <c:v>-24.600000000000044</c:v>
                </c:pt>
                <c:pt idx="616">
                  <c:v>-34.199999999999875</c:v>
                </c:pt>
                <c:pt idx="617">
                  <c:v>-2712.6000000000004</c:v>
                </c:pt>
                <c:pt idx="618">
                  <c:v>91.000000000000028</c:v>
                </c:pt>
                <c:pt idx="619">
                  <c:v>93.59999999999998</c:v>
                </c:pt>
                <c:pt idx="620">
                  <c:v>-211.40000000000006</c:v>
                </c:pt>
                <c:pt idx="621">
                  <c:v>-201.20000000000005</c:v>
                </c:pt>
                <c:pt idx="622">
                  <c:v>-49.4</c:v>
                </c:pt>
                <c:pt idx="623">
                  <c:v>-51.8</c:v>
                </c:pt>
                <c:pt idx="624">
                  <c:v>-18.800000000000061</c:v>
                </c:pt>
                <c:pt idx="625">
                  <c:v>-28.399999999999892</c:v>
                </c:pt>
                <c:pt idx="626">
                  <c:v>3363.2000000000003</c:v>
                </c:pt>
                <c:pt idx="627">
                  <c:v>85.59999999999998</c:v>
                </c:pt>
                <c:pt idx="628">
                  <c:v>87.799999999999983</c:v>
                </c:pt>
                <c:pt idx="629">
                  <c:v>-1053</c:v>
                </c:pt>
                <c:pt idx="630">
                  <c:v>-193.99999999999994</c:v>
                </c:pt>
                <c:pt idx="631">
                  <c:v>-184.6</c:v>
                </c:pt>
                <c:pt idx="632">
                  <c:v>-48.199999999999996</c:v>
                </c:pt>
                <c:pt idx="633">
                  <c:v>-50.399999999999977</c:v>
                </c:pt>
                <c:pt idx="634">
                  <c:v>-14.199999999999946</c:v>
                </c:pt>
                <c:pt idx="635">
                  <c:v>-23.199999999999932</c:v>
                </c:pt>
                <c:pt idx="636">
                  <c:v>85.399999999999977</c:v>
                </c:pt>
                <c:pt idx="637">
                  <c:v>87.600000000000023</c:v>
                </c:pt>
                <c:pt idx="638">
                  <c:v>141.20000000000007</c:v>
                </c:pt>
                <c:pt idx="639">
                  <c:v>-192.39999999999995</c:v>
                </c:pt>
                <c:pt idx="640">
                  <c:v>-182.99999999999983</c:v>
                </c:pt>
                <c:pt idx="641">
                  <c:v>-662.39999999999952</c:v>
                </c:pt>
                <c:pt idx="642">
                  <c:v>-47.199999999999996</c:v>
                </c:pt>
                <c:pt idx="643">
                  <c:v>-49</c:v>
                </c:pt>
                <c:pt idx="644">
                  <c:v>-19.000000000000128</c:v>
                </c:pt>
                <c:pt idx="645">
                  <c:v>-28.000000000000114</c:v>
                </c:pt>
                <c:pt idx="646">
                  <c:v>85.399999999999991</c:v>
                </c:pt>
                <c:pt idx="647">
                  <c:v>87.6</c:v>
                </c:pt>
                <c:pt idx="648">
                  <c:v>-196.59999999999994</c:v>
                </c:pt>
                <c:pt idx="649">
                  <c:v>-187.2</c:v>
                </c:pt>
                <c:pt idx="650">
                  <c:v>3095.3999999999992</c:v>
                </c:pt>
                <c:pt idx="651">
                  <c:v>-46.599999999999994</c:v>
                </c:pt>
                <c:pt idx="652">
                  <c:v>-48.4</c:v>
                </c:pt>
                <c:pt idx="653">
                  <c:v>536.59999999999991</c:v>
                </c:pt>
                <c:pt idx="654">
                  <c:v>-46.59999999999993</c:v>
                </c:pt>
                <c:pt idx="655">
                  <c:v>-56.199999999999939</c:v>
                </c:pt>
                <c:pt idx="656">
                  <c:v>91.8</c:v>
                </c:pt>
                <c:pt idx="657">
                  <c:v>93.799999999999983</c:v>
                </c:pt>
                <c:pt idx="658">
                  <c:v>-210.20000000000002</c:v>
                </c:pt>
                <c:pt idx="659">
                  <c:v>-200.60000000000002</c:v>
                </c:pt>
                <c:pt idx="660">
                  <c:v>-46.599999999999994</c:v>
                </c:pt>
                <c:pt idx="661">
                  <c:v>-48.4</c:v>
                </c:pt>
                <c:pt idx="662">
                  <c:v>101.39999999999993</c:v>
                </c:pt>
                <c:pt idx="663">
                  <c:v>-37.800000000000011</c:v>
                </c:pt>
                <c:pt idx="664">
                  <c:v>-47.599999999999909</c:v>
                </c:pt>
                <c:pt idx="665">
                  <c:v>2943.4000000000005</c:v>
                </c:pt>
                <c:pt idx="666">
                  <c:v>85.80000000000004</c:v>
                </c:pt>
                <c:pt idx="667">
                  <c:v>87.400000000000048</c:v>
                </c:pt>
                <c:pt idx="668">
                  <c:v>-183.8000000000001</c:v>
                </c:pt>
                <c:pt idx="669">
                  <c:v>-174.39999999999998</c:v>
                </c:pt>
                <c:pt idx="670">
                  <c:v>-46.4</c:v>
                </c:pt>
                <c:pt idx="671">
                  <c:v>-48</c:v>
                </c:pt>
                <c:pt idx="672">
                  <c:v>-33.60000000000003</c:v>
                </c:pt>
                <c:pt idx="673">
                  <c:v>-43.200000000000038</c:v>
                </c:pt>
                <c:pt idx="674">
                  <c:v>-2228.3999999999996</c:v>
                </c:pt>
                <c:pt idx="675">
                  <c:v>85.799999999999969</c:v>
                </c:pt>
                <c:pt idx="676">
                  <c:v>87.999999999999972</c:v>
                </c:pt>
                <c:pt idx="677">
                  <c:v>195.00000000000028</c:v>
                </c:pt>
                <c:pt idx="678">
                  <c:v>-174.60000000000005</c:v>
                </c:pt>
                <c:pt idx="679">
                  <c:v>-165.39999999999998</c:v>
                </c:pt>
                <c:pt idx="680">
                  <c:v>-49</c:v>
                </c:pt>
                <c:pt idx="681">
                  <c:v>-50.799999999999976</c:v>
                </c:pt>
                <c:pt idx="682">
                  <c:v>-33.000000000000007</c:v>
                </c:pt>
                <c:pt idx="683">
                  <c:v>-42.600000000000016</c:v>
                </c:pt>
                <c:pt idx="684">
                  <c:v>86.399999999999977</c:v>
                </c:pt>
                <c:pt idx="685">
                  <c:v>88.199999999999974</c:v>
                </c:pt>
                <c:pt idx="686">
                  <c:v>-1474.0000000000002</c:v>
                </c:pt>
                <c:pt idx="687">
                  <c:v>-182.00000000000003</c:v>
                </c:pt>
                <c:pt idx="688">
                  <c:v>-172.79999999999998</c:v>
                </c:pt>
                <c:pt idx="689">
                  <c:v>2159.2000000000007</c:v>
                </c:pt>
                <c:pt idx="690">
                  <c:v>-49.4</c:v>
                </c:pt>
                <c:pt idx="691">
                  <c:v>-50.6</c:v>
                </c:pt>
                <c:pt idx="692">
                  <c:v>-37.800000000000011</c:v>
                </c:pt>
                <c:pt idx="693">
                  <c:v>-47.600000000000087</c:v>
                </c:pt>
                <c:pt idx="694">
                  <c:v>88.999999999999972</c:v>
                </c:pt>
                <c:pt idx="695">
                  <c:v>91</c:v>
                </c:pt>
                <c:pt idx="696">
                  <c:v>-187.00000000000009</c:v>
                </c:pt>
                <c:pt idx="697">
                  <c:v>-177.20000000000002</c:v>
                </c:pt>
                <c:pt idx="698">
                  <c:v>-508.20000000000005</c:v>
                </c:pt>
                <c:pt idx="699">
                  <c:v>-47.4</c:v>
                </c:pt>
                <c:pt idx="700">
                  <c:v>-49.199999999999996</c:v>
                </c:pt>
                <c:pt idx="701">
                  <c:v>89.799999999999969</c:v>
                </c:pt>
                <c:pt idx="702">
                  <c:v>-44.000000000000128</c:v>
                </c:pt>
                <c:pt idx="703">
                  <c:v>-53.800000000000026</c:v>
                </c:pt>
                <c:pt idx="704">
                  <c:v>89.999999999999957</c:v>
                </c:pt>
                <c:pt idx="705">
                  <c:v>91.999999999999986</c:v>
                </c:pt>
                <c:pt idx="706">
                  <c:v>-194.80000000000004</c:v>
                </c:pt>
                <c:pt idx="707">
                  <c:v>-184.99999999999997</c:v>
                </c:pt>
                <c:pt idx="708">
                  <c:v>-47.8</c:v>
                </c:pt>
                <c:pt idx="709">
                  <c:v>-49.6</c:v>
                </c:pt>
                <c:pt idx="710">
                  <c:v>457.59999999999997</c:v>
                </c:pt>
                <c:pt idx="711">
                  <c:v>-36.20000000000001</c:v>
                </c:pt>
                <c:pt idx="712">
                  <c:v>-46.000000000000085</c:v>
                </c:pt>
                <c:pt idx="713">
                  <c:v>-2707.6000000000008</c:v>
                </c:pt>
                <c:pt idx="714">
                  <c:v>90.200000000000017</c:v>
                </c:pt>
                <c:pt idx="715">
                  <c:v>91.799999999999983</c:v>
                </c:pt>
                <c:pt idx="716">
                  <c:v>-188.00000000000009</c:v>
                </c:pt>
                <c:pt idx="717">
                  <c:v>-178.39999999999989</c:v>
                </c:pt>
                <c:pt idx="718">
                  <c:v>-50.4</c:v>
                </c:pt>
                <c:pt idx="719">
                  <c:v>-52</c:v>
                </c:pt>
                <c:pt idx="720">
                  <c:v>-33.000000000000007</c:v>
                </c:pt>
                <c:pt idx="721">
                  <c:v>-42.800000000000082</c:v>
                </c:pt>
                <c:pt idx="722">
                  <c:v>3589.9999999999991</c:v>
                </c:pt>
                <c:pt idx="723">
                  <c:v>85.199999999999946</c:v>
                </c:pt>
                <c:pt idx="724">
                  <c:v>87.000000000000014</c:v>
                </c:pt>
                <c:pt idx="725">
                  <c:v>-1475.8000000000002</c:v>
                </c:pt>
                <c:pt idx="726">
                  <c:v>-179.40000000000003</c:v>
                </c:pt>
                <c:pt idx="727">
                  <c:v>-170.40000000000006</c:v>
                </c:pt>
                <c:pt idx="728">
                  <c:v>-48</c:v>
                </c:pt>
                <c:pt idx="729">
                  <c:v>-49.8</c:v>
                </c:pt>
                <c:pt idx="730">
                  <c:v>-30.400000000000027</c:v>
                </c:pt>
                <c:pt idx="731">
                  <c:v>-39.799999999999969</c:v>
                </c:pt>
                <c:pt idx="732">
                  <c:v>85.59999999999998</c:v>
                </c:pt>
                <c:pt idx="733">
                  <c:v>87.4</c:v>
                </c:pt>
                <c:pt idx="734">
                  <c:v>225.60000000000002</c:v>
                </c:pt>
                <c:pt idx="735">
                  <c:v>-172.00000000000006</c:v>
                </c:pt>
                <c:pt idx="736">
                  <c:v>-163.00000000000009</c:v>
                </c:pt>
                <c:pt idx="737">
                  <c:v>-621.79999999999893</c:v>
                </c:pt>
                <c:pt idx="738">
                  <c:v>-48.199999999999996</c:v>
                </c:pt>
                <c:pt idx="739">
                  <c:v>-49.4</c:v>
                </c:pt>
                <c:pt idx="740">
                  <c:v>-29.599999999999937</c:v>
                </c:pt>
                <c:pt idx="741">
                  <c:v>-39.000000000000057</c:v>
                </c:pt>
                <c:pt idx="742">
                  <c:v>84.199999999999974</c:v>
                </c:pt>
                <c:pt idx="743">
                  <c:v>85.8</c:v>
                </c:pt>
                <c:pt idx="744">
                  <c:v>-172.39999999999984</c:v>
                </c:pt>
                <c:pt idx="745">
                  <c:v>-163.59999999999991</c:v>
                </c:pt>
                <c:pt idx="746">
                  <c:v>2197.6000000000004</c:v>
                </c:pt>
                <c:pt idx="747">
                  <c:v>-48</c:v>
                </c:pt>
                <c:pt idx="748">
                  <c:v>-49.6</c:v>
                </c:pt>
                <c:pt idx="749">
                  <c:v>-39.799999999999969</c:v>
                </c:pt>
                <c:pt idx="750">
                  <c:v>-49.19999999999991</c:v>
                </c:pt>
                <c:pt idx="751">
                  <c:v>86.600000000000037</c:v>
                </c:pt>
                <c:pt idx="752">
                  <c:v>88.4</c:v>
                </c:pt>
                <c:pt idx="753">
                  <c:v>-176.80000000000007</c:v>
                </c:pt>
                <c:pt idx="754">
                  <c:v>-167.20000000000005</c:v>
                </c:pt>
                <c:pt idx="755">
                  <c:v>-48.4</c:v>
                </c:pt>
                <c:pt idx="756">
                  <c:v>-50</c:v>
                </c:pt>
                <c:pt idx="757">
                  <c:v>-82.199999999999918</c:v>
                </c:pt>
                <c:pt idx="758">
                  <c:v>169.99999999999991</c:v>
                </c:pt>
                <c:pt idx="759">
                  <c:v>-289.99999999999983</c:v>
                </c:pt>
                <c:pt idx="760">
                  <c:v>-97.199999999999989</c:v>
                </c:pt>
                <c:pt idx="761">
                  <c:v>-214.99999999999986</c:v>
                </c:pt>
                <c:pt idx="762">
                  <c:v>179.19999999999996</c:v>
                </c:pt>
                <c:pt idx="763">
                  <c:v>-222.19999999999976</c:v>
                </c:pt>
                <c:pt idx="764">
                  <c:v>-50.6</c:v>
                </c:pt>
                <c:pt idx="765">
                  <c:v>-50.6</c:v>
                </c:pt>
                <c:pt idx="766">
                  <c:v>-97.40000000000002</c:v>
                </c:pt>
                <c:pt idx="767">
                  <c:v>-107.20000000000009</c:v>
                </c:pt>
                <c:pt idx="768">
                  <c:v>89</c:v>
                </c:pt>
                <c:pt idx="769">
                  <c:v>89.6</c:v>
                </c:pt>
                <c:pt idx="770">
                  <c:v>-118.6</c:v>
                </c:pt>
                <c:pt idx="771">
                  <c:v>-108.79999999999991</c:v>
                </c:pt>
                <c:pt idx="772">
                  <c:v>-50.6</c:v>
                </c:pt>
                <c:pt idx="773">
                  <c:v>-51</c:v>
                </c:pt>
                <c:pt idx="774">
                  <c:v>-94.799999999999855</c:v>
                </c:pt>
                <c:pt idx="775">
                  <c:v>-104.60000000000011</c:v>
                </c:pt>
                <c:pt idx="776">
                  <c:v>89.19999999999996</c:v>
                </c:pt>
                <c:pt idx="777">
                  <c:v>89.4</c:v>
                </c:pt>
                <c:pt idx="778">
                  <c:v>-120.40000000000006</c:v>
                </c:pt>
                <c:pt idx="779">
                  <c:v>-110.60000000000016</c:v>
                </c:pt>
                <c:pt idx="780">
                  <c:v>-50.399999999999977</c:v>
                </c:pt>
                <c:pt idx="781">
                  <c:v>-51</c:v>
                </c:pt>
                <c:pt idx="782">
                  <c:v>-92.999999999999972</c:v>
                </c:pt>
                <c:pt idx="783">
                  <c:v>-102.59999999999998</c:v>
                </c:pt>
                <c:pt idx="784">
                  <c:v>89.399999999999977</c:v>
                </c:pt>
                <c:pt idx="785">
                  <c:v>89.000000000000014</c:v>
                </c:pt>
                <c:pt idx="786">
                  <c:v>-121.39999999999986</c:v>
                </c:pt>
                <c:pt idx="787">
                  <c:v>-111.79999999999986</c:v>
                </c:pt>
                <c:pt idx="788">
                  <c:v>-51</c:v>
                </c:pt>
                <c:pt idx="789">
                  <c:v>-51.199999999999974</c:v>
                </c:pt>
                <c:pt idx="790">
                  <c:v>-81.400000000000006</c:v>
                </c:pt>
                <c:pt idx="791">
                  <c:v>-91.199999999999903</c:v>
                </c:pt>
                <c:pt idx="792">
                  <c:v>88.399999999999949</c:v>
                </c:pt>
                <c:pt idx="793">
                  <c:v>88.799999999999983</c:v>
                </c:pt>
                <c:pt idx="794">
                  <c:v>-132.2000000000001</c:v>
                </c:pt>
                <c:pt idx="795">
                  <c:v>-122.20000000000013</c:v>
                </c:pt>
                <c:pt idx="796">
                  <c:v>-50.6</c:v>
                </c:pt>
                <c:pt idx="797">
                  <c:v>-51</c:v>
                </c:pt>
                <c:pt idx="798">
                  <c:v>-70.800000000000011</c:v>
                </c:pt>
                <c:pt idx="799">
                  <c:v>-80.40000000000002</c:v>
                </c:pt>
                <c:pt idx="800">
                  <c:v>87.999999999999972</c:v>
                </c:pt>
                <c:pt idx="801">
                  <c:v>88.600000000000009</c:v>
                </c:pt>
                <c:pt idx="802">
                  <c:v>-142.20000000000005</c:v>
                </c:pt>
                <c:pt idx="803">
                  <c:v>-132.79999999999993</c:v>
                </c:pt>
                <c:pt idx="804">
                  <c:v>-49.999999999999979</c:v>
                </c:pt>
                <c:pt idx="805">
                  <c:v>-50.6</c:v>
                </c:pt>
                <c:pt idx="806">
                  <c:v>-130.99999999999986</c:v>
                </c:pt>
                <c:pt idx="807">
                  <c:v>176.4</c:v>
                </c:pt>
                <c:pt idx="808">
                  <c:v>-302.19999999999982</c:v>
                </c:pt>
                <c:pt idx="809">
                  <c:v>-96.200000000000017</c:v>
                </c:pt>
                <c:pt idx="810">
                  <c:v>-180.4000000000002</c:v>
                </c:pt>
                <c:pt idx="811">
                  <c:v>168.19999999999996</c:v>
                </c:pt>
                <c:pt idx="812">
                  <c:v>-185.39999999999992</c:v>
                </c:pt>
                <c:pt idx="813">
                  <c:v>-49.8</c:v>
                </c:pt>
                <c:pt idx="814">
                  <c:v>-49.599999999999973</c:v>
                </c:pt>
                <c:pt idx="815">
                  <c:v>-106.60000000000007</c:v>
                </c:pt>
                <c:pt idx="816">
                  <c:v>-116.00000000000001</c:v>
                </c:pt>
                <c:pt idx="817">
                  <c:v>86.799999999999983</c:v>
                </c:pt>
                <c:pt idx="818">
                  <c:v>86.799999999999983</c:v>
                </c:pt>
                <c:pt idx="819">
                  <c:v>-106.4</c:v>
                </c:pt>
                <c:pt idx="820">
                  <c:v>-97.000000000000057</c:v>
                </c:pt>
                <c:pt idx="821">
                  <c:v>-48.599999999999994</c:v>
                </c:pt>
                <c:pt idx="822">
                  <c:v>-48.799999999999976</c:v>
                </c:pt>
                <c:pt idx="823">
                  <c:v>3565.599999999999</c:v>
                </c:pt>
                <c:pt idx="824">
                  <c:v>-97.199999999999946</c:v>
                </c:pt>
                <c:pt idx="825">
                  <c:v>-105.99999999999987</c:v>
                </c:pt>
                <c:pt idx="826">
                  <c:v>81.599999999999966</c:v>
                </c:pt>
                <c:pt idx="827">
                  <c:v>80.800000000000026</c:v>
                </c:pt>
                <c:pt idx="828">
                  <c:v>-77.200000000000017</c:v>
                </c:pt>
                <c:pt idx="829">
                  <c:v>-67.999999999999972</c:v>
                </c:pt>
                <c:pt idx="830">
                  <c:v>-50.4</c:v>
                </c:pt>
                <c:pt idx="831">
                  <c:v>-50</c:v>
                </c:pt>
                <c:pt idx="832">
                  <c:v>-2284.0000000000005</c:v>
                </c:pt>
                <c:pt idx="833">
                  <c:v>-92.20000000000006</c:v>
                </c:pt>
                <c:pt idx="834">
                  <c:v>-101.6</c:v>
                </c:pt>
                <c:pt idx="835">
                  <c:v>245.19999999999982</c:v>
                </c:pt>
                <c:pt idx="836">
                  <c:v>81.200000000000017</c:v>
                </c:pt>
                <c:pt idx="837">
                  <c:v>80.800000000000011</c:v>
                </c:pt>
                <c:pt idx="838">
                  <c:v>-61.200000000000188</c:v>
                </c:pt>
                <c:pt idx="839">
                  <c:v>-51.999999999999957</c:v>
                </c:pt>
                <c:pt idx="840">
                  <c:v>-53.4</c:v>
                </c:pt>
                <c:pt idx="841">
                  <c:v>-52.799999999999976</c:v>
                </c:pt>
                <c:pt idx="842">
                  <c:v>-93.39999999999992</c:v>
                </c:pt>
                <c:pt idx="843">
                  <c:v>-102.80000000000004</c:v>
                </c:pt>
                <c:pt idx="844">
                  <c:v>-1576.4</c:v>
                </c:pt>
                <c:pt idx="845">
                  <c:v>80.999999999999972</c:v>
                </c:pt>
                <c:pt idx="846">
                  <c:v>80.40000000000002</c:v>
                </c:pt>
                <c:pt idx="847">
                  <c:v>2681.6000000000004</c:v>
                </c:pt>
                <c:pt idx="848">
                  <c:v>-71.399999999999864</c:v>
                </c:pt>
                <c:pt idx="849">
                  <c:v>-61.799999999999855</c:v>
                </c:pt>
                <c:pt idx="850">
                  <c:v>-54</c:v>
                </c:pt>
                <c:pt idx="851">
                  <c:v>-53.4</c:v>
                </c:pt>
                <c:pt idx="852">
                  <c:v>-107.59999999999987</c:v>
                </c:pt>
                <c:pt idx="853">
                  <c:v>-116.79999999999993</c:v>
                </c:pt>
                <c:pt idx="854">
                  <c:v>86.399999999999991</c:v>
                </c:pt>
                <c:pt idx="855">
                  <c:v>85.59999999999998</c:v>
                </c:pt>
                <c:pt idx="856">
                  <c:v>-1598.6000000000004</c:v>
                </c:pt>
                <c:pt idx="857">
                  <c:v>-77.400000000000091</c:v>
                </c:pt>
                <c:pt idx="858">
                  <c:v>-67.800000000000082</c:v>
                </c:pt>
                <c:pt idx="859">
                  <c:v>108.19999999999989</c:v>
                </c:pt>
                <c:pt idx="860">
                  <c:v>-51.8</c:v>
                </c:pt>
                <c:pt idx="861">
                  <c:v>-50.799999999999976</c:v>
                </c:pt>
                <c:pt idx="862">
                  <c:v>-118.79999999999988</c:v>
                </c:pt>
                <c:pt idx="863">
                  <c:v>-128.60000000000014</c:v>
                </c:pt>
                <c:pt idx="864">
                  <c:v>87.399999999999991</c:v>
                </c:pt>
                <c:pt idx="865">
                  <c:v>87.000000000000014</c:v>
                </c:pt>
                <c:pt idx="866">
                  <c:v>-85.600000000000165</c:v>
                </c:pt>
                <c:pt idx="867">
                  <c:v>-75.800000000000082</c:v>
                </c:pt>
                <c:pt idx="868">
                  <c:v>626.60000000000014</c:v>
                </c:pt>
                <c:pt idx="869">
                  <c:v>-51.199999999999974</c:v>
                </c:pt>
                <c:pt idx="870">
                  <c:v>-50.399999999999977</c:v>
                </c:pt>
                <c:pt idx="871">
                  <c:v>-2617.3999999999992</c:v>
                </c:pt>
                <c:pt idx="872">
                  <c:v>-105.99999999999987</c:v>
                </c:pt>
                <c:pt idx="873">
                  <c:v>-115.79999999999994</c:v>
                </c:pt>
                <c:pt idx="874">
                  <c:v>86.000000000000014</c:v>
                </c:pt>
                <c:pt idx="875">
                  <c:v>84.8</c:v>
                </c:pt>
                <c:pt idx="876">
                  <c:v>-61.400000000000077</c:v>
                </c:pt>
                <c:pt idx="877">
                  <c:v>-51.6</c:v>
                </c:pt>
                <c:pt idx="878">
                  <c:v>-56.000000000000007</c:v>
                </c:pt>
                <c:pt idx="879">
                  <c:v>-55</c:v>
                </c:pt>
                <c:pt idx="880">
                  <c:v>4269.1999999999989</c:v>
                </c:pt>
                <c:pt idx="881">
                  <c:v>-101.39999999999993</c:v>
                </c:pt>
                <c:pt idx="882">
                  <c:v>-110.99999999999994</c:v>
                </c:pt>
                <c:pt idx="883">
                  <c:v>-1644.5999999999997</c:v>
                </c:pt>
                <c:pt idx="884">
                  <c:v>82.800000000000011</c:v>
                </c:pt>
                <c:pt idx="885">
                  <c:v>81.799999999999969</c:v>
                </c:pt>
                <c:pt idx="886">
                  <c:v>-58.399999999999963</c:v>
                </c:pt>
                <c:pt idx="887">
                  <c:v>-48.799999999999955</c:v>
                </c:pt>
                <c:pt idx="888">
                  <c:v>-54.399999999999977</c:v>
                </c:pt>
                <c:pt idx="889">
                  <c:v>-53.59999999999998</c:v>
                </c:pt>
                <c:pt idx="890">
                  <c:v>-99.000000000000014</c:v>
                </c:pt>
                <c:pt idx="891">
                  <c:v>-108.60000000000021</c:v>
                </c:pt>
                <c:pt idx="892">
                  <c:v>252.99999999999974</c:v>
                </c:pt>
                <c:pt idx="893">
                  <c:v>82.000000000000014</c:v>
                </c:pt>
                <c:pt idx="894">
                  <c:v>81.199999999999946</c:v>
                </c:pt>
                <c:pt idx="895">
                  <c:v>-1401.8</c:v>
                </c:pt>
                <c:pt idx="896">
                  <c:v>-53.600000000000136</c:v>
                </c:pt>
                <c:pt idx="897">
                  <c:v>-44.599999999999973</c:v>
                </c:pt>
                <c:pt idx="898">
                  <c:v>-53.2</c:v>
                </c:pt>
                <c:pt idx="899">
                  <c:v>-52.399999999999977</c:v>
                </c:pt>
                <c:pt idx="900">
                  <c:v>-103.00000000000011</c:v>
                </c:pt>
                <c:pt idx="901">
                  <c:v>-112.40000000000005</c:v>
                </c:pt>
                <c:pt idx="902">
                  <c:v>80.800000000000011</c:v>
                </c:pt>
                <c:pt idx="903">
                  <c:v>79.999999999999986</c:v>
                </c:pt>
                <c:pt idx="904">
                  <c:v>2100.8000000000011</c:v>
                </c:pt>
                <c:pt idx="905">
                  <c:v>-55.19999999999996</c:v>
                </c:pt>
                <c:pt idx="906">
                  <c:v>-45.400000000000063</c:v>
                </c:pt>
                <c:pt idx="907">
                  <c:v>740.4</c:v>
                </c:pt>
                <c:pt idx="908">
                  <c:v>-54</c:v>
                </c:pt>
                <c:pt idx="909">
                  <c:v>-53.4</c:v>
                </c:pt>
                <c:pt idx="910">
                  <c:v>-110.59999999999998</c:v>
                </c:pt>
                <c:pt idx="911">
                  <c:v>-120.40000000000006</c:v>
                </c:pt>
                <c:pt idx="912">
                  <c:v>84.40000000000002</c:v>
                </c:pt>
                <c:pt idx="913">
                  <c:v>83.8</c:v>
                </c:pt>
                <c:pt idx="914">
                  <c:v>-60.999999999999943</c:v>
                </c:pt>
                <c:pt idx="915">
                  <c:v>-51.599999999999824</c:v>
                </c:pt>
                <c:pt idx="916">
                  <c:v>119.39999999999991</c:v>
                </c:pt>
                <c:pt idx="917">
                  <c:v>-53.6</c:v>
                </c:pt>
                <c:pt idx="918">
                  <c:v>-53.199999999999982</c:v>
                </c:pt>
                <c:pt idx="919">
                  <c:v>4140.2000000000016</c:v>
                </c:pt>
                <c:pt idx="920">
                  <c:v>-104.59999999999994</c:v>
                </c:pt>
                <c:pt idx="921">
                  <c:v>-113.80000000000017</c:v>
                </c:pt>
                <c:pt idx="922">
                  <c:v>80.399999999999949</c:v>
                </c:pt>
                <c:pt idx="923">
                  <c:v>79.599999999999952</c:v>
                </c:pt>
                <c:pt idx="924">
                  <c:v>-50.80000000000009</c:v>
                </c:pt>
                <c:pt idx="925">
                  <c:v>-41.39999999999997</c:v>
                </c:pt>
                <c:pt idx="926">
                  <c:v>-52.399999999999977</c:v>
                </c:pt>
                <c:pt idx="927">
                  <c:v>-51.8</c:v>
                </c:pt>
                <c:pt idx="928">
                  <c:v>-2543.0000000000005</c:v>
                </c:pt>
                <c:pt idx="929">
                  <c:v>-105.40000000000002</c:v>
                </c:pt>
                <c:pt idx="930">
                  <c:v>-115.19999999999992</c:v>
                </c:pt>
                <c:pt idx="931">
                  <c:v>242.39999999999995</c:v>
                </c:pt>
                <c:pt idx="932">
                  <c:v>83.8</c:v>
                </c:pt>
                <c:pt idx="933">
                  <c:v>82.799999999999955</c:v>
                </c:pt>
                <c:pt idx="934">
                  <c:v>-50.400000000000134</c:v>
                </c:pt>
                <c:pt idx="935">
                  <c:v>-41.200000000000081</c:v>
                </c:pt>
                <c:pt idx="936">
                  <c:v>-54.400000000000006</c:v>
                </c:pt>
                <c:pt idx="937">
                  <c:v>-54</c:v>
                </c:pt>
                <c:pt idx="938">
                  <c:v>-115.00000000000003</c:v>
                </c:pt>
                <c:pt idx="939">
                  <c:v>-124.20000000000009</c:v>
                </c:pt>
                <c:pt idx="940">
                  <c:v>-1631.6000000000001</c:v>
                </c:pt>
                <c:pt idx="941">
                  <c:v>83.400000000000034</c:v>
                </c:pt>
                <c:pt idx="942">
                  <c:v>82.800000000000011</c:v>
                </c:pt>
                <c:pt idx="943">
                  <c:v>2305.6000000000008</c:v>
                </c:pt>
                <c:pt idx="944">
                  <c:v>-49.000000000000199</c:v>
                </c:pt>
                <c:pt idx="945">
                  <c:v>-39.000000000000057</c:v>
                </c:pt>
                <c:pt idx="946">
                  <c:v>-56.399999999999984</c:v>
                </c:pt>
                <c:pt idx="947">
                  <c:v>-55.400000000000006</c:v>
                </c:pt>
                <c:pt idx="948">
                  <c:v>-110.39999999999992</c:v>
                </c:pt>
                <c:pt idx="949">
                  <c:v>-120.19999999999999</c:v>
                </c:pt>
                <c:pt idx="950">
                  <c:v>84.6</c:v>
                </c:pt>
                <c:pt idx="951">
                  <c:v>83.599999999999952</c:v>
                </c:pt>
                <c:pt idx="952">
                  <c:v>-1622.399999999999</c:v>
                </c:pt>
                <c:pt idx="953">
                  <c:v>-48.000000000000043</c:v>
                </c:pt>
                <c:pt idx="954">
                  <c:v>-38.79999999999999</c:v>
                </c:pt>
                <c:pt idx="955">
                  <c:v>107.20000000000009</c:v>
                </c:pt>
                <c:pt idx="956">
                  <c:v>-55</c:v>
                </c:pt>
                <c:pt idx="957">
                  <c:v>-54.400000000000006</c:v>
                </c:pt>
                <c:pt idx="958">
                  <c:v>-109.39999999999993</c:v>
                </c:pt>
                <c:pt idx="959">
                  <c:v>-118.79999999999988</c:v>
                </c:pt>
                <c:pt idx="960">
                  <c:v>83.000000000000014</c:v>
                </c:pt>
                <c:pt idx="961">
                  <c:v>82.599999999999966</c:v>
                </c:pt>
                <c:pt idx="962">
                  <c:v>-48.600000000000065</c:v>
                </c:pt>
                <c:pt idx="963">
                  <c:v>-39.200000000000124</c:v>
                </c:pt>
                <c:pt idx="964">
                  <c:v>761.60000000000014</c:v>
                </c:pt>
                <c:pt idx="965">
                  <c:v>-55</c:v>
                </c:pt>
                <c:pt idx="966">
                  <c:v>-54.2</c:v>
                </c:pt>
                <c:pt idx="967">
                  <c:v>-2692.4000000000005</c:v>
                </c:pt>
                <c:pt idx="968">
                  <c:v>-106.19999999999993</c:v>
                </c:pt>
                <c:pt idx="969">
                  <c:v>-116.20000000000007</c:v>
                </c:pt>
                <c:pt idx="970">
                  <c:v>85.8</c:v>
                </c:pt>
                <c:pt idx="971">
                  <c:v>85.200000000000017</c:v>
                </c:pt>
                <c:pt idx="972">
                  <c:v>-51.6</c:v>
                </c:pt>
                <c:pt idx="973">
                  <c:v>-41.600000000000037</c:v>
                </c:pt>
                <c:pt idx="974">
                  <c:v>-57.400000000000006</c:v>
                </c:pt>
                <c:pt idx="975">
                  <c:v>-56.799999999999983</c:v>
                </c:pt>
                <c:pt idx="976">
                  <c:v>4383</c:v>
                </c:pt>
                <c:pt idx="977">
                  <c:v>-108.39999999999978</c:v>
                </c:pt>
                <c:pt idx="978">
                  <c:v>-117.60000000000001</c:v>
                </c:pt>
                <c:pt idx="979">
                  <c:v>-1597</c:v>
                </c:pt>
                <c:pt idx="980">
                  <c:v>86.2</c:v>
                </c:pt>
                <c:pt idx="981">
                  <c:v>86.000000000000014</c:v>
                </c:pt>
                <c:pt idx="982">
                  <c:v>-73.599999999999881</c:v>
                </c:pt>
                <c:pt idx="983">
                  <c:v>-63.79999999999999</c:v>
                </c:pt>
                <c:pt idx="984">
                  <c:v>-53.4</c:v>
                </c:pt>
                <c:pt idx="985">
                  <c:v>-52.800000000000004</c:v>
                </c:pt>
                <c:pt idx="986">
                  <c:v>-115.80000000000013</c:v>
                </c:pt>
                <c:pt idx="987">
                  <c:v>-125.60000000000002</c:v>
                </c:pt>
                <c:pt idx="988">
                  <c:v>223.60000000000005</c:v>
                </c:pt>
                <c:pt idx="989">
                  <c:v>86.000000000000014</c:v>
                </c:pt>
                <c:pt idx="990">
                  <c:v>84.999999999999972</c:v>
                </c:pt>
                <c:pt idx="991">
                  <c:v>-990.00000000000057</c:v>
                </c:pt>
                <c:pt idx="992">
                  <c:v>-58.000000000000007</c:v>
                </c:pt>
                <c:pt idx="993">
                  <c:v>-48.600000000000065</c:v>
                </c:pt>
                <c:pt idx="994">
                  <c:v>-53.4</c:v>
                </c:pt>
                <c:pt idx="995">
                  <c:v>-52.800000000000004</c:v>
                </c:pt>
                <c:pt idx="996">
                  <c:v>-114.59999999999989</c:v>
                </c:pt>
                <c:pt idx="997">
                  <c:v>-124.00000000000001</c:v>
                </c:pt>
                <c:pt idx="998">
                  <c:v>83.6</c:v>
                </c:pt>
                <c:pt idx="999">
                  <c:v>82.600000000000037</c:v>
                </c:pt>
                <c:pt idx="1000">
                  <c:v>1491.1999999999998</c:v>
                </c:pt>
                <c:pt idx="1001">
                  <c:v>-52.200000000000024</c:v>
                </c:pt>
                <c:pt idx="1002">
                  <c:v>-42.800000000000082</c:v>
                </c:pt>
                <c:pt idx="1003">
                  <c:v>785.80000000000007</c:v>
                </c:pt>
                <c:pt idx="1004">
                  <c:v>-55</c:v>
                </c:pt>
                <c:pt idx="1005">
                  <c:v>-54.399999999999977</c:v>
                </c:pt>
                <c:pt idx="1006">
                  <c:v>-108.60000000000002</c:v>
                </c:pt>
                <c:pt idx="1007">
                  <c:v>-118.39999999999992</c:v>
                </c:pt>
                <c:pt idx="1008">
                  <c:v>83.399999999999991</c:v>
                </c:pt>
                <c:pt idx="1009">
                  <c:v>82.6</c:v>
                </c:pt>
                <c:pt idx="1010">
                  <c:v>-49.600000000000044</c:v>
                </c:pt>
                <c:pt idx="1011">
                  <c:v>-39.599999999999902</c:v>
                </c:pt>
                <c:pt idx="1012">
                  <c:v>94.799999999999855</c:v>
                </c:pt>
                <c:pt idx="1013">
                  <c:v>-54.800000000000004</c:v>
                </c:pt>
                <c:pt idx="1014">
                  <c:v>-53.800000000000004</c:v>
                </c:pt>
                <c:pt idx="1015">
                  <c:v>3890.9999999999995</c:v>
                </c:pt>
                <c:pt idx="1016">
                  <c:v>-114.79999999999978</c:v>
                </c:pt>
                <c:pt idx="1017">
                  <c:v>-124.20000000000009</c:v>
                </c:pt>
                <c:pt idx="1018">
                  <c:v>84.399999999999991</c:v>
                </c:pt>
                <c:pt idx="1019">
                  <c:v>83.600000000000023</c:v>
                </c:pt>
                <c:pt idx="1020">
                  <c:v>-71.399999999999864</c:v>
                </c:pt>
                <c:pt idx="1021">
                  <c:v>-61.999999999999922</c:v>
                </c:pt>
                <c:pt idx="1022">
                  <c:v>-50.8</c:v>
                </c:pt>
                <c:pt idx="1023">
                  <c:v>-50.199999999999996</c:v>
                </c:pt>
                <c:pt idx="1024">
                  <c:v>-2246.7999999999988</c:v>
                </c:pt>
                <c:pt idx="1025">
                  <c:v>-123.80000000000013</c:v>
                </c:pt>
                <c:pt idx="1026">
                  <c:v>-133.60000000000002</c:v>
                </c:pt>
                <c:pt idx="1027">
                  <c:v>164.60000000000008</c:v>
                </c:pt>
                <c:pt idx="1028">
                  <c:v>91.2</c:v>
                </c:pt>
                <c:pt idx="1029">
                  <c:v>90.6</c:v>
                </c:pt>
                <c:pt idx="1030">
                  <c:v>-92.800000000000082</c:v>
                </c:pt>
                <c:pt idx="1031">
                  <c:v>-82.600000000000051</c:v>
                </c:pt>
                <c:pt idx="1032">
                  <c:v>-50.6</c:v>
                </c:pt>
                <c:pt idx="1033">
                  <c:v>-50.199999999999996</c:v>
                </c:pt>
                <c:pt idx="1034">
                  <c:v>-142.60000000000002</c:v>
                </c:pt>
                <c:pt idx="1035">
                  <c:v>-152.39999999999992</c:v>
                </c:pt>
                <c:pt idx="1036">
                  <c:v>-1388.6000000000001</c:v>
                </c:pt>
                <c:pt idx="1037">
                  <c:v>91.2</c:v>
                </c:pt>
                <c:pt idx="1038">
                  <c:v>90.000000000000028</c:v>
                </c:pt>
                <c:pt idx="1039">
                  <c:v>2099.4</c:v>
                </c:pt>
                <c:pt idx="1040">
                  <c:v>-77.200000000000017</c:v>
                </c:pt>
                <c:pt idx="1041">
                  <c:v>-67.20000000000006</c:v>
                </c:pt>
                <c:pt idx="1042">
                  <c:v>-53.800000000000004</c:v>
                </c:pt>
                <c:pt idx="1043">
                  <c:v>-53.4</c:v>
                </c:pt>
                <c:pt idx="1044">
                  <c:v>-122.40000000000002</c:v>
                </c:pt>
                <c:pt idx="1045">
                  <c:v>-132.2000000000001</c:v>
                </c:pt>
                <c:pt idx="1046">
                  <c:v>88.6</c:v>
                </c:pt>
                <c:pt idx="1047">
                  <c:v>88.000000000000014</c:v>
                </c:pt>
                <c:pt idx="1048">
                  <c:v>-1278</c:v>
                </c:pt>
                <c:pt idx="1049">
                  <c:v>-68.39999999999992</c:v>
                </c:pt>
                <c:pt idx="1050">
                  <c:v>-58.799999999999919</c:v>
                </c:pt>
                <c:pt idx="1051">
                  <c:v>66.599999999999852</c:v>
                </c:pt>
                <c:pt idx="1052">
                  <c:v>-54</c:v>
                </c:pt>
                <c:pt idx="1053">
                  <c:v>-53.6</c:v>
                </c:pt>
                <c:pt idx="1054">
                  <c:v>-110.20000000000003</c:v>
                </c:pt>
                <c:pt idx="1055">
                  <c:v>-120.0000000000001</c:v>
                </c:pt>
                <c:pt idx="1056">
                  <c:v>84.8</c:v>
                </c:pt>
                <c:pt idx="1057">
                  <c:v>83.8</c:v>
                </c:pt>
                <c:pt idx="1058">
                  <c:v>-59.000000000000163</c:v>
                </c:pt>
                <c:pt idx="1059">
                  <c:v>-49.400000000000155</c:v>
                </c:pt>
                <c:pt idx="1060">
                  <c:v>703.99999999999989</c:v>
                </c:pt>
                <c:pt idx="1061">
                  <c:v>-54.400000000000006</c:v>
                </c:pt>
                <c:pt idx="1062">
                  <c:v>-53.2</c:v>
                </c:pt>
                <c:pt idx="1063">
                  <c:v>-1888.2000000000005</c:v>
                </c:pt>
                <c:pt idx="1064">
                  <c:v>-118.79999999999988</c:v>
                </c:pt>
                <c:pt idx="1065">
                  <c:v>-128.99999999999991</c:v>
                </c:pt>
                <c:pt idx="1066">
                  <c:v>90.199999999999974</c:v>
                </c:pt>
                <c:pt idx="1067">
                  <c:v>89.4</c:v>
                </c:pt>
                <c:pt idx="1068">
                  <c:v>-79.8</c:v>
                </c:pt>
                <c:pt idx="1069">
                  <c:v>-69.600000000000151</c:v>
                </c:pt>
                <c:pt idx="1070">
                  <c:v>-54.2</c:v>
                </c:pt>
                <c:pt idx="1071">
                  <c:v>-53.800000000000004</c:v>
                </c:pt>
                <c:pt idx="1072">
                  <c:v>3291.6000000000008</c:v>
                </c:pt>
                <c:pt idx="1073">
                  <c:v>-128.80000000000001</c:v>
                </c:pt>
                <c:pt idx="1074">
                  <c:v>-139.19999999999993</c:v>
                </c:pt>
                <c:pt idx="1075">
                  <c:v>-1368.8000000000002</c:v>
                </c:pt>
                <c:pt idx="1076">
                  <c:v>93.4</c:v>
                </c:pt>
                <c:pt idx="1077">
                  <c:v>93.4</c:v>
                </c:pt>
                <c:pt idx="1078">
                  <c:v>-111.99999999999991</c:v>
                </c:pt>
                <c:pt idx="1079">
                  <c:v>-102.20000000000002</c:v>
                </c:pt>
                <c:pt idx="1080">
                  <c:v>-49.4</c:v>
                </c:pt>
                <c:pt idx="1081">
                  <c:v>-49</c:v>
                </c:pt>
                <c:pt idx="1082">
                  <c:v>-145.80000000000001</c:v>
                </c:pt>
                <c:pt idx="1083">
                  <c:v>-156.00000000000006</c:v>
                </c:pt>
                <c:pt idx="1084">
                  <c:v>149.0000000000002</c:v>
                </c:pt>
                <c:pt idx="1085">
                  <c:v>93.4</c:v>
                </c:pt>
                <c:pt idx="1086">
                  <c:v>92.799999999999983</c:v>
                </c:pt>
                <c:pt idx="1087">
                  <c:v>-1386.6</c:v>
                </c:pt>
                <c:pt idx="1088">
                  <c:v>-88.19999999999996</c:v>
                </c:pt>
                <c:pt idx="1089">
                  <c:v>-79.000000000000085</c:v>
                </c:pt>
                <c:pt idx="1090">
                  <c:v>-51</c:v>
                </c:pt>
                <c:pt idx="1091">
                  <c:v>-50.199999999999996</c:v>
                </c:pt>
                <c:pt idx="1092">
                  <c:v>-123.2000000000001</c:v>
                </c:pt>
                <c:pt idx="1093">
                  <c:v>-133</c:v>
                </c:pt>
                <c:pt idx="1094">
                  <c:v>87.399999999999991</c:v>
                </c:pt>
                <c:pt idx="1095">
                  <c:v>86.399999999999991</c:v>
                </c:pt>
                <c:pt idx="1096">
                  <c:v>2501.9999999999995</c:v>
                </c:pt>
                <c:pt idx="1097">
                  <c:v>-77.400000000000091</c:v>
                </c:pt>
                <c:pt idx="1098">
                  <c:v>-67.800000000000082</c:v>
                </c:pt>
                <c:pt idx="1099">
                  <c:v>787.19999999999993</c:v>
                </c:pt>
                <c:pt idx="1100">
                  <c:v>-54</c:v>
                </c:pt>
                <c:pt idx="1101">
                  <c:v>-54</c:v>
                </c:pt>
                <c:pt idx="1102">
                  <c:v>-99.600000000000037</c:v>
                </c:pt>
                <c:pt idx="1103">
                  <c:v>-109.20000000000005</c:v>
                </c:pt>
                <c:pt idx="1104">
                  <c:v>84.8</c:v>
                </c:pt>
                <c:pt idx="1105">
                  <c:v>84.600000000000023</c:v>
                </c:pt>
                <c:pt idx="1106">
                  <c:v>-70.600000000000122</c:v>
                </c:pt>
                <c:pt idx="1107">
                  <c:v>-61.000000000000121</c:v>
                </c:pt>
                <c:pt idx="1108">
                  <c:v>74.600000000000037</c:v>
                </c:pt>
                <c:pt idx="1109">
                  <c:v>-54.400000000000006</c:v>
                </c:pt>
                <c:pt idx="1110">
                  <c:v>-53.6</c:v>
                </c:pt>
                <c:pt idx="1111">
                  <c:v>3392.7999999999997</c:v>
                </c:pt>
                <c:pt idx="1112">
                  <c:v>-111.79999999999986</c:v>
                </c:pt>
                <c:pt idx="1113">
                  <c:v>-121.20000000000014</c:v>
                </c:pt>
                <c:pt idx="1114">
                  <c:v>87.599999999999952</c:v>
                </c:pt>
                <c:pt idx="1115">
                  <c:v>87.199999999999974</c:v>
                </c:pt>
                <c:pt idx="1116">
                  <c:v>-100.60000000000002</c:v>
                </c:pt>
                <c:pt idx="1117">
                  <c:v>-90.800000000000125</c:v>
                </c:pt>
                <c:pt idx="1118">
                  <c:v>-49.4</c:v>
                </c:pt>
                <c:pt idx="1119">
                  <c:v>-49</c:v>
                </c:pt>
                <c:pt idx="1120">
                  <c:v>-1976.9999999999995</c:v>
                </c:pt>
                <c:pt idx="1121">
                  <c:v>-124.00000000000001</c:v>
                </c:pt>
                <c:pt idx="1122">
                  <c:v>-134.20000000000005</c:v>
                </c:pt>
                <c:pt idx="1123">
                  <c:v>143.40000000000009</c:v>
                </c:pt>
                <c:pt idx="1124">
                  <c:v>94.999999999999986</c:v>
                </c:pt>
                <c:pt idx="1125">
                  <c:v>94.800000000000026</c:v>
                </c:pt>
                <c:pt idx="1126">
                  <c:v>-123.99999999999984</c:v>
                </c:pt>
                <c:pt idx="1127">
                  <c:v>-114.19999999999995</c:v>
                </c:pt>
                <c:pt idx="1128">
                  <c:v>-49</c:v>
                </c:pt>
                <c:pt idx="1129">
                  <c:v>-48.4</c:v>
                </c:pt>
                <c:pt idx="1130">
                  <c:v>-146.40000000000003</c:v>
                </c:pt>
                <c:pt idx="1131">
                  <c:v>-156.4</c:v>
                </c:pt>
                <c:pt idx="1132">
                  <c:v>-1376.0000000000002</c:v>
                </c:pt>
                <c:pt idx="1133">
                  <c:v>95.2</c:v>
                </c:pt>
                <c:pt idx="1134">
                  <c:v>94.40000000000002</c:v>
                </c:pt>
                <c:pt idx="1135">
                  <c:v>2810.7999999999993</c:v>
                </c:pt>
                <c:pt idx="1136">
                  <c:v>-103.2</c:v>
                </c:pt>
                <c:pt idx="1137">
                  <c:v>-93.200000000000031</c:v>
                </c:pt>
                <c:pt idx="1138">
                  <c:v>-53.4</c:v>
                </c:pt>
                <c:pt idx="1139">
                  <c:v>-53</c:v>
                </c:pt>
                <c:pt idx="1140">
                  <c:v>-109.99999999999996</c:v>
                </c:pt>
                <c:pt idx="1141">
                  <c:v>-119.80000000000021</c:v>
                </c:pt>
                <c:pt idx="1142">
                  <c:v>89.799999999999983</c:v>
                </c:pt>
                <c:pt idx="1143">
                  <c:v>89.799999999999983</c:v>
                </c:pt>
                <c:pt idx="1144">
                  <c:v>-1452.0000000000009</c:v>
                </c:pt>
                <c:pt idx="1145">
                  <c:v>-92.600000000000193</c:v>
                </c:pt>
                <c:pt idx="1146">
                  <c:v>-83</c:v>
                </c:pt>
                <c:pt idx="1147">
                  <c:v>50.599999999999845</c:v>
                </c:pt>
                <c:pt idx="1148">
                  <c:v>-53.4</c:v>
                </c:pt>
                <c:pt idx="1149">
                  <c:v>-53.6</c:v>
                </c:pt>
                <c:pt idx="1150">
                  <c:v>-88.200000000000145</c:v>
                </c:pt>
                <c:pt idx="1151">
                  <c:v>-97.800000000000153</c:v>
                </c:pt>
                <c:pt idx="1152">
                  <c:v>84.600000000000023</c:v>
                </c:pt>
                <c:pt idx="1153">
                  <c:v>84.40000000000002</c:v>
                </c:pt>
                <c:pt idx="1154">
                  <c:v>-82.000000000000028</c:v>
                </c:pt>
                <c:pt idx="1155">
                  <c:v>-72.000000000000057</c:v>
                </c:pt>
                <c:pt idx="1156">
                  <c:v>709.40000000000009</c:v>
                </c:pt>
                <c:pt idx="1157">
                  <c:v>-53.800000000000004</c:v>
                </c:pt>
                <c:pt idx="1158">
                  <c:v>-53.6</c:v>
                </c:pt>
                <c:pt idx="1159">
                  <c:v>-2121.3999999999996</c:v>
                </c:pt>
                <c:pt idx="1160">
                  <c:v>-99.199999999999903</c:v>
                </c:pt>
                <c:pt idx="1161">
                  <c:v>-108.99999999999999</c:v>
                </c:pt>
                <c:pt idx="1162">
                  <c:v>90.999999999999986</c:v>
                </c:pt>
                <c:pt idx="1163">
                  <c:v>91.2</c:v>
                </c:pt>
                <c:pt idx="1164">
                  <c:v>-109.60000000000001</c:v>
                </c:pt>
                <c:pt idx="1165">
                  <c:v>-99.399999999999977</c:v>
                </c:pt>
                <c:pt idx="1166">
                  <c:v>-53.6</c:v>
                </c:pt>
                <c:pt idx="1167">
                  <c:v>-53.2</c:v>
                </c:pt>
                <c:pt idx="1168">
                  <c:v>3370.599999999999</c:v>
                </c:pt>
                <c:pt idx="1169">
                  <c:v>-110.80000000000005</c:v>
                </c:pt>
                <c:pt idx="1170">
                  <c:v>-120.59999999999995</c:v>
                </c:pt>
                <c:pt idx="1171">
                  <c:v>-1216.5999999999999</c:v>
                </c:pt>
                <c:pt idx="1172">
                  <c:v>95.4</c:v>
                </c:pt>
                <c:pt idx="1173">
                  <c:v>95.399999999999977</c:v>
                </c:pt>
                <c:pt idx="1174">
                  <c:v>-148.60000000000005</c:v>
                </c:pt>
                <c:pt idx="1175">
                  <c:v>-138.79999999999998</c:v>
                </c:pt>
                <c:pt idx="1176">
                  <c:v>-48</c:v>
                </c:pt>
                <c:pt idx="1177">
                  <c:v>-48</c:v>
                </c:pt>
                <c:pt idx="1178">
                  <c:v>-129.40000000000003</c:v>
                </c:pt>
                <c:pt idx="1179">
                  <c:v>-139.60000000000008</c:v>
                </c:pt>
                <c:pt idx="1180">
                  <c:v>124.99999999999982</c:v>
                </c:pt>
                <c:pt idx="1181">
                  <c:v>95.399999999999977</c:v>
                </c:pt>
                <c:pt idx="1182">
                  <c:v>95.2</c:v>
                </c:pt>
                <c:pt idx="1183">
                  <c:v>-1291.8000000000006</c:v>
                </c:pt>
                <c:pt idx="1184">
                  <c:v>-122.80000000000015</c:v>
                </c:pt>
                <c:pt idx="1185">
                  <c:v>-113.60000000000009</c:v>
                </c:pt>
                <c:pt idx="1186">
                  <c:v>-49.8</c:v>
                </c:pt>
                <c:pt idx="1187">
                  <c:v>-49.8</c:v>
                </c:pt>
                <c:pt idx="1188">
                  <c:v>-97.599999999999909</c:v>
                </c:pt>
                <c:pt idx="1189">
                  <c:v>-107.19999999999992</c:v>
                </c:pt>
                <c:pt idx="1190">
                  <c:v>87.399999999999991</c:v>
                </c:pt>
                <c:pt idx="1191">
                  <c:v>87.600000000000023</c:v>
                </c:pt>
                <c:pt idx="1192">
                  <c:v>2922.1999999999994</c:v>
                </c:pt>
                <c:pt idx="1193">
                  <c:v>-110.80000000000005</c:v>
                </c:pt>
                <c:pt idx="1194">
                  <c:v>-101.20000000000022</c:v>
                </c:pt>
                <c:pt idx="1195">
                  <c:v>654.79999999999995</c:v>
                </c:pt>
                <c:pt idx="1196">
                  <c:v>-53</c:v>
                </c:pt>
                <c:pt idx="1197">
                  <c:v>-53.4</c:v>
                </c:pt>
                <c:pt idx="1198">
                  <c:v>-67.800000000000082</c:v>
                </c:pt>
                <c:pt idx="1199">
                  <c:v>-77.599999999999795</c:v>
                </c:pt>
                <c:pt idx="1200">
                  <c:v>84</c:v>
                </c:pt>
                <c:pt idx="1201">
                  <c:v>84.600000000000023</c:v>
                </c:pt>
                <c:pt idx="1202">
                  <c:v>-103.40000000000006</c:v>
                </c:pt>
                <c:pt idx="1203">
                  <c:v>-93.600000000000165</c:v>
                </c:pt>
                <c:pt idx="1204">
                  <c:v>45.600000000000129</c:v>
                </c:pt>
                <c:pt idx="1205">
                  <c:v>-53.2</c:v>
                </c:pt>
                <c:pt idx="1206">
                  <c:v>-53.4</c:v>
                </c:pt>
                <c:pt idx="1207">
                  <c:v>3362.6000000000004</c:v>
                </c:pt>
                <c:pt idx="1208">
                  <c:v>-81.799999999999955</c:v>
                </c:pt>
                <c:pt idx="1209">
                  <c:v>-91.000000000000014</c:v>
                </c:pt>
                <c:pt idx="1210">
                  <c:v>87.2</c:v>
                </c:pt>
                <c:pt idx="1211">
                  <c:v>87.600000000000023</c:v>
                </c:pt>
                <c:pt idx="1212">
                  <c:v>-140.19999999999993</c:v>
                </c:pt>
                <c:pt idx="1213">
                  <c:v>-130.79999999999998</c:v>
                </c:pt>
                <c:pt idx="1214">
                  <c:v>-47.199999999999996</c:v>
                </c:pt>
                <c:pt idx="1215">
                  <c:v>-48.199999999999996</c:v>
                </c:pt>
                <c:pt idx="1216">
                  <c:v>-2273.3999999999996</c:v>
                </c:pt>
                <c:pt idx="1217">
                  <c:v>-95.199999999999818</c:v>
                </c:pt>
                <c:pt idx="1218">
                  <c:v>-104.99999999999989</c:v>
                </c:pt>
                <c:pt idx="1219">
                  <c:v>171.60000000000011</c:v>
                </c:pt>
                <c:pt idx="1220">
                  <c:v>95.200000000000031</c:v>
                </c:pt>
                <c:pt idx="1221">
                  <c:v>95.799999999999983</c:v>
                </c:pt>
                <c:pt idx="1222">
                  <c:v>-167</c:v>
                </c:pt>
                <c:pt idx="1223">
                  <c:v>-157.1999999999999</c:v>
                </c:pt>
                <c:pt idx="1224">
                  <c:v>-46.599999999999994</c:v>
                </c:pt>
                <c:pt idx="1225">
                  <c:v>-46.999999999999993</c:v>
                </c:pt>
                <c:pt idx="1226">
                  <c:v>-120.20000000000017</c:v>
                </c:pt>
                <c:pt idx="1227">
                  <c:v>-130.00000000000006</c:v>
                </c:pt>
                <c:pt idx="1228">
                  <c:v>-1603.1999999999996</c:v>
                </c:pt>
                <c:pt idx="1229">
                  <c:v>96.000000000000028</c:v>
                </c:pt>
                <c:pt idx="1230">
                  <c:v>95.799999999999983</c:v>
                </c:pt>
                <c:pt idx="1231">
                  <c:v>3420.3999999999992</c:v>
                </c:pt>
                <c:pt idx="1232">
                  <c:v>-142.00000000000017</c:v>
                </c:pt>
                <c:pt idx="1233">
                  <c:v>-131.79999999999995</c:v>
                </c:pt>
                <c:pt idx="1234">
                  <c:v>-51.6</c:v>
                </c:pt>
                <c:pt idx="1235">
                  <c:v>-52.2</c:v>
                </c:pt>
                <c:pt idx="1236">
                  <c:v>-73.999999999999844</c:v>
                </c:pt>
                <c:pt idx="1237">
                  <c:v>-84.20000000000023</c:v>
                </c:pt>
                <c:pt idx="1238">
                  <c:v>88.999999999999972</c:v>
                </c:pt>
                <c:pt idx="1239">
                  <c:v>89.4</c:v>
                </c:pt>
                <c:pt idx="1240">
                  <c:v>-1367.6000000000001</c:v>
                </c:pt>
                <c:pt idx="1241">
                  <c:v>-130.59999999999991</c:v>
                </c:pt>
                <c:pt idx="1242">
                  <c:v>-121.19999999999997</c:v>
                </c:pt>
                <c:pt idx="1243">
                  <c:v>19.400000000000084</c:v>
                </c:pt>
                <c:pt idx="1244">
                  <c:v>-51.600000000000023</c:v>
                </c:pt>
                <c:pt idx="1245">
                  <c:v>-52.4</c:v>
                </c:pt>
                <c:pt idx="1246">
                  <c:v>-46.8</c:v>
                </c:pt>
                <c:pt idx="1247">
                  <c:v>-56.00000000000005</c:v>
                </c:pt>
                <c:pt idx="1248">
                  <c:v>82.40000000000002</c:v>
                </c:pt>
                <c:pt idx="1249">
                  <c:v>83.000000000000014</c:v>
                </c:pt>
                <c:pt idx="1250">
                  <c:v>-120.59999999999995</c:v>
                </c:pt>
                <c:pt idx="1251">
                  <c:v>-111.40000000000008</c:v>
                </c:pt>
                <c:pt idx="1252">
                  <c:v>604.79999999999995</c:v>
                </c:pt>
                <c:pt idx="1253">
                  <c:v>-52.40000000000002</c:v>
                </c:pt>
                <c:pt idx="1254">
                  <c:v>-53</c:v>
                </c:pt>
                <c:pt idx="1255">
                  <c:v>-2296.6</c:v>
                </c:pt>
                <c:pt idx="1256">
                  <c:v>-58.599999999999852</c:v>
                </c:pt>
                <c:pt idx="1257">
                  <c:v>-68.400000000000105</c:v>
                </c:pt>
                <c:pt idx="1258">
                  <c:v>88.8</c:v>
                </c:pt>
                <c:pt idx="1259">
                  <c:v>89.8</c:v>
                </c:pt>
                <c:pt idx="1260">
                  <c:v>-149.00000000000003</c:v>
                </c:pt>
                <c:pt idx="1261">
                  <c:v>-139.19999999999993</c:v>
                </c:pt>
                <c:pt idx="1262">
                  <c:v>-51.8</c:v>
                </c:pt>
                <c:pt idx="1263">
                  <c:v>-52.6</c:v>
                </c:pt>
                <c:pt idx="1264">
                  <c:v>3000.7999999999993</c:v>
                </c:pt>
                <c:pt idx="1265">
                  <c:v>-70.199999999999989</c:v>
                </c:pt>
                <c:pt idx="1266">
                  <c:v>-79.8</c:v>
                </c:pt>
                <c:pt idx="1267">
                  <c:v>-1382.1999999999998</c:v>
                </c:pt>
                <c:pt idx="1268">
                  <c:v>92.2</c:v>
                </c:pt>
                <c:pt idx="1269">
                  <c:v>93.59999999999998</c:v>
                </c:pt>
                <c:pt idx="1270">
                  <c:v>-183.60000000000002</c:v>
                </c:pt>
                <c:pt idx="1271">
                  <c:v>-173.60000000000005</c:v>
                </c:pt>
                <c:pt idx="1272">
                  <c:v>-46.599999999999994</c:v>
                </c:pt>
                <c:pt idx="1273">
                  <c:v>-47.4</c:v>
                </c:pt>
                <c:pt idx="1274">
                  <c:v>-88.599999999999923</c:v>
                </c:pt>
                <c:pt idx="1275">
                  <c:v>-98.399999999999991</c:v>
                </c:pt>
                <c:pt idx="1276">
                  <c:v>162.19999999999999</c:v>
                </c:pt>
                <c:pt idx="1277">
                  <c:v>93</c:v>
                </c:pt>
                <c:pt idx="1278">
                  <c:v>93.59999999999998</c:v>
                </c:pt>
                <c:pt idx="1279">
                  <c:v>-1129.8000000000002</c:v>
                </c:pt>
                <c:pt idx="1280">
                  <c:v>-155.40000000000003</c:v>
                </c:pt>
                <c:pt idx="1281">
                  <c:v>-146.00000000000009</c:v>
                </c:pt>
                <c:pt idx="1282">
                  <c:v>-47.8</c:v>
                </c:pt>
                <c:pt idx="1283">
                  <c:v>-49</c:v>
                </c:pt>
                <c:pt idx="1284">
                  <c:v>-56.00000000000005</c:v>
                </c:pt>
                <c:pt idx="1285">
                  <c:v>-65.400000000000162</c:v>
                </c:pt>
                <c:pt idx="1286">
                  <c:v>84.399999999999991</c:v>
                </c:pt>
                <c:pt idx="1287">
                  <c:v>85.399999999999991</c:v>
                </c:pt>
                <c:pt idx="1288">
                  <c:v>3201.400000000001</c:v>
                </c:pt>
                <c:pt idx="1289">
                  <c:v>-142.99999999999997</c:v>
                </c:pt>
                <c:pt idx="1290">
                  <c:v>-133.99999999999997</c:v>
                </c:pt>
                <c:pt idx="1291">
                  <c:v>588.19999999999993</c:v>
                </c:pt>
                <c:pt idx="1292">
                  <c:v>-50.6</c:v>
                </c:pt>
                <c:pt idx="1293">
                  <c:v>-52.2</c:v>
                </c:pt>
                <c:pt idx="1294">
                  <c:v>-26.799999999999891</c:v>
                </c:pt>
                <c:pt idx="1295">
                  <c:v>-36.400000000000077</c:v>
                </c:pt>
                <c:pt idx="1296">
                  <c:v>80.8</c:v>
                </c:pt>
                <c:pt idx="1297">
                  <c:v>82.200000000000017</c:v>
                </c:pt>
                <c:pt idx="1298">
                  <c:v>-137.00000000000009</c:v>
                </c:pt>
                <c:pt idx="1299">
                  <c:v>-127.80000000000004</c:v>
                </c:pt>
                <c:pt idx="1300">
                  <c:v>16.600000000000037</c:v>
                </c:pt>
                <c:pt idx="1301">
                  <c:v>-51.4</c:v>
                </c:pt>
                <c:pt idx="1302">
                  <c:v>-52.800000000000004</c:v>
                </c:pt>
                <c:pt idx="1303">
                  <c:v>2891.5999999999995</c:v>
                </c:pt>
                <c:pt idx="1304">
                  <c:v>-40.399999999999991</c:v>
                </c:pt>
                <c:pt idx="1305">
                  <c:v>-49.600000000000044</c:v>
                </c:pt>
                <c:pt idx="1306">
                  <c:v>83.200000000000017</c:v>
                </c:pt>
                <c:pt idx="1307">
                  <c:v>84.399999999999991</c:v>
                </c:pt>
                <c:pt idx="1308">
                  <c:v>-169.40000000000009</c:v>
                </c:pt>
                <c:pt idx="1309">
                  <c:v>-160.40000000000009</c:v>
                </c:pt>
                <c:pt idx="1310">
                  <c:v>-45.999999999999993</c:v>
                </c:pt>
                <c:pt idx="1311">
                  <c:v>-46.999999999999993</c:v>
                </c:pt>
                <c:pt idx="1312">
                  <c:v>-2400.3999999999996</c:v>
                </c:pt>
                <c:pt idx="1313">
                  <c:v>-53.2</c:v>
                </c:pt>
                <c:pt idx="1314">
                  <c:v>-62.800000000000011</c:v>
                </c:pt>
                <c:pt idx="1315">
                  <c:v>183.39999999999995</c:v>
                </c:pt>
                <c:pt idx="1316">
                  <c:v>90.399999999999977</c:v>
                </c:pt>
                <c:pt idx="1317">
                  <c:v>91.799999999999983</c:v>
                </c:pt>
                <c:pt idx="1318">
                  <c:v>-192.39999999999995</c:v>
                </c:pt>
                <c:pt idx="1319">
                  <c:v>-182.79999999999993</c:v>
                </c:pt>
                <c:pt idx="1320">
                  <c:v>-45.199999999999996</c:v>
                </c:pt>
                <c:pt idx="1321">
                  <c:v>-46.8</c:v>
                </c:pt>
                <c:pt idx="1322">
                  <c:v>-75.999999999999972</c:v>
                </c:pt>
                <c:pt idx="1323">
                  <c:v>-85.59999999999998</c:v>
                </c:pt>
                <c:pt idx="1324">
                  <c:v>-1411.5999999999997</c:v>
                </c:pt>
                <c:pt idx="1325">
                  <c:v>91.4</c:v>
                </c:pt>
                <c:pt idx="1326">
                  <c:v>92.199999999999974</c:v>
                </c:pt>
                <c:pt idx="1327">
                  <c:v>3473.4</c:v>
                </c:pt>
                <c:pt idx="1328">
                  <c:v>-168.40000000000009</c:v>
                </c:pt>
                <c:pt idx="1329">
                  <c:v>-159.00000000000017</c:v>
                </c:pt>
                <c:pt idx="1330">
                  <c:v>-49.200000000000017</c:v>
                </c:pt>
                <c:pt idx="1331">
                  <c:v>-51.2</c:v>
                </c:pt>
                <c:pt idx="1332">
                  <c:v>-33.800000000000097</c:v>
                </c:pt>
                <c:pt idx="1333">
                  <c:v>-43.200000000000038</c:v>
                </c:pt>
                <c:pt idx="1334">
                  <c:v>84.6</c:v>
                </c:pt>
                <c:pt idx="1335">
                  <c:v>86.000000000000014</c:v>
                </c:pt>
                <c:pt idx="1336">
                  <c:v>-1149.8000000000004</c:v>
                </c:pt>
                <c:pt idx="1337">
                  <c:v>-157.59999999999988</c:v>
                </c:pt>
                <c:pt idx="1338">
                  <c:v>-148.80000000000013</c:v>
                </c:pt>
                <c:pt idx="1339">
                  <c:v>-5.7999999999999829</c:v>
                </c:pt>
                <c:pt idx="1340">
                  <c:v>-48.800000000000018</c:v>
                </c:pt>
                <c:pt idx="1341">
                  <c:v>-50.800000000000018</c:v>
                </c:pt>
                <c:pt idx="1342">
                  <c:v>-10.999999999999943</c:v>
                </c:pt>
                <c:pt idx="1343">
                  <c:v>-19.599999999999973</c:v>
                </c:pt>
                <c:pt idx="1344">
                  <c:v>78.600000000000037</c:v>
                </c:pt>
                <c:pt idx="1345">
                  <c:v>79.999999999999986</c:v>
                </c:pt>
                <c:pt idx="1346">
                  <c:v>-149.60000000000005</c:v>
                </c:pt>
                <c:pt idx="1347">
                  <c:v>-140.19999999999993</c:v>
                </c:pt>
                <c:pt idx="1348">
                  <c:v>639.19999999999993</c:v>
                </c:pt>
                <c:pt idx="1349">
                  <c:v>-50.000000000000021</c:v>
                </c:pt>
                <c:pt idx="1350">
                  <c:v>-51.8</c:v>
                </c:pt>
                <c:pt idx="1351">
                  <c:v>-2372.6000000000004</c:v>
                </c:pt>
                <c:pt idx="1352">
                  <c:v>-22.799999999999976</c:v>
                </c:pt>
                <c:pt idx="1353">
                  <c:v>-32.400000000000162</c:v>
                </c:pt>
                <c:pt idx="1354">
                  <c:v>84.800000000000011</c:v>
                </c:pt>
                <c:pt idx="1355">
                  <c:v>86.800000000000026</c:v>
                </c:pt>
                <c:pt idx="1356">
                  <c:v>-175.9999999999998</c:v>
                </c:pt>
                <c:pt idx="1357">
                  <c:v>-166.59999999999985</c:v>
                </c:pt>
                <c:pt idx="1358">
                  <c:v>-49.600000000000023</c:v>
                </c:pt>
                <c:pt idx="1359">
                  <c:v>-51.2</c:v>
                </c:pt>
                <c:pt idx="1360">
                  <c:v>2618.8000000000002</c:v>
                </c:pt>
                <c:pt idx="1361">
                  <c:v>-33.800000000000097</c:v>
                </c:pt>
                <c:pt idx="1362">
                  <c:v>-43.200000000000038</c:v>
                </c:pt>
                <c:pt idx="1363">
                  <c:v>-1371.2</c:v>
                </c:pt>
                <c:pt idx="1364">
                  <c:v>87.399999999999991</c:v>
                </c:pt>
                <c:pt idx="1365">
                  <c:v>89.399999999999977</c:v>
                </c:pt>
                <c:pt idx="1366">
                  <c:v>-203.79999999999984</c:v>
                </c:pt>
                <c:pt idx="1367">
                  <c:v>-194.80000000000004</c:v>
                </c:pt>
                <c:pt idx="1368">
                  <c:v>-44.8</c:v>
                </c:pt>
                <c:pt idx="1369">
                  <c:v>-46.599999999999994</c:v>
                </c:pt>
                <c:pt idx="1370">
                  <c:v>-50.200000000000067</c:v>
                </c:pt>
                <c:pt idx="1371">
                  <c:v>-59.600000000000009</c:v>
                </c:pt>
                <c:pt idx="1372">
                  <c:v>190.60000000000022</c:v>
                </c:pt>
                <c:pt idx="1373">
                  <c:v>88.59999999999998</c:v>
                </c:pt>
                <c:pt idx="1374">
                  <c:v>89.799999999999983</c:v>
                </c:pt>
                <c:pt idx="1375">
                  <c:v>-1051.9999999999995</c:v>
                </c:pt>
                <c:pt idx="1376">
                  <c:v>-175.60000000000002</c:v>
                </c:pt>
                <c:pt idx="1377">
                  <c:v>-166.8000000000001</c:v>
                </c:pt>
                <c:pt idx="1378">
                  <c:v>-46.199999999999996</c:v>
                </c:pt>
                <c:pt idx="1379">
                  <c:v>-48</c:v>
                </c:pt>
                <c:pt idx="1380">
                  <c:v>-18.200000000000038</c:v>
                </c:pt>
                <c:pt idx="1381">
                  <c:v>-26.799999999999891</c:v>
                </c:pt>
                <c:pt idx="1382">
                  <c:v>80.000000000000014</c:v>
                </c:pt>
                <c:pt idx="1383">
                  <c:v>81.40000000000002</c:v>
                </c:pt>
                <c:pt idx="1384">
                  <c:v>3436.4000000000005</c:v>
                </c:pt>
                <c:pt idx="1385">
                  <c:v>-164.79999999999995</c:v>
                </c:pt>
                <c:pt idx="1386">
                  <c:v>-155.99999999999986</c:v>
                </c:pt>
                <c:pt idx="1387">
                  <c:v>647.80000000000018</c:v>
                </c:pt>
                <c:pt idx="1388">
                  <c:v>-47.8</c:v>
                </c:pt>
                <c:pt idx="1389">
                  <c:v>-50.199999999999996</c:v>
                </c:pt>
                <c:pt idx="1390">
                  <c:v>7.2000000000000952</c:v>
                </c:pt>
                <c:pt idx="1391">
                  <c:v>-1.6000000000000014</c:v>
                </c:pt>
                <c:pt idx="1392">
                  <c:v>76.200000000000017</c:v>
                </c:pt>
                <c:pt idx="1393">
                  <c:v>78.599999999999966</c:v>
                </c:pt>
                <c:pt idx="1394">
                  <c:v>-161.20000000000002</c:v>
                </c:pt>
                <c:pt idx="1395">
                  <c:v>-152.40000000000009</c:v>
                </c:pt>
                <c:pt idx="1396">
                  <c:v>-7.400000000000162</c:v>
                </c:pt>
                <c:pt idx="1397">
                  <c:v>-49.200000000000017</c:v>
                </c:pt>
                <c:pt idx="1398">
                  <c:v>-51</c:v>
                </c:pt>
                <c:pt idx="1399">
                  <c:v>-6.5999999999998948</c:v>
                </c:pt>
                <c:pt idx="1400">
                  <c:v>-15.600000000000058</c:v>
                </c:pt>
                <c:pt idx="1401">
                  <c:v>78.600000000000009</c:v>
                </c:pt>
                <c:pt idx="1402">
                  <c:v>80.600000000000009</c:v>
                </c:pt>
                <c:pt idx="1403">
                  <c:v>-152.99999999999994</c:v>
                </c:pt>
                <c:pt idx="1404">
                  <c:v>-143.99999999999994</c:v>
                </c:pt>
                <c:pt idx="1405">
                  <c:v>-50.6</c:v>
                </c:pt>
                <c:pt idx="1406">
                  <c:v>-52.40000000000002</c:v>
                </c:pt>
                <c:pt idx="1407">
                  <c:v>-40.399999999999991</c:v>
                </c:pt>
                <c:pt idx="1408">
                  <c:v>156.80000000000004</c:v>
                </c:pt>
                <c:pt idx="1409">
                  <c:v>-226.99999999999994</c:v>
                </c:pt>
                <c:pt idx="1410">
                  <c:v>-102.59999999999998</c:v>
                </c:pt>
                <c:pt idx="1411">
                  <c:v>-187.2</c:v>
                </c:pt>
                <c:pt idx="1412">
                  <c:v>166.60000000000002</c:v>
                </c:pt>
                <c:pt idx="1413">
                  <c:v>-144.39999999999989</c:v>
                </c:pt>
                <c:pt idx="1414">
                  <c:v>-54</c:v>
                </c:pt>
                <c:pt idx="1415">
                  <c:v>-53.800000000000004</c:v>
                </c:pt>
                <c:pt idx="1416">
                  <c:v>-91.999999999999986</c:v>
                </c:pt>
                <c:pt idx="1417">
                  <c:v>-101.80000000000007</c:v>
                </c:pt>
                <c:pt idx="1418">
                  <c:v>83.6</c:v>
                </c:pt>
                <c:pt idx="1419">
                  <c:v>83.399999999999991</c:v>
                </c:pt>
                <c:pt idx="1420">
                  <c:v>-70.999999999999901</c:v>
                </c:pt>
                <c:pt idx="1421">
                  <c:v>-61.400000000000077</c:v>
                </c:pt>
                <c:pt idx="1422">
                  <c:v>-54.800000000000004</c:v>
                </c:pt>
                <c:pt idx="1423">
                  <c:v>-54.2</c:v>
                </c:pt>
                <c:pt idx="1424">
                  <c:v>-98.399999999999991</c:v>
                </c:pt>
                <c:pt idx="1425">
                  <c:v>-107.80000000000011</c:v>
                </c:pt>
                <c:pt idx="1426">
                  <c:v>84.399999999999991</c:v>
                </c:pt>
                <c:pt idx="1427">
                  <c:v>84.000000000000014</c:v>
                </c:pt>
                <c:pt idx="1428">
                  <c:v>-64.799999999999969</c:v>
                </c:pt>
                <c:pt idx="1429">
                  <c:v>-54.999999999999893</c:v>
                </c:pt>
                <c:pt idx="1430">
                  <c:v>-55.400000000000006</c:v>
                </c:pt>
                <c:pt idx="1431">
                  <c:v>-54.800000000000004</c:v>
                </c:pt>
                <c:pt idx="1432">
                  <c:v>-104.60000000000011</c:v>
                </c:pt>
                <c:pt idx="1433">
                  <c:v>-114.4</c:v>
                </c:pt>
                <c:pt idx="1434">
                  <c:v>84.999999999999972</c:v>
                </c:pt>
                <c:pt idx="1435">
                  <c:v>84.40000000000002</c:v>
                </c:pt>
                <c:pt idx="1436">
                  <c:v>-58.200000000000074</c:v>
                </c:pt>
                <c:pt idx="1437">
                  <c:v>-48.599999999999888</c:v>
                </c:pt>
                <c:pt idx="1438">
                  <c:v>-55.800000000000004</c:v>
                </c:pt>
                <c:pt idx="1439">
                  <c:v>-55.2</c:v>
                </c:pt>
                <c:pt idx="1440">
                  <c:v>-111.00000000000011</c:v>
                </c:pt>
                <c:pt idx="1441">
                  <c:v>-120.80000000000001</c:v>
                </c:pt>
                <c:pt idx="1442">
                  <c:v>85.40000000000002</c:v>
                </c:pt>
                <c:pt idx="1443">
                  <c:v>84.40000000000002</c:v>
                </c:pt>
                <c:pt idx="1444">
                  <c:v>-51.6</c:v>
                </c:pt>
                <c:pt idx="1445">
                  <c:v>-41.799999999999926</c:v>
                </c:pt>
                <c:pt idx="1446">
                  <c:v>-56.2</c:v>
                </c:pt>
                <c:pt idx="1447">
                  <c:v>-55.2</c:v>
                </c:pt>
                <c:pt idx="1448">
                  <c:v>-118.00000000000014</c:v>
                </c:pt>
                <c:pt idx="1449">
                  <c:v>-127.80000000000004</c:v>
                </c:pt>
                <c:pt idx="1450">
                  <c:v>85.799999999999969</c:v>
                </c:pt>
                <c:pt idx="1451">
                  <c:v>84.800000000000011</c:v>
                </c:pt>
                <c:pt idx="1452">
                  <c:v>-44.599999999999973</c:v>
                </c:pt>
                <c:pt idx="1453">
                  <c:v>-34.799999999999898</c:v>
                </c:pt>
                <c:pt idx="1454">
                  <c:v>-56.6</c:v>
                </c:pt>
                <c:pt idx="1455">
                  <c:v>-55.400000000000006</c:v>
                </c:pt>
                <c:pt idx="1456">
                  <c:v>-125.00000000000017</c:v>
                </c:pt>
                <c:pt idx="1457">
                  <c:v>-134.80000000000007</c:v>
                </c:pt>
                <c:pt idx="1458">
                  <c:v>86</c:v>
                </c:pt>
                <c:pt idx="1459">
                  <c:v>84.800000000000011</c:v>
                </c:pt>
                <c:pt idx="1460">
                  <c:v>-37.399999999999878</c:v>
                </c:pt>
                <c:pt idx="1461">
                  <c:v>-27.799999999999869</c:v>
                </c:pt>
                <c:pt idx="1462">
                  <c:v>-56.800000000000004</c:v>
                </c:pt>
                <c:pt idx="1463">
                  <c:v>-55.400000000000006</c:v>
                </c:pt>
                <c:pt idx="1464">
                  <c:v>-274.39999999999998</c:v>
                </c:pt>
                <c:pt idx="1465">
                  <c:v>171.79999999999998</c:v>
                </c:pt>
                <c:pt idx="1466">
                  <c:v>-54.199999999999804</c:v>
                </c:pt>
                <c:pt idx="1467">
                  <c:v>-106.99999999999999</c:v>
                </c:pt>
                <c:pt idx="1468">
                  <c:v>-366.6</c:v>
                </c:pt>
                <c:pt idx="1469">
                  <c:v>160.40000000000006</c:v>
                </c:pt>
                <c:pt idx="1470">
                  <c:v>101.39999999999993</c:v>
                </c:pt>
                <c:pt idx="1471">
                  <c:v>-54.6</c:v>
                </c:pt>
                <c:pt idx="1472">
                  <c:v>-50.8</c:v>
                </c:pt>
                <c:pt idx="1473">
                  <c:v>-215.19999999999993</c:v>
                </c:pt>
                <c:pt idx="1474">
                  <c:v>-224.60000000000005</c:v>
                </c:pt>
                <c:pt idx="1475">
                  <c:v>84.40000000000002</c:v>
                </c:pt>
                <c:pt idx="1476">
                  <c:v>80.8</c:v>
                </c:pt>
                <c:pt idx="1477">
                  <c:v>48.199999999999932</c:v>
                </c:pt>
                <c:pt idx="1478">
                  <c:v>57.600000000000051</c:v>
                </c:pt>
                <c:pt idx="1479">
                  <c:v>-54.400000000000006</c:v>
                </c:pt>
                <c:pt idx="1480">
                  <c:v>-50.6</c:v>
                </c:pt>
                <c:pt idx="1481">
                  <c:v>7.3999999999999844</c:v>
                </c:pt>
                <c:pt idx="1482">
                  <c:v>-218.80000000000007</c:v>
                </c:pt>
                <c:pt idx="1483">
                  <c:v>-228.20000000000019</c:v>
                </c:pt>
                <c:pt idx="1484">
                  <c:v>84</c:v>
                </c:pt>
                <c:pt idx="1485">
                  <c:v>80.200000000000031</c:v>
                </c:pt>
                <c:pt idx="1486">
                  <c:v>54.199999999999804</c:v>
                </c:pt>
                <c:pt idx="1487">
                  <c:v>63.400000000000034</c:v>
                </c:pt>
                <c:pt idx="1488">
                  <c:v>-54.400000000000006</c:v>
                </c:pt>
                <c:pt idx="1489">
                  <c:v>-50.6</c:v>
                </c:pt>
                <c:pt idx="1490">
                  <c:v>636.80000000000007</c:v>
                </c:pt>
                <c:pt idx="1491">
                  <c:v>-221.40000000000003</c:v>
                </c:pt>
                <c:pt idx="1492">
                  <c:v>-230.39999999999984</c:v>
                </c:pt>
                <c:pt idx="1493">
                  <c:v>-1462.9999999999995</c:v>
                </c:pt>
                <c:pt idx="1494">
                  <c:v>88</c:v>
                </c:pt>
                <c:pt idx="1495">
                  <c:v>84.8</c:v>
                </c:pt>
                <c:pt idx="1496">
                  <c:v>40.799999999999947</c:v>
                </c:pt>
                <c:pt idx="1497">
                  <c:v>50.600000000000023</c:v>
                </c:pt>
                <c:pt idx="1498">
                  <c:v>-55.800000000000004</c:v>
                </c:pt>
                <c:pt idx="1499">
                  <c:v>-52.4</c:v>
                </c:pt>
                <c:pt idx="1500">
                  <c:v>-226.20000000000005</c:v>
                </c:pt>
                <c:pt idx="1501">
                  <c:v>-235.99999999999994</c:v>
                </c:pt>
                <c:pt idx="1502">
                  <c:v>4771.5999999999995</c:v>
                </c:pt>
                <c:pt idx="1503">
                  <c:v>90</c:v>
                </c:pt>
                <c:pt idx="1504">
                  <c:v>86.8</c:v>
                </c:pt>
                <c:pt idx="1505">
                  <c:v>-1381.8000000000002</c:v>
                </c:pt>
                <c:pt idx="1506">
                  <c:v>12.199999999999989</c:v>
                </c:pt>
                <c:pt idx="1507">
                  <c:v>21.799999999999997</c:v>
                </c:pt>
                <c:pt idx="1508">
                  <c:v>-50.8</c:v>
                </c:pt>
                <c:pt idx="1509">
                  <c:v>-47.599999999999994</c:v>
                </c:pt>
                <c:pt idx="1510">
                  <c:v>-240.59999999999988</c:v>
                </c:pt>
                <c:pt idx="1511">
                  <c:v>-250.19999999999987</c:v>
                </c:pt>
                <c:pt idx="1512">
                  <c:v>90.000000000000028</c:v>
                </c:pt>
                <c:pt idx="1513">
                  <c:v>86.800000000000026</c:v>
                </c:pt>
                <c:pt idx="1514">
                  <c:v>226.59999999999982</c:v>
                </c:pt>
                <c:pt idx="1515">
                  <c:v>30.000000000000071</c:v>
                </c:pt>
                <c:pt idx="1516">
                  <c:v>39.599999999999902</c:v>
                </c:pt>
                <c:pt idx="1517">
                  <c:v>-1288.9999999999986</c:v>
                </c:pt>
                <c:pt idx="1518">
                  <c:v>-52.2</c:v>
                </c:pt>
                <c:pt idx="1519">
                  <c:v>-48.8</c:v>
                </c:pt>
                <c:pt idx="1520">
                  <c:v>-226.20000000000005</c:v>
                </c:pt>
                <c:pt idx="1521">
                  <c:v>-235.80000000000004</c:v>
                </c:pt>
                <c:pt idx="1522">
                  <c:v>85.8</c:v>
                </c:pt>
                <c:pt idx="1523">
                  <c:v>82.399999999999991</c:v>
                </c:pt>
                <c:pt idx="1524">
                  <c:v>38.200000000000145</c:v>
                </c:pt>
                <c:pt idx="1525">
                  <c:v>47.800000000000153</c:v>
                </c:pt>
                <c:pt idx="1526">
                  <c:v>673.99999999999989</c:v>
                </c:pt>
                <c:pt idx="1527">
                  <c:v>-54.6</c:v>
                </c:pt>
                <c:pt idx="1528">
                  <c:v>-51.2</c:v>
                </c:pt>
                <c:pt idx="1529">
                  <c:v>634.4</c:v>
                </c:pt>
                <c:pt idx="1530">
                  <c:v>-209.39999999999975</c:v>
                </c:pt>
                <c:pt idx="1531">
                  <c:v>-218.99999999999994</c:v>
                </c:pt>
                <c:pt idx="1532">
                  <c:v>84.40000000000002</c:v>
                </c:pt>
                <c:pt idx="1533">
                  <c:v>81.200000000000017</c:v>
                </c:pt>
                <c:pt idx="1534">
                  <c:v>42.799999999999905</c:v>
                </c:pt>
                <c:pt idx="1535">
                  <c:v>51.800000000000068</c:v>
                </c:pt>
                <c:pt idx="1536">
                  <c:v>-54.400000000000006</c:v>
                </c:pt>
                <c:pt idx="1537">
                  <c:v>-50.8</c:v>
                </c:pt>
                <c:pt idx="1538">
                  <c:v>5.1999999999999602</c:v>
                </c:pt>
                <c:pt idx="1539">
                  <c:v>-215.40000000000018</c:v>
                </c:pt>
                <c:pt idx="1540">
                  <c:v>-224.59999999999985</c:v>
                </c:pt>
                <c:pt idx="1541">
                  <c:v>4728.3999999999987</c:v>
                </c:pt>
                <c:pt idx="1542">
                  <c:v>84.8</c:v>
                </c:pt>
                <c:pt idx="1543">
                  <c:v>81.799999999999969</c:v>
                </c:pt>
                <c:pt idx="1544">
                  <c:v>23.199999999999932</c:v>
                </c:pt>
                <c:pt idx="1545">
                  <c:v>32.999999999999829</c:v>
                </c:pt>
                <c:pt idx="1546">
                  <c:v>-50.6</c:v>
                </c:pt>
                <c:pt idx="1547">
                  <c:v>-47.199999999999996</c:v>
                </c:pt>
                <c:pt idx="1548">
                  <c:v>-224.1999999999999</c:v>
                </c:pt>
                <c:pt idx="1549">
                  <c:v>-233.20000000000007</c:v>
                </c:pt>
                <c:pt idx="1550">
                  <c:v>-1459.1999999999998</c:v>
                </c:pt>
                <c:pt idx="1551">
                  <c:v>91.600000000000009</c:v>
                </c:pt>
                <c:pt idx="1552">
                  <c:v>88.8</c:v>
                </c:pt>
                <c:pt idx="1553">
                  <c:v>209.40000000000012</c:v>
                </c:pt>
                <c:pt idx="1554">
                  <c:v>3.8000000000000256</c:v>
                </c:pt>
                <c:pt idx="1555">
                  <c:v>13.79999999999999</c:v>
                </c:pt>
                <c:pt idx="1556">
                  <c:v>-51</c:v>
                </c:pt>
                <c:pt idx="1557">
                  <c:v>-47.599999999999994</c:v>
                </c:pt>
                <c:pt idx="1558">
                  <c:v>-243.40000000000009</c:v>
                </c:pt>
                <c:pt idx="1559">
                  <c:v>-253.40000000000006</c:v>
                </c:pt>
                <c:pt idx="1560">
                  <c:v>92.4</c:v>
                </c:pt>
                <c:pt idx="1561">
                  <c:v>88.800000000000026</c:v>
                </c:pt>
                <c:pt idx="1562">
                  <c:v>-1385.2000000000003</c:v>
                </c:pt>
                <c:pt idx="1563">
                  <c:v>17.20000000000006</c:v>
                </c:pt>
                <c:pt idx="1564">
                  <c:v>26.999999999999957</c:v>
                </c:pt>
                <c:pt idx="1565">
                  <c:v>796.39999999999986</c:v>
                </c:pt>
                <c:pt idx="1566">
                  <c:v>-53.800000000000004</c:v>
                </c:pt>
                <c:pt idx="1567">
                  <c:v>-51</c:v>
                </c:pt>
                <c:pt idx="1568">
                  <c:v>-217.60000000000002</c:v>
                </c:pt>
                <c:pt idx="1569">
                  <c:v>-227.39999999999992</c:v>
                </c:pt>
                <c:pt idx="1570">
                  <c:v>88.399999999999949</c:v>
                </c:pt>
                <c:pt idx="1571">
                  <c:v>85.6</c:v>
                </c:pt>
                <c:pt idx="1572">
                  <c:v>25.80000000000009</c:v>
                </c:pt>
                <c:pt idx="1573">
                  <c:v>34.999999999999787</c:v>
                </c:pt>
                <c:pt idx="1574">
                  <c:v>-1380.5999999999997</c:v>
                </c:pt>
                <c:pt idx="1575">
                  <c:v>-54.400000000000006</c:v>
                </c:pt>
                <c:pt idx="1576">
                  <c:v>-51.6</c:v>
                </c:pt>
                <c:pt idx="1577">
                  <c:v>-2.9999999999999361</c:v>
                </c:pt>
                <c:pt idx="1578">
                  <c:v>-199.00000000000003</c:v>
                </c:pt>
                <c:pt idx="1579">
                  <c:v>-208.1999999999999</c:v>
                </c:pt>
                <c:pt idx="1580">
                  <c:v>84</c:v>
                </c:pt>
                <c:pt idx="1581">
                  <c:v>81.199999999999989</c:v>
                </c:pt>
                <c:pt idx="1582">
                  <c:v>34.399999999999764</c:v>
                </c:pt>
                <c:pt idx="1583">
                  <c:v>43.800000000000061</c:v>
                </c:pt>
                <c:pt idx="1584">
                  <c:v>-54.6</c:v>
                </c:pt>
                <c:pt idx="1585">
                  <c:v>-51.2</c:v>
                </c:pt>
                <c:pt idx="1586">
                  <c:v>586.79999999999995</c:v>
                </c:pt>
                <c:pt idx="1587">
                  <c:v>-203.8</c:v>
                </c:pt>
                <c:pt idx="1588">
                  <c:v>-213.19999999999996</c:v>
                </c:pt>
                <c:pt idx="1589">
                  <c:v>-1566.5999999999997</c:v>
                </c:pt>
                <c:pt idx="1590">
                  <c:v>89.4</c:v>
                </c:pt>
                <c:pt idx="1591">
                  <c:v>86.199999999999974</c:v>
                </c:pt>
                <c:pt idx="1592">
                  <c:v>15.200000000000102</c:v>
                </c:pt>
                <c:pt idx="1593">
                  <c:v>25</c:v>
                </c:pt>
                <c:pt idx="1594">
                  <c:v>-55.800000000000004</c:v>
                </c:pt>
                <c:pt idx="1595">
                  <c:v>-52.6</c:v>
                </c:pt>
                <c:pt idx="1596">
                  <c:v>-210.99999999999994</c:v>
                </c:pt>
                <c:pt idx="1597">
                  <c:v>-221.19999999999996</c:v>
                </c:pt>
                <c:pt idx="1598">
                  <c:v>4587.2</c:v>
                </c:pt>
                <c:pt idx="1599">
                  <c:v>92</c:v>
                </c:pt>
                <c:pt idx="1600">
                  <c:v>89.6</c:v>
                </c:pt>
                <c:pt idx="1601">
                  <c:v>-1366.8</c:v>
                </c:pt>
                <c:pt idx="1602">
                  <c:v>-18.399999999999928</c:v>
                </c:pt>
                <c:pt idx="1603">
                  <c:v>-8.3999999999999631</c:v>
                </c:pt>
                <c:pt idx="1604">
                  <c:v>-49.8</c:v>
                </c:pt>
                <c:pt idx="1605">
                  <c:v>-47.199999999999996</c:v>
                </c:pt>
                <c:pt idx="1606">
                  <c:v>-228.59999999999997</c:v>
                </c:pt>
                <c:pt idx="1607">
                  <c:v>-238.39999999999986</c:v>
                </c:pt>
                <c:pt idx="1608">
                  <c:v>92.600000000000009</c:v>
                </c:pt>
                <c:pt idx="1609">
                  <c:v>89.399999999999977</c:v>
                </c:pt>
                <c:pt idx="1610">
                  <c:v>204.60000000000028</c:v>
                </c:pt>
                <c:pt idx="1611">
                  <c:v>2.8000000000000469</c:v>
                </c:pt>
                <c:pt idx="1612">
                  <c:v>12.400000000000055</c:v>
                </c:pt>
                <c:pt idx="1613">
                  <c:v>-1145.0000000000002</c:v>
                </c:pt>
                <c:pt idx="1614">
                  <c:v>-51.6</c:v>
                </c:pt>
                <c:pt idx="1615">
                  <c:v>-48.8</c:v>
                </c:pt>
                <c:pt idx="1616">
                  <c:v>-207.39999999999998</c:v>
                </c:pt>
                <c:pt idx="1617">
                  <c:v>-217.20000000000005</c:v>
                </c:pt>
                <c:pt idx="1618">
                  <c:v>86.800000000000026</c:v>
                </c:pt>
                <c:pt idx="1619">
                  <c:v>83.799999999999969</c:v>
                </c:pt>
                <c:pt idx="1620">
                  <c:v>13.200000000000145</c:v>
                </c:pt>
                <c:pt idx="1621">
                  <c:v>22.40000000000002</c:v>
                </c:pt>
                <c:pt idx="1622">
                  <c:v>815.2</c:v>
                </c:pt>
                <c:pt idx="1623">
                  <c:v>-54.400000000000006</c:v>
                </c:pt>
                <c:pt idx="1624">
                  <c:v>-51.6</c:v>
                </c:pt>
                <c:pt idx="1625">
                  <c:v>609.20000000000005</c:v>
                </c:pt>
                <c:pt idx="1626">
                  <c:v>-184.6</c:v>
                </c:pt>
                <c:pt idx="1627">
                  <c:v>-193.99999999999994</c:v>
                </c:pt>
                <c:pt idx="1628">
                  <c:v>84.199999999999974</c:v>
                </c:pt>
                <c:pt idx="1629">
                  <c:v>81.799999999999969</c:v>
                </c:pt>
                <c:pt idx="1630">
                  <c:v>19.000000000000128</c:v>
                </c:pt>
                <c:pt idx="1631">
                  <c:v>28.800000000000026</c:v>
                </c:pt>
                <c:pt idx="1632">
                  <c:v>-54.400000000000006</c:v>
                </c:pt>
                <c:pt idx="1633">
                  <c:v>-51.8</c:v>
                </c:pt>
                <c:pt idx="1634">
                  <c:v>-2.0000000000000462</c:v>
                </c:pt>
                <c:pt idx="1635">
                  <c:v>-192.60000000000002</c:v>
                </c:pt>
                <c:pt idx="1636">
                  <c:v>-201.99999999999994</c:v>
                </c:pt>
                <c:pt idx="1637">
                  <c:v>4795.9999999999991</c:v>
                </c:pt>
                <c:pt idx="1638">
                  <c:v>85.6</c:v>
                </c:pt>
                <c:pt idx="1639">
                  <c:v>83.199999999999989</c:v>
                </c:pt>
                <c:pt idx="1640">
                  <c:v>-7.3999999999998067</c:v>
                </c:pt>
                <c:pt idx="1641">
                  <c:v>1.9999999999999574</c:v>
                </c:pt>
                <c:pt idx="1642">
                  <c:v>-49.6</c:v>
                </c:pt>
                <c:pt idx="1643">
                  <c:v>-47.199999999999996</c:v>
                </c:pt>
                <c:pt idx="1644">
                  <c:v>-203.40000000000006</c:v>
                </c:pt>
                <c:pt idx="1645">
                  <c:v>-212.8</c:v>
                </c:pt>
                <c:pt idx="1646">
                  <c:v>-1693.8000000000002</c:v>
                </c:pt>
                <c:pt idx="1647">
                  <c:v>93.600000000000023</c:v>
                </c:pt>
                <c:pt idx="1648">
                  <c:v>91.600000000000023</c:v>
                </c:pt>
                <c:pt idx="1649">
                  <c:v>213.79999999999981</c:v>
                </c:pt>
                <c:pt idx="1650">
                  <c:v>-33.399999999999963</c:v>
                </c:pt>
                <c:pt idx="1651">
                  <c:v>-23.600000000000065</c:v>
                </c:pt>
                <c:pt idx="1652">
                  <c:v>-49.6</c:v>
                </c:pt>
                <c:pt idx="1653">
                  <c:v>-46.999999999999993</c:v>
                </c:pt>
                <c:pt idx="1654">
                  <c:v>-226.80000000000007</c:v>
                </c:pt>
                <c:pt idx="1655">
                  <c:v>-236.60000000000014</c:v>
                </c:pt>
                <c:pt idx="1656">
                  <c:v>94.4</c:v>
                </c:pt>
                <c:pt idx="1657">
                  <c:v>91.600000000000023</c:v>
                </c:pt>
                <c:pt idx="1658">
                  <c:v>-1555</c:v>
                </c:pt>
                <c:pt idx="1659">
                  <c:v>-16.200000000000081</c:v>
                </c:pt>
                <c:pt idx="1660">
                  <c:v>-6.4000000000000057</c:v>
                </c:pt>
                <c:pt idx="1661">
                  <c:v>1021.6000000000008</c:v>
                </c:pt>
                <c:pt idx="1662">
                  <c:v>-53.4</c:v>
                </c:pt>
                <c:pt idx="1663">
                  <c:v>-50.8</c:v>
                </c:pt>
                <c:pt idx="1664">
                  <c:v>-192.80000000000007</c:v>
                </c:pt>
                <c:pt idx="1665">
                  <c:v>-202.60000000000016</c:v>
                </c:pt>
                <c:pt idx="1666">
                  <c:v>88.999999999999972</c:v>
                </c:pt>
                <c:pt idx="1667">
                  <c:v>86.6</c:v>
                </c:pt>
                <c:pt idx="1668">
                  <c:v>-5.9999999999998721</c:v>
                </c:pt>
                <c:pt idx="1669">
                  <c:v>4.0000000000000924</c:v>
                </c:pt>
                <c:pt idx="1670">
                  <c:v>-1191.2000000000005</c:v>
                </c:pt>
                <c:pt idx="1671">
                  <c:v>-54</c:v>
                </c:pt>
                <c:pt idx="1672">
                  <c:v>-52.2</c:v>
                </c:pt>
                <c:pt idx="1673">
                  <c:v>-14.19999999999999</c:v>
                </c:pt>
                <c:pt idx="1674">
                  <c:v>-168.19999999999985</c:v>
                </c:pt>
                <c:pt idx="1675">
                  <c:v>-177.60000000000016</c:v>
                </c:pt>
                <c:pt idx="1676">
                  <c:v>83.800000000000011</c:v>
                </c:pt>
                <c:pt idx="1677">
                  <c:v>81.600000000000009</c:v>
                </c:pt>
                <c:pt idx="1678">
                  <c:v>5.1999999999999602</c:v>
                </c:pt>
                <c:pt idx="1679">
                  <c:v>14.599999999999902</c:v>
                </c:pt>
                <c:pt idx="1680">
                  <c:v>-54.6</c:v>
                </c:pt>
                <c:pt idx="1681">
                  <c:v>-52.2</c:v>
                </c:pt>
                <c:pt idx="1682">
                  <c:v>667.19999999999982</c:v>
                </c:pt>
                <c:pt idx="1683">
                  <c:v>-175</c:v>
                </c:pt>
                <c:pt idx="1684">
                  <c:v>-184.20000000000005</c:v>
                </c:pt>
                <c:pt idx="1685">
                  <c:v>-1740.2</c:v>
                </c:pt>
                <c:pt idx="1686">
                  <c:v>89.59999999999998</c:v>
                </c:pt>
                <c:pt idx="1687">
                  <c:v>87.399999999999977</c:v>
                </c:pt>
                <c:pt idx="1688">
                  <c:v>-18.399999999999928</c:v>
                </c:pt>
                <c:pt idx="1689">
                  <c:v>-8.3999999999999631</c:v>
                </c:pt>
                <c:pt idx="1690">
                  <c:v>-55</c:v>
                </c:pt>
                <c:pt idx="1691">
                  <c:v>-52.4</c:v>
                </c:pt>
                <c:pt idx="1692">
                  <c:v>-183.99999999999997</c:v>
                </c:pt>
                <c:pt idx="1693">
                  <c:v>-193.79999999999987</c:v>
                </c:pt>
                <c:pt idx="1694">
                  <c:v>4340.8</c:v>
                </c:pt>
                <c:pt idx="1695">
                  <c:v>92.600000000000009</c:v>
                </c:pt>
                <c:pt idx="1696">
                  <c:v>90.8</c:v>
                </c:pt>
                <c:pt idx="1697">
                  <c:v>-1188.0000000000002</c:v>
                </c:pt>
                <c:pt idx="1698">
                  <c:v>-54.400000000000048</c:v>
                </c:pt>
                <c:pt idx="1699">
                  <c:v>-44.80000000000004</c:v>
                </c:pt>
                <c:pt idx="1700">
                  <c:v>-49</c:v>
                </c:pt>
                <c:pt idx="1701">
                  <c:v>-47.199999999999996</c:v>
                </c:pt>
                <c:pt idx="1702">
                  <c:v>-202.60000000000016</c:v>
                </c:pt>
                <c:pt idx="1703">
                  <c:v>-212.40000000000006</c:v>
                </c:pt>
                <c:pt idx="1704">
                  <c:v>93</c:v>
                </c:pt>
                <c:pt idx="1705">
                  <c:v>91</c:v>
                </c:pt>
                <c:pt idx="1706">
                  <c:v>166.60000000000022</c:v>
                </c:pt>
                <c:pt idx="1707">
                  <c:v>-32.200000000000095</c:v>
                </c:pt>
                <c:pt idx="1708">
                  <c:v>-22.40000000000002</c:v>
                </c:pt>
                <c:pt idx="1709">
                  <c:v>-922.99999999999898</c:v>
                </c:pt>
                <c:pt idx="1710">
                  <c:v>-51</c:v>
                </c:pt>
                <c:pt idx="1711">
                  <c:v>-49</c:v>
                </c:pt>
                <c:pt idx="1712">
                  <c:v>-175.40000000000012</c:v>
                </c:pt>
                <c:pt idx="1713">
                  <c:v>-184.6</c:v>
                </c:pt>
                <c:pt idx="1714">
                  <c:v>86.800000000000026</c:v>
                </c:pt>
                <c:pt idx="1715">
                  <c:v>84.59999999999998</c:v>
                </c:pt>
                <c:pt idx="1716">
                  <c:v>-20.400000000000063</c:v>
                </c:pt>
                <c:pt idx="1717">
                  <c:v>-11.20000000000001</c:v>
                </c:pt>
                <c:pt idx="1718">
                  <c:v>1016.2000000000006</c:v>
                </c:pt>
                <c:pt idx="1719">
                  <c:v>-53.6</c:v>
                </c:pt>
                <c:pt idx="1720">
                  <c:v>-52</c:v>
                </c:pt>
                <c:pt idx="1721">
                  <c:v>723.4000000000002</c:v>
                </c:pt>
                <c:pt idx="1722">
                  <c:v>-148.00000000000003</c:v>
                </c:pt>
                <c:pt idx="1723">
                  <c:v>-157.39999999999998</c:v>
                </c:pt>
                <c:pt idx="1724">
                  <c:v>83</c:v>
                </c:pt>
                <c:pt idx="1725">
                  <c:v>81.399999999999991</c:v>
                </c:pt>
                <c:pt idx="1726">
                  <c:v>-13.199999999999967</c:v>
                </c:pt>
                <c:pt idx="1727">
                  <c:v>-3.8000000000000256</c:v>
                </c:pt>
                <c:pt idx="1728">
                  <c:v>-54</c:v>
                </c:pt>
                <c:pt idx="1729">
                  <c:v>-52.2</c:v>
                </c:pt>
                <c:pt idx="1730">
                  <c:v>-7.1999999999999176</c:v>
                </c:pt>
                <c:pt idx="1731">
                  <c:v>-158.59999999999985</c:v>
                </c:pt>
                <c:pt idx="1732">
                  <c:v>-167.99999999999997</c:v>
                </c:pt>
                <c:pt idx="1733">
                  <c:v>4070.9999999999991</c:v>
                </c:pt>
                <c:pt idx="1734">
                  <c:v>84.399999999999949</c:v>
                </c:pt>
                <c:pt idx="1735">
                  <c:v>82.999999999999972</c:v>
                </c:pt>
                <c:pt idx="1736">
                  <c:v>-37.800000000000011</c:v>
                </c:pt>
                <c:pt idx="1737">
                  <c:v>-28.399999999999892</c:v>
                </c:pt>
                <c:pt idx="1738">
                  <c:v>-49</c:v>
                </c:pt>
                <c:pt idx="1739">
                  <c:v>-47.4</c:v>
                </c:pt>
                <c:pt idx="1740">
                  <c:v>-170.40000000000006</c:v>
                </c:pt>
                <c:pt idx="1741">
                  <c:v>-179.8</c:v>
                </c:pt>
                <c:pt idx="1742">
                  <c:v>-1723.4000000000008</c:v>
                </c:pt>
                <c:pt idx="1743">
                  <c:v>91.8</c:v>
                </c:pt>
                <c:pt idx="1744">
                  <c:v>90.6</c:v>
                </c:pt>
                <c:pt idx="1745">
                  <c:v>184.99999999999977</c:v>
                </c:pt>
                <c:pt idx="1746">
                  <c:v>-61.800000000000033</c:v>
                </c:pt>
                <c:pt idx="1747">
                  <c:v>-52.200000000000024</c:v>
                </c:pt>
                <c:pt idx="1748">
                  <c:v>-49.199999999999996</c:v>
                </c:pt>
                <c:pt idx="1749">
                  <c:v>-47.199999999999996</c:v>
                </c:pt>
                <c:pt idx="1750">
                  <c:v>-192.7999999999999</c:v>
                </c:pt>
                <c:pt idx="1751">
                  <c:v>-202.19999999999985</c:v>
                </c:pt>
                <c:pt idx="1752">
                  <c:v>92.999999999999986</c:v>
                </c:pt>
                <c:pt idx="1753">
                  <c:v>91</c:v>
                </c:pt>
                <c:pt idx="1754">
                  <c:v>-1333.0000000000002</c:v>
                </c:pt>
                <c:pt idx="1755">
                  <c:v>-43.99999999999995</c:v>
                </c:pt>
                <c:pt idx="1756">
                  <c:v>-33.999999999999986</c:v>
                </c:pt>
                <c:pt idx="1757">
                  <c:v>1133.2000000000007</c:v>
                </c:pt>
                <c:pt idx="1758">
                  <c:v>-52.4</c:v>
                </c:pt>
                <c:pt idx="1759">
                  <c:v>-50.8</c:v>
                </c:pt>
                <c:pt idx="1760">
                  <c:v>-158.59999999999985</c:v>
                </c:pt>
                <c:pt idx="1761">
                  <c:v>-168.6</c:v>
                </c:pt>
                <c:pt idx="1762">
                  <c:v>87.199999999999974</c:v>
                </c:pt>
                <c:pt idx="1763">
                  <c:v>85.8</c:v>
                </c:pt>
                <c:pt idx="1764">
                  <c:v>-32.79999999999994</c:v>
                </c:pt>
                <c:pt idx="1765">
                  <c:v>-23.000000000000043</c:v>
                </c:pt>
                <c:pt idx="1766">
                  <c:v>-929.59999999999923</c:v>
                </c:pt>
                <c:pt idx="1767">
                  <c:v>-53.4</c:v>
                </c:pt>
                <c:pt idx="1768">
                  <c:v>-51.8</c:v>
                </c:pt>
                <c:pt idx="1769">
                  <c:v>-17.399999999999949</c:v>
                </c:pt>
                <c:pt idx="1770">
                  <c:v>-135.6</c:v>
                </c:pt>
                <c:pt idx="1771">
                  <c:v>-144.80000000000004</c:v>
                </c:pt>
                <c:pt idx="1772">
                  <c:v>82.000000000000014</c:v>
                </c:pt>
                <c:pt idx="1773">
                  <c:v>80.399999999999991</c:v>
                </c:pt>
                <c:pt idx="1774">
                  <c:v>-20.400000000000063</c:v>
                </c:pt>
                <c:pt idx="1775">
                  <c:v>-11.400000000000077</c:v>
                </c:pt>
                <c:pt idx="1776">
                  <c:v>-54</c:v>
                </c:pt>
                <c:pt idx="1777">
                  <c:v>-52.2</c:v>
                </c:pt>
                <c:pt idx="1778">
                  <c:v>803.99999999999989</c:v>
                </c:pt>
                <c:pt idx="1779">
                  <c:v>-143.79999999999987</c:v>
                </c:pt>
                <c:pt idx="1780">
                  <c:v>-153.39999999999989</c:v>
                </c:pt>
                <c:pt idx="1781">
                  <c:v>-1763.1999999999991</c:v>
                </c:pt>
                <c:pt idx="1782">
                  <c:v>87.399999999999977</c:v>
                </c:pt>
                <c:pt idx="1783">
                  <c:v>86.199999999999974</c:v>
                </c:pt>
                <c:pt idx="1784">
                  <c:v>-44.200000000000017</c:v>
                </c:pt>
                <c:pt idx="1785">
                  <c:v>-34.400000000000119</c:v>
                </c:pt>
                <c:pt idx="1786">
                  <c:v>-54</c:v>
                </c:pt>
                <c:pt idx="1787">
                  <c:v>-52.800000000000004</c:v>
                </c:pt>
                <c:pt idx="1788">
                  <c:v>-153.40000000000006</c:v>
                </c:pt>
                <c:pt idx="1789">
                  <c:v>-163.19999999999996</c:v>
                </c:pt>
                <c:pt idx="1790">
                  <c:v>3792.2</c:v>
                </c:pt>
                <c:pt idx="1791">
                  <c:v>90.4</c:v>
                </c:pt>
                <c:pt idx="1792">
                  <c:v>89</c:v>
                </c:pt>
                <c:pt idx="1793">
                  <c:v>-1330.3999999999999</c:v>
                </c:pt>
                <c:pt idx="1794">
                  <c:v>-75.600000000000023</c:v>
                </c:pt>
                <c:pt idx="1795">
                  <c:v>-66.000000000000014</c:v>
                </c:pt>
                <c:pt idx="1796">
                  <c:v>-48.4</c:v>
                </c:pt>
                <c:pt idx="1797">
                  <c:v>-47.199999999999996</c:v>
                </c:pt>
                <c:pt idx="1798">
                  <c:v>-172.59999999999991</c:v>
                </c:pt>
                <c:pt idx="1799">
                  <c:v>-182.00000000000003</c:v>
                </c:pt>
                <c:pt idx="1800">
                  <c:v>91.399999999999977</c:v>
                </c:pt>
                <c:pt idx="1801">
                  <c:v>89.4</c:v>
                </c:pt>
                <c:pt idx="1802">
                  <c:v>190.80000000000013</c:v>
                </c:pt>
                <c:pt idx="1803">
                  <c:v>-51.399999999999935</c:v>
                </c:pt>
                <c:pt idx="1804">
                  <c:v>-41.799999999999926</c:v>
                </c:pt>
                <c:pt idx="1805">
                  <c:v>-720.19999999999982</c:v>
                </c:pt>
                <c:pt idx="1806">
                  <c:v>-50.4</c:v>
                </c:pt>
                <c:pt idx="1807">
                  <c:v>-49.199999999999996</c:v>
                </c:pt>
                <c:pt idx="1808">
                  <c:v>-147.59999999999991</c:v>
                </c:pt>
                <c:pt idx="1809">
                  <c:v>-157.1999999999999</c:v>
                </c:pt>
                <c:pt idx="1810">
                  <c:v>84.800000000000011</c:v>
                </c:pt>
                <c:pt idx="1811">
                  <c:v>83.199999999999989</c:v>
                </c:pt>
                <c:pt idx="1812">
                  <c:v>-39.199999999999946</c:v>
                </c:pt>
                <c:pt idx="1813">
                  <c:v>-29.800000000000004</c:v>
                </c:pt>
                <c:pt idx="1814">
                  <c:v>1029.1999999999987</c:v>
                </c:pt>
                <c:pt idx="1815">
                  <c:v>-52.800000000000004</c:v>
                </c:pt>
                <c:pt idx="1816">
                  <c:v>-51.8</c:v>
                </c:pt>
                <c:pt idx="1817">
                  <c:v>733.6</c:v>
                </c:pt>
                <c:pt idx="1818">
                  <c:v>-122.00000000000006</c:v>
                </c:pt>
                <c:pt idx="1819">
                  <c:v>-131.39999999999984</c:v>
                </c:pt>
                <c:pt idx="1820">
                  <c:v>81.200000000000017</c:v>
                </c:pt>
                <c:pt idx="1821">
                  <c:v>79.800000000000011</c:v>
                </c:pt>
                <c:pt idx="1822">
                  <c:v>-31.400000000000006</c:v>
                </c:pt>
                <c:pt idx="1823">
                  <c:v>-22.200000000000131</c:v>
                </c:pt>
                <c:pt idx="1824">
                  <c:v>-53.6</c:v>
                </c:pt>
                <c:pt idx="1825">
                  <c:v>-52.4</c:v>
                </c:pt>
                <c:pt idx="1826">
                  <c:v>-14.400000000000013</c:v>
                </c:pt>
                <c:pt idx="1827">
                  <c:v>-133.99999999999997</c:v>
                </c:pt>
                <c:pt idx="1828">
                  <c:v>-143.40000000000009</c:v>
                </c:pt>
                <c:pt idx="1829">
                  <c:v>3078.2000000000003</c:v>
                </c:pt>
                <c:pt idx="1830">
                  <c:v>82.399999999999991</c:v>
                </c:pt>
                <c:pt idx="1831">
                  <c:v>81.000000000000043</c:v>
                </c:pt>
                <c:pt idx="1832">
                  <c:v>-48.800000000000132</c:v>
                </c:pt>
                <c:pt idx="1833">
                  <c:v>-39.60000000000008</c:v>
                </c:pt>
                <c:pt idx="1834">
                  <c:v>-49.8</c:v>
                </c:pt>
                <c:pt idx="1835">
                  <c:v>-48.4</c:v>
                </c:pt>
                <c:pt idx="1836">
                  <c:v>-145.40000000000006</c:v>
                </c:pt>
                <c:pt idx="1837">
                  <c:v>-154.60000000000011</c:v>
                </c:pt>
                <c:pt idx="1838">
                  <c:v>-1476.0000000000005</c:v>
                </c:pt>
                <c:pt idx="1839">
                  <c:v>87.999999999999972</c:v>
                </c:pt>
                <c:pt idx="1840">
                  <c:v>87.399999999999991</c:v>
                </c:pt>
                <c:pt idx="1841">
                  <c:v>202.59999999999997</c:v>
                </c:pt>
                <c:pt idx="1842">
                  <c:v>-62.600000000000122</c:v>
                </c:pt>
                <c:pt idx="1843">
                  <c:v>-53.2</c:v>
                </c:pt>
                <c:pt idx="1844">
                  <c:v>-49.8</c:v>
                </c:pt>
                <c:pt idx="1845">
                  <c:v>-48.4</c:v>
                </c:pt>
                <c:pt idx="1846">
                  <c:v>-167</c:v>
                </c:pt>
                <c:pt idx="1847">
                  <c:v>-176.40000000000012</c:v>
                </c:pt>
                <c:pt idx="1848">
                  <c:v>89.200000000000017</c:v>
                </c:pt>
                <c:pt idx="1849">
                  <c:v>87.999999999999972</c:v>
                </c:pt>
                <c:pt idx="1850">
                  <c:v>-1345.3999999999999</c:v>
                </c:pt>
                <c:pt idx="1851">
                  <c:v>-45.199999999999996</c:v>
                </c:pt>
                <c:pt idx="1852">
                  <c:v>-35.800000000000232</c:v>
                </c:pt>
                <c:pt idx="1853">
                  <c:v>1256.6000000000001</c:v>
                </c:pt>
                <c:pt idx="1854">
                  <c:v>-53</c:v>
                </c:pt>
                <c:pt idx="1855">
                  <c:v>-52</c:v>
                </c:pt>
                <c:pt idx="1856">
                  <c:v>-129.00000000000009</c:v>
                </c:pt>
                <c:pt idx="1857">
                  <c:v>-138.59999999999991</c:v>
                </c:pt>
                <c:pt idx="1858">
                  <c:v>83.200000000000017</c:v>
                </c:pt>
                <c:pt idx="1859">
                  <c:v>82.199999999999989</c:v>
                </c:pt>
                <c:pt idx="1860">
                  <c:v>-35.200000000000209</c:v>
                </c:pt>
                <c:pt idx="1861">
                  <c:v>-25.600000000000023</c:v>
                </c:pt>
                <c:pt idx="1862">
                  <c:v>-984.19999999999982</c:v>
                </c:pt>
                <c:pt idx="1863">
                  <c:v>-53.6</c:v>
                </c:pt>
                <c:pt idx="1864">
                  <c:v>-52.799999999999976</c:v>
                </c:pt>
                <c:pt idx="1865">
                  <c:v>-22.600000000000087</c:v>
                </c:pt>
                <c:pt idx="1866">
                  <c:v>-105.80000000000015</c:v>
                </c:pt>
                <c:pt idx="1867">
                  <c:v>-115.00000000000003</c:v>
                </c:pt>
                <c:pt idx="1868">
                  <c:v>78.000000000000014</c:v>
                </c:pt>
                <c:pt idx="1869">
                  <c:v>76.799999999999983</c:v>
                </c:pt>
                <c:pt idx="1870">
                  <c:v>-25.80000000000009</c:v>
                </c:pt>
                <c:pt idx="1871">
                  <c:v>-16.799999999999926</c:v>
                </c:pt>
                <c:pt idx="1872">
                  <c:v>-54.6</c:v>
                </c:pt>
                <c:pt idx="1873">
                  <c:v>-53.199999999999982</c:v>
                </c:pt>
                <c:pt idx="1874">
                  <c:v>830.4</c:v>
                </c:pt>
                <c:pt idx="1875">
                  <c:v>-112.80000000000001</c:v>
                </c:pt>
                <c:pt idx="1876">
                  <c:v>-121.8</c:v>
                </c:pt>
                <c:pt idx="1877">
                  <c:v>-1212.5999999999997</c:v>
                </c:pt>
                <c:pt idx="1878">
                  <c:v>81.600000000000009</c:v>
                </c:pt>
                <c:pt idx="1879">
                  <c:v>80.199999999999974</c:v>
                </c:pt>
                <c:pt idx="1880">
                  <c:v>-37.199999999999989</c:v>
                </c:pt>
                <c:pt idx="1881">
                  <c:v>-27.59999999999998</c:v>
                </c:pt>
                <c:pt idx="1882">
                  <c:v>-55</c:v>
                </c:pt>
                <c:pt idx="1883">
                  <c:v>-54</c:v>
                </c:pt>
                <c:pt idx="1884">
                  <c:v>-120.0000000000001</c:v>
                </c:pt>
                <c:pt idx="1885">
                  <c:v>-129.39999999999986</c:v>
                </c:pt>
                <c:pt idx="1886">
                  <c:v>2245.1999999999998</c:v>
                </c:pt>
                <c:pt idx="1887">
                  <c:v>82.200000000000017</c:v>
                </c:pt>
                <c:pt idx="1888">
                  <c:v>81.599999999999994</c:v>
                </c:pt>
                <c:pt idx="1889">
                  <c:v>-1530.1999999999998</c:v>
                </c:pt>
                <c:pt idx="1890">
                  <c:v>-46.199999999999974</c:v>
                </c:pt>
                <c:pt idx="1891">
                  <c:v>-36.599999999999966</c:v>
                </c:pt>
                <c:pt idx="1892">
                  <c:v>-52.6</c:v>
                </c:pt>
                <c:pt idx="1893">
                  <c:v>-51</c:v>
                </c:pt>
                <c:pt idx="1894">
                  <c:v>-132.60000000000005</c:v>
                </c:pt>
                <c:pt idx="1895">
                  <c:v>-141.8000000000001</c:v>
                </c:pt>
                <c:pt idx="1896">
                  <c:v>83.399999999999977</c:v>
                </c:pt>
                <c:pt idx="1897">
                  <c:v>81.80000000000004</c:v>
                </c:pt>
                <c:pt idx="1898">
                  <c:v>265.39999999999998</c:v>
                </c:pt>
                <c:pt idx="1899">
                  <c:v>-25.400000000000134</c:v>
                </c:pt>
                <c:pt idx="1900">
                  <c:v>-16.200000000000081</c:v>
                </c:pt>
                <c:pt idx="1901">
                  <c:v>-1154.400000000001</c:v>
                </c:pt>
                <c:pt idx="1902">
                  <c:v>-54.2</c:v>
                </c:pt>
                <c:pt idx="1903">
                  <c:v>-53</c:v>
                </c:pt>
                <c:pt idx="1904">
                  <c:v>-106.19999999999993</c:v>
                </c:pt>
                <c:pt idx="1905">
                  <c:v>-115.39999999999999</c:v>
                </c:pt>
                <c:pt idx="1906">
                  <c:v>76.999999999999972</c:v>
                </c:pt>
                <c:pt idx="1907">
                  <c:v>75.600000000000009</c:v>
                </c:pt>
                <c:pt idx="1908">
                  <c:v>-18.399999999999928</c:v>
                </c:pt>
                <c:pt idx="1909">
                  <c:v>-8.9999999999999858</c:v>
                </c:pt>
                <c:pt idx="1910">
                  <c:v>1191.5999999999997</c:v>
                </c:pt>
                <c:pt idx="1911">
                  <c:v>-55</c:v>
                </c:pt>
                <c:pt idx="1912">
                  <c:v>-54</c:v>
                </c:pt>
                <c:pt idx="1913">
                  <c:v>855.59999999999991</c:v>
                </c:pt>
                <c:pt idx="1914">
                  <c:v>-91.999999999999986</c:v>
                </c:pt>
                <c:pt idx="1915">
                  <c:v>-100.9999999999998</c:v>
                </c:pt>
                <c:pt idx="1916">
                  <c:v>75.2</c:v>
                </c:pt>
                <c:pt idx="1917">
                  <c:v>74.600000000000037</c:v>
                </c:pt>
                <c:pt idx="1918">
                  <c:v>-20.000000000000107</c:v>
                </c:pt>
                <c:pt idx="1919">
                  <c:v>-11.200000000000188</c:v>
                </c:pt>
                <c:pt idx="1920">
                  <c:v>-55.800000000000004</c:v>
                </c:pt>
                <c:pt idx="1921">
                  <c:v>-54.800000000000004</c:v>
                </c:pt>
                <c:pt idx="1922">
                  <c:v>-20.199999999999996</c:v>
                </c:pt>
                <c:pt idx="1923">
                  <c:v>-96.999999999999886</c:v>
                </c:pt>
                <c:pt idx="1924">
                  <c:v>-106.19999999999993</c:v>
                </c:pt>
                <c:pt idx="1925">
                  <c:v>3351.2</c:v>
                </c:pt>
                <c:pt idx="1926">
                  <c:v>73.800000000000026</c:v>
                </c:pt>
                <c:pt idx="1927">
                  <c:v>72.600000000000009</c:v>
                </c:pt>
                <c:pt idx="1928">
                  <c:v>-23.799999999999955</c:v>
                </c:pt>
                <c:pt idx="1929">
                  <c:v>-15.200000000000102</c:v>
                </c:pt>
                <c:pt idx="1930">
                  <c:v>-52.2</c:v>
                </c:pt>
                <c:pt idx="1931">
                  <c:v>-51</c:v>
                </c:pt>
                <c:pt idx="1932">
                  <c:v>-102.40000000000009</c:v>
                </c:pt>
                <c:pt idx="1933">
                  <c:v>-111.40000000000008</c:v>
                </c:pt>
                <c:pt idx="1934">
                  <c:v>-1945.4000000000008</c:v>
                </c:pt>
                <c:pt idx="1935">
                  <c:v>77.799999999999969</c:v>
                </c:pt>
                <c:pt idx="1936">
                  <c:v>77.000000000000028</c:v>
                </c:pt>
                <c:pt idx="1937">
                  <c:v>283.60000000000019</c:v>
                </c:pt>
                <c:pt idx="1938">
                  <c:v>-31.199999999999939</c:v>
                </c:pt>
                <c:pt idx="1939">
                  <c:v>-22.199999999999953</c:v>
                </c:pt>
                <c:pt idx="1940">
                  <c:v>-53.6</c:v>
                </c:pt>
                <c:pt idx="1941">
                  <c:v>-52.2</c:v>
                </c:pt>
                <c:pt idx="1942">
                  <c:v>-116.20000000000007</c:v>
                </c:pt>
                <c:pt idx="1943">
                  <c:v>-125.40000000000013</c:v>
                </c:pt>
                <c:pt idx="1944">
                  <c:v>79.599999999999994</c:v>
                </c:pt>
                <c:pt idx="1945">
                  <c:v>78.000000000000014</c:v>
                </c:pt>
                <c:pt idx="1946">
                  <c:v>-1537.5999999999997</c:v>
                </c:pt>
                <c:pt idx="1947">
                  <c:v>-22.40000000000002</c:v>
                </c:pt>
                <c:pt idx="1948">
                  <c:v>-13.199999999999967</c:v>
                </c:pt>
                <c:pt idx="1949">
                  <c:v>1141.8000000000006</c:v>
                </c:pt>
                <c:pt idx="1950">
                  <c:v>-55.400000000000006</c:v>
                </c:pt>
                <c:pt idx="1951">
                  <c:v>-54.400000000000006</c:v>
                </c:pt>
                <c:pt idx="1952">
                  <c:v>-94.200000000000017</c:v>
                </c:pt>
                <c:pt idx="1953">
                  <c:v>-103.39999999999989</c:v>
                </c:pt>
                <c:pt idx="1954">
                  <c:v>75.800000000000011</c:v>
                </c:pt>
                <c:pt idx="1955">
                  <c:v>74.799999999999983</c:v>
                </c:pt>
                <c:pt idx="1956">
                  <c:v>-18.800000000000061</c:v>
                </c:pt>
                <c:pt idx="1957">
                  <c:v>-9.3999999999999417</c:v>
                </c:pt>
                <c:pt idx="1958">
                  <c:v>-1139.9999999999991</c:v>
                </c:pt>
                <c:pt idx="1959">
                  <c:v>-54.2</c:v>
                </c:pt>
                <c:pt idx="1960">
                  <c:v>-53</c:v>
                </c:pt>
                <c:pt idx="1961">
                  <c:v>-45.199999999999818</c:v>
                </c:pt>
                <c:pt idx="1962">
                  <c:v>-91.200000000000074</c:v>
                </c:pt>
                <c:pt idx="1963">
                  <c:v>-100</c:v>
                </c:pt>
                <c:pt idx="1964">
                  <c:v>74.2</c:v>
                </c:pt>
                <c:pt idx="1965">
                  <c:v>73.400000000000006</c:v>
                </c:pt>
                <c:pt idx="1966">
                  <c:v>-19.400000000000084</c:v>
                </c:pt>
                <c:pt idx="1967">
                  <c:v>-10.199999999999854</c:v>
                </c:pt>
                <c:pt idx="1968">
                  <c:v>-55.200000000000024</c:v>
                </c:pt>
                <c:pt idx="1969">
                  <c:v>-54.000000000000021</c:v>
                </c:pt>
                <c:pt idx="1970">
                  <c:v>863.80000000000018</c:v>
                </c:pt>
                <c:pt idx="1971">
                  <c:v>-90.200000000000102</c:v>
                </c:pt>
                <c:pt idx="1972">
                  <c:v>-99.399999999999977</c:v>
                </c:pt>
                <c:pt idx="1973">
                  <c:v>-1748.3999999999994</c:v>
                </c:pt>
                <c:pt idx="1974">
                  <c:v>77.200000000000017</c:v>
                </c:pt>
                <c:pt idx="1975">
                  <c:v>76.19999999999996</c:v>
                </c:pt>
                <c:pt idx="1976">
                  <c:v>-28.800000000000026</c:v>
                </c:pt>
                <c:pt idx="1977">
                  <c:v>-19.80000000000004</c:v>
                </c:pt>
                <c:pt idx="1978">
                  <c:v>-56.2</c:v>
                </c:pt>
                <c:pt idx="1979">
                  <c:v>-55.2</c:v>
                </c:pt>
                <c:pt idx="1980">
                  <c:v>-91.199999999999903</c:v>
                </c:pt>
                <c:pt idx="1981">
                  <c:v>-100.39999999999995</c:v>
                </c:pt>
                <c:pt idx="1982">
                  <c:v>2906.6000000000004</c:v>
                </c:pt>
                <c:pt idx="1983">
                  <c:v>74.799999999999983</c:v>
                </c:pt>
                <c:pt idx="1984">
                  <c:v>74.000000000000014</c:v>
                </c:pt>
                <c:pt idx="1985">
                  <c:v>-1504.1999999999998</c:v>
                </c:pt>
                <c:pt idx="1986">
                  <c:v>-31.799999999999962</c:v>
                </c:pt>
                <c:pt idx="1987">
                  <c:v>-22.800000000000153</c:v>
                </c:pt>
                <c:pt idx="1988">
                  <c:v>-53.6</c:v>
                </c:pt>
                <c:pt idx="1989">
                  <c:v>-52.800000000000004</c:v>
                </c:pt>
                <c:pt idx="1990">
                  <c:v>-93.200000000000031</c:v>
                </c:pt>
                <c:pt idx="1991">
                  <c:v>-102.40000000000009</c:v>
                </c:pt>
                <c:pt idx="1992">
                  <c:v>76.000000000000014</c:v>
                </c:pt>
                <c:pt idx="1993">
                  <c:v>74.799999999999983</c:v>
                </c:pt>
                <c:pt idx="1994">
                  <c:v>282.59999999999968</c:v>
                </c:pt>
                <c:pt idx="1995">
                  <c:v>-17.999999999999972</c:v>
                </c:pt>
                <c:pt idx="1996">
                  <c:v>-8.8000000000000966</c:v>
                </c:pt>
                <c:pt idx="1997">
                  <c:v>-1183.1999999999994</c:v>
                </c:pt>
                <c:pt idx="1998">
                  <c:v>-54.2</c:v>
                </c:pt>
                <c:pt idx="1999">
                  <c:v>-53.4</c:v>
                </c:pt>
                <c:pt idx="2000">
                  <c:v>-85.59999999999998</c:v>
                </c:pt>
                <c:pt idx="2001">
                  <c:v>-94.000000000000128</c:v>
                </c:pt>
                <c:pt idx="2002">
                  <c:v>72.600000000000023</c:v>
                </c:pt>
                <c:pt idx="2003">
                  <c:v>71.600000000000009</c:v>
                </c:pt>
                <c:pt idx="2004">
                  <c:v>-16.600000000000037</c:v>
                </c:pt>
                <c:pt idx="2005">
                  <c:v>-8.0000000000001847</c:v>
                </c:pt>
                <c:pt idx="2006">
                  <c:v>1149.2000000000005</c:v>
                </c:pt>
                <c:pt idx="2007">
                  <c:v>-52.59999999999998</c:v>
                </c:pt>
                <c:pt idx="2008">
                  <c:v>-51.6</c:v>
                </c:pt>
                <c:pt idx="2009">
                  <c:v>784.2</c:v>
                </c:pt>
                <c:pt idx="2010">
                  <c:v>-95.399999999999878</c:v>
                </c:pt>
                <c:pt idx="2011">
                  <c:v>-104.19999999999997</c:v>
                </c:pt>
                <c:pt idx="2012">
                  <c:v>74.599999999999966</c:v>
                </c:pt>
                <c:pt idx="2013">
                  <c:v>73.2</c:v>
                </c:pt>
                <c:pt idx="2014">
                  <c:v>-26.200000000000045</c:v>
                </c:pt>
                <c:pt idx="2015">
                  <c:v>-17.600000000000016</c:v>
                </c:pt>
                <c:pt idx="2016">
                  <c:v>-53.399999999999977</c:v>
                </c:pt>
                <c:pt idx="2017">
                  <c:v>-52.2</c:v>
                </c:pt>
                <c:pt idx="2018">
                  <c:v>-56.200000000000117</c:v>
                </c:pt>
                <c:pt idx="2019">
                  <c:v>-93.800000000000054</c:v>
                </c:pt>
                <c:pt idx="2020">
                  <c:v>-102.80000000000004</c:v>
                </c:pt>
                <c:pt idx="2021">
                  <c:v>3568.0000000000005</c:v>
                </c:pt>
                <c:pt idx="2022">
                  <c:v>69.59999999999998</c:v>
                </c:pt>
                <c:pt idx="2023">
                  <c:v>68.600000000000009</c:v>
                </c:pt>
                <c:pt idx="2024">
                  <c:v>-13.79999999999999</c:v>
                </c:pt>
                <c:pt idx="2025">
                  <c:v>-5.7999999999999829</c:v>
                </c:pt>
                <c:pt idx="2026">
                  <c:v>-50.800000000000018</c:v>
                </c:pt>
                <c:pt idx="2027">
                  <c:v>-49.600000000000023</c:v>
                </c:pt>
                <c:pt idx="2028">
                  <c:v>-94.400000000000077</c:v>
                </c:pt>
                <c:pt idx="2029">
                  <c:v>-102.99999999999993</c:v>
                </c:pt>
                <c:pt idx="2030">
                  <c:v>-2125.1999999999994</c:v>
                </c:pt>
                <c:pt idx="2031">
                  <c:v>71.999999999999986</c:v>
                </c:pt>
                <c:pt idx="2032">
                  <c:v>71.199999999999989</c:v>
                </c:pt>
                <c:pt idx="2033">
                  <c:v>273.40000000000015</c:v>
                </c:pt>
                <c:pt idx="2034">
                  <c:v>-13.400000000000034</c:v>
                </c:pt>
                <c:pt idx="2035">
                  <c:v>-4.6000000000001151</c:v>
                </c:pt>
                <c:pt idx="2036">
                  <c:v>-53</c:v>
                </c:pt>
                <c:pt idx="2037">
                  <c:v>-52</c:v>
                </c:pt>
                <c:pt idx="2038">
                  <c:v>-99.600000000000037</c:v>
                </c:pt>
                <c:pt idx="2039">
                  <c:v>-108</c:v>
                </c:pt>
                <c:pt idx="2040">
                  <c:v>73.399999999999991</c:v>
                </c:pt>
                <c:pt idx="2041">
                  <c:v>72.200000000000031</c:v>
                </c:pt>
                <c:pt idx="2042">
                  <c:v>-1421.8000000000004</c:v>
                </c:pt>
                <c:pt idx="2043">
                  <c:v>-12.199999999999989</c:v>
                </c:pt>
                <c:pt idx="2044">
                  <c:v>-3.2000000000000028</c:v>
                </c:pt>
                <c:pt idx="2045">
                  <c:v>940.59999999999911</c:v>
                </c:pt>
                <c:pt idx="2046">
                  <c:v>-52.999999999999979</c:v>
                </c:pt>
                <c:pt idx="2047">
                  <c:v>-52.000000000000021</c:v>
                </c:pt>
                <c:pt idx="2048">
                  <c:v>-93.800000000000054</c:v>
                </c:pt>
                <c:pt idx="2049">
                  <c:v>-102.60000000000015</c:v>
                </c:pt>
                <c:pt idx="2050">
                  <c:v>72.800000000000054</c:v>
                </c:pt>
                <c:pt idx="2051">
                  <c:v>71.600000000000009</c:v>
                </c:pt>
                <c:pt idx="2052">
                  <c:v>-13.19999999999979</c:v>
                </c:pt>
                <c:pt idx="2053">
                  <c:v>-4.7999999999998266</c:v>
                </c:pt>
                <c:pt idx="2054">
                  <c:v>-1036.7999999999995</c:v>
                </c:pt>
                <c:pt idx="2055">
                  <c:v>-50.999999999999979</c:v>
                </c:pt>
                <c:pt idx="2056">
                  <c:v>-49.6</c:v>
                </c:pt>
                <c:pt idx="2057">
                  <c:v>-103.2</c:v>
                </c:pt>
                <c:pt idx="2058">
                  <c:v>-111.60000000000014</c:v>
                </c:pt>
                <c:pt idx="2059">
                  <c:v>73</c:v>
                </c:pt>
                <c:pt idx="2060">
                  <c:v>71.59999999999998</c:v>
                </c:pt>
                <c:pt idx="2061">
                  <c:v>-18.199999999999861</c:v>
                </c:pt>
                <c:pt idx="2062">
                  <c:v>-9.5999999999998309</c:v>
                </c:pt>
                <c:pt idx="2063">
                  <c:v>-52</c:v>
                </c:pt>
                <c:pt idx="2064">
                  <c:v>-50.999999999999979</c:v>
                </c:pt>
                <c:pt idx="2065">
                  <c:v>-206.80000000000013</c:v>
                </c:pt>
                <c:pt idx="2066">
                  <c:v>139.19999999999996</c:v>
                </c:pt>
                <c:pt idx="2067">
                  <c:v>23.399999999999821</c:v>
                </c:pt>
                <c:pt idx="2068">
                  <c:v>-97.40000000000002</c:v>
                </c:pt>
                <c:pt idx="2069">
                  <c:v>-321.60000000000008</c:v>
                </c:pt>
                <c:pt idx="2070">
                  <c:v>144.00000000000003</c:v>
                </c:pt>
                <c:pt idx="2071">
                  <c:v>73.59999999999971</c:v>
                </c:pt>
                <c:pt idx="2072">
                  <c:v>-52.4</c:v>
                </c:pt>
                <c:pt idx="2073">
                  <c:v>-49.8</c:v>
                </c:pt>
                <c:pt idx="2074">
                  <c:v>-149.60000000000005</c:v>
                </c:pt>
                <c:pt idx="2075">
                  <c:v>-158.20000000000007</c:v>
                </c:pt>
                <c:pt idx="2076">
                  <c:v>73.800000000000026</c:v>
                </c:pt>
                <c:pt idx="2077">
                  <c:v>71.399999999999963</c:v>
                </c:pt>
                <c:pt idx="2078">
                  <c:v>29.199999999999982</c:v>
                </c:pt>
                <c:pt idx="2079">
                  <c:v>37.599999999999945</c:v>
                </c:pt>
                <c:pt idx="2080">
                  <c:v>-53</c:v>
                </c:pt>
                <c:pt idx="2081">
                  <c:v>-50.6</c:v>
                </c:pt>
                <c:pt idx="2082">
                  <c:v>-145.80000000000001</c:v>
                </c:pt>
                <c:pt idx="2083">
                  <c:v>-154.60000000000011</c:v>
                </c:pt>
                <c:pt idx="2084">
                  <c:v>74.599999999999966</c:v>
                </c:pt>
                <c:pt idx="2085">
                  <c:v>72.200000000000031</c:v>
                </c:pt>
                <c:pt idx="2086">
                  <c:v>25.799999999999912</c:v>
                </c:pt>
                <c:pt idx="2087">
                  <c:v>34.600000000000009</c:v>
                </c:pt>
                <c:pt idx="2088">
                  <c:v>-53.6</c:v>
                </c:pt>
                <c:pt idx="2089">
                  <c:v>-51.2</c:v>
                </c:pt>
                <c:pt idx="2090">
                  <c:v>-142.80000000000007</c:v>
                </c:pt>
                <c:pt idx="2091">
                  <c:v>-151.39999999999992</c:v>
                </c:pt>
                <c:pt idx="2092">
                  <c:v>75.2</c:v>
                </c:pt>
                <c:pt idx="2093">
                  <c:v>72.999999999999957</c:v>
                </c:pt>
                <c:pt idx="2094">
                  <c:v>22.799999999999976</c:v>
                </c:pt>
                <c:pt idx="2095">
                  <c:v>31.799999999999962</c:v>
                </c:pt>
                <c:pt idx="2096">
                  <c:v>-54.999999999999979</c:v>
                </c:pt>
                <c:pt idx="2097">
                  <c:v>-52.800000000000004</c:v>
                </c:pt>
                <c:pt idx="2098">
                  <c:v>-130.39999999999984</c:v>
                </c:pt>
                <c:pt idx="2099">
                  <c:v>-139.19999999999993</c:v>
                </c:pt>
                <c:pt idx="2100">
                  <c:v>75.600000000000009</c:v>
                </c:pt>
                <c:pt idx="2101">
                  <c:v>74.199999999999989</c:v>
                </c:pt>
                <c:pt idx="2102">
                  <c:v>11.800000000000033</c:v>
                </c:pt>
                <c:pt idx="2103">
                  <c:v>20.600000000000129</c:v>
                </c:pt>
                <c:pt idx="2104">
                  <c:v>-55.799999999999983</c:v>
                </c:pt>
                <c:pt idx="2105">
                  <c:v>-54</c:v>
                </c:pt>
                <c:pt idx="2106">
                  <c:v>-119.40000000000008</c:v>
                </c:pt>
                <c:pt idx="2107">
                  <c:v>-128.20000000000019</c:v>
                </c:pt>
                <c:pt idx="2108">
                  <c:v>76.600000000000009</c:v>
                </c:pt>
                <c:pt idx="2109">
                  <c:v>74.800000000000011</c:v>
                </c:pt>
                <c:pt idx="2110">
                  <c:v>0.60000000000020037</c:v>
                </c:pt>
                <c:pt idx="2111">
                  <c:v>9.3999999999999417</c:v>
                </c:pt>
                <c:pt idx="2112">
                  <c:v>-56.59999999999998</c:v>
                </c:pt>
                <c:pt idx="2113">
                  <c:v>-54.800000000000004</c:v>
                </c:pt>
                <c:pt idx="2114">
                  <c:v>-225.40000000000012</c:v>
                </c:pt>
                <c:pt idx="2115">
                  <c:v>153.80000000000004</c:v>
                </c:pt>
                <c:pt idx="2116">
                  <c:v>-14.999999999999858</c:v>
                </c:pt>
                <c:pt idx="2117">
                  <c:v>-107.60000000000001</c:v>
                </c:pt>
                <c:pt idx="2118">
                  <c:v>-271.99999999999989</c:v>
                </c:pt>
                <c:pt idx="2119">
                  <c:v>145.59999999999997</c:v>
                </c:pt>
                <c:pt idx="2120">
                  <c:v>92.399999999999949</c:v>
                </c:pt>
                <c:pt idx="2121">
                  <c:v>-55.800000000000004</c:v>
                </c:pt>
                <c:pt idx="2122">
                  <c:v>-53.2</c:v>
                </c:pt>
                <c:pt idx="2123">
                  <c:v>-149.39999999999998</c:v>
                </c:pt>
                <c:pt idx="2124">
                  <c:v>-158.60000000000002</c:v>
                </c:pt>
                <c:pt idx="2125">
                  <c:v>76.999999999999972</c:v>
                </c:pt>
                <c:pt idx="2126">
                  <c:v>74.600000000000037</c:v>
                </c:pt>
                <c:pt idx="2127">
                  <c:v>31.199999999999939</c:v>
                </c:pt>
                <c:pt idx="2128">
                  <c:v>40.200000000000102</c:v>
                </c:pt>
                <c:pt idx="2129">
                  <c:v>-56.400000000000006</c:v>
                </c:pt>
                <c:pt idx="2130">
                  <c:v>-54.2</c:v>
                </c:pt>
                <c:pt idx="2131">
                  <c:v>-1525.7999999999995</c:v>
                </c:pt>
                <c:pt idx="2132">
                  <c:v>-139.40000000000018</c:v>
                </c:pt>
                <c:pt idx="2133">
                  <c:v>-148.59999999999988</c:v>
                </c:pt>
                <c:pt idx="2134">
                  <c:v>75.600000000000037</c:v>
                </c:pt>
                <c:pt idx="2135">
                  <c:v>73.2</c:v>
                </c:pt>
                <c:pt idx="2136">
                  <c:v>47.599999999999909</c:v>
                </c:pt>
                <c:pt idx="2137">
                  <c:v>56.800000000000139</c:v>
                </c:pt>
                <c:pt idx="2138">
                  <c:v>-60.199999999999989</c:v>
                </c:pt>
                <c:pt idx="2139">
                  <c:v>-57.60000000000003</c:v>
                </c:pt>
                <c:pt idx="2140">
                  <c:v>2846.8</c:v>
                </c:pt>
                <c:pt idx="2141">
                  <c:v>-130.79999999999998</c:v>
                </c:pt>
                <c:pt idx="2142">
                  <c:v>-139.60000000000008</c:v>
                </c:pt>
                <c:pt idx="2143">
                  <c:v>-1223.4000000000001</c:v>
                </c:pt>
                <c:pt idx="2144">
                  <c:v>71</c:v>
                </c:pt>
                <c:pt idx="2145">
                  <c:v>68.399999999999977</c:v>
                </c:pt>
                <c:pt idx="2146">
                  <c:v>57.800000000000118</c:v>
                </c:pt>
                <c:pt idx="2147">
                  <c:v>66.799999999999926</c:v>
                </c:pt>
                <c:pt idx="2148">
                  <c:v>-59.799999999999983</c:v>
                </c:pt>
                <c:pt idx="2149">
                  <c:v>-57.600000000000009</c:v>
                </c:pt>
                <c:pt idx="2150">
                  <c:v>-119.40000000000008</c:v>
                </c:pt>
                <c:pt idx="2151">
                  <c:v>-127.80000000000004</c:v>
                </c:pt>
                <c:pt idx="2152">
                  <c:v>186.20000000000019</c:v>
                </c:pt>
                <c:pt idx="2153">
                  <c:v>71.199999999999989</c:v>
                </c:pt>
                <c:pt idx="2154">
                  <c:v>69.2</c:v>
                </c:pt>
                <c:pt idx="2155">
                  <c:v>-2435.4</c:v>
                </c:pt>
                <c:pt idx="2156">
                  <c:v>56.00000000000005</c:v>
                </c:pt>
                <c:pt idx="2157">
                  <c:v>64.60000000000008</c:v>
                </c:pt>
                <c:pt idx="2158">
                  <c:v>-56.000000000000028</c:v>
                </c:pt>
                <c:pt idx="2159">
                  <c:v>-53.4</c:v>
                </c:pt>
                <c:pt idx="2160">
                  <c:v>-140.80000000000013</c:v>
                </c:pt>
                <c:pt idx="2161">
                  <c:v>-149.59999999999985</c:v>
                </c:pt>
                <c:pt idx="2162">
                  <c:v>72.400000000000006</c:v>
                </c:pt>
                <c:pt idx="2163">
                  <c:v>69.600000000000051</c:v>
                </c:pt>
                <c:pt idx="2164">
                  <c:v>1814.7999999999995</c:v>
                </c:pt>
                <c:pt idx="2165">
                  <c:v>48.000000000000043</c:v>
                </c:pt>
                <c:pt idx="2166">
                  <c:v>57.000000000000028</c:v>
                </c:pt>
                <c:pt idx="2167">
                  <c:v>623.4000000000002</c:v>
                </c:pt>
                <c:pt idx="2168">
                  <c:v>-53.2</c:v>
                </c:pt>
                <c:pt idx="2169">
                  <c:v>-50.199999999999996</c:v>
                </c:pt>
                <c:pt idx="2170">
                  <c:v>-184.80000000000024</c:v>
                </c:pt>
                <c:pt idx="2171">
                  <c:v>-193.80000000000007</c:v>
                </c:pt>
                <c:pt idx="2172">
                  <c:v>80.399999999999991</c:v>
                </c:pt>
                <c:pt idx="2173">
                  <c:v>77.600000000000009</c:v>
                </c:pt>
                <c:pt idx="2174">
                  <c:v>30.400000000000027</c:v>
                </c:pt>
                <c:pt idx="2175">
                  <c:v>39.400000000000013</c:v>
                </c:pt>
                <c:pt idx="2176">
                  <c:v>-12.599999999999945</c:v>
                </c:pt>
                <c:pt idx="2177">
                  <c:v>-54</c:v>
                </c:pt>
                <c:pt idx="2178">
                  <c:v>-51.4</c:v>
                </c:pt>
                <c:pt idx="2179">
                  <c:v>2962.3999999999996</c:v>
                </c:pt>
                <c:pt idx="2180">
                  <c:v>-170.8</c:v>
                </c:pt>
                <c:pt idx="2181">
                  <c:v>-179.00000000000009</c:v>
                </c:pt>
                <c:pt idx="2182">
                  <c:v>73.399999999999991</c:v>
                </c:pt>
                <c:pt idx="2183">
                  <c:v>70.399999999999977</c:v>
                </c:pt>
                <c:pt idx="2184">
                  <c:v>56.400000000000006</c:v>
                </c:pt>
                <c:pt idx="2185">
                  <c:v>64.60000000000008</c:v>
                </c:pt>
                <c:pt idx="2186">
                  <c:v>-54.2</c:v>
                </c:pt>
                <c:pt idx="2187">
                  <c:v>-51.4</c:v>
                </c:pt>
                <c:pt idx="2188">
                  <c:v>-1361.1999999999994</c:v>
                </c:pt>
                <c:pt idx="2189">
                  <c:v>-161.20000000000019</c:v>
                </c:pt>
                <c:pt idx="2190">
                  <c:v>-170.20000000000016</c:v>
                </c:pt>
                <c:pt idx="2191">
                  <c:v>177.59999999999997</c:v>
                </c:pt>
                <c:pt idx="2192">
                  <c:v>72.799999999999983</c:v>
                </c:pt>
                <c:pt idx="2193">
                  <c:v>69.400000000000006</c:v>
                </c:pt>
                <c:pt idx="2194">
                  <c:v>72.000000000000057</c:v>
                </c:pt>
                <c:pt idx="2195">
                  <c:v>81.000000000000043</c:v>
                </c:pt>
                <c:pt idx="2196">
                  <c:v>-57.400000000000006</c:v>
                </c:pt>
                <c:pt idx="2197">
                  <c:v>-54.800000000000026</c:v>
                </c:pt>
                <c:pt idx="2198">
                  <c:v>-153.59999999999977</c:v>
                </c:pt>
                <c:pt idx="2199">
                  <c:v>-162.60000000000011</c:v>
                </c:pt>
                <c:pt idx="2200">
                  <c:v>-1265.1999999999998</c:v>
                </c:pt>
                <c:pt idx="2201">
                  <c:v>73.400000000000006</c:v>
                </c:pt>
                <c:pt idx="2202">
                  <c:v>71.000000000000028</c:v>
                </c:pt>
                <c:pt idx="2203">
                  <c:v>1335.599999999999</c:v>
                </c:pt>
                <c:pt idx="2204">
                  <c:v>57.600000000000051</c:v>
                </c:pt>
                <c:pt idx="2205">
                  <c:v>66.599999999999852</c:v>
                </c:pt>
                <c:pt idx="2206">
                  <c:v>-56.000000000000007</c:v>
                </c:pt>
                <c:pt idx="2207">
                  <c:v>-52.800000000000004</c:v>
                </c:pt>
                <c:pt idx="2208">
                  <c:v>-176.39999999999992</c:v>
                </c:pt>
                <c:pt idx="2209">
                  <c:v>-185.6</c:v>
                </c:pt>
                <c:pt idx="2210">
                  <c:v>78.8</c:v>
                </c:pt>
                <c:pt idx="2211">
                  <c:v>75.800000000000011</c:v>
                </c:pt>
                <c:pt idx="2212">
                  <c:v>-1923.4000000000008</c:v>
                </c:pt>
                <c:pt idx="2213">
                  <c:v>46.600000000000108</c:v>
                </c:pt>
                <c:pt idx="2214">
                  <c:v>55.400000000000205</c:v>
                </c:pt>
                <c:pt idx="2215">
                  <c:v>-39.400000000000013</c:v>
                </c:pt>
                <c:pt idx="2216">
                  <c:v>-51.8</c:v>
                </c:pt>
                <c:pt idx="2217">
                  <c:v>-48.4</c:v>
                </c:pt>
                <c:pt idx="2218">
                  <c:v>-204.80000000000018</c:v>
                </c:pt>
                <c:pt idx="2219">
                  <c:v>-213.40000000000003</c:v>
                </c:pt>
                <c:pt idx="2220">
                  <c:v>82.199999999999989</c:v>
                </c:pt>
                <c:pt idx="2221">
                  <c:v>79.399999999999963</c:v>
                </c:pt>
                <c:pt idx="2222">
                  <c:v>30.600000000000094</c:v>
                </c:pt>
                <c:pt idx="2223">
                  <c:v>39.60000000000008</c:v>
                </c:pt>
                <c:pt idx="2224">
                  <c:v>737.59999999999991</c:v>
                </c:pt>
                <c:pt idx="2225">
                  <c:v>-52.2</c:v>
                </c:pt>
                <c:pt idx="2226">
                  <c:v>-49.6</c:v>
                </c:pt>
                <c:pt idx="2227">
                  <c:v>-1742.4000000000005</c:v>
                </c:pt>
                <c:pt idx="2228">
                  <c:v>-187.00000000000009</c:v>
                </c:pt>
                <c:pt idx="2229">
                  <c:v>-196.40000000000003</c:v>
                </c:pt>
                <c:pt idx="2230">
                  <c:v>79.8</c:v>
                </c:pt>
                <c:pt idx="2231">
                  <c:v>76.400000000000006</c:v>
                </c:pt>
                <c:pt idx="2232">
                  <c:v>54.800000000000182</c:v>
                </c:pt>
                <c:pt idx="2233">
                  <c:v>64.000000000000057</c:v>
                </c:pt>
                <c:pt idx="2234">
                  <c:v>-56.800000000000004</c:v>
                </c:pt>
                <c:pt idx="2235">
                  <c:v>-54</c:v>
                </c:pt>
                <c:pt idx="2236">
                  <c:v>4169.0000000000009</c:v>
                </c:pt>
                <c:pt idx="2237">
                  <c:v>-176.40000000000012</c:v>
                </c:pt>
                <c:pt idx="2238">
                  <c:v>-184.7999999999999</c:v>
                </c:pt>
                <c:pt idx="2239">
                  <c:v>-890.4</c:v>
                </c:pt>
                <c:pt idx="2240">
                  <c:v>71</c:v>
                </c:pt>
                <c:pt idx="2241">
                  <c:v>67.800000000000026</c:v>
                </c:pt>
                <c:pt idx="2242">
                  <c:v>82.79999999999994</c:v>
                </c:pt>
                <c:pt idx="2243">
                  <c:v>91.200000000000074</c:v>
                </c:pt>
                <c:pt idx="2244">
                  <c:v>-56.400000000000027</c:v>
                </c:pt>
                <c:pt idx="2245">
                  <c:v>-53.4</c:v>
                </c:pt>
                <c:pt idx="2246">
                  <c:v>-164.00000000000006</c:v>
                </c:pt>
                <c:pt idx="2247">
                  <c:v>-172.59999999999991</c:v>
                </c:pt>
                <c:pt idx="2248">
                  <c:v>130.99999999999986</c:v>
                </c:pt>
                <c:pt idx="2249">
                  <c:v>72.000000000000057</c:v>
                </c:pt>
                <c:pt idx="2250">
                  <c:v>68.800000000000054</c:v>
                </c:pt>
                <c:pt idx="2251">
                  <c:v>-2499.5999999999995</c:v>
                </c:pt>
                <c:pt idx="2252">
                  <c:v>78.400000000000063</c:v>
                </c:pt>
                <c:pt idx="2253">
                  <c:v>86.599999999999966</c:v>
                </c:pt>
                <c:pt idx="2254">
                  <c:v>-52.4</c:v>
                </c:pt>
                <c:pt idx="2255">
                  <c:v>-49.199999999999996</c:v>
                </c:pt>
                <c:pt idx="2256">
                  <c:v>-187.00000000000009</c:v>
                </c:pt>
                <c:pt idx="2257">
                  <c:v>-194.99999999999991</c:v>
                </c:pt>
                <c:pt idx="2258">
                  <c:v>73.400000000000006</c:v>
                </c:pt>
                <c:pt idx="2259">
                  <c:v>70.199999999999989</c:v>
                </c:pt>
                <c:pt idx="2260">
                  <c:v>1550.1999999999996</c:v>
                </c:pt>
                <c:pt idx="2261">
                  <c:v>69.200000000000017</c:v>
                </c:pt>
                <c:pt idx="2262">
                  <c:v>77.999999999999929</c:v>
                </c:pt>
                <c:pt idx="2263">
                  <c:v>667.4</c:v>
                </c:pt>
                <c:pt idx="2264">
                  <c:v>-48.800000000000018</c:v>
                </c:pt>
                <c:pt idx="2265">
                  <c:v>-45.200000000000017</c:v>
                </c:pt>
                <c:pt idx="2266">
                  <c:v>-233.60000000000002</c:v>
                </c:pt>
                <c:pt idx="2267">
                  <c:v>-242</c:v>
                </c:pt>
                <c:pt idx="2268">
                  <c:v>81.599999999999994</c:v>
                </c:pt>
                <c:pt idx="2269">
                  <c:v>77.799999999999969</c:v>
                </c:pt>
                <c:pt idx="2270">
                  <c:v>50</c:v>
                </c:pt>
                <c:pt idx="2271">
                  <c:v>58.60000000000003</c:v>
                </c:pt>
                <c:pt idx="2272">
                  <c:v>-35.800000000000011</c:v>
                </c:pt>
                <c:pt idx="2273">
                  <c:v>-49.8</c:v>
                </c:pt>
                <c:pt idx="2274">
                  <c:v>-46.4</c:v>
                </c:pt>
                <c:pt idx="2275">
                  <c:v>4054.9999999999995</c:v>
                </c:pt>
                <c:pt idx="2276">
                  <c:v>-217.99999999999997</c:v>
                </c:pt>
                <c:pt idx="2277">
                  <c:v>-226.20000000000005</c:v>
                </c:pt>
                <c:pt idx="2278">
                  <c:v>71.800000000000011</c:v>
                </c:pt>
                <c:pt idx="2279">
                  <c:v>68</c:v>
                </c:pt>
                <c:pt idx="2280">
                  <c:v>87.800000000000011</c:v>
                </c:pt>
                <c:pt idx="2281">
                  <c:v>95.999999999999901</c:v>
                </c:pt>
                <c:pt idx="2282">
                  <c:v>-49.8</c:v>
                </c:pt>
                <c:pt idx="2283">
                  <c:v>-45.999999999999993</c:v>
                </c:pt>
                <c:pt idx="2284">
                  <c:v>-1407.8000000000002</c:v>
                </c:pt>
                <c:pt idx="2285">
                  <c:v>-208.99999999999997</c:v>
                </c:pt>
                <c:pt idx="2286">
                  <c:v>-217.39999999999995</c:v>
                </c:pt>
                <c:pt idx="2287">
                  <c:v>131.4</c:v>
                </c:pt>
                <c:pt idx="2288">
                  <c:v>70.399999999999977</c:v>
                </c:pt>
                <c:pt idx="2289">
                  <c:v>66.000000000000028</c:v>
                </c:pt>
                <c:pt idx="2290">
                  <c:v>107.59999999999987</c:v>
                </c:pt>
                <c:pt idx="2291">
                  <c:v>115.79999999999994</c:v>
                </c:pt>
                <c:pt idx="2292">
                  <c:v>-53.200000000000024</c:v>
                </c:pt>
                <c:pt idx="2293">
                  <c:v>-49.4</c:v>
                </c:pt>
                <c:pt idx="2294">
                  <c:v>-201.80000000000007</c:v>
                </c:pt>
                <c:pt idx="2295">
                  <c:v>-210.20000000000002</c:v>
                </c:pt>
                <c:pt idx="2296">
                  <c:v>-883.2</c:v>
                </c:pt>
                <c:pt idx="2297">
                  <c:v>71.400000000000006</c:v>
                </c:pt>
                <c:pt idx="2298">
                  <c:v>67.800000000000026</c:v>
                </c:pt>
                <c:pt idx="2299">
                  <c:v>1395.9999999999993</c:v>
                </c:pt>
                <c:pt idx="2300">
                  <c:v>96.8</c:v>
                </c:pt>
                <c:pt idx="2301">
                  <c:v>105.40000000000002</c:v>
                </c:pt>
                <c:pt idx="2302">
                  <c:v>-50.6</c:v>
                </c:pt>
                <c:pt idx="2303">
                  <c:v>-46.4</c:v>
                </c:pt>
                <c:pt idx="2304">
                  <c:v>-236.20000000000002</c:v>
                </c:pt>
                <c:pt idx="2305">
                  <c:v>-244.79999999999987</c:v>
                </c:pt>
                <c:pt idx="2306">
                  <c:v>77.600000000000009</c:v>
                </c:pt>
                <c:pt idx="2307">
                  <c:v>73.2</c:v>
                </c:pt>
                <c:pt idx="2308">
                  <c:v>-2761</c:v>
                </c:pt>
                <c:pt idx="2309">
                  <c:v>85.59999999999998</c:v>
                </c:pt>
                <c:pt idx="2310">
                  <c:v>93.600000000000165</c:v>
                </c:pt>
                <c:pt idx="2311">
                  <c:v>-64.199999999999946</c:v>
                </c:pt>
                <c:pt idx="2312">
                  <c:v>-44.199999999999996</c:v>
                </c:pt>
                <c:pt idx="2313">
                  <c:v>-39.600000000000016</c:v>
                </c:pt>
                <c:pt idx="2314">
                  <c:v>-276.80000000000007</c:v>
                </c:pt>
                <c:pt idx="2315">
                  <c:v>-284.7999999999999</c:v>
                </c:pt>
                <c:pt idx="2316">
                  <c:v>81.599999999999994</c:v>
                </c:pt>
                <c:pt idx="2317">
                  <c:v>76.799999999999983</c:v>
                </c:pt>
                <c:pt idx="2318">
                  <c:v>67.400000000000119</c:v>
                </c:pt>
                <c:pt idx="2319">
                  <c:v>75.999999999999972</c:v>
                </c:pt>
                <c:pt idx="2320">
                  <c:v>674.80000000000007</c:v>
                </c:pt>
                <c:pt idx="2321">
                  <c:v>-45.599999999999994</c:v>
                </c:pt>
                <c:pt idx="2322">
                  <c:v>-41.79999999999999</c:v>
                </c:pt>
                <c:pt idx="2323">
                  <c:v>-1009.9999999999994</c:v>
                </c:pt>
                <c:pt idx="2324">
                  <c:v>-259</c:v>
                </c:pt>
                <c:pt idx="2325">
                  <c:v>-267.40000000000015</c:v>
                </c:pt>
                <c:pt idx="2326">
                  <c:v>79.200000000000017</c:v>
                </c:pt>
                <c:pt idx="2327">
                  <c:v>74.799999999999983</c:v>
                </c:pt>
                <c:pt idx="2328">
                  <c:v>86.999999999999915</c:v>
                </c:pt>
                <c:pt idx="2329">
                  <c:v>95.799999999999841</c:v>
                </c:pt>
                <c:pt idx="2330">
                  <c:v>-49.8</c:v>
                </c:pt>
                <c:pt idx="2331">
                  <c:v>-45.199999999999996</c:v>
                </c:pt>
                <c:pt idx="2332">
                  <c:v>4004.599999999999</c:v>
                </c:pt>
                <c:pt idx="2333">
                  <c:v>-246.39999999999986</c:v>
                </c:pt>
                <c:pt idx="2334">
                  <c:v>-254.40000000000003</c:v>
                </c:pt>
                <c:pt idx="2335">
                  <c:v>-1064.1999999999998</c:v>
                </c:pt>
                <c:pt idx="2336">
                  <c:v>70.399999999999977</c:v>
                </c:pt>
                <c:pt idx="2337">
                  <c:v>66</c:v>
                </c:pt>
                <c:pt idx="2338">
                  <c:v>114.60000000000008</c:v>
                </c:pt>
                <c:pt idx="2339">
                  <c:v>122.40000000000002</c:v>
                </c:pt>
                <c:pt idx="2340">
                  <c:v>-49.6</c:v>
                </c:pt>
                <c:pt idx="2341">
                  <c:v>-45.200000000000017</c:v>
                </c:pt>
                <c:pt idx="2342">
                  <c:v>-229.39999999999986</c:v>
                </c:pt>
                <c:pt idx="2343">
                  <c:v>-237.39999999999986</c:v>
                </c:pt>
                <c:pt idx="2344">
                  <c:v>151.60000000000016</c:v>
                </c:pt>
                <c:pt idx="2345">
                  <c:v>71.800000000000011</c:v>
                </c:pt>
                <c:pt idx="2346">
                  <c:v>67.40000000000002</c:v>
                </c:pt>
                <c:pt idx="2347">
                  <c:v>-2549.5999999999995</c:v>
                </c:pt>
                <c:pt idx="2348">
                  <c:v>108.79999999999991</c:v>
                </c:pt>
                <c:pt idx="2349">
                  <c:v>116.59999999999985</c:v>
                </c:pt>
                <c:pt idx="2350">
                  <c:v>-45.600000000000016</c:v>
                </c:pt>
                <c:pt idx="2351">
                  <c:v>-41.200000000000017</c:v>
                </c:pt>
                <c:pt idx="2352">
                  <c:v>-252.99999999999994</c:v>
                </c:pt>
                <c:pt idx="2353">
                  <c:v>-260.59999999999997</c:v>
                </c:pt>
                <c:pt idx="2354">
                  <c:v>73.59999999999998</c:v>
                </c:pt>
                <c:pt idx="2355">
                  <c:v>68.799999999999983</c:v>
                </c:pt>
                <c:pt idx="2356">
                  <c:v>1234.9999999999993</c:v>
                </c:pt>
                <c:pt idx="2357">
                  <c:v>97.799999999999969</c:v>
                </c:pt>
                <c:pt idx="2358">
                  <c:v>105.79999999999998</c:v>
                </c:pt>
                <c:pt idx="2359">
                  <c:v>615.6</c:v>
                </c:pt>
                <c:pt idx="2360">
                  <c:v>-41.399999999999991</c:v>
                </c:pt>
                <c:pt idx="2361">
                  <c:v>-36.599999999999987</c:v>
                </c:pt>
                <c:pt idx="2362">
                  <c:v>-301.20000000000005</c:v>
                </c:pt>
                <c:pt idx="2363">
                  <c:v>-309.19999999999987</c:v>
                </c:pt>
                <c:pt idx="2364">
                  <c:v>81.600000000000009</c:v>
                </c:pt>
                <c:pt idx="2365">
                  <c:v>76.799999999999983</c:v>
                </c:pt>
                <c:pt idx="2366">
                  <c:v>76.599999999999994</c:v>
                </c:pt>
                <c:pt idx="2367">
                  <c:v>84.799999999999898</c:v>
                </c:pt>
                <c:pt idx="2368">
                  <c:v>-66.999999999999986</c:v>
                </c:pt>
                <c:pt idx="2369">
                  <c:v>-42.79999999999999</c:v>
                </c:pt>
                <c:pt idx="2370">
                  <c:v>-38.400000000000013</c:v>
                </c:pt>
                <c:pt idx="2371">
                  <c:v>3599.5999999999995</c:v>
                </c:pt>
                <c:pt idx="2372">
                  <c:v>-285.20000000000005</c:v>
                </c:pt>
                <c:pt idx="2373">
                  <c:v>-292.60000000000019</c:v>
                </c:pt>
                <c:pt idx="2374">
                  <c:v>73.2</c:v>
                </c:pt>
                <c:pt idx="2375">
                  <c:v>68.2</c:v>
                </c:pt>
                <c:pt idx="2376">
                  <c:v>108.39999999999996</c:v>
                </c:pt>
                <c:pt idx="2377">
                  <c:v>116.1999999999999</c:v>
                </c:pt>
                <c:pt idx="2378">
                  <c:v>-42.800000000000011</c:v>
                </c:pt>
                <c:pt idx="2379">
                  <c:v>-38.199999999999989</c:v>
                </c:pt>
                <c:pt idx="2380">
                  <c:v>-770.40000000000077</c:v>
                </c:pt>
                <c:pt idx="2381">
                  <c:v>-273.79999999999995</c:v>
                </c:pt>
                <c:pt idx="2382">
                  <c:v>-281.39999999999998</c:v>
                </c:pt>
                <c:pt idx="2383">
                  <c:v>149.0000000000002</c:v>
                </c:pt>
                <c:pt idx="2384">
                  <c:v>71.400000000000034</c:v>
                </c:pt>
                <c:pt idx="2385">
                  <c:v>66.599999999999952</c:v>
                </c:pt>
                <c:pt idx="2386">
                  <c:v>126.59999999999982</c:v>
                </c:pt>
                <c:pt idx="2387">
                  <c:v>134.19999999999987</c:v>
                </c:pt>
                <c:pt idx="2388">
                  <c:v>-46.999999999999993</c:v>
                </c:pt>
                <c:pt idx="2389">
                  <c:v>-41.599999999999994</c:v>
                </c:pt>
                <c:pt idx="2390">
                  <c:v>-262.8</c:v>
                </c:pt>
                <c:pt idx="2391">
                  <c:v>-270.59999999999997</c:v>
                </c:pt>
                <c:pt idx="2392">
                  <c:v>-1131.4000000000001</c:v>
                </c:pt>
                <c:pt idx="2393">
                  <c:v>72.800000000000011</c:v>
                </c:pt>
                <c:pt idx="2394">
                  <c:v>68.399999999999977</c:v>
                </c:pt>
                <c:pt idx="2395">
                  <c:v>1415.400000000001</c:v>
                </c:pt>
                <c:pt idx="2396">
                  <c:v>110.79999999999987</c:v>
                </c:pt>
                <c:pt idx="2397">
                  <c:v>118.6</c:v>
                </c:pt>
                <c:pt idx="2398">
                  <c:v>-42.199999999999996</c:v>
                </c:pt>
                <c:pt idx="2399">
                  <c:v>-36.999999999999986</c:v>
                </c:pt>
                <c:pt idx="2400">
                  <c:v>-314.40000000000003</c:v>
                </c:pt>
                <c:pt idx="2401">
                  <c:v>-322.40000000000003</c:v>
                </c:pt>
                <c:pt idx="2402">
                  <c:v>81.199999999999989</c:v>
                </c:pt>
                <c:pt idx="2403">
                  <c:v>76.000000000000014</c:v>
                </c:pt>
                <c:pt idx="2404">
                  <c:v>-3171.5999999999995</c:v>
                </c:pt>
                <c:pt idx="2405">
                  <c:v>96.199999999999974</c:v>
                </c:pt>
                <c:pt idx="2406">
                  <c:v>104.19999999999997</c:v>
                </c:pt>
                <c:pt idx="2407">
                  <c:v>-136.39999999999989</c:v>
                </c:pt>
                <c:pt idx="2408">
                  <c:v>-33.800000000000004</c:v>
                </c:pt>
                <c:pt idx="2409">
                  <c:v>-28.000000000000004</c:v>
                </c:pt>
                <c:pt idx="2410">
                  <c:v>-373.80000000000013</c:v>
                </c:pt>
                <c:pt idx="2411">
                  <c:v>-381.40000000000015</c:v>
                </c:pt>
                <c:pt idx="2412">
                  <c:v>87.400000000000048</c:v>
                </c:pt>
                <c:pt idx="2413">
                  <c:v>81.799999999999969</c:v>
                </c:pt>
                <c:pt idx="2414">
                  <c:v>72.60000000000008</c:v>
                </c:pt>
                <c:pt idx="2415">
                  <c:v>80.999999999999872</c:v>
                </c:pt>
                <c:pt idx="2416">
                  <c:v>679.19999999999982</c:v>
                </c:pt>
                <c:pt idx="2417">
                  <c:v>-35.400000000000006</c:v>
                </c:pt>
                <c:pt idx="2418">
                  <c:v>-30.200000000000003</c:v>
                </c:pt>
                <c:pt idx="2419">
                  <c:v>-414.40000000000055</c:v>
                </c:pt>
                <c:pt idx="2420">
                  <c:v>-351.40000000000009</c:v>
                </c:pt>
                <c:pt idx="2421">
                  <c:v>-359.40000000000009</c:v>
                </c:pt>
                <c:pt idx="2422">
                  <c:v>83.8</c:v>
                </c:pt>
                <c:pt idx="2423">
                  <c:v>78.199999999999974</c:v>
                </c:pt>
                <c:pt idx="2424">
                  <c:v>97.000000000000057</c:v>
                </c:pt>
                <c:pt idx="2425">
                  <c:v>104.8</c:v>
                </c:pt>
                <c:pt idx="2426">
                  <c:v>-39.800000000000011</c:v>
                </c:pt>
                <c:pt idx="2427">
                  <c:v>-34.400000000000006</c:v>
                </c:pt>
                <c:pt idx="2428">
                  <c:v>4406.7999999999993</c:v>
                </c:pt>
                <c:pt idx="2429">
                  <c:v>-335.59999999999997</c:v>
                </c:pt>
                <c:pt idx="2430">
                  <c:v>-342.6</c:v>
                </c:pt>
                <c:pt idx="2431">
                  <c:v>-1291.8</c:v>
                </c:pt>
                <c:pt idx="2432">
                  <c:v>73.2</c:v>
                </c:pt>
                <c:pt idx="2433">
                  <c:v>67.59999999999998</c:v>
                </c:pt>
                <c:pt idx="2434">
                  <c:v>131.79999999999995</c:v>
                </c:pt>
                <c:pt idx="2435">
                  <c:v>139.00000000000006</c:v>
                </c:pt>
                <c:pt idx="2436">
                  <c:v>-40.999999999999993</c:v>
                </c:pt>
                <c:pt idx="2437">
                  <c:v>-35.399999999999984</c:v>
                </c:pt>
                <c:pt idx="2438">
                  <c:v>-309.60000000000002</c:v>
                </c:pt>
                <c:pt idx="2439">
                  <c:v>-316.80000000000013</c:v>
                </c:pt>
                <c:pt idx="2440">
                  <c:v>133.8000000000001</c:v>
                </c:pt>
                <c:pt idx="2441">
                  <c:v>74.800000000000011</c:v>
                </c:pt>
                <c:pt idx="2442">
                  <c:v>69.400000000000006</c:v>
                </c:pt>
                <c:pt idx="2443">
                  <c:v>-2703.8000000000011</c:v>
                </c:pt>
                <c:pt idx="2444">
                  <c:v>121.20000000000014</c:v>
                </c:pt>
                <c:pt idx="2445">
                  <c:v>128.40000000000006</c:v>
                </c:pt>
                <c:pt idx="2446">
                  <c:v>-35.800000000000011</c:v>
                </c:pt>
                <c:pt idx="2447">
                  <c:v>-30.200000000000003</c:v>
                </c:pt>
                <c:pt idx="2448">
                  <c:v>-343.99999999999994</c:v>
                </c:pt>
                <c:pt idx="2449">
                  <c:v>-351.39999999999992</c:v>
                </c:pt>
                <c:pt idx="2450">
                  <c:v>78.600000000000037</c:v>
                </c:pt>
                <c:pt idx="2451">
                  <c:v>72.400000000000006</c:v>
                </c:pt>
                <c:pt idx="2452">
                  <c:v>1171.2000000000003</c:v>
                </c:pt>
                <c:pt idx="2453">
                  <c:v>106.4</c:v>
                </c:pt>
                <c:pt idx="2454">
                  <c:v>113.59999999999992</c:v>
                </c:pt>
                <c:pt idx="2455">
                  <c:v>654.00000000000023</c:v>
                </c:pt>
                <c:pt idx="2456">
                  <c:v>-30.000000000000004</c:v>
                </c:pt>
                <c:pt idx="2457">
                  <c:v>-23.4</c:v>
                </c:pt>
                <c:pt idx="2458">
                  <c:v>-409</c:v>
                </c:pt>
                <c:pt idx="2459">
                  <c:v>-416.8</c:v>
                </c:pt>
                <c:pt idx="2460">
                  <c:v>88.8</c:v>
                </c:pt>
                <c:pt idx="2461">
                  <c:v>82.800000000000011</c:v>
                </c:pt>
                <c:pt idx="2462">
                  <c:v>78.599999999999952</c:v>
                </c:pt>
                <c:pt idx="2463">
                  <c:v>86.599999999999966</c:v>
                </c:pt>
                <c:pt idx="2464">
                  <c:v>-154.19999999999999</c:v>
                </c:pt>
                <c:pt idx="2465">
                  <c:v>-31.600000000000005</c:v>
                </c:pt>
                <c:pt idx="2466">
                  <c:v>-25.8</c:v>
                </c:pt>
                <c:pt idx="2467">
                  <c:v>4804.6000000000004</c:v>
                </c:pt>
                <c:pt idx="2468">
                  <c:v>-387.8</c:v>
                </c:pt>
                <c:pt idx="2469">
                  <c:v>-394.59999999999997</c:v>
                </c:pt>
                <c:pt idx="2470">
                  <c:v>76.600000000000009</c:v>
                </c:pt>
                <c:pt idx="2471">
                  <c:v>70.199999999999989</c:v>
                </c:pt>
                <c:pt idx="2472">
                  <c:v>129.00000000000009</c:v>
                </c:pt>
                <c:pt idx="2473">
                  <c:v>136.00000000000011</c:v>
                </c:pt>
                <c:pt idx="2474">
                  <c:v>-32.000000000000007</c:v>
                </c:pt>
                <c:pt idx="2475">
                  <c:v>-26</c:v>
                </c:pt>
                <c:pt idx="2476">
                  <c:v>-297.79999999999944</c:v>
                </c:pt>
                <c:pt idx="2477">
                  <c:v>-372.79999999999995</c:v>
                </c:pt>
                <c:pt idx="2478">
                  <c:v>-379.60000000000008</c:v>
                </c:pt>
                <c:pt idx="2479">
                  <c:v>117.20000000000006</c:v>
                </c:pt>
                <c:pt idx="2480">
                  <c:v>73.399999999999963</c:v>
                </c:pt>
                <c:pt idx="2481">
                  <c:v>66.8</c:v>
                </c:pt>
                <c:pt idx="2482">
                  <c:v>156.4</c:v>
                </c:pt>
                <c:pt idx="2483">
                  <c:v>163.59999999999991</c:v>
                </c:pt>
                <c:pt idx="2484">
                  <c:v>-36.999999999999986</c:v>
                </c:pt>
                <c:pt idx="2485">
                  <c:v>-30.400000000000006</c:v>
                </c:pt>
                <c:pt idx="2486">
                  <c:v>-357.19999999999993</c:v>
                </c:pt>
                <c:pt idx="2487">
                  <c:v>-364.19999999999993</c:v>
                </c:pt>
                <c:pt idx="2488">
                  <c:v>-1236.4000000000001</c:v>
                </c:pt>
                <c:pt idx="2489">
                  <c:v>75.199999999999989</c:v>
                </c:pt>
                <c:pt idx="2490">
                  <c:v>69.2</c:v>
                </c:pt>
                <c:pt idx="2491">
                  <c:v>1089.200000000001</c:v>
                </c:pt>
                <c:pt idx="2492">
                  <c:v>135.40000000000009</c:v>
                </c:pt>
                <c:pt idx="2493">
                  <c:v>142.80000000000007</c:v>
                </c:pt>
                <c:pt idx="2494">
                  <c:v>-31.400000000000006</c:v>
                </c:pt>
                <c:pt idx="2495">
                  <c:v>-24.4</c:v>
                </c:pt>
                <c:pt idx="2496">
                  <c:v>-417.39999999999992</c:v>
                </c:pt>
                <c:pt idx="2497">
                  <c:v>-424.79999999999984</c:v>
                </c:pt>
                <c:pt idx="2498">
                  <c:v>84.600000000000023</c:v>
                </c:pt>
                <c:pt idx="2499">
                  <c:v>78.000000000000014</c:v>
                </c:pt>
                <c:pt idx="2500">
                  <c:v>-3191.0000000000009</c:v>
                </c:pt>
                <c:pt idx="2501">
                  <c:v>118.00000000000014</c:v>
                </c:pt>
                <c:pt idx="2502">
                  <c:v>125.19999999999989</c:v>
                </c:pt>
                <c:pt idx="2503">
                  <c:v>-245.39999999999989</c:v>
                </c:pt>
                <c:pt idx="2504">
                  <c:v>-22.40000000000002</c:v>
                </c:pt>
                <c:pt idx="2505">
                  <c:v>-14.600000000000012</c:v>
                </c:pt>
                <c:pt idx="2506">
                  <c:v>-484.40000000000003</c:v>
                </c:pt>
                <c:pt idx="2507">
                  <c:v>-491.4000000000002</c:v>
                </c:pt>
                <c:pt idx="2508">
                  <c:v>92.59999999999998</c:v>
                </c:pt>
                <c:pt idx="2509">
                  <c:v>85.2</c:v>
                </c:pt>
                <c:pt idx="2510">
                  <c:v>89.60000000000008</c:v>
                </c:pt>
                <c:pt idx="2511">
                  <c:v>97.200000000000131</c:v>
                </c:pt>
                <c:pt idx="2512">
                  <c:v>718.99999999999989</c:v>
                </c:pt>
                <c:pt idx="2513">
                  <c:v>-24.000000000000021</c:v>
                </c:pt>
                <c:pt idx="2514">
                  <c:v>-17.400000000000016</c:v>
                </c:pt>
                <c:pt idx="2515">
                  <c:v>245.99999999999937</c:v>
                </c:pt>
                <c:pt idx="2516">
                  <c:v>-457.40000000000009</c:v>
                </c:pt>
                <c:pt idx="2517">
                  <c:v>-464.80000000000007</c:v>
                </c:pt>
                <c:pt idx="2518">
                  <c:v>87.600000000000023</c:v>
                </c:pt>
                <c:pt idx="2519">
                  <c:v>80.000000000000014</c:v>
                </c:pt>
                <c:pt idx="2520">
                  <c:v>125.39999999999995</c:v>
                </c:pt>
                <c:pt idx="2521">
                  <c:v>133.20000000000007</c:v>
                </c:pt>
                <c:pt idx="2522">
                  <c:v>-29.800000000000004</c:v>
                </c:pt>
                <c:pt idx="2523">
                  <c:v>-22.799999999999997</c:v>
                </c:pt>
                <c:pt idx="2524">
                  <c:v>5880.7999999999993</c:v>
                </c:pt>
                <c:pt idx="2525">
                  <c:v>-438.59999999999991</c:v>
                </c:pt>
                <c:pt idx="2526">
                  <c:v>-444.8</c:v>
                </c:pt>
                <c:pt idx="2527">
                  <c:v>-1322.2</c:v>
                </c:pt>
                <c:pt idx="2528">
                  <c:v>73.000000000000028</c:v>
                </c:pt>
                <c:pt idx="2529">
                  <c:v>65.59999999999998</c:v>
                </c:pt>
                <c:pt idx="2530">
                  <c:v>177.20000000000002</c:v>
                </c:pt>
                <c:pt idx="2531">
                  <c:v>183.8000000000001</c:v>
                </c:pt>
                <c:pt idx="2532">
                  <c:v>-31.000000000000004</c:v>
                </c:pt>
                <c:pt idx="2533">
                  <c:v>-23.599999999999998</c:v>
                </c:pt>
                <c:pt idx="2534">
                  <c:v>-409</c:v>
                </c:pt>
                <c:pt idx="2535">
                  <c:v>-415.4</c:v>
                </c:pt>
                <c:pt idx="2536">
                  <c:v>100.60000000000002</c:v>
                </c:pt>
                <c:pt idx="2537">
                  <c:v>74.800000000000011</c:v>
                </c:pt>
                <c:pt idx="2538">
                  <c:v>67.8</c:v>
                </c:pt>
                <c:pt idx="2539">
                  <c:v>-3754.599999999999</c:v>
                </c:pt>
                <c:pt idx="2540">
                  <c:v>164.4</c:v>
                </c:pt>
                <c:pt idx="2541">
                  <c:v>170.8</c:v>
                </c:pt>
                <c:pt idx="2542">
                  <c:v>-23.799999999999997</c:v>
                </c:pt>
                <c:pt idx="2543">
                  <c:v>-15.399999999999991</c:v>
                </c:pt>
                <c:pt idx="2544">
                  <c:v>-465.59999999999997</c:v>
                </c:pt>
                <c:pt idx="2545">
                  <c:v>-472.20000000000005</c:v>
                </c:pt>
                <c:pt idx="2546">
                  <c:v>80.000000000000014</c:v>
                </c:pt>
                <c:pt idx="2547">
                  <c:v>72.19999999999996</c:v>
                </c:pt>
                <c:pt idx="2548">
                  <c:v>1032.9999999999998</c:v>
                </c:pt>
                <c:pt idx="2549">
                  <c:v>146.79999999999998</c:v>
                </c:pt>
                <c:pt idx="2550">
                  <c:v>153.19999999999982</c:v>
                </c:pt>
                <c:pt idx="2551">
                  <c:v>600</c:v>
                </c:pt>
                <c:pt idx="2552">
                  <c:v>-13.800000000000011</c:v>
                </c:pt>
                <c:pt idx="2553">
                  <c:v>-5.0000000000000044</c:v>
                </c:pt>
                <c:pt idx="2554">
                  <c:v>-566.19999999999993</c:v>
                </c:pt>
                <c:pt idx="2555">
                  <c:v>-572.80000000000018</c:v>
                </c:pt>
                <c:pt idx="2556">
                  <c:v>93.999999999999957</c:v>
                </c:pt>
                <c:pt idx="2557">
                  <c:v>85.399999999999991</c:v>
                </c:pt>
                <c:pt idx="2558">
                  <c:v>113.59999999999992</c:v>
                </c:pt>
                <c:pt idx="2559">
                  <c:v>120.40000000000006</c:v>
                </c:pt>
                <c:pt idx="2560">
                  <c:v>-273.79999999999995</c:v>
                </c:pt>
                <c:pt idx="2561">
                  <c:v>-15.400000000000013</c:v>
                </c:pt>
                <c:pt idx="2562">
                  <c:v>-7.4000000000000066</c:v>
                </c:pt>
                <c:pt idx="2563">
                  <c:v>6246.4</c:v>
                </c:pt>
                <c:pt idx="2564">
                  <c:v>-539.39999999999986</c:v>
                </c:pt>
                <c:pt idx="2565">
                  <c:v>-545.20000000000005</c:v>
                </c:pt>
                <c:pt idx="2566">
                  <c:v>78.600000000000037</c:v>
                </c:pt>
                <c:pt idx="2567">
                  <c:v>69.800000000000011</c:v>
                </c:pt>
                <c:pt idx="2568">
                  <c:v>180.60000000000008</c:v>
                </c:pt>
                <c:pt idx="2569">
                  <c:v>186.59999999999997</c:v>
                </c:pt>
                <c:pt idx="2570">
                  <c:v>-16.400000000000013</c:v>
                </c:pt>
                <c:pt idx="2571">
                  <c:v>-7.8000000000000069</c:v>
                </c:pt>
                <c:pt idx="2572">
                  <c:v>647.80000000000086</c:v>
                </c:pt>
                <c:pt idx="2573">
                  <c:v>-521.19999999999993</c:v>
                </c:pt>
                <c:pt idx="2574">
                  <c:v>-526.5999999999998</c:v>
                </c:pt>
                <c:pt idx="2575">
                  <c:v>71.400000000000219</c:v>
                </c:pt>
                <c:pt idx="2576">
                  <c:v>73.999999999999986</c:v>
                </c:pt>
                <c:pt idx="2577">
                  <c:v>65.000000000000028</c:v>
                </c:pt>
                <c:pt idx="2578">
                  <c:v>218.39999999999992</c:v>
                </c:pt>
                <c:pt idx="2579">
                  <c:v>223.79999999999995</c:v>
                </c:pt>
                <c:pt idx="2580">
                  <c:v>-22.599999999999998</c:v>
                </c:pt>
                <c:pt idx="2581">
                  <c:v>-13.599999999999989</c:v>
                </c:pt>
                <c:pt idx="2582">
                  <c:v>-500.8</c:v>
                </c:pt>
                <c:pt idx="2583">
                  <c:v>-507</c:v>
                </c:pt>
                <c:pt idx="2584">
                  <c:v>-1439.3999999999999</c:v>
                </c:pt>
                <c:pt idx="2585">
                  <c:v>76.19999999999996</c:v>
                </c:pt>
                <c:pt idx="2586">
                  <c:v>67.799999999999983</c:v>
                </c:pt>
                <c:pt idx="2587">
                  <c:v>574.40000000000134</c:v>
                </c:pt>
                <c:pt idx="2588">
                  <c:v>190.80000000000013</c:v>
                </c:pt>
                <c:pt idx="2589">
                  <c:v>197.4</c:v>
                </c:pt>
                <c:pt idx="2590">
                  <c:v>-15.600000000000014</c:v>
                </c:pt>
                <c:pt idx="2591">
                  <c:v>-5.8000000000000052</c:v>
                </c:pt>
                <c:pt idx="2592">
                  <c:v>-574.20000000000005</c:v>
                </c:pt>
                <c:pt idx="2593">
                  <c:v>-580.79999999999995</c:v>
                </c:pt>
                <c:pt idx="2594">
                  <c:v>87.200000000000017</c:v>
                </c:pt>
                <c:pt idx="2595">
                  <c:v>77.999999999999986</c:v>
                </c:pt>
                <c:pt idx="2596">
                  <c:v>-3731.3999999999992</c:v>
                </c:pt>
                <c:pt idx="2597">
                  <c:v>170.2</c:v>
                </c:pt>
                <c:pt idx="2598">
                  <c:v>175.99999999999997</c:v>
                </c:pt>
                <c:pt idx="2599">
                  <c:v>-373.99999999999994</c:v>
                </c:pt>
                <c:pt idx="2600">
                  <c:v>-4.9999999999999822</c:v>
                </c:pt>
                <c:pt idx="2601">
                  <c:v>5.600000000000005</c:v>
                </c:pt>
                <c:pt idx="2602">
                  <c:v>-656.99999999999977</c:v>
                </c:pt>
                <c:pt idx="2603">
                  <c:v>-663</c:v>
                </c:pt>
                <c:pt idx="2604">
                  <c:v>96.800000000000026</c:v>
                </c:pt>
                <c:pt idx="2605">
                  <c:v>86.999999999999972</c:v>
                </c:pt>
                <c:pt idx="2606">
                  <c:v>137.19999999999999</c:v>
                </c:pt>
                <c:pt idx="2607">
                  <c:v>143.39999999999992</c:v>
                </c:pt>
                <c:pt idx="2608">
                  <c:v>619.19999999999982</c:v>
                </c:pt>
                <c:pt idx="2609">
                  <c:v>-6.7999999999999838</c:v>
                </c:pt>
                <c:pt idx="2610">
                  <c:v>3.0000000000000027</c:v>
                </c:pt>
                <c:pt idx="2611">
                  <c:v>1908.599999999999</c:v>
                </c:pt>
                <c:pt idx="2612">
                  <c:v>-624.20000000000005</c:v>
                </c:pt>
                <c:pt idx="2613">
                  <c:v>-630.20000000000005</c:v>
                </c:pt>
                <c:pt idx="2614">
                  <c:v>88.199999999999974</c:v>
                </c:pt>
                <c:pt idx="2615">
                  <c:v>77.80000000000004</c:v>
                </c:pt>
                <c:pt idx="2616">
                  <c:v>208.39999999999995</c:v>
                </c:pt>
                <c:pt idx="2617">
                  <c:v>214.4</c:v>
                </c:pt>
                <c:pt idx="2618">
                  <c:v>-16.000000000000014</c:v>
                </c:pt>
                <c:pt idx="2619">
                  <c:v>-5.6000000000000272</c:v>
                </c:pt>
                <c:pt idx="2620">
                  <c:v>9784.2000000000007</c:v>
                </c:pt>
                <c:pt idx="2621">
                  <c:v>-602.6</c:v>
                </c:pt>
                <c:pt idx="2622">
                  <c:v>-607.39999999999986</c:v>
                </c:pt>
                <c:pt idx="2623">
                  <c:v>-982.19999999999993</c:v>
                </c:pt>
                <c:pt idx="2624">
                  <c:v>66.599999999999952</c:v>
                </c:pt>
                <c:pt idx="2625">
                  <c:v>55.400000000000013</c:v>
                </c:pt>
                <c:pt idx="2626">
                  <c:v>297.00000000000006</c:v>
                </c:pt>
                <c:pt idx="2627">
                  <c:v>301.40000000000009</c:v>
                </c:pt>
                <c:pt idx="2628">
                  <c:v>-15.800000000000013</c:v>
                </c:pt>
                <c:pt idx="2629">
                  <c:v>-4.6000000000000041</c:v>
                </c:pt>
                <c:pt idx="2630">
                  <c:v>-576.80000000000007</c:v>
                </c:pt>
                <c:pt idx="2631">
                  <c:v>-581.4</c:v>
                </c:pt>
                <c:pt idx="2632">
                  <c:v>76.800000000000068</c:v>
                </c:pt>
                <c:pt idx="2633">
                  <c:v>68.200000000000031</c:v>
                </c:pt>
                <c:pt idx="2634">
                  <c:v>57.399999999999991</c:v>
                </c:pt>
                <c:pt idx="2635">
                  <c:v>-3649.2000000000003</c:v>
                </c:pt>
                <c:pt idx="2636">
                  <c:v>283.60000000000002</c:v>
                </c:pt>
                <c:pt idx="2637">
                  <c:v>287.99999999999989</c:v>
                </c:pt>
                <c:pt idx="2638">
                  <c:v>-10.600000000000009</c:v>
                </c:pt>
                <c:pt idx="2639">
                  <c:v>0.79999999999997851</c:v>
                </c:pt>
                <c:pt idx="2640">
                  <c:v>-615.20000000000005</c:v>
                </c:pt>
                <c:pt idx="2641">
                  <c:v>-619.5999999999998</c:v>
                </c:pt>
                <c:pt idx="2642">
                  <c:v>72.600000000000009</c:v>
                </c:pt>
                <c:pt idx="2643">
                  <c:v>61.199999999999996</c:v>
                </c:pt>
                <c:pt idx="2644">
                  <c:v>-90.599999999999881</c:v>
                </c:pt>
                <c:pt idx="2645">
                  <c:v>266.7999999999999</c:v>
                </c:pt>
                <c:pt idx="2646">
                  <c:v>271.59999999999991</c:v>
                </c:pt>
                <c:pt idx="2647">
                  <c:v>547.4</c:v>
                </c:pt>
                <c:pt idx="2648">
                  <c:v>-4.1999999999999815</c:v>
                </c:pt>
                <c:pt idx="2649">
                  <c:v>7.4000000000000066</c:v>
                </c:pt>
                <c:pt idx="2650">
                  <c:v>-677.6</c:v>
                </c:pt>
                <c:pt idx="2651">
                  <c:v>-682.5999999999998</c:v>
                </c:pt>
                <c:pt idx="2652">
                  <c:v>82.199999999999974</c:v>
                </c:pt>
                <c:pt idx="2653">
                  <c:v>70.800000000000011</c:v>
                </c:pt>
                <c:pt idx="2654">
                  <c:v>236.80000000000004</c:v>
                </c:pt>
                <c:pt idx="2655">
                  <c:v>242</c:v>
                </c:pt>
                <c:pt idx="2656">
                  <c:v>-322.79999999999995</c:v>
                </c:pt>
                <c:pt idx="2657">
                  <c:v>-5.8000000000000052</c:v>
                </c:pt>
                <c:pt idx="2658">
                  <c:v>5.5999999999999828</c:v>
                </c:pt>
                <c:pt idx="2659">
                  <c:v>7422</c:v>
                </c:pt>
                <c:pt idx="2660">
                  <c:v>-653.99999999999989</c:v>
                </c:pt>
                <c:pt idx="2661">
                  <c:v>-658.00000000000011</c:v>
                </c:pt>
                <c:pt idx="2662">
                  <c:v>67.000000000000028</c:v>
                </c:pt>
                <c:pt idx="2663">
                  <c:v>55.199999999999967</c:v>
                </c:pt>
                <c:pt idx="2664">
                  <c:v>300.60000000000002</c:v>
                </c:pt>
                <c:pt idx="2665">
                  <c:v>304.60000000000014</c:v>
                </c:pt>
                <c:pt idx="2666">
                  <c:v>-5.8000000000000052</c:v>
                </c:pt>
                <c:pt idx="2667">
                  <c:v>6.1999999999999833</c:v>
                </c:pt>
                <c:pt idx="2668">
                  <c:v>1500.399999999999</c:v>
                </c:pt>
                <c:pt idx="2669">
                  <c:v>-638.59999999999991</c:v>
                </c:pt>
                <c:pt idx="2670">
                  <c:v>-642.4</c:v>
                </c:pt>
                <c:pt idx="2671">
                  <c:v>88.399999999999849</c:v>
                </c:pt>
                <c:pt idx="2672">
                  <c:v>63.999999999999979</c:v>
                </c:pt>
                <c:pt idx="2673">
                  <c:v>51.399999999999991</c:v>
                </c:pt>
                <c:pt idx="2674">
                  <c:v>334.39999999999992</c:v>
                </c:pt>
                <c:pt idx="2675">
                  <c:v>338.99999999999989</c:v>
                </c:pt>
                <c:pt idx="2676">
                  <c:v>-11.199999999999987</c:v>
                </c:pt>
                <c:pt idx="2677">
                  <c:v>1.0000000000000009</c:v>
                </c:pt>
                <c:pt idx="2678">
                  <c:v>-623.79999999999995</c:v>
                </c:pt>
                <c:pt idx="2679">
                  <c:v>-628.00000000000011</c:v>
                </c:pt>
                <c:pt idx="2680">
                  <c:v>-958.4</c:v>
                </c:pt>
                <c:pt idx="2681">
                  <c:v>65.599999999999994</c:v>
                </c:pt>
                <c:pt idx="2682">
                  <c:v>53.79999999999999</c:v>
                </c:pt>
                <c:pt idx="2683">
                  <c:v>-438.59999999999957</c:v>
                </c:pt>
                <c:pt idx="2684">
                  <c:v>315.39999999999998</c:v>
                </c:pt>
                <c:pt idx="2685">
                  <c:v>320.00000000000011</c:v>
                </c:pt>
                <c:pt idx="2686">
                  <c:v>-7.4000000000000066</c:v>
                </c:pt>
                <c:pt idx="2687">
                  <c:v>4.9999999999999822</c:v>
                </c:pt>
                <c:pt idx="2688">
                  <c:v>-666.00000000000011</c:v>
                </c:pt>
                <c:pt idx="2689">
                  <c:v>-670.4</c:v>
                </c:pt>
                <c:pt idx="2690">
                  <c:v>72.600000000000023</c:v>
                </c:pt>
                <c:pt idx="2691">
                  <c:v>60.599999999999994</c:v>
                </c:pt>
                <c:pt idx="2692">
                  <c:v>-3784.6000000000004</c:v>
                </c:pt>
                <c:pt idx="2693">
                  <c:v>298.80000000000013</c:v>
                </c:pt>
                <c:pt idx="2694">
                  <c:v>303.40000000000009</c:v>
                </c:pt>
                <c:pt idx="2695">
                  <c:v>-343.40000000000009</c:v>
                </c:pt>
                <c:pt idx="2696">
                  <c:v>-0.99999999999997868</c:v>
                </c:pt>
                <c:pt idx="2697">
                  <c:v>11.799999999999999</c:v>
                </c:pt>
                <c:pt idx="2698">
                  <c:v>-713.40000000000009</c:v>
                </c:pt>
                <c:pt idx="2699">
                  <c:v>-717.80000000000018</c:v>
                </c:pt>
                <c:pt idx="2700">
                  <c:v>78.800000000000011</c:v>
                </c:pt>
                <c:pt idx="2701">
                  <c:v>66.600000000000009</c:v>
                </c:pt>
                <c:pt idx="2702">
                  <c:v>273.39999999999998</c:v>
                </c:pt>
                <c:pt idx="2703">
                  <c:v>278.39999999999986</c:v>
                </c:pt>
                <c:pt idx="2704">
                  <c:v>534</c:v>
                </c:pt>
                <c:pt idx="2705">
                  <c:v>-2.1999999999999797</c:v>
                </c:pt>
                <c:pt idx="2706">
                  <c:v>9.4000000000000199</c:v>
                </c:pt>
                <c:pt idx="2707">
                  <c:v>-688.4</c:v>
                </c:pt>
                <c:pt idx="2708">
                  <c:v>-693.20000000000016</c:v>
                </c:pt>
                <c:pt idx="2709">
                  <c:v>81.399999999999977</c:v>
                </c:pt>
                <c:pt idx="2710">
                  <c:v>69.400000000000006</c:v>
                </c:pt>
                <c:pt idx="2711">
                  <c:v>244.99999999999991</c:v>
                </c:pt>
                <c:pt idx="2712">
                  <c:v>250</c:v>
                </c:pt>
                <c:pt idx="2713">
                  <c:v>-3.7999999999999812</c:v>
                </c:pt>
                <c:pt idx="2714">
                  <c:v>7.5999999999999845</c:v>
                </c:pt>
                <c:pt idx="2715">
                  <c:v>-1351.1999999999996</c:v>
                </c:pt>
                <c:pt idx="2716">
                  <c:v>143.6</c:v>
                </c:pt>
                <c:pt idx="2717">
                  <c:v>491.6</c:v>
                </c:pt>
                <c:pt idx="2718">
                  <c:v>17.399999999999991</c:v>
                </c:pt>
                <c:pt idx="2719">
                  <c:v>-1374.2</c:v>
                </c:pt>
                <c:pt idx="2720">
                  <c:v>136.99999999999994</c:v>
                </c:pt>
                <c:pt idx="2721">
                  <c:v>465.19999999999976</c:v>
                </c:pt>
                <c:pt idx="2722">
                  <c:v>3.0000000000000027</c:v>
                </c:pt>
                <c:pt idx="2723">
                  <c:v>14.19999999999998</c:v>
                </c:pt>
                <c:pt idx="2724">
                  <c:v>-654.4</c:v>
                </c:pt>
                <c:pt idx="2725">
                  <c:v>-658.5999999999998</c:v>
                </c:pt>
                <c:pt idx="2726">
                  <c:v>77.199999999999989</c:v>
                </c:pt>
                <c:pt idx="2727">
                  <c:v>66.399999999999977</c:v>
                </c:pt>
                <c:pt idx="2728">
                  <c:v>209.19999999999987</c:v>
                </c:pt>
                <c:pt idx="2729">
                  <c:v>213.79999999999998</c:v>
                </c:pt>
                <c:pt idx="2730">
                  <c:v>-0.80000000000002292</c:v>
                </c:pt>
                <c:pt idx="2731">
                  <c:v>9.9999999999999858</c:v>
                </c:pt>
                <c:pt idx="2732">
                  <c:v>-632.60000000000025</c:v>
                </c:pt>
                <c:pt idx="2733">
                  <c:v>-637.40000000000009</c:v>
                </c:pt>
                <c:pt idx="2734">
                  <c:v>80.999999999999986</c:v>
                </c:pt>
                <c:pt idx="2735">
                  <c:v>70.600000000000023</c:v>
                </c:pt>
                <c:pt idx="2736">
                  <c:v>187.2</c:v>
                </c:pt>
                <c:pt idx="2737">
                  <c:v>192.20000000000005</c:v>
                </c:pt>
                <c:pt idx="2738">
                  <c:v>-4.0000000000000036</c:v>
                </c:pt>
                <c:pt idx="2739">
                  <c:v>6.2000000000000055</c:v>
                </c:pt>
                <c:pt idx="2740">
                  <c:v>-610.4000000000002</c:v>
                </c:pt>
                <c:pt idx="2741">
                  <c:v>-615.6</c:v>
                </c:pt>
                <c:pt idx="2742">
                  <c:v>84.399999999999991</c:v>
                </c:pt>
                <c:pt idx="2743">
                  <c:v>74.600000000000009</c:v>
                </c:pt>
                <c:pt idx="2744">
                  <c:v>164.19999999999993</c:v>
                </c:pt>
                <c:pt idx="2745">
                  <c:v>169.79999999999987</c:v>
                </c:pt>
                <c:pt idx="2746">
                  <c:v>-7.4000000000000066</c:v>
                </c:pt>
                <c:pt idx="2747">
                  <c:v>1.6000000000000014</c:v>
                </c:pt>
                <c:pt idx="2748">
                  <c:v>-623.4000000000002</c:v>
                </c:pt>
                <c:pt idx="2749">
                  <c:v>-633.20000000000005</c:v>
                </c:pt>
                <c:pt idx="2750">
                  <c:v>144.99999999999991</c:v>
                </c:pt>
                <c:pt idx="2751">
                  <c:v>139.79999999999995</c:v>
                </c:pt>
                <c:pt idx="2752">
                  <c:v>-81.599999999999895</c:v>
                </c:pt>
                <c:pt idx="2753">
                  <c:v>-74.000000000000014</c:v>
                </c:pt>
                <c:pt idx="2754">
                  <c:v>-25.599999999999977</c:v>
                </c:pt>
                <c:pt idx="2755">
                  <c:v>-21.999999999999975</c:v>
                </c:pt>
                <c:pt idx="2756">
                  <c:v>-464.59999999999991</c:v>
                </c:pt>
                <c:pt idx="2757">
                  <c:v>-473.00000000000006</c:v>
                </c:pt>
                <c:pt idx="2758">
                  <c:v>157.6</c:v>
                </c:pt>
                <c:pt idx="2759">
                  <c:v>155.80000000000001</c:v>
                </c:pt>
                <c:pt idx="2760">
                  <c:v>-258.8</c:v>
                </c:pt>
                <c:pt idx="2761">
                  <c:v>-250.40000000000012</c:v>
                </c:pt>
                <c:pt idx="2762">
                  <c:v>-30.999999999999982</c:v>
                </c:pt>
                <c:pt idx="2763">
                  <c:v>-31.000000000000004</c:v>
                </c:pt>
                <c:pt idx="2764">
                  <c:v>-281.19999999999993</c:v>
                </c:pt>
                <c:pt idx="2765">
                  <c:v>-289.80000000000007</c:v>
                </c:pt>
                <c:pt idx="2766">
                  <c:v>155.79999999999998</c:v>
                </c:pt>
                <c:pt idx="2767">
                  <c:v>157.40000000000003</c:v>
                </c:pt>
                <c:pt idx="2768">
                  <c:v>-440.80000000000013</c:v>
                </c:pt>
                <c:pt idx="2769">
                  <c:v>-432.80000000000018</c:v>
                </c:pt>
                <c:pt idx="2770">
                  <c:v>-22.199999999999996</c:v>
                </c:pt>
                <c:pt idx="2771">
                  <c:v>-25.199999999999978</c:v>
                </c:pt>
                <c:pt idx="2772">
                  <c:v>-176.40000000000012</c:v>
                </c:pt>
                <c:pt idx="2773">
                  <c:v>432.40000000000015</c:v>
                </c:pt>
                <c:pt idx="2774">
                  <c:v>-2790.599999999999</c:v>
                </c:pt>
                <c:pt idx="2775">
                  <c:v>37.6</c:v>
                </c:pt>
                <c:pt idx="2776">
                  <c:v>-393.19999999999993</c:v>
                </c:pt>
                <c:pt idx="2777">
                  <c:v>-405.79999999999995</c:v>
                </c:pt>
                <c:pt idx="2778">
                  <c:v>111.60000000000001</c:v>
                </c:pt>
                <c:pt idx="2779">
                  <c:v>108.80000000000001</c:v>
                </c:pt>
                <c:pt idx="2780">
                  <c:v>-386.40000000000009</c:v>
                </c:pt>
                <c:pt idx="2781">
                  <c:v>25.200000000000021</c:v>
                </c:pt>
                <c:pt idx="2782">
                  <c:v>-2124.4</c:v>
                </c:pt>
                <c:pt idx="2783">
                  <c:v>454.00000000000006</c:v>
                </c:pt>
                <c:pt idx="2784">
                  <c:v>-489.39999999999981</c:v>
                </c:pt>
                <c:pt idx="2785">
                  <c:v>34.200000000000017</c:v>
                </c:pt>
                <c:pt idx="2786">
                  <c:v>-2262.6</c:v>
                </c:pt>
                <c:pt idx="2787">
                  <c:v>774.4000000000002</c:v>
                </c:pt>
                <c:pt idx="2788">
                  <c:v>-1655.5999999999997</c:v>
                </c:pt>
                <c:pt idx="2789">
                  <c:v>-10.80000000000001</c:v>
                </c:pt>
                <c:pt idx="2790">
                  <c:v>-887.4000000000002</c:v>
                </c:pt>
                <c:pt idx="2791">
                  <c:v>100.8</c:v>
                </c:pt>
                <c:pt idx="2792">
                  <c:v>97.399999999999991</c:v>
                </c:pt>
                <c:pt idx="2793">
                  <c:v>-64.799999999999969</c:v>
                </c:pt>
                <c:pt idx="2794">
                  <c:v>-57.199999999999918</c:v>
                </c:pt>
                <c:pt idx="2795">
                  <c:v>-23.599999999999998</c:v>
                </c:pt>
                <c:pt idx="2796">
                  <c:v>-19.800000000000018</c:v>
                </c:pt>
                <c:pt idx="2797">
                  <c:v>-354.20000000000005</c:v>
                </c:pt>
                <c:pt idx="2798">
                  <c:v>-361.59999999999997</c:v>
                </c:pt>
                <c:pt idx="2799">
                  <c:v>102.19999999999997</c:v>
                </c:pt>
                <c:pt idx="2800">
                  <c:v>98.800000000000011</c:v>
                </c:pt>
                <c:pt idx="2801">
                  <c:v>0</c:v>
                </c:pt>
                <c:pt idx="2802">
                  <c:v>-90.599999999999881</c:v>
                </c:pt>
                <c:pt idx="2803">
                  <c:v>-83</c:v>
                </c:pt>
                <c:pt idx="2804">
                  <c:v>-24.4</c:v>
                </c:pt>
                <c:pt idx="2805">
                  <c:v>-21.40000000000002</c:v>
                </c:pt>
                <c:pt idx="2806">
                  <c:v>-328.6</c:v>
                </c:pt>
                <c:pt idx="2807">
                  <c:v>-336.2</c:v>
                </c:pt>
                <c:pt idx="2808">
                  <c:v>102.8</c:v>
                </c:pt>
                <c:pt idx="2809">
                  <c:v>100.19999999999997</c:v>
                </c:pt>
                <c:pt idx="2810">
                  <c:v>0</c:v>
                </c:pt>
                <c:pt idx="2811">
                  <c:v>-116.00000000000001</c:v>
                </c:pt>
                <c:pt idx="2812">
                  <c:v>-108</c:v>
                </c:pt>
                <c:pt idx="2813">
                  <c:v>0</c:v>
                </c:pt>
                <c:pt idx="2814">
                  <c:v>-25.000000000000021</c:v>
                </c:pt>
                <c:pt idx="2815">
                  <c:v>-23.000000000000021</c:v>
                </c:pt>
                <c:pt idx="2816">
                  <c:v>-303.39999999999992</c:v>
                </c:pt>
                <c:pt idx="2817">
                  <c:v>-311.2</c:v>
                </c:pt>
                <c:pt idx="2818">
                  <c:v>103.39999999999998</c:v>
                </c:pt>
                <c:pt idx="2819">
                  <c:v>101.19999999999996</c:v>
                </c:pt>
                <c:pt idx="2820">
                  <c:v>-141.1999999999999</c:v>
                </c:pt>
                <c:pt idx="2821">
                  <c:v>-133.1999999999999</c:v>
                </c:pt>
                <c:pt idx="2822">
                  <c:v>0</c:v>
                </c:pt>
                <c:pt idx="2823">
                  <c:v>-25.6</c:v>
                </c:pt>
                <c:pt idx="2824">
                  <c:v>-24.4</c:v>
                </c:pt>
                <c:pt idx="2825">
                  <c:v>-278.2</c:v>
                </c:pt>
                <c:pt idx="2826">
                  <c:v>-286.39999999999992</c:v>
                </c:pt>
                <c:pt idx="2827">
                  <c:v>104</c:v>
                </c:pt>
                <c:pt idx="2828">
                  <c:v>102.39999999999995</c:v>
                </c:pt>
                <c:pt idx="2829">
                  <c:v>-166.1999999999999</c:v>
                </c:pt>
                <c:pt idx="2830">
                  <c:v>-157.79999999999993</c:v>
                </c:pt>
                <c:pt idx="2831">
                  <c:v>-26.200000000000024</c:v>
                </c:pt>
                <c:pt idx="2832">
                  <c:v>0</c:v>
                </c:pt>
                <c:pt idx="2833">
                  <c:v>0</c:v>
                </c:pt>
                <c:pt idx="2834">
                  <c:v>-144.20000000000002</c:v>
                </c:pt>
                <c:pt idx="2835">
                  <c:v>351.99999999999994</c:v>
                </c:pt>
                <c:pt idx="2836">
                  <c:v>12.6</c:v>
                </c:pt>
                <c:pt idx="2837">
                  <c:v>1113.600000000001</c:v>
                </c:pt>
                <c:pt idx="2838">
                  <c:v>-225.99999999999997</c:v>
                </c:pt>
                <c:pt idx="2839">
                  <c:v>-226.80000000000024</c:v>
                </c:pt>
                <c:pt idx="2840">
                  <c:v>-15917.199999999999</c:v>
                </c:pt>
                <c:pt idx="2841">
                  <c:v>1838.1999999999998</c:v>
                </c:pt>
                <c:pt idx="2842">
                  <c:v>1334.1999999999998</c:v>
                </c:pt>
                <c:pt idx="2843">
                  <c:v>28.200000000000003</c:v>
                </c:pt>
                <c:pt idx="2844">
                  <c:v>921.39999999999986</c:v>
                </c:pt>
                <c:pt idx="2845">
                  <c:v>-227.80000000000004</c:v>
                </c:pt>
                <c:pt idx="2846">
                  <c:v>-229.40000000000003</c:v>
                </c:pt>
                <c:pt idx="2847">
                  <c:v>19590.399999999998</c:v>
                </c:pt>
                <c:pt idx="2848">
                  <c:v>-2266.9999999999995</c:v>
                </c:pt>
                <c:pt idx="2849">
                  <c:v>1667.9999999999993</c:v>
                </c:pt>
                <c:pt idx="2850">
                  <c:v>8</c:v>
                </c:pt>
                <c:pt idx="2851">
                  <c:v>-74.59999999999998</c:v>
                </c:pt>
                <c:pt idx="2852">
                  <c:v>9</c:v>
                </c:pt>
                <c:pt idx="2853">
                  <c:v>-20.8</c:v>
                </c:pt>
                <c:pt idx="2854">
                  <c:v>-1150.399999999999</c:v>
                </c:pt>
                <c:pt idx="2855">
                  <c:v>7056.4000000000024</c:v>
                </c:pt>
                <c:pt idx="2856">
                  <c:v>7061.600000000004</c:v>
                </c:pt>
                <c:pt idx="2857">
                  <c:v>-602031.80000000005</c:v>
                </c:pt>
                <c:pt idx="2858">
                  <c:v>56784.799999999996</c:v>
                </c:pt>
                <c:pt idx="2859">
                  <c:v>102.20000000000056</c:v>
                </c:pt>
                <c:pt idx="2860">
                  <c:v>-514.20000000000005</c:v>
                </c:pt>
                <c:pt idx="2861">
                  <c:v>-2509.7999999999997</c:v>
                </c:pt>
                <c:pt idx="2862">
                  <c:v>6999.2000000000016</c:v>
                </c:pt>
                <c:pt idx="2863">
                  <c:v>6956.1999999999953</c:v>
                </c:pt>
                <c:pt idx="2864">
                  <c:v>410331.4</c:v>
                </c:pt>
                <c:pt idx="2865">
                  <c:v>-38360</c:v>
                </c:pt>
                <c:pt idx="2866">
                  <c:v>973.40000000000089</c:v>
                </c:pt>
                <c:pt idx="2867">
                  <c:v>-1179.6000000000001</c:v>
                </c:pt>
                <c:pt idx="2868">
                  <c:v>3211.2000000000003</c:v>
                </c:pt>
                <c:pt idx="2869">
                  <c:v>-1173.1999999999998</c:v>
                </c:pt>
                <c:pt idx="2870">
                  <c:v>2294.7999999999997</c:v>
                </c:pt>
                <c:pt idx="2871">
                  <c:v>2296.6</c:v>
                </c:pt>
                <c:pt idx="2872">
                  <c:v>-2916.7999999999997</c:v>
                </c:pt>
                <c:pt idx="2873">
                  <c:v>-2891.9999999999995</c:v>
                </c:pt>
                <c:pt idx="2874">
                  <c:v>-24515.000000000007</c:v>
                </c:pt>
                <c:pt idx="2875">
                  <c:v>-29733.800000000017</c:v>
                </c:pt>
                <c:pt idx="2876">
                  <c:v>106851.40000000001</c:v>
                </c:pt>
                <c:pt idx="2877">
                  <c:v>88297.20000000007</c:v>
                </c:pt>
                <c:pt idx="2878">
                  <c:v>88626.80000000009</c:v>
                </c:pt>
                <c:pt idx="2879">
                  <c:v>106682.20000000001</c:v>
                </c:pt>
                <c:pt idx="2880">
                  <c:v>-29670.800000000007</c:v>
                </c:pt>
                <c:pt idx="2881">
                  <c:v>-24499.599999999988</c:v>
                </c:pt>
                <c:pt idx="2882">
                  <c:v>-2861.2000000000003</c:v>
                </c:pt>
                <c:pt idx="2883">
                  <c:v>-2887.2</c:v>
                </c:pt>
                <c:pt idx="2884">
                  <c:v>2280.3999999999996</c:v>
                </c:pt>
                <c:pt idx="2885">
                  <c:v>2279.6</c:v>
                </c:pt>
                <c:pt idx="2886">
                  <c:v>-1169</c:v>
                </c:pt>
                <c:pt idx="2887">
                  <c:v>3850.0000000000005</c:v>
                </c:pt>
                <c:pt idx="2888">
                  <c:v>-1175.3999999999999</c:v>
                </c:pt>
                <c:pt idx="2889">
                  <c:v>981.1999999999997</c:v>
                </c:pt>
                <c:pt idx="2890">
                  <c:v>-46017.200000000004</c:v>
                </c:pt>
                <c:pt idx="2891">
                  <c:v>464426.00000000012</c:v>
                </c:pt>
                <c:pt idx="2892">
                  <c:v>7010.8</c:v>
                </c:pt>
                <c:pt idx="2893">
                  <c:v>7054.6000000000049</c:v>
                </c:pt>
                <c:pt idx="2894">
                  <c:v>-2592.7999999999997</c:v>
                </c:pt>
                <c:pt idx="2895">
                  <c:v>-559</c:v>
                </c:pt>
                <c:pt idx="2896">
                  <c:v>173.79999999999995</c:v>
                </c:pt>
                <c:pt idx="2897">
                  <c:v>64977.599999999991</c:v>
                </c:pt>
                <c:pt idx="2898">
                  <c:v>-661760.20000000007</c:v>
                </c:pt>
                <c:pt idx="2899">
                  <c:v>7112.7999999999984</c:v>
                </c:pt>
                <c:pt idx="2900">
                  <c:v>7106.399999999996</c:v>
                </c:pt>
                <c:pt idx="2901">
                  <c:v>-1174.2000000000005</c:v>
                </c:pt>
                <c:pt idx="2902">
                  <c:v>-22.199999999999996</c:v>
                </c:pt>
                <c:pt idx="2903">
                  <c:v>9.4</c:v>
                </c:pt>
                <c:pt idx="2904">
                  <c:v>-43.6</c:v>
                </c:pt>
                <c:pt idx="2905">
                  <c:v>9.0000000000000018</c:v>
                </c:pt>
                <c:pt idx="2906">
                  <c:v>1577.4</c:v>
                </c:pt>
                <c:pt idx="2907">
                  <c:v>-2494</c:v>
                </c:pt>
                <c:pt idx="2908">
                  <c:v>21456.199999999997</c:v>
                </c:pt>
                <c:pt idx="2909">
                  <c:v>-231.00000000000006</c:v>
                </c:pt>
                <c:pt idx="2910">
                  <c:v>-229.80000000000018</c:v>
                </c:pt>
                <c:pt idx="2911">
                  <c:v>1022.5999999999999</c:v>
                </c:pt>
                <c:pt idx="2912">
                  <c:v>33.4</c:v>
                </c:pt>
                <c:pt idx="2913">
                  <c:v>1224.3999999999999</c:v>
                </c:pt>
                <c:pt idx="2914">
                  <c:v>2066.6</c:v>
                </c:pt>
                <c:pt idx="2915">
                  <c:v>-17789.199999999997</c:v>
                </c:pt>
                <c:pt idx="2916">
                  <c:v>-227.99999999999994</c:v>
                </c:pt>
                <c:pt idx="2917">
                  <c:v>-228.20000000000019</c:v>
                </c:pt>
                <c:pt idx="2918">
                  <c:v>1211</c:v>
                </c:pt>
                <c:pt idx="2919">
                  <c:v>13.200000000000006</c:v>
                </c:pt>
                <c:pt idx="2920">
                  <c:v>279.80000000000018</c:v>
                </c:pt>
                <c:pt idx="2921">
                  <c:v>-135.20000000000002</c:v>
                </c:pt>
                <c:pt idx="2922">
                  <c:v>0</c:v>
                </c:pt>
                <c:pt idx="2923">
                  <c:v>0</c:v>
                </c:pt>
                <c:pt idx="2924">
                  <c:v>-26</c:v>
                </c:pt>
                <c:pt idx="2925">
                  <c:v>-132.79999999999993</c:v>
                </c:pt>
                <c:pt idx="2926">
                  <c:v>-141.39999999999984</c:v>
                </c:pt>
                <c:pt idx="2927">
                  <c:v>110.20000000000003</c:v>
                </c:pt>
                <c:pt idx="2928">
                  <c:v>112.60000000000004</c:v>
                </c:pt>
                <c:pt idx="2929">
                  <c:v>-362.2</c:v>
                </c:pt>
                <c:pt idx="2930">
                  <c:v>-353.6</c:v>
                </c:pt>
                <c:pt idx="2931">
                  <c:v>-22.40000000000002</c:v>
                </c:pt>
                <c:pt idx="2932">
                  <c:v>-25.600000000000023</c:v>
                </c:pt>
                <c:pt idx="2933">
                  <c:v>0</c:v>
                </c:pt>
                <c:pt idx="2934">
                  <c:v>-108.19999999999989</c:v>
                </c:pt>
                <c:pt idx="2935">
                  <c:v>-116.39999999999984</c:v>
                </c:pt>
                <c:pt idx="2936">
                  <c:v>109.00000000000003</c:v>
                </c:pt>
                <c:pt idx="2937">
                  <c:v>112.00000000000001</c:v>
                </c:pt>
                <c:pt idx="2938">
                  <c:v>-386.79999999999984</c:v>
                </c:pt>
                <c:pt idx="2939">
                  <c:v>-378.40000000000015</c:v>
                </c:pt>
                <c:pt idx="2940">
                  <c:v>-21.000000000000018</c:v>
                </c:pt>
                <c:pt idx="2941">
                  <c:v>-24.40000000000002</c:v>
                </c:pt>
                <c:pt idx="2942">
                  <c:v>0</c:v>
                </c:pt>
                <c:pt idx="2943">
                  <c:v>-83.999999999999986</c:v>
                </c:pt>
                <c:pt idx="2944">
                  <c:v>-91.999999999999858</c:v>
                </c:pt>
                <c:pt idx="2945">
                  <c:v>0</c:v>
                </c:pt>
                <c:pt idx="2946">
                  <c:v>107.60000000000001</c:v>
                </c:pt>
                <c:pt idx="2947">
                  <c:v>111.2</c:v>
                </c:pt>
                <c:pt idx="2948">
                  <c:v>-410.80000000000007</c:v>
                </c:pt>
                <c:pt idx="2949">
                  <c:v>-402.4</c:v>
                </c:pt>
                <c:pt idx="2950">
                  <c:v>-19.600000000000016</c:v>
                </c:pt>
                <c:pt idx="2951">
                  <c:v>-23.600000000000019</c:v>
                </c:pt>
                <c:pt idx="2952">
                  <c:v>-60.599999999999987</c:v>
                </c:pt>
                <c:pt idx="2953">
                  <c:v>-68.600000000000037</c:v>
                </c:pt>
                <c:pt idx="2954">
                  <c:v>0</c:v>
                </c:pt>
                <c:pt idx="2955">
                  <c:v>106.00000000000004</c:v>
                </c:pt>
                <c:pt idx="2956">
                  <c:v>110.4</c:v>
                </c:pt>
                <c:pt idx="2957">
                  <c:v>-434</c:v>
                </c:pt>
                <c:pt idx="2958">
                  <c:v>-425.6</c:v>
                </c:pt>
                <c:pt idx="2959">
                  <c:v>-18.400000000000016</c:v>
                </c:pt>
                <c:pt idx="2960">
                  <c:v>-22.800000000000018</c:v>
                </c:pt>
                <c:pt idx="2961">
                  <c:v>-37.600000000000122</c:v>
                </c:pt>
                <c:pt idx="2962">
                  <c:v>-45.599999999999994</c:v>
                </c:pt>
                <c:pt idx="2963">
                  <c:v>104.80000000000004</c:v>
                </c:pt>
                <c:pt idx="2964">
                  <c:v>109.40000000000003</c:v>
                </c:pt>
                <c:pt idx="2965">
                  <c:v>-1031.7999999999997</c:v>
                </c:pt>
                <c:pt idx="2966">
                  <c:v>-15.000000000000012</c:v>
                </c:pt>
                <c:pt idx="2967">
                  <c:v>-1765.0000000000002</c:v>
                </c:pt>
                <c:pt idx="2968">
                  <c:v>844.99999999999955</c:v>
                </c:pt>
                <c:pt idx="2969">
                  <c:v>-2520</c:v>
                </c:pt>
                <c:pt idx="2970">
                  <c:v>41.800000000000011</c:v>
                </c:pt>
                <c:pt idx="2971">
                  <c:v>-518</c:v>
                </c:pt>
                <c:pt idx="2972">
                  <c:v>496.2</c:v>
                </c:pt>
                <c:pt idx="2973">
                  <c:v>-2357.3999999999996</c:v>
                </c:pt>
                <c:pt idx="2974">
                  <c:v>30.599999999999959</c:v>
                </c:pt>
                <c:pt idx="2975">
                  <c:v>-426.00000000000017</c:v>
                </c:pt>
                <c:pt idx="2976">
                  <c:v>119.39999999999999</c:v>
                </c:pt>
                <c:pt idx="2977">
                  <c:v>122.00000000000004</c:v>
                </c:pt>
                <c:pt idx="2978">
                  <c:v>-453.8</c:v>
                </c:pt>
                <c:pt idx="2979">
                  <c:v>-440.4</c:v>
                </c:pt>
                <c:pt idx="2980">
                  <c:v>43.19999999999996</c:v>
                </c:pt>
                <c:pt idx="2981">
                  <c:v>-3072.2000000000003</c:v>
                </c:pt>
                <c:pt idx="2982">
                  <c:v>473.19999999999982</c:v>
                </c:pt>
                <c:pt idx="2983">
                  <c:v>-202.20000000000002</c:v>
                </c:pt>
                <c:pt idx="2984">
                  <c:v>-21.599999999999998</c:v>
                </c:pt>
                <c:pt idx="2985">
                  <c:v>-17.999999999999993</c:v>
                </c:pt>
                <c:pt idx="2986">
                  <c:v>-507.5999999999998</c:v>
                </c:pt>
                <c:pt idx="2987">
                  <c:v>-516</c:v>
                </c:pt>
                <c:pt idx="2988">
                  <c:v>172.40000000000003</c:v>
                </c:pt>
                <c:pt idx="2989">
                  <c:v>170.8</c:v>
                </c:pt>
                <c:pt idx="2990">
                  <c:v>-312.20000000000016</c:v>
                </c:pt>
                <c:pt idx="2991">
                  <c:v>-302.59999999999997</c:v>
                </c:pt>
                <c:pt idx="2992">
                  <c:v>-27.599999999999991</c:v>
                </c:pt>
                <c:pt idx="2993">
                  <c:v>-27.399999999999991</c:v>
                </c:pt>
                <c:pt idx="2994">
                  <c:v>-319.79999999999995</c:v>
                </c:pt>
                <c:pt idx="2995">
                  <c:v>-328.99999999999989</c:v>
                </c:pt>
                <c:pt idx="2996">
                  <c:v>171.79999999999998</c:v>
                </c:pt>
                <c:pt idx="2997">
                  <c:v>173.00000000000003</c:v>
                </c:pt>
                <c:pt idx="2998">
                  <c:v>-500.59999999999974</c:v>
                </c:pt>
                <c:pt idx="2999">
                  <c:v>-491.59999999999985</c:v>
                </c:pt>
                <c:pt idx="3000">
                  <c:v>-19.999999999999996</c:v>
                </c:pt>
                <c:pt idx="3001">
                  <c:v>-23.2</c:v>
                </c:pt>
                <c:pt idx="3002">
                  <c:v>-137.40000000000006</c:v>
                </c:pt>
                <c:pt idx="3003">
                  <c:v>-145.60000000000014</c:v>
                </c:pt>
                <c:pt idx="3004">
                  <c:v>156.6</c:v>
                </c:pt>
                <c:pt idx="3005">
                  <c:v>161.60000000000002</c:v>
                </c:pt>
                <c:pt idx="3006">
                  <c:v>-667.20000000000027</c:v>
                </c:pt>
                <c:pt idx="3007">
                  <c:v>-656.4</c:v>
                </c:pt>
                <c:pt idx="3008">
                  <c:v>2.6000000000000023</c:v>
                </c:pt>
                <c:pt idx="3009">
                  <c:v>-5.4000000000000048</c:v>
                </c:pt>
                <c:pt idx="3010">
                  <c:v>118.99999999999994</c:v>
                </c:pt>
                <c:pt idx="3011">
                  <c:v>112.99999999999999</c:v>
                </c:pt>
                <c:pt idx="3012">
                  <c:v>85.80000000000004</c:v>
                </c:pt>
                <c:pt idx="3013">
                  <c:v>95.4</c:v>
                </c:pt>
                <c:pt idx="3014">
                  <c:v>-628.59999999999991</c:v>
                </c:pt>
                <c:pt idx="3015">
                  <c:v>-622.6</c:v>
                </c:pt>
                <c:pt idx="3016">
                  <c:v>6.2000000000000055</c:v>
                </c:pt>
                <c:pt idx="3017">
                  <c:v>-3.1999999999999806</c:v>
                </c:pt>
                <c:pt idx="3018">
                  <c:v>129.59999999999994</c:v>
                </c:pt>
                <c:pt idx="3019">
                  <c:v>124.00000000000001</c:v>
                </c:pt>
                <c:pt idx="3020">
                  <c:v>83.400000000000034</c:v>
                </c:pt>
                <c:pt idx="3021">
                  <c:v>93.199999999999974</c:v>
                </c:pt>
                <c:pt idx="3022">
                  <c:v>-638.99999999999977</c:v>
                </c:pt>
                <c:pt idx="3023">
                  <c:v>-632.99999999999977</c:v>
                </c:pt>
                <c:pt idx="3024">
                  <c:v>9.1999999999999851</c:v>
                </c:pt>
                <c:pt idx="3025">
                  <c:v>-0.40000000000000036</c:v>
                </c:pt>
                <c:pt idx="3026">
                  <c:v>139.60000000000008</c:v>
                </c:pt>
                <c:pt idx="3027">
                  <c:v>134.20000000000005</c:v>
                </c:pt>
                <c:pt idx="3028">
                  <c:v>80.600000000000009</c:v>
                </c:pt>
                <c:pt idx="3029">
                  <c:v>90.59999999999998</c:v>
                </c:pt>
                <c:pt idx="3030">
                  <c:v>-648.5999999999998</c:v>
                </c:pt>
                <c:pt idx="3031">
                  <c:v>-642.80000000000007</c:v>
                </c:pt>
                <c:pt idx="3032">
                  <c:v>11.799999999999978</c:v>
                </c:pt>
                <c:pt idx="3033">
                  <c:v>2.200000000000002</c:v>
                </c:pt>
                <c:pt idx="3034">
                  <c:v>292.39999999999992</c:v>
                </c:pt>
                <c:pt idx="3035">
                  <c:v>166.39999999999998</c:v>
                </c:pt>
                <c:pt idx="3036">
                  <c:v>-1328.3999999999999</c:v>
                </c:pt>
                <c:pt idx="3037">
                  <c:v>12.800000000000011</c:v>
                </c:pt>
                <c:pt idx="3038">
                  <c:v>280.80000000000035</c:v>
                </c:pt>
                <c:pt idx="3039">
                  <c:v>171.2</c:v>
                </c:pt>
                <c:pt idx="3040">
                  <c:v>-1261.9999999999998</c:v>
                </c:pt>
                <c:pt idx="3041">
                  <c:v>5.2000000000000046</c:v>
                </c:pt>
                <c:pt idx="3042">
                  <c:v>-4.3999999999999817</c:v>
                </c:pt>
                <c:pt idx="3043">
                  <c:v>128.39999999999989</c:v>
                </c:pt>
                <c:pt idx="3044">
                  <c:v>122.79999999999997</c:v>
                </c:pt>
                <c:pt idx="3045">
                  <c:v>84.999999999999972</c:v>
                </c:pt>
                <c:pt idx="3046">
                  <c:v>94.799999999999955</c:v>
                </c:pt>
                <c:pt idx="3047">
                  <c:v>-641.19999999999993</c:v>
                </c:pt>
                <c:pt idx="3048">
                  <c:v>-635.20000000000005</c:v>
                </c:pt>
                <c:pt idx="3049">
                  <c:v>9.2000000000000082</c:v>
                </c:pt>
                <c:pt idx="3050">
                  <c:v>-0.79999999999997851</c:v>
                </c:pt>
                <c:pt idx="3051">
                  <c:v>259.60000000000002</c:v>
                </c:pt>
                <c:pt idx="3052">
                  <c:v>150.19999999999999</c:v>
                </c:pt>
                <c:pt idx="3053">
                  <c:v>144.79999999999987</c:v>
                </c:pt>
                <c:pt idx="3054">
                  <c:v>78.400000000000006</c:v>
                </c:pt>
                <c:pt idx="3055">
                  <c:v>88.59999999999998</c:v>
                </c:pt>
                <c:pt idx="3056">
                  <c:v>-647.80000000000018</c:v>
                </c:pt>
                <c:pt idx="3057">
                  <c:v>-642.79999999999995</c:v>
                </c:pt>
                <c:pt idx="3058">
                  <c:v>12.799999999999988</c:v>
                </c:pt>
                <c:pt idx="3059">
                  <c:v>2.6000000000000023</c:v>
                </c:pt>
                <c:pt idx="3060">
                  <c:v>-139.19999999999993</c:v>
                </c:pt>
                <c:pt idx="3061">
                  <c:v>168.19999999999996</c:v>
                </c:pt>
                <c:pt idx="3062">
                  <c:v>163.40000000000003</c:v>
                </c:pt>
                <c:pt idx="3063">
                  <c:v>1831.0000000000002</c:v>
                </c:pt>
                <c:pt idx="3064">
                  <c:v>69.400000000000006</c:v>
                </c:pt>
                <c:pt idx="3065">
                  <c:v>78.999999999999986</c:v>
                </c:pt>
                <c:pt idx="3066">
                  <c:v>-598.20000000000005</c:v>
                </c:pt>
                <c:pt idx="3067">
                  <c:v>-593.19999999999982</c:v>
                </c:pt>
                <c:pt idx="3068">
                  <c:v>9.8000000000000078</c:v>
                </c:pt>
                <c:pt idx="3069">
                  <c:v>0.20000000000000018</c:v>
                </c:pt>
                <c:pt idx="3070">
                  <c:v>176.7999999999999</c:v>
                </c:pt>
                <c:pt idx="3071">
                  <c:v>172.4</c:v>
                </c:pt>
                <c:pt idx="3072">
                  <c:v>-4150</c:v>
                </c:pt>
                <c:pt idx="3073">
                  <c:v>67.999999999999986</c:v>
                </c:pt>
                <c:pt idx="3074">
                  <c:v>77.600000000000009</c:v>
                </c:pt>
                <c:pt idx="3075">
                  <c:v>120.40000000000006</c:v>
                </c:pt>
                <c:pt idx="3076">
                  <c:v>-581.59999999999991</c:v>
                </c:pt>
                <c:pt idx="3077">
                  <c:v>-576.80000000000007</c:v>
                </c:pt>
                <c:pt idx="3078">
                  <c:v>7.0000000000000062</c:v>
                </c:pt>
                <c:pt idx="3079">
                  <c:v>-2.4000000000000021</c:v>
                </c:pt>
                <c:pt idx="3080">
                  <c:v>180.79999999999998</c:v>
                </c:pt>
                <c:pt idx="3081">
                  <c:v>176.40000000000012</c:v>
                </c:pt>
                <c:pt idx="3082">
                  <c:v>64.599999999999994</c:v>
                </c:pt>
                <c:pt idx="3083">
                  <c:v>73.999999999999986</c:v>
                </c:pt>
                <c:pt idx="3084">
                  <c:v>-1090.6000000000001</c:v>
                </c:pt>
                <c:pt idx="3085">
                  <c:v>-601.60000000000014</c:v>
                </c:pt>
                <c:pt idx="3086">
                  <c:v>-597.4</c:v>
                </c:pt>
                <c:pt idx="3087">
                  <c:v>6115.9999999999991</c:v>
                </c:pt>
                <c:pt idx="3088">
                  <c:v>2.200000000000002</c:v>
                </c:pt>
                <c:pt idx="3089">
                  <c:v>-7.2000000000000064</c:v>
                </c:pt>
                <c:pt idx="3090">
                  <c:v>152.80000000000004</c:v>
                </c:pt>
                <c:pt idx="3091">
                  <c:v>147.19999999999996</c:v>
                </c:pt>
                <c:pt idx="3092">
                  <c:v>79.200000000000017</c:v>
                </c:pt>
                <c:pt idx="3093">
                  <c:v>88.800000000000026</c:v>
                </c:pt>
                <c:pt idx="3094">
                  <c:v>-615.80000000000018</c:v>
                </c:pt>
                <c:pt idx="3095">
                  <c:v>-610.40000000000032</c:v>
                </c:pt>
                <c:pt idx="3096">
                  <c:v>2305.3999999999996</c:v>
                </c:pt>
                <c:pt idx="3097">
                  <c:v>1.0000000000000009</c:v>
                </c:pt>
                <c:pt idx="3098">
                  <c:v>-7.9999999999999849</c:v>
                </c:pt>
                <c:pt idx="3099">
                  <c:v>-82.800000000000111</c:v>
                </c:pt>
                <c:pt idx="3100">
                  <c:v>124.00000000000001</c:v>
                </c:pt>
                <c:pt idx="3101">
                  <c:v>117.60000000000001</c:v>
                </c:pt>
                <c:pt idx="3102">
                  <c:v>87</c:v>
                </c:pt>
                <c:pt idx="3103">
                  <c:v>96.799999999999969</c:v>
                </c:pt>
                <c:pt idx="3104">
                  <c:v>-628.39999999999986</c:v>
                </c:pt>
                <c:pt idx="3105">
                  <c:v>-622.20000000000005</c:v>
                </c:pt>
                <c:pt idx="3106">
                  <c:v>4.6000000000000041</c:v>
                </c:pt>
                <c:pt idx="3107">
                  <c:v>-4.7999999999999821</c:v>
                </c:pt>
                <c:pt idx="3108">
                  <c:v>287.2</c:v>
                </c:pt>
                <c:pt idx="3109">
                  <c:v>146.20000000000007</c:v>
                </c:pt>
                <c:pt idx="3110">
                  <c:v>140.59999999999988</c:v>
                </c:pt>
                <c:pt idx="3111">
                  <c:v>-3852.9999999999995</c:v>
                </c:pt>
                <c:pt idx="3112">
                  <c:v>81.199999999999989</c:v>
                </c:pt>
                <c:pt idx="3113">
                  <c:v>90.40000000000002</c:v>
                </c:pt>
                <c:pt idx="3114">
                  <c:v>-586.6</c:v>
                </c:pt>
                <c:pt idx="3115">
                  <c:v>-580.20000000000005</c:v>
                </c:pt>
                <c:pt idx="3116">
                  <c:v>-1.0000000000000009</c:v>
                </c:pt>
                <c:pt idx="3117">
                  <c:v>-10.399999999999986</c:v>
                </c:pt>
                <c:pt idx="3118">
                  <c:v>158.60000000000002</c:v>
                </c:pt>
                <c:pt idx="3119">
                  <c:v>152.80000000000004</c:v>
                </c:pt>
                <c:pt idx="3120">
                  <c:v>1878.7999999999997</c:v>
                </c:pt>
                <c:pt idx="3121">
                  <c:v>74.999999999999986</c:v>
                </c:pt>
                <c:pt idx="3122">
                  <c:v>84</c:v>
                </c:pt>
                <c:pt idx="3123">
                  <c:v>-1165.7999999999997</c:v>
                </c:pt>
                <c:pt idx="3124">
                  <c:v>-563.59999999999991</c:v>
                </c:pt>
                <c:pt idx="3125">
                  <c:v>-557.79999999999995</c:v>
                </c:pt>
                <c:pt idx="3126">
                  <c:v>-0.80000000000000071</c:v>
                </c:pt>
                <c:pt idx="3127">
                  <c:v>-9.8000000000000078</c:v>
                </c:pt>
                <c:pt idx="3128">
                  <c:v>169.40000000000009</c:v>
                </c:pt>
                <c:pt idx="3129">
                  <c:v>163.79999999999998</c:v>
                </c:pt>
                <c:pt idx="3130">
                  <c:v>71.399999999999963</c:v>
                </c:pt>
                <c:pt idx="3131">
                  <c:v>80.399999999999991</c:v>
                </c:pt>
                <c:pt idx="3132">
                  <c:v>108.20000000000007</c:v>
                </c:pt>
                <c:pt idx="3133">
                  <c:v>-575.00000000000023</c:v>
                </c:pt>
                <c:pt idx="3134">
                  <c:v>-569.79999999999995</c:v>
                </c:pt>
                <c:pt idx="3135">
                  <c:v>2828.7999999999984</c:v>
                </c:pt>
                <c:pt idx="3136">
                  <c:v>-2.4000000000000021</c:v>
                </c:pt>
                <c:pt idx="3137">
                  <c:v>-11.400000000000009</c:v>
                </c:pt>
                <c:pt idx="3138">
                  <c:v>127.4</c:v>
                </c:pt>
                <c:pt idx="3139">
                  <c:v>120.9999999999999</c:v>
                </c:pt>
                <c:pt idx="3140">
                  <c:v>83.799999999999969</c:v>
                </c:pt>
                <c:pt idx="3141">
                  <c:v>92.59999999999998</c:v>
                </c:pt>
                <c:pt idx="3142">
                  <c:v>-590.79999999999973</c:v>
                </c:pt>
                <c:pt idx="3143">
                  <c:v>-584.80000000000018</c:v>
                </c:pt>
                <c:pt idx="3144">
                  <c:v>8344.4000000000015</c:v>
                </c:pt>
                <c:pt idx="3145">
                  <c:v>-8.7999999999999847</c:v>
                </c:pt>
                <c:pt idx="3146">
                  <c:v>-16.399999999999991</c:v>
                </c:pt>
                <c:pt idx="3147">
                  <c:v>412.00000000000011</c:v>
                </c:pt>
                <c:pt idx="3148">
                  <c:v>35.39999999999992</c:v>
                </c:pt>
                <c:pt idx="3149">
                  <c:v>26.799999999999891</c:v>
                </c:pt>
                <c:pt idx="3150">
                  <c:v>110.80000000000001</c:v>
                </c:pt>
                <c:pt idx="3151">
                  <c:v>119.19999999999995</c:v>
                </c:pt>
                <c:pt idx="3152">
                  <c:v>-619.20000000000005</c:v>
                </c:pt>
                <c:pt idx="3153">
                  <c:v>-610.59999999999991</c:v>
                </c:pt>
                <c:pt idx="3154">
                  <c:v>-5.4000000000000048</c:v>
                </c:pt>
                <c:pt idx="3155">
                  <c:v>-13.400000000000011</c:v>
                </c:pt>
                <c:pt idx="3156">
                  <c:v>-54.599999999999937</c:v>
                </c:pt>
                <c:pt idx="3157">
                  <c:v>64.400000000000006</c:v>
                </c:pt>
                <c:pt idx="3158">
                  <c:v>56.400000000000006</c:v>
                </c:pt>
                <c:pt idx="3159">
                  <c:v>3236.0000000000014</c:v>
                </c:pt>
                <c:pt idx="3160">
                  <c:v>94.399999999999977</c:v>
                </c:pt>
                <c:pt idx="3161">
                  <c:v>101.40000000000002</c:v>
                </c:pt>
                <c:pt idx="3162">
                  <c:v>-512.60000000000014</c:v>
                </c:pt>
                <c:pt idx="3163">
                  <c:v>-505.00000000000006</c:v>
                </c:pt>
                <c:pt idx="3164">
                  <c:v>-13.199999999999989</c:v>
                </c:pt>
                <c:pt idx="3165">
                  <c:v>-20.599999999999994</c:v>
                </c:pt>
                <c:pt idx="3166">
                  <c:v>80.999999999999957</c:v>
                </c:pt>
                <c:pt idx="3167">
                  <c:v>73.600000000000065</c:v>
                </c:pt>
                <c:pt idx="3168">
                  <c:v>-4268.8</c:v>
                </c:pt>
                <c:pt idx="3169">
                  <c:v>89.4</c:v>
                </c:pt>
                <c:pt idx="3170">
                  <c:v>96</c:v>
                </c:pt>
                <c:pt idx="3171">
                  <c:v>45.399999999999707</c:v>
                </c:pt>
                <c:pt idx="3172">
                  <c:v>-460.20000000000005</c:v>
                </c:pt>
                <c:pt idx="3173">
                  <c:v>-452.19999999999993</c:v>
                </c:pt>
                <c:pt idx="3174">
                  <c:v>-20.399999999999995</c:v>
                </c:pt>
                <c:pt idx="3175">
                  <c:v>-27.6</c:v>
                </c:pt>
                <c:pt idx="3176">
                  <c:v>96.20000000000006</c:v>
                </c:pt>
                <c:pt idx="3177">
                  <c:v>88.20000000000006</c:v>
                </c:pt>
                <c:pt idx="3178">
                  <c:v>86.59999999999998</c:v>
                </c:pt>
                <c:pt idx="3179">
                  <c:v>93.399999999999977</c:v>
                </c:pt>
                <c:pt idx="3180">
                  <c:v>-1693.1999999999998</c:v>
                </c:pt>
                <c:pt idx="3181">
                  <c:v>-494.2000000000001</c:v>
                </c:pt>
                <c:pt idx="3182">
                  <c:v>-486.6</c:v>
                </c:pt>
                <c:pt idx="3183">
                  <c:v>4967.7999999999993</c:v>
                </c:pt>
                <c:pt idx="3184">
                  <c:v>-20.199999999999996</c:v>
                </c:pt>
                <c:pt idx="3185">
                  <c:v>-26.8</c:v>
                </c:pt>
                <c:pt idx="3186">
                  <c:v>53.399999999999977</c:v>
                </c:pt>
                <c:pt idx="3187">
                  <c:v>44.799999999999862</c:v>
                </c:pt>
                <c:pt idx="3188">
                  <c:v>100.99999999999997</c:v>
                </c:pt>
                <c:pt idx="3189">
                  <c:v>107.79999999999994</c:v>
                </c:pt>
                <c:pt idx="3190">
                  <c:v>-514.20000000000016</c:v>
                </c:pt>
                <c:pt idx="3191">
                  <c:v>-505.4000000000002</c:v>
                </c:pt>
                <c:pt idx="3192">
                  <c:v>1482.6000000000008</c:v>
                </c:pt>
                <c:pt idx="3193">
                  <c:v>-17.999999999999993</c:v>
                </c:pt>
                <c:pt idx="3194">
                  <c:v>-24.4</c:v>
                </c:pt>
                <c:pt idx="3195">
                  <c:v>-1.9999999999999574</c:v>
                </c:pt>
                <c:pt idx="3196">
                  <c:v>13.399999999999945</c:v>
                </c:pt>
                <c:pt idx="3197">
                  <c:v>4.1999999999999815</c:v>
                </c:pt>
                <c:pt idx="3198">
                  <c:v>109.79999999999998</c:v>
                </c:pt>
                <c:pt idx="3199">
                  <c:v>116.80000000000001</c:v>
                </c:pt>
                <c:pt idx="3200">
                  <c:v>-536.19999999999959</c:v>
                </c:pt>
                <c:pt idx="3201">
                  <c:v>-527.6</c:v>
                </c:pt>
                <c:pt idx="3202">
                  <c:v>-15.19999999999999</c:v>
                </c:pt>
                <c:pt idx="3203">
                  <c:v>-22.4</c:v>
                </c:pt>
                <c:pt idx="3204">
                  <c:v>418.99999999999994</c:v>
                </c:pt>
                <c:pt idx="3205">
                  <c:v>41.199999999999989</c:v>
                </c:pt>
                <c:pt idx="3206">
                  <c:v>32.399999999999892</c:v>
                </c:pt>
                <c:pt idx="3207">
                  <c:v>-3954.6000000000004</c:v>
                </c:pt>
                <c:pt idx="3208">
                  <c:v>101.2</c:v>
                </c:pt>
                <c:pt idx="3209">
                  <c:v>107.59999999999997</c:v>
                </c:pt>
                <c:pt idx="3210">
                  <c:v>-464.80000000000024</c:v>
                </c:pt>
                <c:pt idx="3211">
                  <c:v>-455.99999999999989</c:v>
                </c:pt>
                <c:pt idx="3212">
                  <c:v>-25.2</c:v>
                </c:pt>
                <c:pt idx="3213">
                  <c:v>-31.399999999999984</c:v>
                </c:pt>
                <c:pt idx="3214">
                  <c:v>58.60000000000003</c:v>
                </c:pt>
                <c:pt idx="3215">
                  <c:v>49.800000000000018</c:v>
                </c:pt>
                <c:pt idx="3216">
                  <c:v>3374.6000000000008</c:v>
                </c:pt>
                <c:pt idx="3217">
                  <c:v>89.799999999999983</c:v>
                </c:pt>
                <c:pt idx="3218">
                  <c:v>95.4</c:v>
                </c:pt>
                <c:pt idx="3219">
                  <c:v>-1582.3999999999999</c:v>
                </c:pt>
                <c:pt idx="3220">
                  <c:v>-403.79999999999973</c:v>
                </c:pt>
                <c:pt idx="3221">
                  <c:v>-395.19999999999987</c:v>
                </c:pt>
                <c:pt idx="3222">
                  <c:v>-28.000000000000004</c:v>
                </c:pt>
                <c:pt idx="3223">
                  <c:v>-34.000000000000007</c:v>
                </c:pt>
                <c:pt idx="3224">
                  <c:v>78.2</c:v>
                </c:pt>
                <c:pt idx="3225">
                  <c:v>70.199999999999989</c:v>
                </c:pt>
                <c:pt idx="3226">
                  <c:v>86.999999999999972</c:v>
                </c:pt>
                <c:pt idx="3227">
                  <c:v>93.200000000000031</c:v>
                </c:pt>
                <c:pt idx="3228">
                  <c:v>78.400000000000247</c:v>
                </c:pt>
                <c:pt idx="3229">
                  <c:v>-419.00000000000011</c:v>
                </c:pt>
                <c:pt idx="3230">
                  <c:v>-411</c:v>
                </c:pt>
                <c:pt idx="3231">
                  <c:v>958.19999999999936</c:v>
                </c:pt>
                <c:pt idx="3232">
                  <c:v>-26.2</c:v>
                </c:pt>
                <c:pt idx="3233">
                  <c:v>-31.799999999999983</c:v>
                </c:pt>
                <c:pt idx="3234">
                  <c:v>46.000000000000085</c:v>
                </c:pt>
                <c:pt idx="3235">
                  <c:v>37.199999999999989</c:v>
                </c:pt>
                <c:pt idx="3236">
                  <c:v>94.40000000000002</c:v>
                </c:pt>
                <c:pt idx="3237">
                  <c:v>100.20000000000002</c:v>
                </c:pt>
                <c:pt idx="3238">
                  <c:v>-434.59999999999974</c:v>
                </c:pt>
                <c:pt idx="3239">
                  <c:v>-425.99999999999977</c:v>
                </c:pt>
                <c:pt idx="3240">
                  <c:v>4799.7999999999984</c:v>
                </c:pt>
                <c:pt idx="3241">
                  <c:v>-26.8</c:v>
                </c:pt>
                <c:pt idx="3242">
                  <c:v>-32.000000000000007</c:v>
                </c:pt>
                <c:pt idx="3243">
                  <c:v>533.99999999999977</c:v>
                </c:pt>
                <c:pt idx="3244">
                  <c:v>-12.200000000000166</c:v>
                </c:pt>
                <c:pt idx="3245">
                  <c:v>-22.000000000000064</c:v>
                </c:pt>
                <c:pt idx="3246">
                  <c:v>109.39999999999998</c:v>
                </c:pt>
                <c:pt idx="3247">
                  <c:v>114.99999999999999</c:v>
                </c:pt>
                <c:pt idx="3248">
                  <c:v>-460.20000000000005</c:v>
                </c:pt>
                <c:pt idx="3249">
                  <c:v>-450.7999999999999</c:v>
                </c:pt>
                <c:pt idx="3250">
                  <c:v>-24.4</c:v>
                </c:pt>
                <c:pt idx="3251">
                  <c:v>-30.400000000000006</c:v>
                </c:pt>
                <c:pt idx="3252">
                  <c:v>33.199999999999896</c:v>
                </c:pt>
                <c:pt idx="3253">
                  <c:v>12.999999999999989</c:v>
                </c:pt>
                <c:pt idx="3254">
                  <c:v>3.399999999999892</c:v>
                </c:pt>
                <c:pt idx="3255">
                  <c:v>3587.3999999999996</c:v>
                </c:pt>
                <c:pt idx="3256">
                  <c:v>94.999999999999986</c:v>
                </c:pt>
                <c:pt idx="3257">
                  <c:v>99.399999999999991</c:v>
                </c:pt>
                <c:pt idx="3258">
                  <c:v>-371.40000000000015</c:v>
                </c:pt>
                <c:pt idx="3259">
                  <c:v>-362.60000000000014</c:v>
                </c:pt>
                <c:pt idx="3260">
                  <c:v>-30.200000000000003</c:v>
                </c:pt>
                <c:pt idx="3261">
                  <c:v>-35.399999999999984</c:v>
                </c:pt>
                <c:pt idx="3262">
                  <c:v>26.799999999999979</c:v>
                </c:pt>
                <c:pt idx="3263">
                  <c:v>17.999999999999883</c:v>
                </c:pt>
                <c:pt idx="3264">
                  <c:v>-3609.2</c:v>
                </c:pt>
                <c:pt idx="3265">
                  <c:v>90.800000000000026</c:v>
                </c:pt>
                <c:pt idx="3266">
                  <c:v>95.2</c:v>
                </c:pt>
                <c:pt idx="3267">
                  <c:v>77.400000000000091</c:v>
                </c:pt>
                <c:pt idx="3268">
                  <c:v>-327.60000000000008</c:v>
                </c:pt>
                <c:pt idx="3269">
                  <c:v>-318.59999999999997</c:v>
                </c:pt>
                <c:pt idx="3270">
                  <c:v>-37.20000000000001</c:v>
                </c:pt>
                <c:pt idx="3271">
                  <c:v>-41.399999999999991</c:v>
                </c:pt>
                <c:pt idx="3272">
                  <c:v>39.400000000000098</c:v>
                </c:pt>
                <c:pt idx="3273">
                  <c:v>30.600000000000094</c:v>
                </c:pt>
                <c:pt idx="3274">
                  <c:v>89.399999999999977</c:v>
                </c:pt>
                <c:pt idx="3275">
                  <c:v>93.799999999999983</c:v>
                </c:pt>
                <c:pt idx="3276">
                  <c:v>-1447.4000000000003</c:v>
                </c:pt>
                <c:pt idx="3277">
                  <c:v>-352.59999999999991</c:v>
                </c:pt>
                <c:pt idx="3278">
                  <c:v>-343.59999999999991</c:v>
                </c:pt>
                <c:pt idx="3279">
                  <c:v>3635.5999999999995</c:v>
                </c:pt>
                <c:pt idx="3280">
                  <c:v>-35.800000000000011</c:v>
                </c:pt>
                <c:pt idx="3281">
                  <c:v>-40.400000000000013</c:v>
                </c:pt>
                <c:pt idx="3282">
                  <c:v>8.0000000000000071</c:v>
                </c:pt>
                <c:pt idx="3283">
                  <c:v>-1.6000000000000014</c:v>
                </c:pt>
                <c:pt idx="3284">
                  <c:v>99.4</c:v>
                </c:pt>
                <c:pt idx="3285">
                  <c:v>103.99999999999996</c:v>
                </c:pt>
                <c:pt idx="3286">
                  <c:v>-368.59999999999997</c:v>
                </c:pt>
                <c:pt idx="3287">
                  <c:v>-358.99999999999989</c:v>
                </c:pt>
                <c:pt idx="3288">
                  <c:v>487.40000000000094</c:v>
                </c:pt>
                <c:pt idx="3289">
                  <c:v>-33.20000000000001</c:v>
                </c:pt>
                <c:pt idx="3290">
                  <c:v>-37.79999999999999</c:v>
                </c:pt>
                <c:pt idx="3291">
                  <c:v>60.999999999999943</c:v>
                </c:pt>
                <c:pt idx="3292">
                  <c:v>-21.400000000000041</c:v>
                </c:pt>
                <c:pt idx="3293">
                  <c:v>-31.00000000000005</c:v>
                </c:pt>
                <c:pt idx="3294">
                  <c:v>105.19999999999996</c:v>
                </c:pt>
                <c:pt idx="3295">
                  <c:v>109.39999999999993</c:v>
                </c:pt>
                <c:pt idx="3296">
                  <c:v>-387.8</c:v>
                </c:pt>
                <c:pt idx="3297">
                  <c:v>-378.4</c:v>
                </c:pt>
                <c:pt idx="3298">
                  <c:v>-32.000000000000007</c:v>
                </c:pt>
                <c:pt idx="3299">
                  <c:v>-36.400000000000013</c:v>
                </c:pt>
                <c:pt idx="3300">
                  <c:v>491.6</c:v>
                </c:pt>
                <c:pt idx="3301">
                  <c:v>1.3999999999999346</c:v>
                </c:pt>
                <c:pt idx="3302">
                  <c:v>-8.2000000000000739</c:v>
                </c:pt>
                <c:pt idx="3303">
                  <c:v>-2821.7999999999997</c:v>
                </c:pt>
                <c:pt idx="3304">
                  <c:v>99.600000000000009</c:v>
                </c:pt>
                <c:pt idx="3305">
                  <c:v>104.19999999999997</c:v>
                </c:pt>
                <c:pt idx="3306">
                  <c:v>-347.80000000000013</c:v>
                </c:pt>
                <c:pt idx="3307">
                  <c:v>-337.8</c:v>
                </c:pt>
                <c:pt idx="3308">
                  <c:v>-37.600000000000009</c:v>
                </c:pt>
                <c:pt idx="3309">
                  <c:v>-42.199999999999996</c:v>
                </c:pt>
                <c:pt idx="3310">
                  <c:v>15.399999999999991</c:v>
                </c:pt>
                <c:pt idx="3311">
                  <c:v>6.0000000000002274</c:v>
                </c:pt>
                <c:pt idx="3312">
                  <c:v>2997.6</c:v>
                </c:pt>
                <c:pt idx="3313">
                  <c:v>90.799999999999955</c:v>
                </c:pt>
                <c:pt idx="3314">
                  <c:v>94.800000000000026</c:v>
                </c:pt>
                <c:pt idx="3315">
                  <c:v>-1533.4</c:v>
                </c:pt>
                <c:pt idx="3316">
                  <c:v>-310.19999999999993</c:v>
                </c:pt>
                <c:pt idx="3317">
                  <c:v>-300.80000000000007</c:v>
                </c:pt>
                <c:pt idx="3318">
                  <c:v>-38.999999999999993</c:v>
                </c:pt>
                <c:pt idx="3319">
                  <c:v>-43.399999999999991</c:v>
                </c:pt>
                <c:pt idx="3320">
                  <c:v>33.199999999999896</c:v>
                </c:pt>
                <c:pt idx="3321">
                  <c:v>24.200000000000088</c:v>
                </c:pt>
                <c:pt idx="3322">
                  <c:v>88.999999999999972</c:v>
                </c:pt>
                <c:pt idx="3323">
                  <c:v>93.59999999999998</c:v>
                </c:pt>
                <c:pt idx="3324">
                  <c:v>104.40000000000005</c:v>
                </c:pt>
                <c:pt idx="3325">
                  <c:v>-320.59999999999985</c:v>
                </c:pt>
                <c:pt idx="3326">
                  <c:v>-311.79999999999995</c:v>
                </c:pt>
                <c:pt idx="3327">
                  <c:v>237.39999999999952</c:v>
                </c:pt>
                <c:pt idx="3328">
                  <c:v>-36.999999999999986</c:v>
                </c:pt>
                <c:pt idx="3329">
                  <c:v>-40.79999999999999</c:v>
                </c:pt>
                <c:pt idx="3330">
                  <c:v>12.199999999999989</c:v>
                </c:pt>
                <c:pt idx="3331">
                  <c:v>2.9999999999999361</c:v>
                </c:pt>
                <c:pt idx="3332">
                  <c:v>93.59999999999998</c:v>
                </c:pt>
                <c:pt idx="3333">
                  <c:v>97.59999999999998</c:v>
                </c:pt>
                <c:pt idx="3334">
                  <c:v>-333.39999999999986</c:v>
                </c:pt>
                <c:pt idx="3335">
                  <c:v>-324.19999999999982</c:v>
                </c:pt>
                <c:pt idx="3336">
                  <c:v>3455.4</c:v>
                </c:pt>
                <c:pt idx="3337">
                  <c:v>-36.999999999999986</c:v>
                </c:pt>
                <c:pt idx="3338">
                  <c:v>-40.79999999999999</c:v>
                </c:pt>
                <c:pt idx="3339">
                  <c:v>519.60000000000014</c:v>
                </c:pt>
                <c:pt idx="3340">
                  <c:v>-26.199999999999868</c:v>
                </c:pt>
                <c:pt idx="3341">
                  <c:v>-36.20000000000001</c:v>
                </c:pt>
                <c:pt idx="3342">
                  <c:v>103.59999999999995</c:v>
                </c:pt>
                <c:pt idx="3343">
                  <c:v>107.60000000000001</c:v>
                </c:pt>
                <c:pt idx="3344">
                  <c:v>-354.20000000000005</c:v>
                </c:pt>
                <c:pt idx="3345">
                  <c:v>-344.2</c:v>
                </c:pt>
                <c:pt idx="3346">
                  <c:v>-35.399999999999984</c:v>
                </c:pt>
                <c:pt idx="3347">
                  <c:v>-39.79999999999999</c:v>
                </c:pt>
                <c:pt idx="3348">
                  <c:v>71.400000000000034</c:v>
                </c:pt>
                <c:pt idx="3349">
                  <c:v>-7.6000000000000512</c:v>
                </c:pt>
                <c:pt idx="3350">
                  <c:v>-17.400000000000126</c:v>
                </c:pt>
                <c:pt idx="3351">
                  <c:v>3910.1999999999989</c:v>
                </c:pt>
                <c:pt idx="3352">
                  <c:v>90.800000000000026</c:v>
                </c:pt>
                <c:pt idx="3353">
                  <c:v>94.4</c:v>
                </c:pt>
                <c:pt idx="3354">
                  <c:v>-280.99999999999989</c:v>
                </c:pt>
                <c:pt idx="3355">
                  <c:v>-271.60000000000008</c:v>
                </c:pt>
                <c:pt idx="3356">
                  <c:v>-39.199999999999989</c:v>
                </c:pt>
                <c:pt idx="3357">
                  <c:v>-42.399999999999991</c:v>
                </c:pt>
                <c:pt idx="3358">
                  <c:v>2.2000000000000242</c:v>
                </c:pt>
                <c:pt idx="3359">
                  <c:v>-6.7999999999999616</c:v>
                </c:pt>
                <c:pt idx="3360">
                  <c:v>-3516.7999999999993</c:v>
                </c:pt>
                <c:pt idx="3361">
                  <c:v>89.000000000000043</c:v>
                </c:pt>
                <c:pt idx="3362">
                  <c:v>91.999999999999986</c:v>
                </c:pt>
                <c:pt idx="3363">
                  <c:v>122.40000000000002</c:v>
                </c:pt>
                <c:pt idx="3364">
                  <c:v>-249.79999999999984</c:v>
                </c:pt>
                <c:pt idx="3365">
                  <c:v>-240.39999999999998</c:v>
                </c:pt>
                <c:pt idx="3366">
                  <c:v>-44.599999999999994</c:v>
                </c:pt>
                <c:pt idx="3367">
                  <c:v>-48</c:v>
                </c:pt>
                <c:pt idx="3368">
                  <c:v>9.4000000000000306</c:v>
                </c:pt>
                <c:pt idx="3369">
                  <c:v>0.19999999999988916</c:v>
                </c:pt>
                <c:pt idx="3370">
                  <c:v>88.200000000000045</c:v>
                </c:pt>
                <c:pt idx="3371">
                  <c:v>91.4</c:v>
                </c:pt>
                <c:pt idx="3372">
                  <c:v>-1328.1999999999996</c:v>
                </c:pt>
                <c:pt idx="3373">
                  <c:v>-265.99999999999994</c:v>
                </c:pt>
                <c:pt idx="3374">
                  <c:v>-256.80000000000013</c:v>
                </c:pt>
                <c:pt idx="3375">
                  <c:v>2658.1999999999994</c:v>
                </c:pt>
                <c:pt idx="3376">
                  <c:v>-44.199999999999996</c:v>
                </c:pt>
                <c:pt idx="3377">
                  <c:v>-46.999999999999993</c:v>
                </c:pt>
                <c:pt idx="3378">
                  <c:v>-6.2000000000001165</c:v>
                </c:pt>
                <c:pt idx="3379">
                  <c:v>-15.799999999999947</c:v>
                </c:pt>
                <c:pt idx="3380">
                  <c:v>93.8</c:v>
                </c:pt>
                <c:pt idx="3381">
                  <c:v>97</c:v>
                </c:pt>
                <c:pt idx="3382">
                  <c:v>-276.79999999999978</c:v>
                </c:pt>
                <c:pt idx="3383">
                  <c:v>-267.00000000000017</c:v>
                </c:pt>
                <c:pt idx="3384">
                  <c:v>-55.599999999999739</c:v>
                </c:pt>
                <c:pt idx="3385">
                  <c:v>-42.400000000000013</c:v>
                </c:pt>
                <c:pt idx="3386">
                  <c:v>-45.199999999999996</c:v>
                </c:pt>
                <c:pt idx="3387">
                  <c:v>85.59999999999998</c:v>
                </c:pt>
                <c:pt idx="3388">
                  <c:v>-21.199999999999974</c:v>
                </c:pt>
                <c:pt idx="3389">
                  <c:v>-30.799999999999983</c:v>
                </c:pt>
                <c:pt idx="3390">
                  <c:v>96.799999999999983</c:v>
                </c:pt>
                <c:pt idx="3391">
                  <c:v>99.800000000000011</c:v>
                </c:pt>
                <c:pt idx="3392">
                  <c:v>-289.40000000000003</c:v>
                </c:pt>
                <c:pt idx="3393">
                  <c:v>-279.60000000000014</c:v>
                </c:pt>
                <c:pt idx="3394">
                  <c:v>-41.200000000000017</c:v>
                </c:pt>
                <c:pt idx="3395">
                  <c:v>-44.599999999999994</c:v>
                </c:pt>
                <c:pt idx="3396">
                  <c:v>468.20000000000005</c:v>
                </c:pt>
                <c:pt idx="3397">
                  <c:v>-6.0000000000000497</c:v>
                </c:pt>
                <c:pt idx="3398">
                  <c:v>-15.600000000000058</c:v>
                </c:pt>
                <c:pt idx="3399">
                  <c:v>-2668.6000000000008</c:v>
                </c:pt>
                <c:pt idx="3400">
                  <c:v>94.4</c:v>
                </c:pt>
                <c:pt idx="3401">
                  <c:v>97.19999999999996</c:v>
                </c:pt>
                <c:pt idx="3402">
                  <c:v>-267.20000000000005</c:v>
                </c:pt>
                <c:pt idx="3403">
                  <c:v>-257.19999999999993</c:v>
                </c:pt>
                <c:pt idx="3404">
                  <c:v>-45.399999999999991</c:v>
                </c:pt>
                <c:pt idx="3405">
                  <c:v>-48.599999999999994</c:v>
                </c:pt>
                <c:pt idx="3406">
                  <c:v>2.8000000000000469</c:v>
                </c:pt>
                <c:pt idx="3407">
                  <c:v>-6.6000000000000725</c:v>
                </c:pt>
                <c:pt idx="3408">
                  <c:v>2982.4000000000005</c:v>
                </c:pt>
                <c:pt idx="3409">
                  <c:v>88.200000000000045</c:v>
                </c:pt>
                <c:pt idx="3410">
                  <c:v>90.800000000000026</c:v>
                </c:pt>
                <c:pt idx="3411">
                  <c:v>-1273.4000000000001</c:v>
                </c:pt>
                <c:pt idx="3412">
                  <c:v>-244.60000000000005</c:v>
                </c:pt>
                <c:pt idx="3413">
                  <c:v>-235.60000000000016</c:v>
                </c:pt>
                <c:pt idx="3414">
                  <c:v>-45.200000000000017</c:v>
                </c:pt>
                <c:pt idx="3415">
                  <c:v>-47.999999999999972</c:v>
                </c:pt>
                <c:pt idx="3416">
                  <c:v>12.199999999999989</c:v>
                </c:pt>
                <c:pt idx="3417">
                  <c:v>2.6000000000001577</c:v>
                </c:pt>
                <c:pt idx="3418">
                  <c:v>86.999999999999972</c:v>
                </c:pt>
                <c:pt idx="3419">
                  <c:v>90.399999999999977</c:v>
                </c:pt>
                <c:pt idx="3420">
                  <c:v>140.39999999999964</c:v>
                </c:pt>
                <c:pt idx="3421">
                  <c:v>-247.99999999999994</c:v>
                </c:pt>
                <c:pt idx="3422">
                  <c:v>-238.79999999999981</c:v>
                </c:pt>
                <c:pt idx="3423">
                  <c:v>-232.8000000000003</c:v>
                </c:pt>
                <c:pt idx="3424">
                  <c:v>-43.79999999999999</c:v>
                </c:pt>
                <c:pt idx="3425">
                  <c:v>-46.8</c:v>
                </c:pt>
                <c:pt idx="3426">
                  <c:v>0.39999999999995595</c:v>
                </c:pt>
                <c:pt idx="3427">
                  <c:v>-8.9999999999999858</c:v>
                </c:pt>
                <c:pt idx="3428">
                  <c:v>88.999999999999972</c:v>
                </c:pt>
                <c:pt idx="3429">
                  <c:v>91.799999999999983</c:v>
                </c:pt>
                <c:pt idx="3430">
                  <c:v>-255.20000000000005</c:v>
                </c:pt>
                <c:pt idx="3431">
                  <c:v>-245.8</c:v>
                </c:pt>
                <c:pt idx="3432">
                  <c:v>3076.6000000000004</c:v>
                </c:pt>
                <c:pt idx="3433">
                  <c:v>-44.199999999999996</c:v>
                </c:pt>
                <c:pt idx="3434">
                  <c:v>-46.599999999999994</c:v>
                </c:pt>
                <c:pt idx="3435">
                  <c:v>512.19999999999993</c:v>
                </c:pt>
                <c:pt idx="3436">
                  <c:v>-27.200000000000024</c:v>
                </c:pt>
                <c:pt idx="3437">
                  <c:v>-37.000000000000099</c:v>
                </c:pt>
                <c:pt idx="3438">
                  <c:v>96.199999999999989</c:v>
                </c:pt>
                <c:pt idx="3439">
                  <c:v>99.199999999999989</c:v>
                </c:pt>
                <c:pt idx="3440">
                  <c:v>-270.40000000000003</c:v>
                </c:pt>
                <c:pt idx="3441">
                  <c:v>-260.20000000000005</c:v>
                </c:pt>
                <c:pt idx="3442">
                  <c:v>-43.199999999999996</c:v>
                </c:pt>
                <c:pt idx="3443">
                  <c:v>-46.4</c:v>
                </c:pt>
                <c:pt idx="3444">
                  <c:v>97.40000000000002</c:v>
                </c:pt>
                <c:pt idx="3445">
                  <c:v>-15.000000000000036</c:v>
                </c:pt>
                <c:pt idx="3446">
                  <c:v>-24.799999999999933</c:v>
                </c:pt>
                <c:pt idx="3447">
                  <c:v>3533.4</c:v>
                </c:pt>
                <c:pt idx="3448">
                  <c:v>87.399999999999977</c:v>
                </c:pt>
                <c:pt idx="3449">
                  <c:v>90.2</c:v>
                </c:pt>
                <c:pt idx="3450">
                  <c:v>-226.99999999999994</c:v>
                </c:pt>
                <c:pt idx="3451">
                  <c:v>-217.60000000000011</c:v>
                </c:pt>
                <c:pt idx="3452">
                  <c:v>-44.599999999999994</c:v>
                </c:pt>
                <c:pt idx="3453">
                  <c:v>-46.8</c:v>
                </c:pt>
                <c:pt idx="3454">
                  <c:v>-9.6000000000000085</c:v>
                </c:pt>
                <c:pt idx="3455">
                  <c:v>-18.800000000000061</c:v>
                </c:pt>
                <c:pt idx="3456">
                  <c:v>-3026.1999999999985</c:v>
                </c:pt>
                <c:pt idx="3457">
                  <c:v>88</c:v>
                </c:pt>
                <c:pt idx="3458">
                  <c:v>90.199999999999974</c:v>
                </c:pt>
                <c:pt idx="3459">
                  <c:v>127.20000000000002</c:v>
                </c:pt>
                <c:pt idx="3460">
                  <c:v>-213.79999999999998</c:v>
                </c:pt>
                <c:pt idx="3461">
                  <c:v>-204.2</c:v>
                </c:pt>
                <c:pt idx="3462">
                  <c:v>-48</c:v>
                </c:pt>
                <c:pt idx="3463">
                  <c:v>-50.199999999999996</c:v>
                </c:pt>
                <c:pt idx="3464">
                  <c:v>-7.2000000000000952</c:v>
                </c:pt>
                <c:pt idx="3465">
                  <c:v>-16.799999999999926</c:v>
                </c:pt>
                <c:pt idx="3466">
                  <c:v>87.399999999999991</c:v>
                </c:pt>
                <c:pt idx="3467">
                  <c:v>90.199999999999974</c:v>
                </c:pt>
                <c:pt idx="3468">
                  <c:v>-1052.8000000000002</c:v>
                </c:pt>
                <c:pt idx="3469">
                  <c:v>-221.19999999999996</c:v>
                </c:pt>
                <c:pt idx="3470">
                  <c:v>-211.80000000000004</c:v>
                </c:pt>
                <c:pt idx="3471">
                  <c:v>3020.8</c:v>
                </c:pt>
                <c:pt idx="3472">
                  <c:v>-48.199999999999996</c:v>
                </c:pt>
                <c:pt idx="3473">
                  <c:v>-50.199999999999996</c:v>
                </c:pt>
                <c:pt idx="3474">
                  <c:v>-22.000000000000064</c:v>
                </c:pt>
                <c:pt idx="3475">
                  <c:v>-31.799999999999962</c:v>
                </c:pt>
                <c:pt idx="3476">
                  <c:v>92.40000000000002</c:v>
                </c:pt>
                <c:pt idx="3477">
                  <c:v>94.999999999999986</c:v>
                </c:pt>
                <c:pt idx="3478">
                  <c:v>-228.59999999999997</c:v>
                </c:pt>
                <c:pt idx="3479">
                  <c:v>-218.79999999999978</c:v>
                </c:pt>
                <c:pt idx="3480">
                  <c:v>-408.19999999999936</c:v>
                </c:pt>
                <c:pt idx="3481">
                  <c:v>-45.8</c:v>
                </c:pt>
                <c:pt idx="3482">
                  <c:v>-48.199999999999996</c:v>
                </c:pt>
                <c:pt idx="3483">
                  <c:v>99.2</c:v>
                </c:pt>
                <c:pt idx="3484">
                  <c:v>-37.200000000000166</c:v>
                </c:pt>
                <c:pt idx="3485">
                  <c:v>-46.8</c:v>
                </c:pt>
                <c:pt idx="3486">
                  <c:v>94.600000000000009</c:v>
                </c:pt>
                <c:pt idx="3487">
                  <c:v>97.399999999999991</c:v>
                </c:pt>
                <c:pt idx="3488">
                  <c:v>-239.39999999999992</c:v>
                </c:pt>
                <c:pt idx="3489">
                  <c:v>-229.19999999999987</c:v>
                </c:pt>
                <c:pt idx="3490">
                  <c:v>-45.399999999999991</c:v>
                </c:pt>
                <c:pt idx="3491">
                  <c:v>-48.199999999999996</c:v>
                </c:pt>
                <c:pt idx="3492">
                  <c:v>494.39999999999992</c:v>
                </c:pt>
                <c:pt idx="3493">
                  <c:v>-25.600000000000023</c:v>
                </c:pt>
                <c:pt idx="3494">
                  <c:v>-35.200000000000031</c:v>
                </c:pt>
                <c:pt idx="3495">
                  <c:v>-2707.8</c:v>
                </c:pt>
                <c:pt idx="3496">
                  <c:v>93.59999999999998</c:v>
                </c:pt>
                <c:pt idx="3497">
                  <c:v>95.600000000000023</c:v>
                </c:pt>
                <c:pt idx="3498">
                  <c:v>-223.40000000000018</c:v>
                </c:pt>
                <c:pt idx="3499">
                  <c:v>-213.39999999999995</c:v>
                </c:pt>
                <c:pt idx="3500">
                  <c:v>-49.199999999999996</c:v>
                </c:pt>
                <c:pt idx="3501">
                  <c:v>-51.6</c:v>
                </c:pt>
                <c:pt idx="3502">
                  <c:v>-19.200000000000017</c:v>
                </c:pt>
                <c:pt idx="3503">
                  <c:v>-29.199999999999982</c:v>
                </c:pt>
                <c:pt idx="3504">
                  <c:v>3371.6</c:v>
                </c:pt>
                <c:pt idx="3505">
                  <c:v>87.600000000000023</c:v>
                </c:pt>
                <c:pt idx="3506">
                  <c:v>89.999999999999957</c:v>
                </c:pt>
                <c:pt idx="3507">
                  <c:v>-1074.2</c:v>
                </c:pt>
                <c:pt idx="3508">
                  <c:v>-205.80000000000015</c:v>
                </c:pt>
                <c:pt idx="3509">
                  <c:v>-195.99999999999991</c:v>
                </c:pt>
                <c:pt idx="3510">
                  <c:v>-47.8</c:v>
                </c:pt>
                <c:pt idx="3511">
                  <c:v>-50.399999999999977</c:v>
                </c:pt>
                <c:pt idx="3512">
                  <c:v>-14.000000000000057</c:v>
                </c:pt>
                <c:pt idx="3513">
                  <c:v>-23.600000000000065</c:v>
                </c:pt>
                <c:pt idx="3514">
                  <c:v>87.2</c:v>
                </c:pt>
                <c:pt idx="3515">
                  <c:v>89.8</c:v>
                </c:pt>
                <c:pt idx="3516">
                  <c:v>140.19999999999993</c:v>
                </c:pt>
                <c:pt idx="3517">
                  <c:v>-204.40000000000003</c:v>
                </c:pt>
                <c:pt idx="3518">
                  <c:v>-194.80000000000004</c:v>
                </c:pt>
                <c:pt idx="3519">
                  <c:v>-628.19999999999959</c:v>
                </c:pt>
                <c:pt idx="3520">
                  <c:v>-46.999999999999993</c:v>
                </c:pt>
                <c:pt idx="3521">
                  <c:v>-49</c:v>
                </c:pt>
                <c:pt idx="3522">
                  <c:v>-20.400000000000063</c:v>
                </c:pt>
                <c:pt idx="3523">
                  <c:v>-29.600000000000115</c:v>
                </c:pt>
                <c:pt idx="3524">
                  <c:v>87.399999999999977</c:v>
                </c:pt>
                <c:pt idx="3525">
                  <c:v>90.000000000000028</c:v>
                </c:pt>
                <c:pt idx="3526">
                  <c:v>-208.99999999999997</c:v>
                </c:pt>
                <c:pt idx="3527">
                  <c:v>-199.39999999999998</c:v>
                </c:pt>
                <c:pt idx="3528">
                  <c:v>3226.2000000000021</c:v>
                </c:pt>
                <c:pt idx="3529">
                  <c:v>-46.599999999999994</c:v>
                </c:pt>
                <c:pt idx="3530">
                  <c:v>-48.199999999999996</c:v>
                </c:pt>
                <c:pt idx="3531">
                  <c:v>532.80000000000007</c:v>
                </c:pt>
                <c:pt idx="3532">
                  <c:v>-48.799999999999955</c:v>
                </c:pt>
                <c:pt idx="3533">
                  <c:v>-58.399999999999963</c:v>
                </c:pt>
                <c:pt idx="3534">
                  <c:v>94.2</c:v>
                </c:pt>
                <c:pt idx="3535">
                  <c:v>96.399999999999963</c:v>
                </c:pt>
                <c:pt idx="3536">
                  <c:v>-223.00000000000003</c:v>
                </c:pt>
                <c:pt idx="3537">
                  <c:v>-213.40000000000012</c:v>
                </c:pt>
                <c:pt idx="3538">
                  <c:v>-46.199999999999996</c:v>
                </c:pt>
                <c:pt idx="3539">
                  <c:v>-48.599999999999994</c:v>
                </c:pt>
                <c:pt idx="3540">
                  <c:v>105.40000000000002</c:v>
                </c:pt>
                <c:pt idx="3541">
                  <c:v>-39.200000000000124</c:v>
                </c:pt>
                <c:pt idx="3542">
                  <c:v>-49.200000000000088</c:v>
                </c:pt>
                <c:pt idx="3543">
                  <c:v>2956.599999999999</c:v>
                </c:pt>
                <c:pt idx="3544">
                  <c:v>87.800000000000026</c:v>
                </c:pt>
                <c:pt idx="3545">
                  <c:v>90.000000000000028</c:v>
                </c:pt>
                <c:pt idx="3546">
                  <c:v>-195.39999999999989</c:v>
                </c:pt>
                <c:pt idx="3547">
                  <c:v>-186.20000000000002</c:v>
                </c:pt>
                <c:pt idx="3548">
                  <c:v>-46.199999999999996</c:v>
                </c:pt>
                <c:pt idx="3549">
                  <c:v>-48</c:v>
                </c:pt>
                <c:pt idx="3550">
                  <c:v>-34.799999999999898</c:v>
                </c:pt>
                <c:pt idx="3551">
                  <c:v>-44.000000000000128</c:v>
                </c:pt>
                <c:pt idx="3552">
                  <c:v>-2221.2000000000003</c:v>
                </c:pt>
                <c:pt idx="3553">
                  <c:v>88.199999999999974</c:v>
                </c:pt>
                <c:pt idx="3554">
                  <c:v>89.799999999999983</c:v>
                </c:pt>
                <c:pt idx="3555">
                  <c:v>192.00000000000017</c:v>
                </c:pt>
                <c:pt idx="3556">
                  <c:v>-185.80000000000004</c:v>
                </c:pt>
                <c:pt idx="3557">
                  <c:v>-175.9999999999998</c:v>
                </c:pt>
                <c:pt idx="3558">
                  <c:v>-49</c:v>
                </c:pt>
                <c:pt idx="3559">
                  <c:v>-50.6</c:v>
                </c:pt>
                <c:pt idx="3560">
                  <c:v>-33.399999999999963</c:v>
                </c:pt>
                <c:pt idx="3561">
                  <c:v>-43.200000000000038</c:v>
                </c:pt>
                <c:pt idx="3562">
                  <c:v>88.40000000000002</c:v>
                </c:pt>
                <c:pt idx="3563">
                  <c:v>90.59999999999998</c:v>
                </c:pt>
                <c:pt idx="3564">
                  <c:v>-1503.7999999999997</c:v>
                </c:pt>
                <c:pt idx="3565">
                  <c:v>-193.6</c:v>
                </c:pt>
                <c:pt idx="3566">
                  <c:v>-184.19999999999987</c:v>
                </c:pt>
                <c:pt idx="3567">
                  <c:v>2249.1999999999998</c:v>
                </c:pt>
                <c:pt idx="3568">
                  <c:v>-48.8</c:v>
                </c:pt>
                <c:pt idx="3569">
                  <c:v>-51</c:v>
                </c:pt>
                <c:pt idx="3570">
                  <c:v>-39.200000000000124</c:v>
                </c:pt>
                <c:pt idx="3571">
                  <c:v>-48.799999999999955</c:v>
                </c:pt>
                <c:pt idx="3572">
                  <c:v>91.2</c:v>
                </c:pt>
                <c:pt idx="3573">
                  <c:v>93.4</c:v>
                </c:pt>
                <c:pt idx="3574">
                  <c:v>-198.79999999999995</c:v>
                </c:pt>
                <c:pt idx="3575">
                  <c:v>-188.79999999999998</c:v>
                </c:pt>
                <c:pt idx="3576">
                  <c:v>-483.80000000000081</c:v>
                </c:pt>
                <c:pt idx="3577">
                  <c:v>-47.599999999999994</c:v>
                </c:pt>
                <c:pt idx="3578">
                  <c:v>-49</c:v>
                </c:pt>
                <c:pt idx="3579">
                  <c:v>93.40000000000002</c:v>
                </c:pt>
                <c:pt idx="3580">
                  <c:v>-45.599999999999952</c:v>
                </c:pt>
                <c:pt idx="3581">
                  <c:v>-55.600000000000094</c:v>
                </c:pt>
                <c:pt idx="3582">
                  <c:v>92.399999999999963</c:v>
                </c:pt>
                <c:pt idx="3583">
                  <c:v>94.199999999999989</c:v>
                </c:pt>
                <c:pt idx="3584">
                  <c:v>-207.00000000000003</c:v>
                </c:pt>
                <c:pt idx="3585">
                  <c:v>-197.00000000000006</c:v>
                </c:pt>
                <c:pt idx="3586">
                  <c:v>-47.4</c:v>
                </c:pt>
                <c:pt idx="3587">
                  <c:v>-49.6</c:v>
                </c:pt>
                <c:pt idx="3588">
                  <c:v>454.39999999999986</c:v>
                </c:pt>
                <c:pt idx="3589">
                  <c:v>-37.800000000000011</c:v>
                </c:pt>
                <c:pt idx="3590">
                  <c:v>-47.40000000000002</c:v>
                </c:pt>
                <c:pt idx="3591">
                  <c:v>-2696.0000000000009</c:v>
                </c:pt>
                <c:pt idx="3592">
                  <c:v>92.4</c:v>
                </c:pt>
                <c:pt idx="3593">
                  <c:v>93.999999999999957</c:v>
                </c:pt>
                <c:pt idx="3594">
                  <c:v>-198.99999999999983</c:v>
                </c:pt>
                <c:pt idx="3595">
                  <c:v>-188.99999999999989</c:v>
                </c:pt>
                <c:pt idx="3596">
                  <c:v>-50.4</c:v>
                </c:pt>
                <c:pt idx="3597">
                  <c:v>-52.2</c:v>
                </c:pt>
                <c:pt idx="3598">
                  <c:v>-33.999999999999986</c:v>
                </c:pt>
                <c:pt idx="3599">
                  <c:v>-44.000000000000128</c:v>
                </c:pt>
                <c:pt idx="3600">
                  <c:v>3602.2000000000003</c:v>
                </c:pt>
                <c:pt idx="3601">
                  <c:v>87.2</c:v>
                </c:pt>
                <c:pt idx="3602">
                  <c:v>88.800000000000026</c:v>
                </c:pt>
                <c:pt idx="3603">
                  <c:v>-1504.7999999999997</c:v>
                </c:pt>
                <c:pt idx="3604">
                  <c:v>-189.79999999999995</c:v>
                </c:pt>
                <c:pt idx="3605">
                  <c:v>-180.00000000000006</c:v>
                </c:pt>
                <c:pt idx="3606">
                  <c:v>-48.199999999999996</c:v>
                </c:pt>
                <c:pt idx="3607">
                  <c:v>-49.8</c:v>
                </c:pt>
                <c:pt idx="3608">
                  <c:v>-30.799999999999983</c:v>
                </c:pt>
                <c:pt idx="3609">
                  <c:v>-40.599999999999881</c:v>
                </c:pt>
                <c:pt idx="3610">
                  <c:v>87.600000000000023</c:v>
                </c:pt>
                <c:pt idx="3611">
                  <c:v>89.200000000000031</c:v>
                </c:pt>
                <c:pt idx="3612">
                  <c:v>224.19999999999973</c:v>
                </c:pt>
                <c:pt idx="3613">
                  <c:v>-183</c:v>
                </c:pt>
                <c:pt idx="3614">
                  <c:v>-172.99999999999986</c:v>
                </c:pt>
                <c:pt idx="3615">
                  <c:v>-604.80000000000018</c:v>
                </c:pt>
                <c:pt idx="3616">
                  <c:v>-48</c:v>
                </c:pt>
                <c:pt idx="3617">
                  <c:v>-49.599999999999973</c:v>
                </c:pt>
                <c:pt idx="3618">
                  <c:v>-31.00000000000005</c:v>
                </c:pt>
                <c:pt idx="3619">
                  <c:v>-40.600000000000058</c:v>
                </c:pt>
                <c:pt idx="3620">
                  <c:v>86.59999999999998</c:v>
                </c:pt>
                <c:pt idx="3621">
                  <c:v>88</c:v>
                </c:pt>
                <c:pt idx="3622">
                  <c:v>-183.60000000000002</c:v>
                </c:pt>
                <c:pt idx="3623">
                  <c:v>-174.39999999999998</c:v>
                </c:pt>
                <c:pt idx="3624">
                  <c:v>2287.400000000001</c:v>
                </c:pt>
                <c:pt idx="3625">
                  <c:v>-48.4</c:v>
                </c:pt>
                <c:pt idx="3626">
                  <c:v>-50</c:v>
                </c:pt>
                <c:pt idx="3627">
                  <c:v>-41.39999999999997</c:v>
                </c:pt>
                <c:pt idx="3628">
                  <c:v>-50.999999999999979</c:v>
                </c:pt>
                <c:pt idx="3629">
                  <c:v>89.200000000000017</c:v>
                </c:pt>
                <c:pt idx="3630">
                  <c:v>90.799999999999955</c:v>
                </c:pt>
                <c:pt idx="3631">
                  <c:v>-188.19999999999996</c:v>
                </c:pt>
                <c:pt idx="3632">
                  <c:v>-178.39999999999989</c:v>
                </c:pt>
                <c:pt idx="3633">
                  <c:v>-48.599999999999994</c:v>
                </c:pt>
                <c:pt idx="3634">
                  <c:v>-50.4</c:v>
                </c:pt>
                <c:pt idx="3635">
                  <c:v>-85.39999999999992</c:v>
                </c:pt>
                <c:pt idx="3636">
                  <c:v>174.40000000000003</c:v>
                </c:pt>
                <c:pt idx="3637">
                  <c:v>-312.80000000000035</c:v>
                </c:pt>
                <c:pt idx="3638">
                  <c:v>-97.40000000000002</c:v>
                </c:pt>
                <c:pt idx="3639">
                  <c:v>-220.40000000000006</c:v>
                </c:pt>
                <c:pt idx="3640">
                  <c:v>183.99999999999997</c:v>
                </c:pt>
                <c:pt idx="3641">
                  <c:v>-243.59999999999962</c:v>
                </c:pt>
                <c:pt idx="3642">
                  <c:v>-50.4</c:v>
                </c:pt>
                <c:pt idx="3643">
                  <c:v>-51.199999999999974</c:v>
                </c:pt>
                <c:pt idx="3644">
                  <c:v>-99.200000000000088</c:v>
                </c:pt>
                <c:pt idx="3645">
                  <c:v>-109.39999999999993</c:v>
                </c:pt>
                <c:pt idx="3646">
                  <c:v>91.59999999999998</c:v>
                </c:pt>
                <c:pt idx="3647">
                  <c:v>91.799999999999969</c:v>
                </c:pt>
                <c:pt idx="3648">
                  <c:v>-129.59999999999994</c:v>
                </c:pt>
                <c:pt idx="3649">
                  <c:v>-119.80000000000004</c:v>
                </c:pt>
                <c:pt idx="3650">
                  <c:v>-50.6</c:v>
                </c:pt>
                <c:pt idx="3651">
                  <c:v>-51</c:v>
                </c:pt>
                <c:pt idx="3652">
                  <c:v>-96.399999999999864</c:v>
                </c:pt>
                <c:pt idx="3653">
                  <c:v>-106.79999999999995</c:v>
                </c:pt>
                <c:pt idx="3654">
                  <c:v>91.399999999999977</c:v>
                </c:pt>
                <c:pt idx="3655">
                  <c:v>91.800000000000011</c:v>
                </c:pt>
                <c:pt idx="3656">
                  <c:v>-131.99999999999986</c:v>
                </c:pt>
                <c:pt idx="3657">
                  <c:v>-122.40000000000002</c:v>
                </c:pt>
                <c:pt idx="3658">
                  <c:v>-50.799999999999976</c:v>
                </c:pt>
                <c:pt idx="3659">
                  <c:v>-51</c:v>
                </c:pt>
                <c:pt idx="3660">
                  <c:v>-94.599999999999966</c:v>
                </c:pt>
                <c:pt idx="3661">
                  <c:v>-104.20000000000016</c:v>
                </c:pt>
                <c:pt idx="3662">
                  <c:v>91.199999999999974</c:v>
                </c:pt>
                <c:pt idx="3663">
                  <c:v>91.4</c:v>
                </c:pt>
                <c:pt idx="3664">
                  <c:v>-133.20000000000007</c:v>
                </c:pt>
                <c:pt idx="3665">
                  <c:v>-123.60000000000007</c:v>
                </c:pt>
                <c:pt idx="3666">
                  <c:v>-50.799999999999976</c:v>
                </c:pt>
                <c:pt idx="3667">
                  <c:v>-51.59999999999998</c:v>
                </c:pt>
                <c:pt idx="3668">
                  <c:v>-82.399999999999977</c:v>
                </c:pt>
                <c:pt idx="3669">
                  <c:v>-91.799999999999926</c:v>
                </c:pt>
                <c:pt idx="3670">
                  <c:v>90.999999999999986</c:v>
                </c:pt>
                <c:pt idx="3671">
                  <c:v>91.399999999999963</c:v>
                </c:pt>
                <c:pt idx="3672">
                  <c:v>-144.40000000000009</c:v>
                </c:pt>
                <c:pt idx="3673">
                  <c:v>-134.7999999999999</c:v>
                </c:pt>
                <c:pt idx="3674">
                  <c:v>-50.399999999999977</c:v>
                </c:pt>
                <c:pt idx="3675">
                  <c:v>-51</c:v>
                </c:pt>
                <c:pt idx="3676">
                  <c:v>-71.000000000000085</c:v>
                </c:pt>
                <c:pt idx="3677">
                  <c:v>-80.799999999999983</c:v>
                </c:pt>
                <c:pt idx="3678">
                  <c:v>89.999999999999957</c:v>
                </c:pt>
                <c:pt idx="3679">
                  <c:v>91.000000000000014</c:v>
                </c:pt>
                <c:pt idx="3680">
                  <c:v>-154.99999999999989</c:v>
                </c:pt>
                <c:pt idx="3681">
                  <c:v>-145.19999999999999</c:v>
                </c:pt>
                <c:pt idx="3682">
                  <c:v>-49.599999999999973</c:v>
                </c:pt>
                <c:pt idx="3683">
                  <c:v>-50.399999999999977</c:v>
                </c:pt>
                <c:pt idx="3684">
                  <c:v>-130.80000000000032</c:v>
                </c:pt>
                <c:pt idx="3685">
                  <c:v>180.39999999999995</c:v>
                </c:pt>
                <c:pt idx="3686">
                  <c:v>-328.80000000000035</c:v>
                </c:pt>
                <c:pt idx="3687">
                  <c:v>-95.6</c:v>
                </c:pt>
                <c:pt idx="3688">
                  <c:v>-180.39999999999984</c:v>
                </c:pt>
                <c:pt idx="3689">
                  <c:v>172.39999999999995</c:v>
                </c:pt>
                <c:pt idx="3690">
                  <c:v>-210.80000000000004</c:v>
                </c:pt>
                <c:pt idx="3691">
                  <c:v>-49.599999999999973</c:v>
                </c:pt>
                <c:pt idx="3692">
                  <c:v>-49.6</c:v>
                </c:pt>
                <c:pt idx="3693">
                  <c:v>-106.80000000000014</c:v>
                </c:pt>
                <c:pt idx="3694">
                  <c:v>-115.99999999999983</c:v>
                </c:pt>
                <c:pt idx="3695">
                  <c:v>89.000000000000014</c:v>
                </c:pt>
                <c:pt idx="3696">
                  <c:v>89.199999999999989</c:v>
                </c:pt>
                <c:pt idx="3697">
                  <c:v>-119.40000000000008</c:v>
                </c:pt>
                <c:pt idx="3698">
                  <c:v>-109.99999999999996</c:v>
                </c:pt>
                <c:pt idx="3699">
                  <c:v>-48.799999999999976</c:v>
                </c:pt>
                <c:pt idx="3700">
                  <c:v>-48.600000000000023</c:v>
                </c:pt>
                <c:pt idx="3701">
                  <c:v>3581</c:v>
                </c:pt>
                <c:pt idx="3702">
                  <c:v>-96.400000000000034</c:v>
                </c:pt>
                <c:pt idx="3703">
                  <c:v>-105.99999999999987</c:v>
                </c:pt>
                <c:pt idx="3704">
                  <c:v>83.399999999999977</c:v>
                </c:pt>
                <c:pt idx="3705">
                  <c:v>83.200000000000031</c:v>
                </c:pt>
                <c:pt idx="3706">
                  <c:v>-88.799999999999983</c:v>
                </c:pt>
                <c:pt idx="3707">
                  <c:v>-79.799999999999827</c:v>
                </c:pt>
                <c:pt idx="3708">
                  <c:v>-50.199999999999996</c:v>
                </c:pt>
                <c:pt idx="3709">
                  <c:v>-49.599999999999973</c:v>
                </c:pt>
                <c:pt idx="3710">
                  <c:v>-2311.3999999999992</c:v>
                </c:pt>
                <c:pt idx="3711">
                  <c:v>-91.200000000000074</c:v>
                </c:pt>
                <c:pt idx="3712">
                  <c:v>-100.60000000000002</c:v>
                </c:pt>
                <c:pt idx="3713">
                  <c:v>249.39999999999998</c:v>
                </c:pt>
                <c:pt idx="3714">
                  <c:v>83</c:v>
                </c:pt>
                <c:pt idx="3715">
                  <c:v>82.599999999999966</c:v>
                </c:pt>
                <c:pt idx="3716">
                  <c:v>-71.8</c:v>
                </c:pt>
                <c:pt idx="3717">
                  <c:v>-62.400000000000055</c:v>
                </c:pt>
                <c:pt idx="3718">
                  <c:v>-53.4</c:v>
                </c:pt>
                <c:pt idx="3719">
                  <c:v>-52.799999999999976</c:v>
                </c:pt>
                <c:pt idx="3720">
                  <c:v>-91.999999999999815</c:v>
                </c:pt>
                <c:pt idx="3721">
                  <c:v>-101.00000000000016</c:v>
                </c:pt>
                <c:pt idx="3722">
                  <c:v>-1607.4</c:v>
                </c:pt>
                <c:pt idx="3723">
                  <c:v>82.599999999999966</c:v>
                </c:pt>
                <c:pt idx="3724">
                  <c:v>82.40000000000002</c:v>
                </c:pt>
                <c:pt idx="3725">
                  <c:v>2794.6</c:v>
                </c:pt>
                <c:pt idx="3726">
                  <c:v>-82.599999999999866</c:v>
                </c:pt>
                <c:pt idx="3727">
                  <c:v>-72.799999999999969</c:v>
                </c:pt>
                <c:pt idx="3728">
                  <c:v>-54.2</c:v>
                </c:pt>
                <c:pt idx="3729">
                  <c:v>-53.800000000000004</c:v>
                </c:pt>
                <c:pt idx="3730">
                  <c:v>-106.80000000000014</c:v>
                </c:pt>
                <c:pt idx="3731">
                  <c:v>-116.40000000000015</c:v>
                </c:pt>
                <c:pt idx="3732">
                  <c:v>88.199999999999974</c:v>
                </c:pt>
                <c:pt idx="3733">
                  <c:v>88.199999999999974</c:v>
                </c:pt>
                <c:pt idx="3734">
                  <c:v>-1557.4000000000012</c:v>
                </c:pt>
                <c:pt idx="3735">
                  <c:v>-89.200000000000117</c:v>
                </c:pt>
                <c:pt idx="3736">
                  <c:v>-79.400000000000048</c:v>
                </c:pt>
                <c:pt idx="3737">
                  <c:v>110.99999999999994</c:v>
                </c:pt>
                <c:pt idx="3738">
                  <c:v>-51.59999999999998</c:v>
                </c:pt>
                <c:pt idx="3739">
                  <c:v>-51</c:v>
                </c:pt>
                <c:pt idx="3740">
                  <c:v>-119.80000000000004</c:v>
                </c:pt>
                <c:pt idx="3741">
                  <c:v>-129.40000000000003</c:v>
                </c:pt>
                <c:pt idx="3742">
                  <c:v>89.8</c:v>
                </c:pt>
                <c:pt idx="3743">
                  <c:v>89.199999999999989</c:v>
                </c:pt>
                <c:pt idx="3744">
                  <c:v>-97.799999999999969</c:v>
                </c:pt>
                <c:pt idx="3745">
                  <c:v>-88.000000000000071</c:v>
                </c:pt>
                <c:pt idx="3746">
                  <c:v>621.4000000000002</c:v>
                </c:pt>
                <c:pt idx="3747">
                  <c:v>-51</c:v>
                </c:pt>
                <c:pt idx="3748">
                  <c:v>-50.399999999999977</c:v>
                </c:pt>
                <c:pt idx="3749">
                  <c:v>-2637.6000000000004</c:v>
                </c:pt>
                <c:pt idx="3750">
                  <c:v>-106.19999999999993</c:v>
                </c:pt>
                <c:pt idx="3751">
                  <c:v>-116.20000000000007</c:v>
                </c:pt>
                <c:pt idx="3752">
                  <c:v>87.600000000000023</c:v>
                </c:pt>
                <c:pt idx="3753">
                  <c:v>86.799999999999955</c:v>
                </c:pt>
                <c:pt idx="3754">
                  <c:v>-70.999999999999901</c:v>
                </c:pt>
                <c:pt idx="3755">
                  <c:v>-61.20000000000001</c:v>
                </c:pt>
                <c:pt idx="3756">
                  <c:v>-55.800000000000004</c:v>
                </c:pt>
                <c:pt idx="3757">
                  <c:v>-55.400000000000006</c:v>
                </c:pt>
                <c:pt idx="3758">
                  <c:v>4287.9999999999991</c:v>
                </c:pt>
                <c:pt idx="3759">
                  <c:v>-101.20000000000005</c:v>
                </c:pt>
                <c:pt idx="3760">
                  <c:v>-110.59999999999998</c:v>
                </c:pt>
                <c:pt idx="3761">
                  <c:v>-1677.3999999999994</c:v>
                </c:pt>
                <c:pt idx="3762">
                  <c:v>84</c:v>
                </c:pt>
                <c:pt idx="3763">
                  <c:v>83.799999999999969</c:v>
                </c:pt>
                <c:pt idx="3764">
                  <c:v>-66.800000000000097</c:v>
                </c:pt>
                <c:pt idx="3765">
                  <c:v>-57.600000000000051</c:v>
                </c:pt>
                <c:pt idx="3766">
                  <c:v>-54.6</c:v>
                </c:pt>
                <c:pt idx="3767">
                  <c:v>-53.800000000000004</c:v>
                </c:pt>
                <c:pt idx="3768">
                  <c:v>-98.199999999999932</c:v>
                </c:pt>
                <c:pt idx="3769">
                  <c:v>-108</c:v>
                </c:pt>
                <c:pt idx="3770">
                  <c:v>257.79999999999995</c:v>
                </c:pt>
                <c:pt idx="3771">
                  <c:v>83.8</c:v>
                </c:pt>
                <c:pt idx="3772">
                  <c:v>83.199999999999989</c:v>
                </c:pt>
                <c:pt idx="3773">
                  <c:v>-1379.9999999999998</c:v>
                </c:pt>
                <c:pt idx="3774">
                  <c:v>-63.200000000000145</c:v>
                </c:pt>
                <c:pt idx="3775">
                  <c:v>-53.599999999999959</c:v>
                </c:pt>
                <c:pt idx="3776">
                  <c:v>-53</c:v>
                </c:pt>
                <c:pt idx="3777">
                  <c:v>-52.6</c:v>
                </c:pt>
                <c:pt idx="3778">
                  <c:v>-103.19999999999982</c:v>
                </c:pt>
                <c:pt idx="3779">
                  <c:v>-112.80000000000001</c:v>
                </c:pt>
                <c:pt idx="3780">
                  <c:v>82.8</c:v>
                </c:pt>
                <c:pt idx="3781">
                  <c:v>82.399999999999991</c:v>
                </c:pt>
                <c:pt idx="3782">
                  <c:v>2184.1999999999989</c:v>
                </c:pt>
                <c:pt idx="3783">
                  <c:v>-64.800000000000139</c:v>
                </c:pt>
                <c:pt idx="3784">
                  <c:v>-54.799999999999827</c:v>
                </c:pt>
                <c:pt idx="3785">
                  <c:v>736.99999999999989</c:v>
                </c:pt>
                <c:pt idx="3786">
                  <c:v>-54</c:v>
                </c:pt>
                <c:pt idx="3787">
                  <c:v>-53.59999999999998</c:v>
                </c:pt>
                <c:pt idx="3788">
                  <c:v>-111.39999999999989</c:v>
                </c:pt>
                <c:pt idx="3789">
                  <c:v>-121.00000000000009</c:v>
                </c:pt>
                <c:pt idx="3790">
                  <c:v>86.399999999999977</c:v>
                </c:pt>
                <c:pt idx="3791">
                  <c:v>86.000000000000014</c:v>
                </c:pt>
                <c:pt idx="3792">
                  <c:v>-71.200000000000145</c:v>
                </c:pt>
                <c:pt idx="3793">
                  <c:v>-61.800000000000033</c:v>
                </c:pt>
                <c:pt idx="3794">
                  <c:v>123.00000000000004</c:v>
                </c:pt>
                <c:pt idx="3795">
                  <c:v>-53.6</c:v>
                </c:pt>
                <c:pt idx="3796">
                  <c:v>-53.4</c:v>
                </c:pt>
                <c:pt idx="3797">
                  <c:v>4158.5999999999985</c:v>
                </c:pt>
                <c:pt idx="3798">
                  <c:v>-104.40000000000005</c:v>
                </c:pt>
                <c:pt idx="3799">
                  <c:v>-113.99999999999987</c:v>
                </c:pt>
                <c:pt idx="3800">
                  <c:v>82.399999999999991</c:v>
                </c:pt>
                <c:pt idx="3801">
                  <c:v>81.399999999999991</c:v>
                </c:pt>
                <c:pt idx="3802">
                  <c:v>-59.800000000000075</c:v>
                </c:pt>
                <c:pt idx="3803">
                  <c:v>-50.200000000000067</c:v>
                </c:pt>
                <c:pt idx="3804">
                  <c:v>-52.799999999999976</c:v>
                </c:pt>
                <c:pt idx="3805">
                  <c:v>-52.399999999999977</c:v>
                </c:pt>
                <c:pt idx="3806">
                  <c:v>-2566.4</c:v>
                </c:pt>
                <c:pt idx="3807">
                  <c:v>-105.19999999999996</c:v>
                </c:pt>
                <c:pt idx="3808">
                  <c:v>-114.79999999999997</c:v>
                </c:pt>
                <c:pt idx="3809">
                  <c:v>247.59999999999991</c:v>
                </c:pt>
                <c:pt idx="3810">
                  <c:v>84.999999999999972</c:v>
                </c:pt>
                <c:pt idx="3811">
                  <c:v>84.59999999999998</c:v>
                </c:pt>
                <c:pt idx="3812">
                  <c:v>-58.000000000000007</c:v>
                </c:pt>
                <c:pt idx="3813">
                  <c:v>-47.800000000000153</c:v>
                </c:pt>
                <c:pt idx="3814">
                  <c:v>-54.800000000000004</c:v>
                </c:pt>
                <c:pt idx="3815">
                  <c:v>-53.999999999999979</c:v>
                </c:pt>
                <c:pt idx="3816">
                  <c:v>-113.59999999999992</c:v>
                </c:pt>
                <c:pt idx="3817">
                  <c:v>-123.60000000000007</c:v>
                </c:pt>
                <c:pt idx="3818">
                  <c:v>-1662.0000000000005</c:v>
                </c:pt>
                <c:pt idx="3819">
                  <c:v>85</c:v>
                </c:pt>
                <c:pt idx="3820">
                  <c:v>84.199999999999974</c:v>
                </c:pt>
                <c:pt idx="3821">
                  <c:v>2388.4</c:v>
                </c:pt>
                <c:pt idx="3822">
                  <c:v>-56.599999999999895</c:v>
                </c:pt>
                <c:pt idx="3823">
                  <c:v>-46.59999999999993</c:v>
                </c:pt>
                <c:pt idx="3824">
                  <c:v>-57.000000000000007</c:v>
                </c:pt>
                <c:pt idx="3825">
                  <c:v>-56.2</c:v>
                </c:pt>
                <c:pt idx="3826">
                  <c:v>-109.99999999999979</c:v>
                </c:pt>
                <c:pt idx="3827">
                  <c:v>-120.0000000000001</c:v>
                </c:pt>
                <c:pt idx="3828">
                  <c:v>86.2</c:v>
                </c:pt>
                <c:pt idx="3829">
                  <c:v>85.8</c:v>
                </c:pt>
                <c:pt idx="3830">
                  <c:v>-1605.0000000000011</c:v>
                </c:pt>
                <c:pt idx="3831">
                  <c:v>-56.400000000000006</c:v>
                </c:pt>
                <c:pt idx="3832">
                  <c:v>-46.59999999999993</c:v>
                </c:pt>
                <c:pt idx="3833">
                  <c:v>112.1999999999998</c:v>
                </c:pt>
                <c:pt idx="3834">
                  <c:v>-55.400000000000006</c:v>
                </c:pt>
                <c:pt idx="3835">
                  <c:v>-54.800000000000004</c:v>
                </c:pt>
                <c:pt idx="3836">
                  <c:v>-109.99999999999996</c:v>
                </c:pt>
                <c:pt idx="3837">
                  <c:v>-120.0000000000001</c:v>
                </c:pt>
                <c:pt idx="3838">
                  <c:v>84.999999999999972</c:v>
                </c:pt>
                <c:pt idx="3839">
                  <c:v>84.200000000000045</c:v>
                </c:pt>
                <c:pt idx="3840">
                  <c:v>-57.199999999999918</c:v>
                </c:pt>
                <c:pt idx="3841">
                  <c:v>-48.000000000000043</c:v>
                </c:pt>
                <c:pt idx="3842">
                  <c:v>759.20000000000016</c:v>
                </c:pt>
                <c:pt idx="3843">
                  <c:v>-55.2</c:v>
                </c:pt>
                <c:pt idx="3844">
                  <c:v>-54.6</c:v>
                </c:pt>
                <c:pt idx="3845">
                  <c:v>-2707.6000000000008</c:v>
                </c:pt>
                <c:pt idx="3846">
                  <c:v>-106.20000000000012</c:v>
                </c:pt>
                <c:pt idx="3847">
                  <c:v>-116.60000000000021</c:v>
                </c:pt>
                <c:pt idx="3848">
                  <c:v>87.399999999999991</c:v>
                </c:pt>
                <c:pt idx="3849">
                  <c:v>86.800000000000026</c:v>
                </c:pt>
                <c:pt idx="3850">
                  <c:v>-58.000000000000007</c:v>
                </c:pt>
                <c:pt idx="3851">
                  <c:v>-47.799999999999976</c:v>
                </c:pt>
                <c:pt idx="3852">
                  <c:v>-57.999999999999986</c:v>
                </c:pt>
                <c:pt idx="3853">
                  <c:v>-57.199999999999982</c:v>
                </c:pt>
                <c:pt idx="3854">
                  <c:v>4399.3999999999996</c:v>
                </c:pt>
                <c:pt idx="3855">
                  <c:v>-108</c:v>
                </c:pt>
                <c:pt idx="3856">
                  <c:v>-118.00000000000014</c:v>
                </c:pt>
                <c:pt idx="3857">
                  <c:v>-1626.2</c:v>
                </c:pt>
                <c:pt idx="3858">
                  <c:v>88.000000000000014</c:v>
                </c:pt>
                <c:pt idx="3859">
                  <c:v>87.000000000000014</c:v>
                </c:pt>
                <c:pt idx="3860">
                  <c:v>-78.599999999999952</c:v>
                </c:pt>
                <c:pt idx="3861">
                  <c:v>-69.000000000000128</c:v>
                </c:pt>
                <c:pt idx="3862">
                  <c:v>-54</c:v>
                </c:pt>
                <c:pt idx="3863">
                  <c:v>-53.4</c:v>
                </c:pt>
                <c:pt idx="3864">
                  <c:v>-115.19999999999992</c:v>
                </c:pt>
                <c:pt idx="3865">
                  <c:v>-125.20000000000006</c:v>
                </c:pt>
                <c:pt idx="3866">
                  <c:v>230.00000000000006</c:v>
                </c:pt>
                <c:pt idx="3867">
                  <c:v>87.600000000000023</c:v>
                </c:pt>
                <c:pt idx="3868">
                  <c:v>86.59999999999998</c:v>
                </c:pt>
                <c:pt idx="3869">
                  <c:v>-987.99999999999955</c:v>
                </c:pt>
                <c:pt idx="3870">
                  <c:v>-64.399999999999835</c:v>
                </c:pt>
                <c:pt idx="3871">
                  <c:v>-54.199999999999982</c:v>
                </c:pt>
                <c:pt idx="3872">
                  <c:v>-54</c:v>
                </c:pt>
                <c:pt idx="3873">
                  <c:v>-53.2</c:v>
                </c:pt>
                <c:pt idx="3874">
                  <c:v>-114.60000000000008</c:v>
                </c:pt>
                <c:pt idx="3875">
                  <c:v>-124.1999999999999</c:v>
                </c:pt>
                <c:pt idx="3876">
                  <c:v>85.000000000000043</c:v>
                </c:pt>
                <c:pt idx="3877">
                  <c:v>84</c:v>
                </c:pt>
                <c:pt idx="3878">
                  <c:v>1539.2000000000003</c:v>
                </c:pt>
                <c:pt idx="3879">
                  <c:v>-58.60000000000003</c:v>
                </c:pt>
                <c:pt idx="3880">
                  <c:v>-48.999999999999844</c:v>
                </c:pt>
                <c:pt idx="3881">
                  <c:v>785.5999999999998</c:v>
                </c:pt>
                <c:pt idx="3882">
                  <c:v>-55.400000000000006</c:v>
                </c:pt>
                <c:pt idx="3883">
                  <c:v>-55</c:v>
                </c:pt>
                <c:pt idx="3884">
                  <c:v>-108.8000000000001</c:v>
                </c:pt>
                <c:pt idx="3885">
                  <c:v>-118.6</c:v>
                </c:pt>
                <c:pt idx="3886">
                  <c:v>85.200000000000017</c:v>
                </c:pt>
                <c:pt idx="3887">
                  <c:v>84.199999999999974</c:v>
                </c:pt>
                <c:pt idx="3888">
                  <c:v>-56.400000000000006</c:v>
                </c:pt>
                <c:pt idx="3889">
                  <c:v>-46.59999999999993</c:v>
                </c:pt>
                <c:pt idx="3890">
                  <c:v>100.79999999999991</c:v>
                </c:pt>
                <c:pt idx="3891">
                  <c:v>-55.199999999999982</c:v>
                </c:pt>
                <c:pt idx="3892">
                  <c:v>-54.399999999999977</c:v>
                </c:pt>
                <c:pt idx="3893">
                  <c:v>3899.8</c:v>
                </c:pt>
                <c:pt idx="3894">
                  <c:v>-114.4</c:v>
                </c:pt>
                <c:pt idx="3895">
                  <c:v>-123.79999999999995</c:v>
                </c:pt>
                <c:pt idx="3896">
                  <c:v>86.000000000000014</c:v>
                </c:pt>
                <c:pt idx="3897">
                  <c:v>85.399999999999991</c:v>
                </c:pt>
                <c:pt idx="3898">
                  <c:v>-77.600000000000151</c:v>
                </c:pt>
                <c:pt idx="3899">
                  <c:v>-68.000000000000142</c:v>
                </c:pt>
                <c:pt idx="3900">
                  <c:v>-51.6</c:v>
                </c:pt>
                <c:pt idx="3901">
                  <c:v>-50.6</c:v>
                </c:pt>
                <c:pt idx="3902">
                  <c:v>-2269.7999999999993</c:v>
                </c:pt>
                <c:pt idx="3903">
                  <c:v>-122.99999999999986</c:v>
                </c:pt>
                <c:pt idx="3904">
                  <c:v>-133</c:v>
                </c:pt>
                <c:pt idx="3905">
                  <c:v>170.79999999999984</c:v>
                </c:pt>
                <c:pt idx="3906">
                  <c:v>92.40000000000002</c:v>
                </c:pt>
                <c:pt idx="3907">
                  <c:v>91.999999999999986</c:v>
                </c:pt>
                <c:pt idx="3908">
                  <c:v>-97.000000000000057</c:v>
                </c:pt>
                <c:pt idx="3909">
                  <c:v>-86.800000000000026</c:v>
                </c:pt>
                <c:pt idx="3910">
                  <c:v>-51.4</c:v>
                </c:pt>
                <c:pt idx="3911">
                  <c:v>-51</c:v>
                </c:pt>
                <c:pt idx="3912">
                  <c:v>-140.80000000000013</c:v>
                </c:pt>
                <c:pt idx="3913">
                  <c:v>-151.00000000000014</c:v>
                </c:pt>
                <c:pt idx="3914">
                  <c:v>-1412</c:v>
                </c:pt>
                <c:pt idx="3915">
                  <c:v>92.59999999999998</c:v>
                </c:pt>
                <c:pt idx="3916">
                  <c:v>91.600000000000023</c:v>
                </c:pt>
                <c:pt idx="3917">
                  <c:v>2155.7999999999997</c:v>
                </c:pt>
                <c:pt idx="3918">
                  <c:v>-82.200000000000088</c:v>
                </c:pt>
                <c:pt idx="3919">
                  <c:v>-72.000000000000057</c:v>
                </c:pt>
                <c:pt idx="3920">
                  <c:v>-54.800000000000004</c:v>
                </c:pt>
                <c:pt idx="3921">
                  <c:v>-54</c:v>
                </c:pt>
                <c:pt idx="3922">
                  <c:v>-121.00000000000009</c:v>
                </c:pt>
                <c:pt idx="3923">
                  <c:v>-131.2000000000001</c:v>
                </c:pt>
                <c:pt idx="3924">
                  <c:v>89.600000000000023</c:v>
                </c:pt>
                <c:pt idx="3925">
                  <c:v>89.200000000000017</c:v>
                </c:pt>
                <c:pt idx="3926">
                  <c:v>-1279.8000000000002</c:v>
                </c:pt>
                <c:pt idx="3927">
                  <c:v>-73.800000000000125</c:v>
                </c:pt>
                <c:pt idx="3928">
                  <c:v>-64.000000000000057</c:v>
                </c:pt>
                <c:pt idx="3929">
                  <c:v>72.799999999999969</c:v>
                </c:pt>
                <c:pt idx="3930">
                  <c:v>-54.6</c:v>
                </c:pt>
                <c:pt idx="3931">
                  <c:v>-54.2</c:v>
                </c:pt>
                <c:pt idx="3932">
                  <c:v>-110.19999999999985</c:v>
                </c:pt>
                <c:pt idx="3933">
                  <c:v>-119.99999999999993</c:v>
                </c:pt>
                <c:pt idx="3934">
                  <c:v>86.200000000000017</c:v>
                </c:pt>
                <c:pt idx="3935">
                  <c:v>85.600000000000023</c:v>
                </c:pt>
                <c:pt idx="3936">
                  <c:v>-64.599999999999895</c:v>
                </c:pt>
                <c:pt idx="3937">
                  <c:v>-55.000000000000071</c:v>
                </c:pt>
                <c:pt idx="3938">
                  <c:v>704.59999999999991</c:v>
                </c:pt>
                <c:pt idx="3939">
                  <c:v>-55</c:v>
                </c:pt>
                <c:pt idx="3940">
                  <c:v>-53.800000000000004</c:v>
                </c:pt>
                <c:pt idx="3941">
                  <c:v>-1903.4000000000005</c:v>
                </c:pt>
                <c:pt idx="3942">
                  <c:v>-118.19999999999986</c:v>
                </c:pt>
                <c:pt idx="3943">
                  <c:v>-128.19999999999999</c:v>
                </c:pt>
                <c:pt idx="3944">
                  <c:v>91.599999999999952</c:v>
                </c:pt>
                <c:pt idx="3945">
                  <c:v>90.800000000000026</c:v>
                </c:pt>
                <c:pt idx="3946">
                  <c:v>-84.200000000000045</c:v>
                </c:pt>
                <c:pt idx="3947">
                  <c:v>-73.799999999999955</c:v>
                </c:pt>
                <c:pt idx="3948">
                  <c:v>-54.800000000000004</c:v>
                </c:pt>
                <c:pt idx="3949">
                  <c:v>-54.6</c:v>
                </c:pt>
                <c:pt idx="3950">
                  <c:v>3295.3999999999992</c:v>
                </c:pt>
                <c:pt idx="3951">
                  <c:v>-127.80000000000004</c:v>
                </c:pt>
                <c:pt idx="3952">
                  <c:v>-138.00000000000009</c:v>
                </c:pt>
                <c:pt idx="3953">
                  <c:v>-1391.1999999999998</c:v>
                </c:pt>
                <c:pt idx="3954">
                  <c:v>94.800000000000026</c:v>
                </c:pt>
                <c:pt idx="3955">
                  <c:v>94.800000000000026</c:v>
                </c:pt>
                <c:pt idx="3956">
                  <c:v>-115.60000000000005</c:v>
                </c:pt>
                <c:pt idx="3957">
                  <c:v>-105.79999999999998</c:v>
                </c:pt>
                <c:pt idx="3958">
                  <c:v>-50.199999999999996</c:v>
                </c:pt>
                <c:pt idx="3959">
                  <c:v>-49.6</c:v>
                </c:pt>
                <c:pt idx="3960">
                  <c:v>-144.39999999999989</c:v>
                </c:pt>
                <c:pt idx="3961">
                  <c:v>-154.59999999999994</c:v>
                </c:pt>
                <c:pt idx="3962">
                  <c:v>156.19999999999976</c:v>
                </c:pt>
                <c:pt idx="3963">
                  <c:v>94.800000000000026</c:v>
                </c:pt>
                <c:pt idx="3964">
                  <c:v>93.799999999999983</c:v>
                </c:pt>
                <c:pt idx="3965">
                  <c:v>-1394.8000000000006</c:v>
                </c:pt>
                <c:pt idx="3966">
                  <c:v>-92.999999999999972</c:v>
                </c:pt>
                <c:pt idx="3967">
                  <c:v>-82.79999999999994</c:v>
                </c:pt>
                <c:pt idx="3968">
                  <c:v>-51.2</c:v>
                </c:pt>
                <c:pt idx="3969">
                  <c:v>-51</c:v>
                </c:pt>
                <c:pt idx="3970">
                  <c:v>-123.19999999999993</c:v>
                </c:pt>
                <c:pt idx="3971">
                  <c:v>-133.20000000000007</c:v>
                </c:pt>
                <c:pt idx="3972">
                  <c:v>88.59999999999998</c:v>
                </c:pt>
                <c:pt idx="3973">
                  <c:v>88.199999999999974</c:v>
                </c:pt>
                <c:pt idx="3974">
                  <c:v>2567.7999999999993</c:v>
                </c:pt>
                <c:pt idx="3975">
                  <c:v>-82.000000000000028</c:v>
                </c:pt>
                <c:pt idx="3976">
                  <c:v>-72.40000000000002</c:v>
                </c:pt>
                <c:pt idx="3977">
                  <c:v>788.59999999999991</c:v>
                </c:pt>
                <c:pt idx="3978">
                  <c:v>-54.800000000000004</c:v>
                </c:pt>
                <c:pt idx="3979">
                  <c:v>-54.2</c:v>
                </c:pt>
                <c:pt idx="3980">
                  <c:v>-100.00000000000017</c:v>
                </c:pt>
                <c:pt idx="3981">
                  <c:v>-109.39999999999993</c:v>
                </c:pt>
                <c:pt idx="3982">
                  <c:v>86.59999999999998</c:v>
                </c:pt>
                <c:pt idx="3983">
                  <c:v>86.399999999999991</c:v>
                </c:pt>
                <c:pt idx="3984">
                  <c:v>-75.999999999999972</c:v>
                </c:pt>
                <c:pt idx="3985">
                  <c:v>-66.000000000000014</c:v>
                </c:pt>
                <c:pt idx="3986">
                  <c:v>81.199999999999932</c:v>
                </c:pt>
                <c:pt idx="3987">
                  <c:v>-55</c:v>
                </c:pt>
                <c:pt idx="3988">
                  <c:v>-54.2</c:v>
                </c:pt>
                <c:pt idx="3989">
                  <c:v>3398.9999999999995</c:v>
                </c:pt>
                <c:pt idx="3990">
                  <c:v>-111.2</c:v>
                </c:pt>
                <c:pt idx="3991">
                  <c:v>-121.00000000000009</c:v>
                </c:pt>
                <c:pt idx="3992">
                  <c:v>88.799999999999983</c:v>
                </c:pt>
                <c:pt idx="3993">
                  <c:v>89</c:v>
                </c:pt>
                <c:pt idx="3994">
                  <c:v>-105.00000000000007</c:v>
                </c:pt>
                <c:pt idx="3995">
                  <c:v>-95.399999999999878</c:v>
                </c:pt>
                <c:pt idx="3996">
                  <c:v>-50</c:v>
                </c:pt>
                <c:pt idx="3997">
                  <c:v>-49.8</c:v>
                </c:pt>
                <c:pt idx="3998">
                  <c:v>-1993.2000000000003</c:v>
                </c:pt>
                <c:pt idx="3999">
                  <c:v>-123.39999999999982</c:v>
                </c:pt>
                <c:pt idx="4000">
                  <c:v>-133.39999999999995</c:v>
                </c:pt>
                <c:pt idx="4001">
                  <c:v>148.99999999999983</c:v>
                </c:pt>
                <c:pt idx="4002">
                  <c:v>95.999999999999986</c:v>
                </c:pt>
                <c:pt idx="4003">
                  <c:v>95.999999999999986</c:v>
                </c:pt>
                <c:pt idx="4004">
                  <c:v>-127.20000000000002</c:v>
                </c:pt>
                <c:pt idx="4005">
                  <c:v>-117.20000000000006</c:v>
                </c:pt>
                <c:pt idx="4006">
                  <c:v>-49.8</c:v>
                </c:pt>
                <c:pt idx="4007">
                  <c:v>-49.199999999999996</c:v>
                </c:pt>
                <c:pt idx="4008">
                  <c:v>-144.99999999999991</c:v>
                </c:pt>
                <c:pt idx="4009">
                  <c:v>-155.19999999999996</c:v>
                </c:pt>
                <c:pt idx="4010">
                  <c:v>-1397.9999999999998</c:v>
                </c:pt>
                <c:pt idx="4011">
                  <c:v>96.4</c:v>
                </c:pt>
                <c:pt idx="4012">
                  <c:v>95.600000000000023</c:v>
                </c:pt>
                <c:pt idx="4013">
                  <c:v>2874.6</c:v>
                </c:pt>
                <c:pt idx="4014">
                  <c:v>-106.60000000000007</c:v>
                </c:pt>
                <c:pt idx="4015">
                  <c:v>-96.600000000000108</c:v>
                </c:pt>
                <c:pt idx="4016">
                  <c:v>-54</c:v>
                </c:pt>
                <c:pt idx="4017">
                  <c:v>-54</c:v>
                </c:pt>
                <c:pt idx="4018">
                  <c:v>-108.99999999999999</c:v>
                </c:pt>
                <c:pt idx="4019">
                  <c:v>-119.19999999999983</c:v>
                </c:pt>
                <c:pt idx="4020">
                  <c:v>91.4</c:v>
                </c:pt>
                <c:pt idx="4021">
                  <c:v>90.999999999999986</c:v>
                </c:pt>
                <c:pt idx="4022">
                  <c:v>-1462.8</c:v>
                </c:pt>
                <c:pt idx="4023">
                  <c:v>-96.399999999999864</c:v>
                </c:pt>
                <c:pt idx="4024">
                  <c:v>-86.800000000000026</c:v>
                </c:pt>
                <c:pt idx="4025">
                  <c:v>57.200000000000095</c:v>
                </c:pt>
                <c:pt idx="4026">
                  <c:v>-54.2</c:v>
                </c:pt>
                <c:pt idx="4027">
                  <c:v>-54.2</c:v>
                </c:pt>
                <c:pt idx="4028">
                  <c:v>-89.000000000000057</c:v>
                </c:pt>
                <c:pt idx="4029">
                  <c:v>-98.999999999999844</c:v>
                </c:pt>
                <c:pt idx="4030">
                  <c:v>86.000000000000014</c:v>
                </c:pt>
                <c:pt idx="4031">
                  <c:v>86.000000000000014</c:v>
                </c:pt>
                <c:pt idx="4032">
                  <c:v>-86.400000000000077</c:v>
                </c:pt>
                <c:pt idx="4033">
                  <c:v>-76.599999999999994</c:v>
                </c:pt>
                <c:pt idx="4034">
                  <c:v>710.99999999999989</c:v>
                </c:pt>
                <c:pt idx="4035">
                  <c:v>-54.6</c:v>
                </c:pt>
                <c:pt idx="4036">
                  <c:v>-54.400000000000006</c:v>
                </c:pt>
                <c:pt idx="4037">
                  <c:v>-2128.5999999999995</c:v>
                </c:pt>
                <c:pt idx="4038">
                  <c:v>-99.200000000000088</c:v>
                </c:pt>
                <c:pt idx="4039">
                  <c:v>-109.60000000000018</c:v>
                </c:pt>
                <c:pt idx="4040">
                  <c:v>92.799999999999983</c:v>
                </c:pt>
                <c:pt idx="4041">
                  <c:v>92.59999999999998</c:v>
                </c:pt>
                <c:pt idx="4042">
                  <c:v>-112.60000000000012</c:v>
                </c:pt>
                <c:pt idx="4043">
                  <c:v>-102.20000000000002</c:v>
                </c:pt>
                <c:pt idx="4044">
                  <c:v>-54.400000000000006</c:v>
                </c:pt>
                <c:pt idx="4045">
                  <c:v>-54.400000000000006</c:v>
                </c:pt>
                <c:pt idx="4046">
                  <c:v>3376.9999999999995</c:v>
                </c:pt>
                <c:pt idx="4047">
                  <c:v>-110.39999999999992</c:v>
                </c:pt>
                <c:pt idx="4048">
                  <c:v>-120.9999999999999</c:v>
                </c:pt>
                <c:pt idx="4049">
                  <c:v>-1235.4000000000003</c:v>
                </c:pt>
                <c:pt idx="4050">
                  <c:v>96.399999999999963</c:v>
                </c:pt>
                <c:pt idx="4051">
                  <c:v>96.999999999999986</c:v>
                </c:pt>
                <c:pt idx="4052">
                  <c:v>-151.19999999999987</c:v>
                </c:pt>
                <c:pt idx="4053">
                  <c:v>-140.79999999999995</c:v>
                </c:pt>
                <c:pt idx="4054">
                  <c:v>-48.599999999999994</c:v>
                </c:pt>
                <c:pt idx="4055">
                  <c:v>-48.8</c:v>
                </c:pt>
                <c:pt idx="4056">
                  <c:v>-129.19999999999999</c:v>
                </c:pt>
                <c:pt idx="4057">
                  <c:v>-139.19999999999993</c:v>
                </c:pt>
                <c:pt idx="4058">
                  <c:v>130.00000000000006</c:v>
                </c:pt>
                <c:pt idx="4059">
                  <c:v>96.800000000000011</c:v>
                </c:pt>
                <c:pt idx="4060">
                  <c:v>96.800000000000011</c:v>
                </c:pt>
                <c:pt idx="4061">
                  <c:v>-1311.7999999999995</c:v>
                </c:pt>
                <c:pt idx="4062">
                  <c:v>-125.99999999999997</c:v>
                </c:pt>
                <c:pt idx="4063">
                  <c:v>-116.60000000000004</c:v>
                </c:pt>
                <c:pt idx="4064">
                  <c:v>-50.199999999999996</c:v>
                </c:pt>
                <c:pt idx="4065">
                  <c:v>-50.6</c:v>
                </c:pt>
                <c:pt idx="4066">
                  <c:v>-99.000000000000014</c:v>
                </c:pt>
                <c:pt idx="4067">
                  <c:v>-108.60000000000002</c:v>
                </c:pt>
                <c:pt idx="4068">
                  <c:v>89.200000000000017</c:v>
                </c:pt>
                <c:pt idx="4069">
                  <c:v>89.19999999999996</c:v>
                </c:pt>
                <c:pt idx="4070">
                  <c:v>2984.6</c:v>
                </c:pt>
                <c:pt idx="4071">
                  <c:v>-114.00000000000006</c:v>
                </c:pt>
                <c:pt idx="4072">
                  <c:v>-104.40000000000005</c:v>
                </c:pt>
                <c:pt idx="4073">
                  <c:v>656.6</c:v>
                </c:pt>
                <c:pt idx="4074">
                  <c:v>-53.4</c:v>
                </c:pt>
                <c:pt idx="4075">
                  <c:v>-54</c:v>
                </c:pt>
                <c:pt idx="4076">
                  <c:v>-69.400000000000077</c:v>
                </c:pt>
                <c:pt idx="4077">
                  <c:v>-79.199999999999974</c:v>
                </c:pt>
                <c:pt idx="4078">
                  <c:v>85.799999999999969</c:v>
                </c:pt>
                <c:pt idx="4079">
                  <c:v>86.000000000000014</c:v>
                </c:pt>
                <c:pt idx="4080">
                  <c:v>-107.19999999999992</c:v>
                </c:pt>
                <c:pt idx="4081">
                  <c:v>-97.40000000000002</c:v>
                </c:pt>
                <c:pt idx="4082">
                  <c:v>51.999999999999957</c:v>
                </c:pt>
                <c:pt idx="4083">
                  <c:v>-54</c:v>
                </c:pt>
                <c:pt idx="4084">
                  <c:v>-54</c:v>
                </c:pt>
                <c:pt idx="4085">
                  <c:v>3375</c:v>
                </c:pt>
                <c:pt idx="4086">
                  <c:v>-82.400000000000162</c:v>
                </c:pt>
                <c:pt idx="4087">
                  <c:v>-91.999999999999815</c:v>
                </c:pt>
                <c:pt idx="4088">
                  <c:v>88.40000000000002</c:v>
                </c:pt>
                <c:pt idx="4089">
                  <c:v>89.4</c:v>
                </c:pt>
                <c:pt idx="4090">
                  <c:v>-143.39999999999992</c:v>
                </c:pt>
                <c:pt idx="4091">
                  <c:v>-133.60000000000002</c:v>
                </c:pt>
                <c:pt idx="4092">
                  <c:v>-48.4</c:v>
                </c:pt>
                <c:pt idx="4093">
                  <c:v>-48.599999999999994</c:v>
                </c:pt>
                <c:pt idx="4094">
                  <c:v>-2278.6</c:v>
                </c:pt>
                <c:pt idx="4095">
                  <c:v>-95.400000000000063</c:v>
                </c:pt>
                <c:pt idx="4096">
                  <c:v>-105.79999999999998</c:v>
                </c:pt>
                <c:pt idx="4097">
                  <c:v>177.79999999999987</c:v>
                </c:pt>
                <c:pt idx="4098">
                  <c:v>96.600000000000009</c:v>
                </c:pt>
                <c:pt idx="4099">
                  <c:v>97.19999999999996</c:v>
                </c:pt>
                <c:pt idx="4100">
                  <c:v>-168.6</c:v>
                </c:pt>
                <c:pt idx="4101">
                  <c:v>-158.39999999999995</c:v>
                </c:pt>
                <c:pt idx="4102">
                  <c:v>-47.599999999999994</c:v>
                </c:pt>
                <c:pt idx="4103">
                  <c:v>-47.8</c:v>
                </c:pt>
                <c:pt idx="4104">
                  <c:v>-119.99999999999993</c:v>
                </c:pt>
                <c:pt idx="4105">
                  <c:v>-130.20000000000013</c:v>
                </c:pt>
                <c:pt idx="4106">
                  <c:v>-1628.1999999999996</c:v>
                </c:pt>
                <c:pt idx="4107">
                  <c:v>97.200000000000031</c:v>
                </c:pt>
                <c:pt idx="4108">
                  <c:v>97.19999999999996</c:v>
                </c:pt>
                <c:pt idx="4109">
                  <c:v>3482.3999999999996</c:v>
                </c:pt>
                <c:pt idx="4110">
                  <c:v>-143.79999999999987</c:v>
                </c:pt>
                <c:pt idx="4111">
                  <c:v>-133.99999999999997</c:v>
                </c:pt>
                <c:pt idx="4112">
                  <c:v>-52.4</c:v>
                </c:pt>
                <c:pt idx="4113">
                  <c:v>-53.2</c:v>
                </c:pt>
                <c:pt idx="4114">
                  <c:v>-74.399999999999977</c:v>
                </c:pt>
                <c:pt idx="4115">
                  <c:v>-84.399999999999935</c:v>
                </c:pt>
                <c:pt idx="4116">
                  <c:v>90.200000000000017</c:v>
                </c:pt>
                <c:pt idx="4117">
                  <c:v>90.999999999999986</c:v>
                </c:pt>
                <c:pt idx="4118">
                  <c:v>-1393.3999999999996</c:v>
                </c:pt>
                <c:pt idx="4119">
                  <c:v>-132.80000000000013</c:v>
                </c:pt>
                <c:pt idx="4120">
                  <c:v>-123.39999999999999</c:v>
                </c:pt>
                <c:pt idx="4121">
                  <c:v>25.600000000000023</c:v>
                </c:pt>
                <c:pt idx="4122">
                  <c:v>-52.2</c:v>
                </c:pt>
                <c:pt idx="4123">
                  <c:v>-53</c:v>
                </c:pt>
                <c:pt idx="4124">
                  <c:v>-49.200000000000088</c:v>
                </c:pt>
                <c:pt idx="4125">
                  <c:v>-58.60000000000003</c:v>
                </c:pt>
                <c:pt idx="4126">
                  <c:v>83.800000000000011</c:v>
                </c:pt>
                <c:pt idx="4127">
                  <c:v>84.600000000000023</c:v>
                </c:pt>
                <c:pt idx="4128">
                  <c:v>-123.59999999999988</c:v>
                </c:pt>
                <c:pt idx="4129">
                  <c:v>-114.00000000000006</c:v>
                </c:pt>
                <c:pt idx="4130">
                  <c:v>606.4</c:v>
                </c:pt>
                <c:pt idx="4131">
                  <c:v>-53</c:v>
                </c:pt>
                <c:pt idx="4132">
                  <c:v>-53.800000000000004</c:v>
                </c:pt>
                <c:pt idx="4133">
                  <c:v>-2290.2000000000003</c:v>
                </c:pt>
                <c:pt idx="4134">
                  <c:v>-60.400000000000098</c:v>
                </c:pt>
                <c:pt idx="4135">
                  <c:v>-70.199999999999989</c:v>
                </c:pt>
                <c:pt idx="4136">
                  <c:v>90.200000000000017</c:v>
                </c:pt>
                <c:pt idx="4137">
                  <c:v>91.199999999999974</c:v>
                </c:pt>
                <c:pt idx="4138">
                  <c:v>-150.99999999999997</c:v>
                </c:pt>
                <c:pt idx="4139">
                  <c:v>-140.60000000000005</c:v>
                </c:pt>
                <c:pt idx="4140">
                  <c:v>-52.4</c:v>
                </c:pt>
                <c:pt idx="4141">
                  <c:v>-53.6</c:v>
                </c:pt>
                <c:pt idx="4142">
                  <c:v>3014.1999999999994</c:v>
                </c:pt>
                <c:pt idx="4143">
                  <c:v>-71.8</c:v>
                </c:pt>
                <c:pt idx="4144">
                  <c:v>-81.400000000000006</c:v>
                </c:pt>
                <c:pt idx="4145">
                  <c:v>-1404.4000000000003</c:v>
                </c:pt>
                <c:pt idx="4146">
                  <c:v>93.4</c:v>
                </c:pt>
                <c:pt idx="4147">
                  <c:v>94.800000000000026</c:v>
                </c:pt>
                <c:pt idx="4148">
                  <c:v>-184.6</c:v>
                </c:pt>
                <c:pt idx="4149">
                  <c:v>-174.8000000000001</c:v>
                </c:pt>
                <c:pt idx="4150">
                  <c:v>-47.4</c:v>
                </c:pt>
                <c:pt idx="4151">
                  <c:v>-48.199999999999996</c:v>
                </c:pt>
                <c:pt idx="4152">
                  <c:v>-89.599999999999895</c:v>
                </c:pt>
                <c:pt idx="4153">
                  <c:v>-99.600000000000037</c:v>
                </c:pt>
                <c:pt idx="4154">
                  <c:v>167.60000000000019</c:v>
                </c:pt>
                <c:pt idx="4155">
                  <c:v>94.399999999999977</c:v>
                </c:pt>
                <c:pt idx="4156">
                  <c:v>94.799999999999955</c:v>
                </c:pt>
                <c:pt idx="4157">
                  <c:v>-1162.8</c:v>
                </c:pt>
                <c:pt idx="4158">
                  <c:v>-156.79999999999978</c:v>
                </c:pt>
                <c:pt idx="4159">
                  <c:v>-147.4</c:v>
                </c:pt>
                <c:pt idx="4160">
                  <c:v>-49</c:v>
                </c:pt>
                <c:pt idx="4161">
                  <c:v>-49.8</c:v>
                </c:pt>
                <c:pt idx="4162">
                  <c:v>-58.799999999999919</c:v>
                </c:pt>
                <c:pt idx="4163">
                  <c:v>-68.39999999999992</c:v>
                </c:pt>
                <c:pt idx="4164">
                  <c:v>86.2</c:v>
                </c:pt>
                <c:pt idx="4165">
                  <c:v>87.200000000000017</c:v>
                </c:pt>
                <c:pt idx="4166">
                  <c:v>3257.0000000000005</c:v>
                </c:pt>
                <c:pt idx="4167">
                  <c:v>-145.19999999999999</c:v>
                </c:pt>
                <c:pt idx="4168">
                  <c:v>-135.99999999999994</c:v>
                </c:pt>
                <c:pt idx="4169">
                  <c:v>590</c:v>
                </c:pt>
                <c:pt idx="4170">
                  <c:v>-51.4</c:v>
                </c:pt>
                <c:pt idx="4171">
                  <c:v>-52.6</c:v>
                </c:pt>
                <c:pt idx="4172">
                  <c:v>-30.400000000000027</c:v>
                </c:pt>
                <c:pt idx="4173">
                  <c:v>-39.799999999999969</c:v>
                </c:pt>
                <c:pt idx="4174">
                  <c:v>82.399999999999991</c:v>
                </c:pt>
                <c:pt idx="4175">
                  <c:v>83.600000000000023</c:v>
                </c:pt>
                <c:pt idx="4176">
                  <c:v>-139.4</c:v>
                </c:pt>
                <c:pt idx="4177">
                  <c:v>-130.20000000000013</c:v>
                </c:pt>
                <c:pt idx="4178">
                  <c:v>22.799999999999976</c:v>
                </c:pt>
                <c:pt idx="4179">
                  <c:v>-52.000000000000021</c:v>
                </c:pt>
                <c:pt idx="4180">
                  <c:v>-53.2</c:v>
                </c:pt>
                <c:pt idx="4181">
                  <c:v>2911</c:v>
                </c:pt>
                <c:pt idx="4182">
                  <c:v>-42.999999999999972</c:v>
                </c:pt>
                <c:pt idx="4183">
                  <c:v>-52.400000000000091</c:v>
                </c:pt>
                <c:pt idx="4184">
                  <c:v>84.800000000000011</c:v>
                </c:pt>
                <c:pt idx="4185">
                  <c:v>86.199999999999974</c:v>
                </c:pt>
                <c:pt idx="4186">
                  <c:v>-170.99999999999991</c:v>
                </c:pt>
                <c:pt idx="4187">
                  <c:v>-161.80000000000004</c:v>
                </c:pt>
                <c:pt idx="4188">
                  <c:v>-46.4</c:v>
                </c:pt>
                <c:pt idx="4189">
                  <c:v>-48.199999999999996</c:v>
                </c:pt>
                <c:pt idx="4190">
                  <c:v>-2390.1999999999994</c:v>
                </c:pt>
                <c:pt idx="4191">
                  <c:v>-55.600000000000094</c:v>
                </c:pt>
                <c:pt idx="4192">
                  <c:v>-65.199999999999918</c:v>
                </c:pt>
                <c:pt idx="4193">
                  <c:v>187.8</c:v>
                </c:pt>
                <c:pt idx="4194">
                  <c:v>91.8</c:v>
                </c:pt>
                <c:pt idx="4195">
                  <c:v>93.19999999999996</c:v>
                </c:pt>
                <c:pt idx="4196">
                  <c:v>-192.7999999999999</c:v>
                </c:pt>
                <c:pt idx="4197">
                  <c:v>-183.1999999999999</c:v>
                </c:pt>
                <c:pt idx="4198">
                  <c:v>-45.999999999999993</c:v>
                </c:pt>
                <c:pt idx="4199">
                  <c:v>-47.599999999999994</c:v>
                </c:pt>
                <c:pt idx="4200">
                  <c:v>-77.59999999999998</c:v>
                </c:pt>
                <c:pt idx="4201">
                  <c:v>-87.400000000000048</c:v>
                </c:pt>
                <c:pt idx="4202">
                  <c:v>-1434.0000000000002</c:v>
                </c:pt>
                <c:pt idx="4203">
                  <c:v>92.59999999999998</c:v>
                </c:pt>
                <c:pt idx="4204">
                  <c:v>93.600000000000009</c:v>
                </c:pt>
                <c:pt idx="4205">
                  <c:v>3525.2000000000007</c:v>
                </c:pt>
                <c:pt idx="4206">
                  <c:v>-169.20000000000002</c:v>
                </c:pt>
                <c:pt idx="4207">
                  <c:v>-159.6</c:v>
                </c:pt>
                <c:pt idx="4208">
                  <c:v>-50.40000000000002</c:v>
                </c:pt>
                <c:pt idx="4209">
                  <c:v>-51.6</c:v>
                </c:pt>
                <c:pt idx="4210">
                  <c:v>-36.20000000000001</c:v>
                </c:pt>
                <c:pt idx="4211">
                  <c:v>-45.599999999999952</c:v>
                </c:pt>
                <c:pt idx="4212">
                  <c:v>85.80000000000004</c:v>
                </c:pt>
                <c:pt idx="4213">
                  <c:v>87.400000000000048</c:v>
                </c:pt>
                <c:pt idx="4214">
                  <c:v>-1186.6000000000013</c:v>
                </c:pt>
                <c:pt idx="4215">
                  <c:v>-158.8000000000001</c:v>
                </c:pt>
                <c:pt idx="4216">
                  <c:v>-150</c:v>
                </c:pt>
                <c:pt idx="4217">
                  <c:v>1.2000000000000455</c:v>
                </c:pt>
                <c:pt idx="4218">
                  <c:v>-49.600000000000023</c:v>
                </c:pt>
                <c:pt idx="4219">
                  <c:v>-51.2</c:v>
                </c:pt>
                <c:pt idx="4220">
                  <c:v>-14.800000000000146</c:v>
                </c:pt>
                <c:pt idx="4221">
                  <c:v>-24.19999999999991</c:v>
                </c:pt>
                <c:pt idx="4222">
                  <c:v>80.200000000000031</c:v>
                </c:pt>
                <c:pt idx="4223">
                  <c:v>81.799999999999969</c:v>
                </c:pt>
                <c:pt idx="4224">
                  <c:v>-150.99999999999997</c:v>
                </c:pt>
                <c:pt idx="4225">
                  <c:v>-142</c:v>
                </c:pt>
                <c:pt idx="4226">
                  <c:v>640.99999999999977</c:v>
                </c:pt>
                <c:pt idx="4227">
                  <c:v>-50.800000000000018</c:v>
                </c:pt>
                <c:pt idx="4228">
                  <c:v>-52.2</c:v>
                </c:pt>
                <c:pt idx="4229">
                  <c:v>-2354.4000000000005</c:v>
                </c:pt>
                <c:pt idx="4230">
                  <c:v>-26.200000000000045</c:v>
                </c:pt>
                <c:pt idx="4231">
                  <c:v>-35.800000000000054</c:v>
                </c:pt>
                <c:pt idx="4232">
                  <c:v>86.59999999999998</c:v>
                </c:pt>
                <c:pt idx="4233">
                  <c:v>88.200000000000045</c:v>
                </c:pt>
                <c:pt idx="4234">
                  <c:v>-176.6</c:v>
                </c:pt>
                <c:pt idx="4235">
                  <c:v>-167</c:v>
                </c:pt>
                <c:pt idx="4236">
                  <c:v>-50.40000000000002</c:v>
                </c:pt>
                <c:pt idx="4237">
                  <c:v>-51.8</c:v>
                </c:pt>
                <c:pt idx="4238">
                  <c:v>2638.2</c:v>
                </c:pt>
                <c:pt idx="4239">
                  <c:v>-36.799999999999855</c:v>
                </c:pt>
                <c:pt idx="4240">
                  <c:v>-46.399999999999864</c:v>
                </c:pt>
                <c:pt idx="4241">
                  <c:v>-1393.6000000000001</c:v>
                </c:pt>
                <c:pt idx="4242">
                  <c:v>89</c:v>
                </c:pt>
                <c:pt idx="4243">
                  <c:v>90.59999999999998</c:v>
                </c:pt>
                <c:pt idx="4244">
                  <c:v>-203.8</c:v>
                </c:pt>
                <c:pt idx="4245">
                  <c:v>-194.20000000000002</c:v>
                </c:pt>
                <c:pt idx="4246">
                  <c:v>-45.8</c:v>
                </c:pt>
                <c:pt idx="4247">
                  <c:v>-47.8</c:v>
                </c:pt>
                <c:pt idx="4248">
                  <c:v>-52.59999999999998</c:v>
                </c:pt>
                <c:pt idx="4249">
                  <c:v>-62.199999999999989</c:v>
                </c:pt>
                <c:pt idx="4250">
                  <c:v>194.60000000000014</c:v>
                </c:pt>
                <c:pt idx="4251">
                  <c:v>89.799999999999983</c:v>
                </c:pt>
                <c:pt idx="4252">
                  <c:v>91.399999999999977</c:v>
                </c:pt>
                <c:pt idx="4253">
                  <c:v>-1095.6000000000004</c:v>
                </c:pt>
                <c:pt idx="4254">
                  <c:v>-176.20000000000022</c:v>
                </c:pt>
                <c:pt idx="4255">
                  <c:v>-167.20000000000005</c:v>
                </c:pt>
                <c:pt idx="4256">
                  <c:v>-47.200000000000017</c:v>
                </c:pt>
                <c:pt idx="4257">
                  <c:v>-49</c:v>
                </c:pt>
                <c:pt idx="4258">
                  <c:v>-22.40000000000002</c:v>
                </c:pt>
                <c:pt idx="4259">
                  <c:v>-31.400000000000006</c:v>
                </c:pt>
                <c:pt idx="4260">
                  <c:v>81.40000000000002</c:v>
                </c:pt>
                <c:pt idx="4261">
                  <c:v>83.399999999999977</c:v>
                </c:pt>
                <c:pt idx="4262">
                  <c:v>3486.6</c:v>
                </c:pt>
                <c:pt idx="4263">
                  <c:v>-165.60000000000005</c:v>
                </c:pt>
                <c:pt idx="4264">
                  <c:v>-156.59999999999988</c:v>
                </c:pt>
                <c:pt idx="4265">
                  <c:v>650.00000000000011</c:v>
                </c:pt>
                <c:pt idx="4266">
                  <c:v>-48.599999999999994</c:v>
                </c:pt>
                <c:pt idx="4267">
                  <c:v>-50.8</c:v>
                </c:pt>
                <c:pt idx="4268">
                  <c:v>2.3999999999999133</c:v>
                </c:pt>
                <c:pt idx="4269">
                  <c:v>-6.5999999999998948</c:v>
                </c:pt>
                <c:pt idx="4270">
                  <c:v>77.999999999999986</c:v>
                </c:pt>
                <c:pt idx="4271">
                  <c:v>80.399999999999949</c:v>
                </c:pt>
                <c:pt idx="4272">
                  <c:v>-162.19999999999999</c:v>
                </c:pt>
                <c:pt idx="4273">
                  <c:v>-153.19999999999999</c:v>
                </c:pt>
                <c:pt idx="4274">
                  <c:v>-0.19999999999988916</c:v>
                </c:pt>
                <c:pt idx="4275">
                  <c:v>-50.199999999999996</c:v>
                </c:pt>
                <c:pt idx="4276">
                  <c:v>-51.6</c:v>
                </c:pt>
                <c:pt idx="4277">
                  <c:v>-11.20000000000001</c:v>
                </c:pt>
                <c:pt idx="4278">
                  <c:v>-20.199999999999996</c:v>
                </c:pt>
                <c:pt idx="4279">
                  <c:v>80.399999999999991</c:v>
                </c:pt>
                <c:pt idx="4280">
                  <c:v>82.000000000000014</c:v>
                </c:pt>
                <c:pt idx="4281">
                  <c:v>-154.39999999999986</c:v>
                </c:pt>
                <c:pt idx="4282">
                  <c:v>-145.59999999999994</c:v>
                </c:pt>
                <c:pt idx="4283">
                  <c:v>-51.2</c:v>
                </c:pt>
                <c:pt idx="4284">
                  <c:v>-52.6</c:v>
                </c:pt>
                <c:pt idx="4285">
                  <c:v>-48.600000000000065</c:v>
                </c:pt>
                <c:pt idx="4286">
                  <c:v>160.20000000000002</c:v>
                </c:pt>
                <c:pt idx="4287">
                  <c:v>-230.00000000000006</c:v>
                </c:pt>
                <c:pt idx="4288">
                  <c:v>-103.6</c:v>
                </c:pt>
                <c:pt idx="4289">
                  <c:v>-196.60000000000011</c:v>
                </c:pt>
                <c:pt idx="4290">
                  <c:v>169.79999999999995</c:v>
                </c:pt>
                <c:pt idx="4291">
                  <c:v>-147.19999999999976</c:v>
                </c:pt>
                <c:pt idx="4292">
                  <c:v>-54.799999999999983</c:v>
                </c:pt>
                <c:pt idx="4293">
                  <c:v>-54.399999999999977</c:v>
                </c:pt>
                <c:pt idx="4294">
                  <c:v>-96.200000000000145</c:v>
                </c:pt>
                <c:pt idx="4295">
                  <c:v>-106.00000000000004</c:v>
                </c:pt>
                <c:pt idx="4296">
                  <c:v>85.6</c:v>
                </c:pt>
                <c:pt idx="4297">
                  <c:v>85.200000000000017</c:v>
                </c:pt>
                <c:pt idx="4298">
                  <c:v>-73.000000000000043</c:v>
                </c:pt>
                <c:pt idx="4299">
                  <c:v>-62.999999999999901</c:v>
                </c:pt>
                <c:pt idx="4300">
                  <c:v>-55.59999999999998</c:v>
                </c:pt>
                <c:pt idx="4301">
                  <c:v>-55</c:v>
                </c:pt>
                <c:pt idx="4302">
                  <c:v>-101.80000000000007</c:v>
                </c:pt>
                <c:pt idx="4303">
                  <c:v>-111.80000000000003</c:v>
                </c:pt>
                <c:pt idx="4304">
                  <c:v>86.199999999999974</c:v>
                </c:pt>
                <c:pt idx="4305">
                  <c:v>85.59999999999998</c:v>
                </c:pt>
                <c:pt idx="4306">
                  <c:v>-67.20000000000006</c:v>
                </c:pt>
                <c:pt idx="4307">
                  <c:v>-57.000000000000028</c:v>
                </c:pt>
                <c:pt idx="4308">
                  <c:v>-55.999999999999979</c:v>
                </c:pt>
                <c:pt idx="4309">
                  <c:v>-55.400000000000006</c:v>
                </c:pt>
                <c:pt idx="4310">
                  <c:v>-107.80000000000011</c:v>
                </c:pt>
                <c:pt idx="4311">
                  <c:v>-117.80000000000008</c:v>
                </c:pt>
                <c:pt idx="4312">
                  <c:v>86.59999999999998</c:v>
                </c:pt>
                <c:pt idx="4313">
                  <c:v>86.000000000000014</c:v>
                </c:pt>
                <c:pt idx="4314">
                  <c:v>-60.999999999999943</c:v>
                </c:pt>
                <c:pt idx="4315">
                  <c:v>-50.999999999999801</c:v>
                </c:pt>
                <c:pt idx="4316">
                  <c:v>-56.6</c:v>
                </c:pt>
                <c:pt idx="4317">
                  <c:v>-55.800000000000004</c:v>
                </c:pt>
                <c:pt idx="4318">
                  <c:v>-114.00000000000006</c:v>
                </c:pt>
                <c:pt idx="4319">
                  <c:v>-124.00000000000001</c:v>
                </c:pt>
                <c:pt idx="4320">
                  <c:v>87.2</c:v>
                </c:pt>
                <c:pt idx="4321">
                  <c:v>86.2</c:v>
                </c:pt>
                <c:pt idx="4322">
                  <c:v>-54.799999999999827</c:v>
                </c:pt>
                <c:pt idx="4323">
                  <c:v>-44.599999999999973</c:v>
                </c:pt>
                <c:pt idx="4324">
                  <c:v>-57.000000000000007</c:v>
                </c:pt>
                <c:pt idx="4325">
                  <c:v>-55.999999999999979</c:v>
                </c:pt>
                <c:pt idx="4326">
                  <c:v>-120.40000000000023</c:v>
                </c:pt>
                <c:pt idx="4327">
                  <c:v>-130.40000000000003</c:v>
                </c:pt>
                <c:pt idx="4328">
                  <c:v>87.399999999999977</c:v>
                </c:pt>
                <c:pt idx="4329">
                  <c:v>86.399999999999977</c:v>
                </c:pt>
                <c:pt idx="4330">
                  <c:v>-48.199999999999932</c:v>
                </c:pt>
                <c:pt idx="4331">
                  <c:v>-38.199999999999967</c:v>
                </c:pt>
                <c:pt idx="4332">
                  <c:v>-57.2</c:v>
                </c:pt>
                <c:pt idx="4333">
                  <c:v>-56.2</c:v>
                </c:pt>
                <c:pt idx="4334">
                  <c:v>-127.00000000000013</c:v>
                </c:pt>
                <c:pt idx="4335">
                  <c:v>-137.20000000000016</c:v>
                </c:pt>
                <c:pt idx="4336">
                  <c:v>87.800000000000026</c:v>
                </c:pt>
                <c:pt idx="4337">
                  <c:v>86.399999999999977</c:v>
                </c:pt>
                <c:pt idx="4338">
                  <c:v>-41.399999999999793</c:v>
                </c:pt>
                <c:pt idx="4339">
                  <c:v>-31.199999999999939</c:v>
                </c:pt>
                <c:pt idx="4340">
                  <c:v>-57.400000000000006</c:v>
                </c:pt>
                <c:pt idx="4341">
                  <c:v>-55.999999999999979</c:v>
                </c:pt>
                <c:pt idx="4342">
                  <c:v>-277.80000000000024</c:v>
                </c:pt>
                <c:pt idx="4343">
                  <c:v>174.99999999999991</c:v>
                </c:pt>
                <c:pt idx="4344">
                  <c:v>-62.800000000000011</c:v>
                </c:pt>
                <c:pt idx="4345">
                  <c:v>-108.19999999999999</c:v>
                </c:pt>
                <c:pt idx="4346">
                  <c:v>-370.59999999999997</c:v>
                </c:pt>
                <c:pt idx="4347">
                  <c:v>163.60000000000008</c:v>
                </c:pt>
                <c:pt idx="4348">
                  <c:v>94.800000000000395</c:v>
                </c:pt>
                <c:pt idx="4349">
                  <c:v>-55.400000000000006</c:v>
                </c:pt>
                <c:pt idx="4350">
                  <c:v>-51.8</c:v>
                </c:pt>
                <c:pt idx="4351">
                  <c:v>-217</c:v>
                </c:pt>
                <c:pt idx="4352">
                  <c:v>-226.7999999999999</c:v>
                </c:pt>
                <c:pt idx="4353">
                  <c:v>86.2</c:v>
                </c:pt>
                <c:pt idx="4354">
                  <c:v>82.599999999999966</c:v>
                </c:pt>
                <c:pt idx="4355">
                  <c:v>44.000000000000128</c:v>
                </c:pt>
                <c:pt idx="4356">
                  <c:v>53.600000000000136</c:v>
                </c:pt>
                <c:pt idx="4357">
                  <c:v>-55</c:v>
                </c:pt>
                <c:pt idx="4358">
                  <c:v>-51.59999999999998</c:v>
                </c:pt>
                <c:pt idx="4359">
                  <c:v>15.200000000000102</c:v>
                </c:pt>
                <c:pt idx="4360">
                  <c:v>-220.2</c:v>
                </c:pt>
                <c:pt idx="4361">
                  <c:v>-229.59999999999994</c:v>
                </c:pt>
                <c:pt idx="4362">
                  <c:v>85.799999999999969</c:v>
                </c:pt>
                <c:pt idx="4363">
                  <c:v>82.000000000000014</c:v>
                </c:pt>
                <c:pt idx="4364">
                  <c:v>49.600000000000044</c:v>
                </c:pt>
                <c:pt idx="4365">
                  <c:v>58.799999999999919</c:v>
                </c:pt>
                <c:pt idx="4366">
                  <c:v>-54.6</c:v>
                </c:pt>
                <c:pt idx="4367">
                  <c:v>-51.4</c:v>
                </c:pt>
                <c:pt idx="4368">
                  <c:v>639.20000000000016</c:v>
                </c:pt>
                <c:pt idx="4369">
                  <c:v>-221.79999999999998</c:v>
                </c:pt>
                <c:pt idx="4370">
                  <c:v>-231.4</c:v>
                </c:pt>
                <c:pt idx="4371">
                  <c:v>-1493.3999999999996</c:v>
                </c:pt>
                <c:pt idx="4372">
                  <c:v>89.40000000000002</c:v>
                </c:pt>
                <c:pt idx="4373">
                  <c:v>86</c:v>
                </c:pt>
                <c:pt idx="4374">
                  <c:v>37.800000000000011</c:v>
                </c:pt>
                <c:pt idx="4375">
                  <c:v>47.799999999999976</c:v>
                </c:pt>
                <c:pt idx="4376">
                  <c:v>-56.6</c:v>
                </c:pt>
                <c:pt idx="4377">
                  <c:v>-53.2</c:v>
                </c:pt>
                <c:pt idx="4378">
                  <c:v>-226.19999999999987</c:v>
                </c:pt>
                <c:pt idx="4379">
                  <c:v>-236.20000000000002</c:v>
                </c:pt>
                <c:pt idx="4380">
                  <c:v>4817.4000000000005</c:v>
                </c:pt>
                <c:pt idx="4381">
                  <c:v>91.2</c:v>
                </c:pt>
                <c:pt idx="4382">
                  <c:v>88.199999999999974</c:v>
                </c:pt>
                <c:pt idx="4383">
                  <c:v>-1407.6000000000001</c:v>
                </c:pt>
                <c:pt idx="4384">
                  <c:v>10.200000000000031</c:v>
                </c:pt>
                <c:pt idx="4385">
                  <c:v>19.80000000000004</c:v>
                </c:pt>
                <c:pt idx="4386">
                  <c:v>-51.8</c:v>
                </c:pt>
                <c:pt idx="4387">
                  <c:v>-48.4</c:v>
                </c:pt>
                <c:pt idx="4388">
                  <c:v>-240.39999999999998</c:v>
                </c:pt>
                <c:pt idx="4389">
                  <c:v>-250.20000000000007</c:v>
                </c:pt>
                <c:pt idx="4390">
                  <c:v>91.4</c:v>
                </c:pt>
                <c:pt idx="4391">
                  <c:v>88.000000000000014</c:v>
                </c:pt>
                <c:pt idx="4392">
                  <c:v>232.60000000000005</c:v>
                </c:pt>
                <c:pt idx="4393">
                  <c:v>27.399999999999913</c:v>
                </c:pt>
                <c:pt idx="4394">
                  <c:v>37.200000000000166</c:v>
                </c:pt>
                <c:pt idx="4395">
                  <c:v>-1295.6000000000004</c:v>
                </c:pt>
                <c:pt idx="4396">
                  <c:v>-52.800000000000004</c:v>
                </c:pt>
                <c:pt idx="4397">
                  <c:v>-49.199999999999996</c:v>
                </c:pt>
                <c:pt idx="4398">
                  <c:v>-227.39999999999992</c:v>
                </c:pt>
                <c:pt idx="4399">
                  <c:v>-236.80000000000004</c:v>
                </c:pt>
                <c:pt idx="4400">
                  <c:v>87.600000000000023</c:v>
                </c:pt>
                <c:pt idx="4401">
                  <c:v>83.799999999999969</c:v>
                </c:pt>
                <c:pt idx="4402">
                  <c:v>35.599999999999987</c:v>
                </c:pt>
                <c:pt idx="4403">
                  <c:v>44.799999999999862</c:v>
                </c:pt>
                <c:pt idx="4404">
                  <c:v>710.80000000000041</c:v>
                </c:pt>
                <c:pt idx="4405">
                  <c:v>-54.800000000000004</c:v>
                </c:pt>
                <c:pt idx="4406">
                  <c:v>-52</c:v>
                </c:pt>
                <c:pt idx="4407">
                  <c:v>637.19999999999993</c:v>
                </c:pt>
                <c:pt idx="4408">
                  <c:v>-211.20000000000002</c:v>
                </c:pt>
                <c:pt idx="4409">
                  <c:v>-221.20000000000016</c:v>
                </c:pt>
                <c:pt idx="4410">
                  <c:v>86.000000000000014</c:v>
                </c:pt>
                <c:pt idx="4411">
                  <c:v>82.399999999999991</c:v>
                </c:pt>
                <c:pt idx="4412">
                  <c:v>39.000000000000057</c:v>
                </c:pt>
                <c:pt idx="4413">
                  <c:v>48.4</c:v>
                </c:pt>
                <c:pt idx="4414">
                  <c:v>-55.2</c:v>
                </c:pt>
                <c:pt idx="4415">
                  <c:v>-51.6</c:v>
                </c:pt>
                <c:pt idx="4416">
                  <c:v>12.800000000000011</c:v>
                </c:pt>
                <c:pt idx="4417">
                  <c:v>-216.39999999999998</c:v>
                </c:pt>
                <c:pt idx="4418">
                  <c:v>-225.8000000000001</c:v>
                </c:pt>
                <c:pt idx="4419">
                  <c:v>4778.8000000000011</c:v>
                </c:pt>
                <c:pt idx="4420">
                  <c:v>86.59999999999998</c:v>
                </c:pt>
                <c:pt idx="4421">
                  <c:v>83.599999999999952</c:v>
                </c:pt>
                <c:pt idx="4422">
                  <c:v>20.199999999999996</c:v>
                </c:pt>
                <c:pt idx="4423">
                  <c:v>29.800000000000004</c:v>
                </c:pt>
                <c:pt idx="4424">
                  <c:v>-51.2</c:v>
                </c:pt>
                <c:pt idx="4425">
                  <c:v>-48</c:v>
                </c:pt>
                <c:pt idx="4426">
                  <c:v>-225</c:v>
                </c:pt>
                <c:pt idx="4427">
                  <c:v>-234.6</c:v>
                </c:pt>
                <c:pt idx="4428">
                  <c:v>-1489.4000000000005</c:v>
                </c:pt>
                <c:pt idx="4429">
                  <c:v>92.999999999999986</c:v>
                </c:pt>
                <c:pt idx="4430">
                  <c:v>90</c:v>
                </c:pt>
                <c:pt idx="4431">
                  <c:v>216</c:v>
                </c:pt>
                <c:pt idx="4432">
                  <c:v>2.8000000000000469</c:v>
                </c:pt>
                <c:pt idx="4433">
                  <c:v>12.599999999999945</c:v>
                </c:pt>
                <c:pt idx="4434">
                  <c:v>-51.6</c:v>
                </c:pt>
                <c:pt idx="4435">
                  <c:v>-48.8</c:v>
                </c:pt>
                <c:pt idx="4436">
                  <c:v>-243.20000000000005</c:v>
                </c:pt>
                <c:pt idx="4437">
                  <c:v>-253.59999999999997</c:v>
                </c:pt>
                <c:pt idx="4438">
                  <c:v>93.200000000000031</c:v>
                </c:pt>
                <c:pt idx="4439">
                  <c:v>90.000000000000028</c:v>
                </c:pt>
                <c:pt idx="4440">
                  <c:v>-1410.4</c:v>
                </c:pt>
                <c:pt idx="4441">
                  <c:v>15.600000000000058</c:v>
                </c:pt>
                <c:pt idx="4442">
                  <c:v>25.199999999999889</c:v>
                </c:pt>
                <c:pt idx="4443">
                  <c:v>827.2000000000005</c:v>
                </c:pt>
                <c:pt idx="4444">
                  <c:v>-55.2</c:v>
                </c:pt>
                <c:pt idx="4445">
                  <c:v>-51.8</c:v>
                </c:pt>
                <c:pt idx="4446">
                  <c:v>-218.6</c:v>
                </c:pt>
                <c:pt idx="4447">
                  <c:v>-228.20000000000019</c:v>
                </c:pt>
                <c:pt idx="4448">
                  <c:v>90.2</c:v>
                </c:pt>
                <c:pt idx="4449">
                  <c:v>86.999999999999972</c:v>
                </c:pt>
                <c:pt idx="4450">
                  <c:v>23.199999999999932</c:v>
                </c:pt>
                <c:pt idx="4451">
                  <c:v>33.399999999999963</c:v>
                </c:pt>
                <c:pt idx="4452">
                  <c:v>-1390.2</c:v>
                </c:pt>
                <c:pt idx="4453">
                  <c:v>-55.400000000000006</c:v>
                </c:pt>
                <c:pt idx="4454">
                  <c:v>-52.4</c:v>
                </c:pt>
                <c:pt idx="4455">
                  <c:v>3.3999999999999808</c:v>
                </c:pt>
                <c:pt idx="4456">
                  <c:v>-201.19999999999987</c:v>
                </c:pt>
                <c:pt idx="4457">
                  <c:v>-210.79999999999987</c:v>
                </c:pt>
                <c:pt idx="4458">
                  <c:v>85.6</c:v>
                </c:pt>
                <c:pt idx="4459">
                  <c:v>82.8</c:v>
                </c:pt>
                <c:pt idx="4460">
                  <c:v>31.599999999999895</c:v>
                </c:pt>
                <c:pt idx="4461">
                  <c:v>41.39999999999997</c:v>
                </c:pt>
                <c:pt idx="4462">
                  <c:v>-55.400000000000006</c:v>
                </c:pt>
                <c:pt idx="4463">
                  <c:v>-52</c:v>
                </c:pt>
                <c:pt idx="4464">
                  <c:v>589.19999999999993</c:v>
                </c:pt>
                <c:pt idx="4465">
                  <c:v>-205.80000000000015</c:v>
                </c:pt>
                <c:pt idx="4466">
                  <c:v>-215.39999999999998</c:v>
                </c:pt>
                <c:pt idx="4467">
                  <c:v>-1585.6000000000008</c:v>
                </c:pt>
                <c:pt idx="4468">
                  <c:v>90.6</c:v>
                </c:pt>
                <c:pt idx="4469">
                  <c:v>87.8</c:v>
                </c:pt>
                <c:pt idx="4470">
                  <c:v>14.000000000000057</c:v>
                </c:pt>
                <c:pt idx="4471">
                  <c:v>24.200000000000088</c:v>
                </c:pt>
                <c:pt idx="4472">
                  <c:v>-56.6</c:v>
                </c:pt>
                <c:pt idx="4473">
                  <c:v>-53.2</c:v>
                </c:pt>
                <c:pt idx="4474">
                  <c:v>-212.8</c:v>
                </c:pt>
                <c:pt idx="4475">
                  <c:v>-222.79999999999998</c:v>
                </c:pt>
                <c:pt idx="4476">
                  <c:v>4636.2000000000007</c:v>
                </c:pt>
                <c:pt idx="4477">
                  <c:v>93.399999999999977</c:v>
                </c:pt>
                <c:pt idx="4478">
                  <c:v>90.999999999999986</c:v>
                </c:pt>
                <c:pt idx="4479">
                  <c:v>-1391</c:v>
                </c:pt>
                <c:pt idx="4480">
                  <c:v>-18.800000000000061</c:v>
                </c:pt>
                <c:pt idx="4481">
                  <c:v>-8.6000000000000298</c:v>
                </c:pt>
                <c:pt idx="4482">
                  <c:v>-51</c:v>
                </c:pt>
                <c:pt idx="4483">
                  <c:v>-48</c:v>
                </c:pt>
                <c:pt idx="4484">
                  <c:v>-229.8</c:v>
                </c:pt>
                <c:pt idx="4485">
                  <c:v>-239.60000000000008</c:v>
                </c:pt>
                <c:pt idx="4486">
                  <c:v>93.8</c:v>
                </c:pt>
                <c:pt idx="4487">
                  <c:v>90.59999999999998</c:v>
                </c:pt>
                <c:pt idx="4488">
                  <c:v>211.19999999999982</c:v>
                </c:pt>
                <c:pt idx="4489">
                  <c:v>1.3999999999999346</c:v>
                </c:pt>
                <c:pt idx="4490">
                  <c:v>11.800000000000033</c:v>
                </c:pt>
                <c:pt idx="4491">
                  <c:v>-1162.6000000000004</c:v>
                </c:pt>
                <c:pt idx="4492">
                  <c:v>-52.4</c:v>
                </c:pt>
                <c:pt idx="4493">
                  <c:v>-49.8</c:v>
                </c:pt>
                <c:pt idx="4494">
                  <c:v>-209.80000000000007</c:v>
                </c:pt>
                <c:pt idx="4495">
                  <c:v>-219.20000000000002</c:v>
                </c:pt>
                <c:pt idx="4496">
                  <c:v>88.6</c:v>
                </c:pt>
                <c:pt idx="4497">
                  <c:v>85.399999999999977</c:v>
                </c:pt>
                <c:pt idx="4498">
                  <c:v>11.800000000000033</c:v>
                </c:pt>
                <c:pt idx="4499">
                  <c:v>21.400000000000041</c:v>
                </c:pt>
                <c:pt idx="4500">
                  <c:v>842.20000000000107</c:v>
                </c:pt>
                <c:pt idx="4501">
                  <c:v>-55.2</c:v>
                </c:pt>
                <c:pt idx="4502">
                  <c:v>-52.6</c:v>
                </c:pt>
                <c:pt idx="4503">
                  <c:v>611.59999999999991</c:v>
                </c:pt>
                <c:pt idx="4504">
                  <c:v>-187.40000000000006</c:v>
                </c:pt>
                <c:pt idx="4505">
                  <c:v>-197.19999999999996</c:v>
                </c:pt>
                <c:pt idx="4506">
                  <c:v>85.799999999999969</c:v>
                </c:pt>
                <c:pt idx="4507">
                  <c:v>82.800000000000011</c:v>
                </c:pt>
                <c:pt idx="4508">
                  <c:v>17.199999999999882</c:v>
                </c:pt>
                <c:pt idx="4509">
                  <c:v>27.200000000000024</c:v>
                </c:pt>
                <c:pt idx="4510">
                  <c:v>-55.2</c:v>
                </c:pt>
                <c:pt idx="4511">
                  <c:v>-52.2</c:v>
                </c:pt>
                <c:pt idx="4512">
                  <c:v>4.3999999999999595</c:v>
                </c:pt>
                <c:pt idx="4513">
                  <c:v>-195.00000000000011</c:v>
                </c:pt>
                <c:pt idx="4514">
                  <c:v>-204.8</c:v>
                </c:pt>
                <c:pt idx="4515">
                  <c:v>4853.7999999999993</c:v>
                </c:pt>
                <c:pt idx="4516">
                  <c:v>87.399999999999977</c:v>
                </c:pt>
                <c:pt idx="4517">
                  <c:v>84.799999999999969</c:v>
                </c:pt>
                <c:pt idx="4518">
                  <c:v>-8.799999999999919</c:v>
                </c:pt>
                <c:pt idx="4519">
                  <c:v>0.79999999999991189</c:v>
                </c:pt>
                <c:pt idx="4520">
                  <c:v>-50.4</c:v>
                </c:pt>
                <c:pt idx="4521">
                  <c:v>-48</c:v>
                </c:pt>
                <c:pt idx="4522">
                  <c:v>-205.79999999999998</c:v>
                </c:pt>
                <c:pt idx="4523">
                  <c:v>-215.00000000000003</c:v>
                </c:pt>
                <c:pt idx="4524">
                  <c:v>-1712.0000000000005</c:v>
                </c:pt>
                <c:pt idx="4525">
                  <c:v>94.800000000000026</c:v>
                </c:pt>
                <c:pt idx="4526">
                  <c:v>92.800000000000026</c:v>
                </c:pt>
                <c:pt idx="4527">
                  <c:v>222.20000000000013</c:v>
                </c:pt>
                <c:pt idx="4528">
                  <c:v>-33.000000000000007</c:v>
                </c:pt>
                <c:pt idx="4529">
                  <c:v>-23.000000000000043</c:v>
                </c:pt>
                <c:pt idx="4530">
                  <c:v>-50.8</c:v>
                </c:pt>
                <c:pt idx="4531">
                  <c:v>-48</c:v>
                </c:pt>
                <c:pt idx="4532">
                  <c:v>-227.99999999999994</c:v>
                </c:pt>
                <c:pt idx="4533">
                  <c:v>-238.19999999999996</c:v>
                </c:pt>
                <c:pt idx="4534">
                  <c:v>95.600000000000009</c:v>
                </c:pt>
                <c:pt idx="4535">
                  <c:v>92.600000000000009</c:v>
                </c:pt>
                <c:pt idx="4536">
                  <c:v>-1581.3999999999999</c:v>
                </c:pt>
                <c:pt idx="4537">
                  <c:v>-16.000000000000014</c:v>
                </c:pt>
                <c:pt idx="4538">
                  <c:v>-6.0000000000000497</c:v>
                </c:pt>
                <c:pt idx="4539">
                  <c:v>1041.5999999999997</c:v>
                </c:pt>
                <c:pt idx="4540">
                  <c:v>-54.2</c:v>
                </c:pt>
                <c:pt idx="4541">
                  <c:v>-51.6</c:v>
                </c:pt>
                <c:pt idx="4542">
                  <c:v>-194.59999999999997</c:v>
                </c:pt>
                <c:pt idx="4543">
                  <c:v>-204.8</c:v>
                </c:pt>
                <c:pt idx="4544">
                  <c:v>90.4</c:v>
                </c:pt>
                <c:pt idx="4545">
                  <c:v>88.199999999999974</c:v>
                </c:pt>
                <c:pt idx="4546">
                  <c:v>-6.1999999999999389</c:v>
                </c:pt>
                <c:pt idx="4547">
                  <c:v>3.5999999999999588</c:v>
                </c:pt>
                <c:pt idx="4548">
                  <c:v>-1214.1999999999996</c:v>
                </c:pt>
                <c:pt idx="4549">
                  <c:v>-54.800000000000004</c:v>
                </c:pt>
                <c:pt idx="4550">
                  <c:v>-52.4</c:v>
                </c:pt>
                <c:pt idx="4551">
                  <c:v>-7.8000000000000291</c:v>
                </c:pt>
                <c:pt idx="4552">
                  <c:v>-172.00000000000006</c:v>
                </c:pt>
                <c:pt idx="4553">
                  <c:v>-181.59999999999988</c:v>
                </c:pt>
                <c:pt idx="4554">
                  <c:v>85.200000000000017</c:v>
                </c:pt>
                <c:pt idx="4555">
                  <c:v>83</c:v>
                </c:pt>
                <c:pt idx="4556">
                  <c:v>4.4000000000000483</c:v>
                </c:pt>
                <c:pt idx="4557">
                  <c:v>14.199999999999946</c:v>
                </c:pt>
                <c:pt idx="4558">
                  <c:v>-55</c:v>
                </c:pt>
                <c:pt idx="4559">
                  <c:v>-52.800000000000004</c:v>
                </c:pt>
                <c:pt idx="4560">
                  <c:v>669.40000000000009</c:v>
                </c:pt>
                <c:pt idx="4561">
                  <c:v>-178.39999999999989</c:v>
                </c:pt>
                <c:pt idx="4562">
                  <c:v>-187.8</c:v>
                </c:pt>
                <c:pt idx="4563">
                  <c:v>-1745.3999999999994</c:v>
                </c:pt>
                <c:pt idx="4564">
                  <c:v>90.800000000000026</c:v>
                </c:pt>
                <c:pt idx="4565">
                  <c:v>88.59999999999998</c:v>
                </c:pt>
                <c:pt idx="4566">
                  <c:v>-17.600000000000016</c:v>
                </c:pt>
                <c:pt idx="4567">
                  <c:v>-7.3999999999999844</c:v>
                </c:pt>
                <c:pt idx="4568">
                  <c:v>-55.800000000000004</c:v>
                </c:pt>
                <c:pt idx="4569">
                  <c:v>-53.6</c:v>
                </c:pt>
                <c:pt idx="4570">
                  <c:v>-186.80000000000004</c:v>
                </c:pt>
                <c:pt idx="4571">
                  <c:v>-197.00000000000006</c:v>
                </c:pt>
                <c:pt idx="4572">
                  <c:v>4394.0000000000009</c:v>
                </c:pt>
                <c:pt idx="4573">
                  <c:v>93.8</c:v>
                </c:pt>
                <c:pt idx="4574">
                  <c:v>92</c:v>
                </c:pt>
                <c:pt idx="4575">
                  <c:v>-1207.3999999999999</c:v>
                </c:pt>
                <c:pt idx="4576">
                  <c:v>-53.40000000000007</c:v>
                </c:pt>
                <c:pt idx="4577">
                  <c:v>-43.200000000000038</c:v>
                </c:pt>
                <c:pt idx="4578">
                  <c:v>-50</c:v>
                </c:pt>
                <c:pt idx="4579">
                  <c:v>-47.8</c:v>
                </c:pt>
                <c:pt idx="4580">
                  <c:v>-205.40000000000003</c:v>
                </c:pt>
                <c:pt idx="4581">
                  <c:v>-215.00000000000003</c:v>
                </c:pt>
                <c:pt idx="4582">
                  <c:v>94.40000000000002</c:v>
                </c:pt>
                <c:pt idx="4583">
                  <c:v>92</c:v>
                </c:pt>
                <c:pt idx="4584">
                  <c:v>173.00000000000003</c:v>
                </c:pt>
                <c:pt idx="4585">
                  <c:v>-31.800000000000139</c:v>
                </c:pt>
                <c:pt idx="4586">
                  <c:v>-21.600000000000108</c:v>
                </c:pt>
                <c:pt idx="4587">
                  <c:v>-952.2000000000005</c:v>
                </c:pt>
                <c:pt idx="4588">
                  <c:v>-51.6</c:v>
                </c:pt>
                <c:pt idx="4589">
                  <c:v>-49.8</c:v>
                </c:pt>
                <c:pt idx="4590">
                  <c:v>-179.20000000000016</c:v>
                </c:pt>
                <c:pt idx="4591">
                  <c:v>-188.79999999999981</c:v>
                </c:pt>
                <c:pt idx="4592">
                  <c:v>87.799999999999983</c:v>
                </c:pt>
                <c:pt idx="4593">
                  <c:v>85.999999999999957</c:v>
                </c:pt>
                <c:pt idx="4594">
                  <c:v>-19.999999999999929</c:v>
                </c:pt>
                <c:pt idx="4595">
                  <c:v>-10.39999999999992</c:v>
                </c:pt>
                <c:pt idx="4596">
                  <c:v>1032.8000000000002</c:v>
                </c:pt>
                <c:pt idx="4597">
                  <c:v>-54.400000000000006</c:v>
                </c:pt>
                <c:pt idx="4598">
                  <c:v>-52.800000000000004</c:v>
                </c:pt>
                <c:pt idx="4599">
                  <c:v>725</c:v>
                </c:pt>
                <c:pt idx="4600">
                  <c:v>-152.59999999999997</c:v>
                </c:pt>
                <c:pt idx="4601">
                  <c:v>-162.00000000000009</c:v>
                </c:pt>
                <c:pt idx="4602">
                  <c:v>84.6</c:v>
                </c:pt>
                <c:pt idx="4603">
                  <c:v>83</c:v>
                </c:pt>
                <c:pt idx="4604">
                  <c:v>-13.200000000000145</c:v>
                </c:pt>
                <c:pt idx="4605">
                  <c:v>-3.5999999999999588</c:v>
                </c:pt>
                <c:pt idx="4606">
                  <c:v>-54.800000000000004</c:v>
                </c:pt>
                <c:pt idx="4607">
                  <c:v>-53</c:v>
                </c:pt>
                <c:pt idx="4608">
                  <c:v>-0.60000000000002274</c:v>
                </c:pt>
                <c:pt idx="4609">
                  <c:v>-162.60000000000011</c:v>
                </c:pt>
                <c:pt idx="4610">
                  <c:v>-172.4000000000002</c:v>
                </c:pt>
                <c:pt idx="4611">
                  <c:v>4127.7999999999993</c:v>
                </c:pt>
                <c:pt idx="4612">
                  <c:v>86.199999999999974</c:v>
                </c:pt>
                <c:pt idx="4613">
                  <c:v>84.199999999999989</c:v>
                </c:pt>
                <c:pt idx="4614">
                  <c:v>-37.800000000000011</c:v>
                </c:pt>
                <c:pt idx="4615">
                  <c:v>-28.600000000000136</c:v>
                </c:pt>
                <c:pt idx="4616">
                  <c:v>-50</c:v>
                </c:pt>
                <c:pt idx="4617">
                  <c:v>-48</c:v>
                </c:pt>
                <c:pt idx="4618">
                  <c:v>-174.1999999999999</c:v>
                </c:pt>
                <c:pt idx="4619">
                  <c:v>-183.20000000000007</c:v>
                </c:pt>
                <c:pt idx="4620">
                  <c:v>-1725.7999999999995</c:v>
                </c:pt>
                <c:pt idx="4621">
                  <c:v>92.800000000000026</c:v>
                </c:pt>
                <c:pt idx="4622">
                  <c:v>91.8</c:v>
                </c:pt>
                <c:pt idx="4623">
                  <c:v>192.59999999999982</c:v>
                </c:pt>
                <c:pt idx="4624">
                  <c:v>-60.200000000000031</c:v>
                </c:pt>
                <c:pt idx="4625">
                  <c:v>-50.600000000000023</c:v>
                </c:pt>
                <c:pt idx="4626">
                  <c:v>-50.199999999999996</c:v>
                </c:pt>
                <c:pt idx="4627">
                  <c:v>-48.199999999999996</c:v>
                </c:pt>
                <c:pt idx="4628">
                  <c:v>-195.40000000000006</c:v>
                </c:pt>
                <c:pt idx="4629">
                  <c:v>-205.59999999999991</c:v>
                </c:pt>
                <c:pt idx="4630">
                  <c:v>93.8</c:v>
                </c:pt>
                <c:pt idx="4631">
                  <c:v>92.2</c:v>
                </c:pt>
                <c:pt idx="4632">
                  <c:v>-1354.4000000000003</c:v>
                </c:pt>
                <c:pt idx="4633">
                  <c:v>-42.400000000000126</c:v>
                </c:pt>
                <c:pt idx="4634">
                  <c:v>-32.600000000000051</c:v>
                </c:pt>
                <c:pt idx="4635">
                  <c:v>1144.8000000000006</c:v>
                </c:pt>
                <c:pt idx="4636">
                  <c:v>-53.2</c:v>
                </c:pt>
                <c:pt idx="4637">
                  <c:v>-51.6</c:v>
                </c:pt>
                <c:pt idx="4638">
                  <c:v>-162.00000000000009</c:v>
                </c:pt>
                <c:pt idx="4639">
                  <c:v>-172.20000000000013</c:v>
                </c:pt>
                <c:pt idx="4640">
                  <c:v>88.8</c:v>
                </c:pt>
                <c:pt idx="4641">
                  <c:v>86.800000000000026</c:v>
                </c:pt>
                <c:pt idx="4642">
                  <c:v>-31.800000000000139</c:v>
                </c:pt>
                <c:pt idx="4643">
                  <c:v>-22.000000000000064</c:v>
                </c:pt>
                <c:pt idx="4644">
                  <c:v>-959.60000000000036</c:v>
                </c:pt>
                <c:pt idx="4645">
                  <c:v>-54</c:v>
                </c:pt>
                <c:pt idx="4646">
                  <c:v>-52.4</c:v>
                </c:pt>
                <c:pt idx="4647">
                  <c:v>-11.199999999999832</c:v>
                </c:pt>
                <c:pt idx="4648">
                  <c:v>-140.60000000000005</c:v>
                </c:pt>
                <c:pt idx="4649">
                  <c:v>-150</c:v>
                </c:pt>
                <c:pt idx="4650">
                  <c:v>83.600000000000023</c:v>
                </c:pt>
                <c:pt idx="4651">
                  <c:v>81.599999999999994</c:v>
                </c:pt>
                <c:pt idx="4652">
                  <c:v>-20.400000000000063</c:v>
                </c:pt>
                <c:pt idx="4653">
                  <c:v>-11.200000000000188</c:v>
                </c:pt>
                <c:pt idx="4654">
                  <c:v>-54.800000000000004</c:v>
                </c:pt>
                <c:pt idx="4655">
                  <c:v>-52.800000000000004</c:v>
                </c:pt>
                <c:pt idx="4656">
                  <c:v>805.39999999999986</c:v>
                </c:pt>
                <c:pt idx="4657">
                  <c:v>-148.4</c:v>
                </c:pt>
                <c:pt idx="4658">
                  <c:v>-158.20000000000007</c:v>
                </c:pt>
                <c:pt idx="4659">
                  <c:v>-1757.1999999999996</c:v>
                </c:pt>
                <c:pt idx="4660">
                  <c:v>89.000000000000043</c:v>
                </c:pt>
                <c:pt idx="4661">
                  <c:v>87.399999999999977</c:v>
                </c:pt>
                <c:pt idx="4662">
                  <c:v>-42.399999999999949</c:v>
                </c:pt>
                <c:pt idx="4663">
                  <c:v>-32.600000000000051</c:v>
                </c:pt>
                <c:pt idx="4664">
                  <c:v>-54.6</c:v>
                </c:pt>
                <c:pt idx="4665">
                  <c:v>-53.4</c:v>
                </c:pt>
                <c:pt idx="4666">
                  <c:v>-157.80000000000013</c:v>
                </c:pt>
                <c:pt idx="4667">
                  <c:v>-168.00000000000014</c:v>
                </c:pt>
                <c:pt idx="4668">
                  <c:v>3846.2000000000003</c:v>
                </c:pt>
                <c:pt idx="4669">
                  <c:v>91.399999999999977</c:v>
                </c:pt>
                <c:pt idx="4670">
                  <c:v>90.2</c:v>
                </c:pt>
                <c:pt idx="4671">
                  <c:v>-1351.8</c:v>
                </c:pt>
                <c:pt idx="4672">
                  <c:v>-73.600000000000065</c:v>
                </c:pt>
                <c:pt idx="4673">
                  <c:v>-63.79999999999999</c:v>
                </c:pt>
                <c:pt idx="4674">
                  <c:v>-49.4</c:v>
                </c:pt>
                <c:pt idx="4675">
                  <c:v>-47.599999999999994</c:v>
                </c:pt>
                <c:pt idx="4676">
                  <c:v>-176.39999999999992</c:v>
                </c:pt>
                <c:pt idx="4677">
                  <c:v>-186.19999999999982</c:v>
                </c:pt>
                <c:pt idx="4678">
                  <c:v>92.2</c:v>
                </c:pt>
                <c:pt idx="4679">
                  <c:v>90.800000000000026</c:v>
                </c:pt>
                <c:pt idx="4680">
                  <c:v>198.40000000000018</c:v>
                </c:pt>
                <c:pt idx="4681">
                  <c:v>-50</c:v>
                </c:pt>
                <c:pt idx="4682">
                  <c:v>-40.199999999999925</c:v>
                </c:pt>
                <c:pt idx="4683">
                  <c:v>-753.60000000000014</c:v>
                </c:pt>
                <c:pt idx="4684">
                  <c:v>-51.4</c:v>
                </c:pt>
                <c:pt idx="4685">
                  <c:v>-49.8</c:v>
                </c:pt>
                <c:pt idx="4686">
                  <c:v>-152.5999999999998</c:v>
                </c:pt>
                <c:pt idx="4687">
                  <c:v>-162.59999999999994</c:v>
                </c:pt>
                <c:pt idx="4688">
                  <c:v>86</c:v>
                </c:pt>
                <c:pt idx="4689">
                  <c:v>84.8</c:v>
                </c:pt>
                <c:pt idx="4690">
                  <c:v>-38.200000000000145</c:v>
                </c:pt>
                <c:pt idx="4691">
                  <c:v>-28.599999999999959</c:v>
                </c:pt>
                <c:pt idx="4692">
                  <c:v>1039.7999999999995</c:v>
                </c:pt>
                <c:pt idx="4693">
                  <c:v>-53.6</c:v>
                </c:pt>
                <c:pt idx="4694">
                  <c:v>-52.4</c:v>
                </c:pt>
                <c:pt idx="4695">
                  <c:v>734.19999999999982</c:v>
                </c:pt>
                <c:pt idx="4696">
                  <c:v>-127.59999999999998</c:v>
                </c:pt>
                <c:pt idx="4697">
                  <c:v>-136.99999999999991</c:v>
                </c:pt>
                <c:pt idx="4698">
                  <c:v>82.600000000000037</c:v>
                </c:pt>
                <c:pt idx="4699">
                  <c:v>80.999999999999972</c:v>
                </c:pt>
                <c:pt idx="4700">
                  <c:v>-31.00000000000005</c:v>
                </c:pt>
                <c:pt idx="4701">
                  <c:v>-21.200000000000152</c:v>
                </c:pt>
                <c:pt idx="4702">
                  <c:v>-54.2</c:v>
                </c:pt>
                <c:pt idx="4703">
                  <c:v>-52.800000000000004</c:v>
                </c:pt>
                <c:pt idx="4704">
                  <c:v>-8.3999999999999631</c:v>
                </c:pt>
                <c:pt idx="4705">
                  <c:v>-138.99999999999989</c:v>
                </c:pt>
                <c:pt idx="4706">
                  <c:v>-148.4</c:v>
                </c:pt>
                <c:pt idx="4707">
                  <c:v>3125.6</c:v>
                </c:pt>
                <c:pt idx="4708">
                  <c:v>83.600000000000023</c:v>
                </c:pt>
                <c:pt idx="4709">
                  <c:v>82.600000000000037</c:v>
                </c:pt>
                <c:pt idx="4710">
                  <c:v>-47.799999999999976</c:v>
                </c:pt>
                <c:pt idx="4711">
                  <c:v>-38.599999999999923</c:v>
                </c:pt>
                <c:pt idx="4712">
                  <c:v>-50.4</c:v>
                </c:pt>
                <c:pt idx="4713">
                  <c:v>-49.199999999999996</c:v>
                </c:pt>
                <c:pt idx="4714">
                  <c:v>-150.19999999999987</c:v>
                </c:pt>
                <c:pt idx="4715">
                  <c:v>-159.6</c:v>
                </c:pt>
                <c:pt idx="4716">
                  <c:v>-1470.0000000000002</c:v>
                </c:pt>
                <c:pt idx="4717">
                  <c:v>89.200000000000017</c:v>
                </c:pt>
                <c:pt idx="4718">
                  <c:v>88.40000000000002</c:v>
                </c:pt>
                <c:pt idx="4719">
                  <c:v>210.5999999999998</c:v>
                </c:pt>
                <c:pt idx="4720">
                  <c:v>-61.000000000000121</c:v>
                </c:pt>
                <c:pt idx="4721">
                  <c:v>-51.200000000000045</c:v>
                </c:pt>
                <c:pt idx="4722">
                  <c:v>-50.6</c:v>
                </c:pt>
                <c:pt idx="4723">
                  <c:v>-49.4</c:v>
                </c:pt>
                <c:pt idx="4724">
                  <c:v>-171.40000000000003</c:v>
                </c:pt>
                <c:pt idx="4725">
                  <c:v>-181.00000000000006</c:v>
                </c:pt>
                <c:pt idx="4726">
                  <c:v>90.399999999999977</c:v>
                </c:pt>
                <c:pt idx="4727">
                  <c:v>89.200000000000017</c:v>
                </c:pt>
                <c:pt idx="4728">
                  <c:v>-1367.1999999999998</c:v>
                </c:pt>
                <c:pt idx="4729">
                  <c:v>-43.599999999999994</c:v>
                </c:pt>
                <c:pt idx="4730">
                  <c:v>-33.799999999999919</c:v>
                </c:pt>
                <c:pt idx="4731">
                  <c:v>1268.9999999999998</c:v>
                </c:pt>
                <c:pt idx="4732">
                  <c:v>-54</c:v>
                </c:pt>
                <c:pt idx="4733">
                  <c:v>-52.4</c:v>
                </c:pt>
                <c:pt idx="4734">
                  <c:v>-133.79999999999993</c:v>
                </c:pt>
                <c:pt idx="4735">
                  <c:v>-143.6</c:v>
                </c:pt>
                <c:pt idx="4736">
                  <c:v>84.40000000000002</c:v>
                </c:pt>
                <c:pt idx="4737">
                  <c:v>83</c:v>
                </c:pt>
                <c:pt idx="4738">
                  <c:v>-33.799999999999919</c:v>
                </c:pt>
                <c:pt idx="4739">
                  <c:v>-24.200000000000088</c:v>
                </c:pt>
                <c:pt idx="4740">
                  <c:v>-1021.3999999999999</c:v>
                </c:pt>
                <c:pt idx="4741">
                  <c:v>-54.2</c:v>
                </c:pt>
                <c:pt idx="4742">
                  <c:v>-52.799999999999976</c:v>
                </c:pt>
                <c:pt idx="4743">
                  <c:v>-17.600000000000016</c:v>
                </c:pt>
                <c:pt idx="4744">
                  <c:v>-112.19999999999999</c:v>
                </c:pt>
                <c:pt idx="4745">
                  <c:v>-121.59999999999992</c:v>
                </c:pt>
                <c:pt idx="4746">
                  <c:v>79.600000000000009</c:v>
                </c:pt>
                <c:pt idx="4747">
                  <c:v>78.399999999999991</c:v>
                </c:pt>
                <c:pt idx="4748">
                  <c:v>-25.600000000000023</c:v>
                </c:pt>
                <c:pt idx="4749">
                  <c:v>-16.200000000000081</c:v>
                </c:pt>
                <c:pt idx="4750">
                  <c:v>-55.2</c:v>
                </c:pt>
                <c:pt idx="4751">
                  <c:v>-53.59999999999998</c:v>
                </c:pt>
                <c:pt idx="4752">
                  <c:v>830.19999999999993</c:v>
                </c:pt>
                <c:pt idx="4753">
                  <c:v>-118.79999999999988</c:v>
                </c:pt>
                <c:pt idx="4754">
                  <c:v>-128.19999999999999</c:v>
                </c:pt>
                <c:pt idx="4755">
                  <c:v>-1201.3999999999996</c:v>
                </c:pt>
                <c:pt idx="4756">
                  <c:v>83</c:v>
                </c:pt>
                <c:pt idx="4757">
                  <c:v>82.000000000000014</c:v>
                </c:pt>
                <c:pt idx="4758">
                  <c:v>-35.799999999999876</c:v>
                </c:pt>
                <c:pt idx="4759">
                  <c:v>-26.399999999999935</c:v>
                </c:pt>
                <c:pt idx="4760">
                  <c:v>-55.400000000000006</c:v>
                </c:pt>
                <c:pt idx="4761">
                  <c:v>-54.399999999999977</c:v>
                </c:pt>
                <c:pt idx="4762">
                  <c:v>-125.99999999999997</c:v>
                </c:pt>
                <c:pt idx="4763">
                  <c:v>-135.6</c:v>
                </c:pt>
                <c:pt idx="4764">
                  <c:v>2282.2000000000003</c:v>
                </c:pt>
                <c:pt idx="4765">
                  <c:v>83.6</c:v>
                </c:pt>
                <c:pt idx="4766">
                  <c:v>82.8</c:v>
                </c:pt>
                <c:pt idx="4767">
                  <c:v>-1556.3999999999999</c:v>
                </c:pt>
                <c:pt idx="4768">
                  <c:v>-44.599999999999973</c:v>
                </c:pt>
                <c:pt idx="4769">
                  <c:v>-35.39999999999992</c:v>
                </c:pt>
                <c:pt idx="4770">
                  <c:v>-52.800000000000004</c:v>
                </c:pt>
                <c:pt idx="4771">
                  <c:v>-51.6</c:v>
                </c:pt>
                <c:pt idx="4772">
                  <c:v>-137.80000000000001</c:v>
                </c:pt>
                <c:pt idx="4773">
                  <c:v>-147.20000000000013</c:v>
                </c:pt>
                <c:pt idx="4774">
                  <c:v>84.40000000000002</c:v>
                </c:pt>
                <c:pt idx="4775">
                  <c:v>83.200000000000017</c:v>
                </c:pt>
                <c:pt idx="4776">
                  <c:v>272.19999999999976</c:v>
                </c:pt>
                <c:pt idx="4777">
                  <c:v>-24.800000000000111</c:v>
                </c:pt>
                <c:pt idx="4778">
                  <c:v>-14.800000000000146</c:v>
                </c:pt>
                <c:pt idx="4779">
                  <c:v>-1195.9999999999993</c:v>
                </c:pt>
                <c:pt idx="4780">
                  <c:v>-54.6</c:v>
                </c:pt>
                <c:pt idx="4781">
                  <c:v>-53.59999999999998</c:v>
                </c:pt>
                <c:pt idx="4782">
                  <c:v>-113.19999999999996</c:v>
                </c:pt>
                <c:pt idx="4783">
                  <c:v>-122.40000000000002</c:v>
                </c:pt>
                <c:pt idx="4784">
                  <c:v>78.400000000000006</c:v>
                </c:pt>
                <c:pt idx="4785">
                  <c:v>77.399999999999991</c:v>
                </c:pt>
                <c:pt idx="4786">
                  <c:v>-17.600000000000016</c:v>
                </c:pt>
                <c:pt idx="4787">
                  <c:v>-8.4000000000001407</c:v>
                </c:pt>
                <c:pt idx="4788">
                  <c:v>1214.5999999999985</c:v>
                </c:pt>
                <c:pt idx="4789">
                  <c:v>-55.6</c:v>
                </c:pt>
                <c:pt idx="4790">
                  <c:v>-54.400000000000006</c:v>
                </c:pt>
                <c:pt idx="4791">
                  <c:v>853.8</c:v>
                </c:pt>
                <c:pt idx="4792">
                  <c:v>-100.19999999999989</c:v>
                </c:pt>
                <c:pt idx="4793">
                  <c:v>-109.20000000000005</c:v>
                </c:pt>
                <c:pt idx="4794">
                  <c:v>77.200000000000017</c:v>
                </c:pt>
                <c:pt idx="4795">
                  <c:v>76.200000000000031</c:v>
                </c:pt>
                <c:pt idx="4796">
                  <c:v>-20.199999999999996</c:v>
                </c:pt>
                <c:pt idx="4797">
                  <c:v>-11.000000000000121</c:v>
                </c:pt>
                <c:pt idx="4798">
                  <c:v>-56.2</c:v>
                </c:pt>
                <c:pt idx="4799">
                  <c:v>-54.800000000000004</c:v>
                </c:pt>
                <c:pt idx="4800">
                  <c:v>-16.799999999999926</c:v>
                </c:pt>
                <c:pt idx="4801">
                  <c:v>-104.60000000000011</c:v>
                </c:pt>
                <c:pt idx="4802">
                  <c:v>-113.79999999999998</c:v>
                </c:pt>
                <c:pt idx="4803">
                  <c:v>3416.0000000000009</c:v>
                </c:pt>
                <c:pt idx="4804">
                  <c:v>75.600000000000009</c:v>
                </c:pt>
                <c:pt idx="4805">
                  <c:v>74.2</c:v>
                </c:pt>
                <c:pt idx="4806">
                  <c:v>-23.4</c:v>
                </c:pt>
                <c:pt idx="4807">
                  <c:v>-14.60000000000008</c:v>
                </c:pt>
                <c:pt idx="4808">
                  <c:v>-52.800000000000004</c:v>
                </c:pt>
                <c:pt idx="4809">
                  <c:v>-51.6</c:v>
                </c:pt>
                <c:pt idx="4810">
                  <c:v>-110.00000000000014</c:v>
                </c:pt>
                <c:pt idx="4811">
                  <c:v>-118.80000000000005</c:v>
                </c:pt>
                <c:pt idx="4812">
                  <c:v>-1919.4000000000003</c:v>
                </c:pt>
                <c:pt idx="4813">
                  <c:v>79.399999999999963</c:v>
                </c:pt>
                <c:pt idx="4814">
                  <c:v>78.399999999999963</c:v>
                </c:pt>
                <c:pt idx="4815">
                  <c:v>290.19999999999976</c:v>
                </c:pt>
                <c:pt idx="4816">
                  <c:v>-29.800000000000004</c:v>
                </c:pt>
                <c:pt idx="4817">
                  <c:v>-20.999999999999908</c:v>
                </c:pt>
                <c:pt idx="4818">
                  <c:v>-54.2</c:v>
                </c:pt>
                <c:pt idx="4819">
                  <c:v>-52.799999999999976</c:v>
                </c:pt>
                <c:pt idx="4820">
                  <c:v>-122.79999999999997</c:v>
                </c:pt>
                <c:pt idx="4821">
                  <c:v>-132.1999999999999</c:v>
                </c:pt>
                <c:pt idx="4822">
                  <c:v>80.8</c:v>
                </c:pt>
                <c:pt idx="4823">
                  <c:v>79.600000000000009</c:v>
                </c:pt>
                <c:pt idx="4824">
                  <c:v>-1563.9999999999998</c:v>
                </c:pt>
                <c:pt idx="4825">
                  <c:v>-21.199999999999797</c:v>
                </c:pt>
                <c:pt idx="4826">
                  <c:v>-11.599999999999966</c:v>
                </c:pt>
                <c:pt idx="4827">
                  <c:v>1161.5999999999999</c:v>
                </c:pt>
                <c:pt idx="4828">
                  <c:v>-55.6</c:v>
                </c:pt>
                <c:pt idx="4829">
                  <c:v>-54.6</c:v>
                </c:pt>
                <c:pt idx="4830">
                  <c:v>-101.39999999999993</c:v>
                </c:pt>
                <c:pt idx="4831">
                  <c:v>-110.40000000000009</c:v>
                </c:pt>
                <c:pt idx="4832">
                  <c:v>77.600000000000009</c:v>
                </c:pt>
                <c:pt idx="4833">
                  <c:v>76.19999999999996</c:v>
                </c:pt>
                <c:pt idx="4834">
                  <c:v>-17.600000000000016</c:v>
                </c:pt>
                <c:pt idx="4835">
                  <c:v>-8.4000000000001407</c:v>
                </c:pt>
                <c:pt idx="4836">
                  <c:v>-1179.2</c:v>
                </c:pt>
                <c:pt idx="4837">
                  <c:v>-54.2</c:v>
                </c:pt>
                <c:pt idx="4838">
                  <c:v>-53.200000000000024</c:v>
                </c:pt>
                <c:pt idx="4839">
                  <c:v>-43.200000000000038</c:v>
                </c:pt>
                <c:pt idx="4840">
                  <c:v>-100.19999999999989</c:v>
                </c:pt>
                <c:pt idx="4841">
                  <c:v>-108.99999999999999</c:v>
                </c:pt>
                <c:pt idx="4842">
                  <c:v>75.800000000000011</c:v>
                </c:pt>
                <c:pt idx="4843">
                  <c:v>75.000000000000014</c:v>
                </c:pt>
                <c:pt idx="4844">
                  <c:v>-19.000000000000128</c:v>
                </c:pt>
                <c:pt idx="4845">
                  <c:v>-9.9999999999999645</c:v>
                </c:pt>
                <c:pt idx="4846">
                  <c:v>-55</c:v>
                </c:pt>
                <c:pt idx="4847">
                  <c:v>-54.2</c:v>
                </c:pt>
                <c:pt idx="4848">
                  <c:v>860.79999999999984</c:v>
                </c:pt>
                <c:pt idx="4849">
                  <c:v>-98.799999999999955</c:v>
                </c:pt>
                <c:pt idx="4850">
                  <c:v>-108</c:v>
                </c:pt>
                <c:pt idx="4851">
                  <c:v>-1716.3999999999994</c:v>
                </c:pt>
                <c:pt idx="4852">
                  <c:v>78.800000000000011</c:v>
                </c:pt>
                <c:pt idx="4853">
                  <c:v>77.599999999999994</c:v>
                </c:pt>
                <c:pt idx="4854">
                  <c:v>-27.999999999999936</c:v>
                </c:pt>
                <c:pt idx="4855">
                  <c:v>-18.600000000000172</c:v>
                </c:pt>
                <c:pt idx="4856">
                  <c:v>-56.6</c:v>
                </c:pt>
                <c:pt idx="4857">
                  <c:v>-55.400000000000006</c:v>
                </c:pt>
                <c:pt idx="4858">
                  <c:v>-99.800000000000111</c:v>
                </c:pt>
                <c:pt idx="4859">
                  <c:v>-109.20000000000005</c:v>
                </c:pt>
                <c:pt idx="4860">
                  <c:v>2965.6000000000004</c:v>
                </c:pt>
                <c:pt idx="4861">
                  <c:v>76.600000000000009</c:v>
                </c:pt>
                <c:pt idx="4862">
                  <c:v>75.400000000000034</c:v>
                </c:pt>
                <c:pt idx="4863">
                  <c:v>-1530.8</c:v>
                </c:pt>
                <c:pt idx="4864">
                  <c:v>-30.200000000000138</c:v>
                </c:pt>
                <c:pt idx="4865">
                  <c:v>-21.400000000000041</c:v>
                </c:pt>
                <c:pt idx="4866">
                  <c:v>-54.2</c:v>
                </c:pt>
                <c:pt idx="4867">
                  <c:v>-52.800000000000004</c:v>
                </c:pt>
                <c:pt idx="4868">
                  <c:v>-101.20000000000005</c:v>
                </c:pt>
                <c:pt idx="4869">
                  <c:v>-110.59999999999998</c:v>
                </c:pt>
                <c:pt idx="4870">
                  <c:v>77.399999999999991</c:v>
                </c:pt>
                <c:pt idx="4871">
                  <c:v>75.999999999999986</c:v>
                </c:pt>
                <c:pt idx="4872">
                  <c:v>287.8</c:v>
                </c:pt>
                <c:pt idx="4873">
                  <c:v>-16.999999999999815</c:v>
                </c:pt>
                <c:pt idx="4874">
                  <c:v>-7.9999999999998295</c:v>
                </c:pt>
                <c:pt idx="4875">
                  <c:v>-1228.7999999999997</c:v>
                </c:pt>
                <c:pt idx="4876">
                  <c:v>-54.400000000000027</c:v>
                </c:pt>
                <c:pt idx="4877">
                  <c:v>-53.4</c:v>
                </c:pt>
                <c:pt idx="4878">
                  <c:v>-94.80000000000004</c:v>
                </c:pt>
                <c:pt idx="4879">
                  <c:v>-103.8000000000002</c:v>
                </c:pt>
                <c:pt idx="4880">
                  <c:v>74.800000000000011</c:v>
                </c:pt>
                <c:pt idx="4881">
                  <c:v>73.199999999999989</c:v>
                </c:pt>
                <c:pt idx="4882">
                  <c:v>-16.000000000000014</c:v>
                </c:pt>
                <c:pt idx="4883">
                  <c:v>-7.2000000000000952</c:v>
                </c:pt>
                <c:pt idx="4884">
                  <c:v>1173.8</c:v>
                </c:pt>
                <c:pt idx="4885">
                  <c:v>-52.999999999999979</c:v>
                </c:pt>
                <c:pt idx="4886">
                  <c:v>-51.6</c:v>
                </c:pt>
                <c:pt idx="4887">
                  <c:v>780.39999999999986</c:v>
                </c:pt>
                <c:pt idx="4888">
                  <c:v>-105.99999999999987</c:v>
                </c:pt>
                <c:pt idx="4889">
                  <c:v>-114.19999999999995</c:v>
                </c:pt>
                <c:pt idx="4890">
                  <c:v>76.200000000000031</c:v>
                </c:pt>
                <c:pt idx="4891">
                  <c:v>74.999999999999986</c:v>
                </c:pt>
                <c:pt idx="4892">
                  <c:v>-26.200000000000045</c:v>
                </c:pt>
                <c:pt idx="4893">
                  <c:v>-17.600000000000016</c:v>
                </c:pt>
                <c:pt idx="4894">
                  <c:v>-53.2</c:v>
                </c:pt>
                <c:pt idx="4895">
                  <c:v>-52.4</c:v>
                </c:pt>
                <c:pt idx="4896">
                  <c:v>-54.599999999999937</c:v>
                </c:pt>
                <c:pt idx="4897">
                  <c:v>-104.00000000000009</c:v>
                </c:pt>
                <c:pt idx="4898">
                  <c:v>-112.80000000000001</c:v>
                </c:pt>
                <c:pt idx="4899">
                  <c:v>3647.7999999999993</c:v>
                </c:pt>
                <c:pt idx="4900">
                  <c:v>71.600000000000023</c:v>
                </c:pt>
                <c:pt idx="4901">
                  <c:v>70</c:v>
                </c:pt>
                <c:pt idx="4902">
                  <c:v>-13.400000000000034</c:v>
                </c:pt>
                <c:pt idx="4903">
                  <c:v>-5.0000000000000711</c:v>
                </c:pt>
                <c:pt idx="4904">
                  <c:v>-51</c:v>
                </c:pt>
                <c:pt idx="4905">
                  <c:v>-49.8</c:v>
                </c:pt>
                <c:pt idx="4906">
                  <c:v>-104.40000000000005</c:v>
                </c:pt>
                <c:pt idx="4907">
                  <c:v>-112.80000000000001</c:v>
                </c:pt>
                <c:pt idx="4908">
                  <c:v>-2078.7999999999997</c:v>
                </c:pt>
                <c:pt idx="4909">
                  <c:v>73.799999999999969</c:v>
                </c:pt>
                <c:pt idx="4910">
                  <c:v>72.799999999999983</c:v>
                </c:pt>
                <c:pt idx="4911">
                  <c:v>278.00000000000011</c:v>
                </c:pt>
                <c:pt idx="4912">
                  <c:v>-11.800000000000033</c:v>
                </c:pt>
                <c:pt idx="4913">
                  <c:v>-2.6000000000001577</c:v>
                </c:pt>
                <c:pt idx="4914">
                  <c:v>-53.4</c:v>
                </c:pt>
                <c:pt idx="4915">
                  <c:v>-52</c:v>
                </c:pt>
                <c:pt idx="4916">
                  <c:v>-108.39999999999996</c:v>
                </c:pt>
                <c:pt idx="4917">
                  <c:v>-117.39999999999995</c:v>
                </c:pt>
                <c:pt idx="4918">
                  <c:v>74.800000000000011</c:v>
                </c:pt>
                <c:pt idx="4919">
                  <c:v>73.800000000000026</c:v>
                </c:pt>
                <c:pt idx="4920">
                  <c:v>-1447.4</c:v>
                </c:pt>
                <c:pt idx="4921">
                  <c:v>-10.59999999999981</c:v>
                </c:pt>
                <c:pt idx="4922">
                  <c:v>-1.8000000000000682</c:v>
                </c:pt>
                <c:pt idx="4923">
                  <c:v>959.00000000000034</c:v>
                </c:pt>
                <c:pt idx="4924">
                  <c:v>-53.2</c:v>
                </c:pt>
                <c:pt idx="4925">
                  <c:v>-52</c:v>
                </c:pt>
                <c:pt idx="4926">
                  <c:v>-103.40000000000006</c:v>
                </c:pt>
                <c:pt idx="4927">
                  <c:v>-112.1999999999998</c:v>
                </c:pt>
                <c:pt idx="4928">
                  <c:v>74.400000000000048</c:v>
                </c:pt>
                <c:pt idx="4929">
                  <c:v>73.000000000000028</c:v>
                </c:pt>
                <c:pt idx="4930">
                  <c:v>-12.000000000000099</c:v>
                </c:pt>
                <c:pt idx="4931">
                  <c:v>-3.2000000000000028</c:v>
                </c:pt>
                <c:pt idx="4932">
                  <c:v>-1075.5999999999985</c:v>
                </c:pt>
                <c:pt idx="4933">
                  <c:v>-51.2</c:v>
                </c:pt>
                <c:pt idx="4934">
                  <c:v>-49.799999999999976</c:v>
                </c:pt>
                <c:pt idx="4935">
                  <c:v>-114.00000000000006</c:v>
                </c:pt>
                <c:pt idx="4936">
                  <c:v>-122.60000000000008</c:v>
                </c:pt>
                <c:pt idx="4937">
                  <c:v>74.799999999999983</c:v>
                </c:pt>
                <c:pt idx="4938">
                  <c:v>73.400000000000006</c:v>
                </c:pt>
                <c:pt idx="4939">
                  <c:v>-17.20000000000006</c:v>
                </c:pt>
                <c:pt idx="4940">
                  <c:v>-8.799999999999919</c:v>
                </c:pt>
                <c:pt idx="4941">
                  <c:v>-52</c:v>
                </c:pt>
                <c:pt idx="4942">
                  <c:v>-50.59999999999998</c:v>
                </c:pt>
                <c:pt idx="4943">
                  <c:v>-227.79999999999987</c:v>
                </c:pt>
                <c:pt idx="4944">
                  <c:v>142.99999999999997</c:v>
                </c:pt>
                <c:pt idx="4945">
                  <c:v>25.600000000000023</c:v>
                </c:pt>
                <c:pt idx="4946">
                  <c:v>-97.40000000000002</c:v>
                </c:pt>
                <c:pt idx="4947">
                  <c:v>-343.59999999999997</c:v>
                </c:pt>
                <c:pt idx="4948">
                  <c:v>147.20000000000005</c:v>
                </c:pt>
                <c:pt idx="4949">
                  <c:v>75.799999999999912</c:v>
                </c:pt>
                <c:pt idx="4950">
                  <c:v>-52</c:v>
                </c:pt>
                <c:pt idx="4951">
                  <c:v>-49.8</c:v>
                </c:pt>
                <c:pt idx="4952">
                  <c:v>-159.99999999999997</c:v>
                </c:pt>
                <c:pt idx="4953">
                  <c:v>-168.80000000000007</c:v>
                </c:pt>
                <c:pt idx="4954">
                  <c:v>75.600000000000009</c:v>
                </c:pt>
                <c:pt idx="4955">
                  <c:v>72.999999999999957</c:v>
                </c:pt>
                <c:pt idx="4956">
                  <c:v>29.599999999999937</c:v>
                </c:pt>
                <c:pt idx="4957">
                  <c:v>38.600000000000101</c:v>
                </c:pt>
                <c:pt idx="4958">
                  <c:v>-52.800000000000004</c:v>
                </c:pt>
                <c:pt idx="4959">
                  <c:v>-50.4</c:v>
                </c:pt>
                <c:pt idx="4960">
                  <c:v>-156.80000000000013</c:v>
                </c:pt>
                <c:pt idx="4961">
                  <c:v>-165.19999999999993</c:v>
                </c:pt>
                <c:pt idx="4962">
                  <c:v>76.399999999999991</c:v>
                </c:pt>
                <c:pt idx="4963">
                  <c:v>73.800000000000026</c:v>
                </c:pt>
                <c:pt idx="4964">
                  <c:v>26.399999999999935</c:v>
                </c:pt>
                <c:pt idx="4965">
                  <c:v>34.999999999999964</c:v>
                </c:pt>
                <c:pt idx="4966">
                  <c:v>-53.6</c:v>
                </c:pt>
                <c:pt idx="4967">
                  <c:v>-51.4</c:v>
                </c:pt>
                <c:pt idx="4968">
                  <c:v>-153.20000000000019</c:v>
                </c:pt>
                <c:pt idx="4969">
                  <c:v>-161.80000000000004</c:v>
                </c:pt>
                <c:pt idx="4970">
                  <c:v>77.000000000000028</c:v>
                </c:pt>
                <c:pt idx="4971">
                  <c:v>74.599999999999966</c:v>
                </c:pt>
                <c:pt idx="4972">
                  <c:v>23.199999999999932</c:v>
                </c:pt>
                <c:pt idx="4973">
                  <c:v>31.799999999999962</c:v>
                </c:pt>
                <c:pt idx="4974">
                  <c:v>-55.199999999999982</c:v>
                </c:pt>
                <c:pt idx="4975">
                  <c:v>-52.800000000000004</c:v>
                </c:pt>
                <c:pt idx="4976">
                  <c:v>-140.39999999999998</c:v>
                </c:pt>
                <c:pt idx="4977">
                  <c:v>-149.20000000000007</c:v>
                </c:pt>
                <c:pt idx="4978">
                  <c:v>77.600000000000009</c:v>
                </c:pt>
                <c:pt idx="4979">
                  <c:v>75.799999999999983</c:v>
                </c:pt>
                <c:pt idx="4980">
                  <c:v>11.400000000000077</c:v>
                </c:pt>
                <c:pt idx="4981">
                  <c:v>20.599999999999952</c:v>
                </c:pt>
                <c:pt idx="4982">
                  <c:v>-55.799999999999983</c:v>
                </c:pt>
                <c:pt idx="4983">
                  <c:v>-54.2</c:v>
                </c:pt>
                <c:pt idx="4984">
                  <c:v>-128.59999999999997</c:v>
                </c:pt>
                <c:pt idx="4985">
                  <c:v>-137.59999999999994</c:v>
                </c:pt>
                <c:pt idx="4986">
                  <c:v>78.599999999999966</c:v>
                </c:pt>
                <c:pt idx="4987">
                  <c:v>76.999999999999972</c:v>
                </c:pt>
                <c:pt idx="4988">
                  <c:v>0</c:v>
                </c:pt>
                <c:pt idx="4989">
                  <c:v>9.1999999999998749</c:v>
                </c:pt>
                <c:pt idx="4990">
                  <c:v>-56.59999999999998</c:v>
                </c:pt>
                <c:pt idx="4991">
                  <c:v>-55.2</c:v>
                </c:pt>
                <c:pt idx="4992">
                  <c:v>-243.19999999999985</c:v>
                </c:pt>
                <c:pt idx="4993">
                  <c:v>157.6</c:v>
                </c:pt>
                <c:pt idx="4994">
                  <c:v>-17.20000000000006</c:v>
                </c:pt>
                <c:pt idx="4995">
                  <c:v>-108</c:v>
                </c:pt>
                <c:pt idx="4996">
                  <c:v>-290.39999999999998</c:v>
                </c:pt>
                <c:pt idx="4997">
                  <c:v>148.79999999999998</c:v>
                </c:pt>
                <c:pt idx="4998">
                  <c:v>91.799999999999926</c:v>
                </c:pt>
                <c:pt idx="4999">
                  <c:v>-56.2</c:v>
                </c:pt>
                <c:pt idx="5000">
                  <c:v>-53.4</c:v>
                </c:pt>
                <c:pt idx="5001">
                  <c:v>-158.60000000000002</c:v>
                </c:pt>
                <c:pt idx="5002">
                  <c:v>-167.40000000000012</c:v>
                </c:pt>
                <c:pt idx="5003">
                  <c:v>78.8</c:v>
                </c:pt>
                <c:pt idx="5004">
                  <c:v>76.200000000000031</c:v>
                </c:pt>
                <c:pt idx="5005">
                  <c:v>30.200000000000138</c:v>
                </c:pt>
                <c:pt idx="5006">
                  <c:v>39.400000000000013</c:v>
                </c:pt>
                <c:pt idx="5007">
                  <c:v>-56.800000000000004</c:v>
                </c:pt>
                <c:pt idx="5008">
                  <c:v>-54.6</c:v>
                </c:pt>
                <c:pt idx="5009">
                  <c:v>-1502.4</c:v>
                </c:pt>
                <c:pt idx="5010">
                  <c:v>-148.2000000000001</c:v>
                </c:pt>
                <c:pt idx="5011">
                  <c:v>-157.39999999999998</c:v>
                </c:pt>
                <c:pt idx="5012">
                  <c:v>77.200000000000031</c:v>
                </c:pt>
                <c:pt idx="5013">
                  <c:v>74.600000000000037</c:v>
                </c:pt>
                <c:pt idx="5014">
                  <c:v>47.999999999999865</c:v>
                </c:pt>
                <c:pt idx="5015">
                  <c:v>57.200000000000095</c:v>
                </c:pt>
                <c:pt idx="5016">
                  <c:v>-60.199999999999989</c:v>
                </c:pt>
                <c:pt idx="5017">
                  <c:v>-57.60000000000003</c:v>
                </c:pt>
                <c:pt idx="5018">
                  <c:v>2913.2</c:v>
                </c:pt>
                <c:pt idx="5019">
                  <c:v>-139.00000000000006</c:v>
                </c:pt>
                <c:pt idx="5020">
                  <c:v>-148.19999999999993</c:v>
                </c:pt>
                <c:pt idx="5021">
                  <c:v>-1250.5999999999999</c:v>
                </c:pt>
                <c:pt idx="5022">
                  <c:v>72.600000000000009</c:v>
                </c:pt>
                <c:pt idx="5023">
                  <c:v>70</c:v>
                </c:pt>
                <c:pt idx="5024">
                  <c:v>58.799999999999919</c:v>
                </c:pt>
                <c:pt idx="5025">
                  <c:v>67.800000000000082</c:v>
                </c:pt>
                <c:pt idx="5026">
                  <c:v>-60.399999999999984</c:v>
                </c:pt>
                <c:pt idx="5027">
                  <c:v>-57.600000000000009</c:v>
                </c:pt>
                <c:pt idx="5028">
                  <c:v>-126.6</c:v>
                </c:pt>
                <c:pt idx="5029">
                  <c:v>-136.00000000000011</c:v>
                </c:pt>
                <c:pt idx="5030">
                  <c:v>187.99999999999989</c:v>
                </c:pt>
                <c:pt idx="5031">
                  <c:v>72.799999999999983</c:v>
                </c:pt>
                <c:pt idx="5032">
                  <c:v>70.600000000000023</c:v>
                </c:pt>
                <c:pt idx="5033">
                  <c:v>-2463.2000000000003</c:v>
                </c:pt>
                <c:pt idx="5034">
                  <c:v>56.199999999999939</c:v>
                </c:pt>
                <c:pt idx="5035">
                  <c:v>65.000000000000028</c:v>
                </c:pt>
                <c:pt idx="5036">
                  <c:v>-56.2</c:v>
                </c:pt>
                <c:pt idx="5037">
                  <c:v>-53.6</c:v>
                </c:pt>
                <c:pt idx="5038">
                  <c:v>-150.20000000000007</c:v>
                </c:pt>
                <c:pt idx="5039">
                  <c:v>-158.99999999999997</c:v>
                </c:pt>
                <c:pt idx="5040">
                  <c:v>74.400000000000006</c:v>
                </c:pt>
                <c:pt idx="5041">
                  <c:v>71.600000000000009</c:v>
                </c:pt>
                <c:pt idx="5042">
                  <c:v>1841.4</c:v>
                </c:pt>
                <c:pt idx="5043">
                  <c:v>47.800000000000153</c:v>
                </c:pt>
                <c:pt idx="5044">
                  <c:v>56.599999999999895</c:v>
                </c:pt>
                <c:pt idx="5045">
                  <c:v>624</c:v>
                </c:pt>
                <c:pt idx="5046">
                  <c:v>-53.4</c:v>
                </c:pt>
                <c:pt idx="5047">
                  <c:v>-50</c:v>
                </c:pt>
                <c:pt idx="5048">
                  <c:v>-195.60000000000014</c:v>
                </c:pt>
                <c:pt idx="5049">
                  <c:v>-204.2</c:v>
                </c:pt>
                <c:pt idx="5050">
                  <c:v>82.200000000000017</c:v>
                </c:pt>
                <c:pt idx="5051">
                  <c:v>79.400000000000034</c:v>
                </c:pt>
                <c:pt idx="5052">
                  <c:v>29.800000000000004</c:v>
                </c:pt>
                <c:pt idx="5053">
                  <c:v>39.199999999999946</c:v>
                </c:pt>
                <c:pt idx="5054">
                  <c:v>-10.199999999999942</c:v>
                </c:pt>
                <c:pt idx="5055">
                  <c:v>-53.6</c:v>
                </c:pt>
                <c:pt idx="5056">
                  <c:v>-50.8</c:v>
                </c:pt>
                <c:pt idx="5057">
                  <c:v>3036.1999999999994</c:v>
                </c:pt>
                <c:pt idx="5058">
                  <c:v>-180.40000000000003</c:v>
                </c:pt>
                <c:pt idx="5059">
                  <c:v>-189.20000000000013</c:v>
                </c:pt>
                <c:pt idx="5060">
                  <c:v>75.2</c:v>
                </c:pt>
                <c:pt idx="5061">
                  <c:v>71.999999999999986</c:v>
                </c:pt>
                <c:pt idx="5062">
                  <c:v>56.199999999999939</c:v>
                </c:pt>
                <c:pt idx="5063">
                  <c:v>65.000000000000028</c:v>
                </c:pt>
                <c:pt idx="5064">
                  <c:v>-54.2</c:v>
                </c:pt>
                <c:pt idx="5065">
                  <c:v>-51.2</c:v>
                </c:pt>
                <c:pt idx="5066">
                  <c:v>-1334.1999999999998</c:v>
                </c:pt>
                <c:pt idx="5067">
                  <c:v>-170.99999999999991</c:v>
                </c:pt>
                <c:pt idx="5068">
                  <c:v>-179.8</c:v>
                </c:pt>
                <c:pt idx="5069">
                  <c:v>179.20000000000016</c:v>
                </c:pt>
                <c:pt idx="5070">
                  <c:v>74.2</c:v>
                </c:pt>
                <c:pt idx="5071">
                  <c:v>71</c:v>
                </c:pt>
                <c:pt idx="5072">
                  <c:v>73.000000000000043</c:v>
                </c:pt>
                <c:pt idx="5073">
                  <c:v>81.799999999999955</c:v>
                </c:pt>
                <c:pt idx="5074">
                  <c:v>-57.800000000000004</c:v>
                </c:pt>
                <c:pt idx="5075">
                  <c:v>-54.800000000000026</c:v>
                </c:pt>
                <c:pt idx="5076">
                  <c:v>-162.80000000000018</c:v>
                </c:pt>
                <c:pt idx="5077">
                  <c:v>-171.59999999999994</c:v>
                </c:pt>
                <c:pt idx="5078">
                  <c:v>-1293.4000000000001</c:v>
                </c:pt>
                <c:pt idx="5079">
                  <c:v>74.800000000000026</c:v>
                </c:pt>
                <c:pt idx="5080">
                  <c:v>72.400000000000006</c:v>
                </c:pt>
                <c:pt idx="5081">
                  <c:v>1354.1999999999987</c:v>
                </c:pt>
                <c:pt idx="5082">
                  <c:v>58.000000000000007</c:v>
                </c:pt>
                <c:pt idx="5083">
                  <c:v>66.999999999999986</c:v>
                </c:pt>
                <c:pt idx="5084">
                  <c:v>-56.000000000000007</c:v>
                </c:pt>
                <c:pt idx="5085">
                  <c:v>-52.800000000000004</c:v>
                </c:pt>
                <c:pt idx="5086">
                  <c:v>-186.00000000000011</c:v>
                </c:pt>
                <c:pt idx="5087">
                  <c:v>-194.99999999999991</c:v>
                </c:pt>
                <c:pt idx="5088">
                  <c:v>80.399999999999991</c:v>
                </c:pt>
                <c:pt idx="5089">
                  <c:v>77.600000000000009</c:v>
                </c:pt>
                <c:pt idx="5090">
                  <c:v>-1942.6000000000001</c:v>
                </c:pt>
                <c:pt idx="5091">
                  <c:v>46.400000000000041</c:v>
                </c:pt>
                <c:pt idx="5092">
                  <c:v>55.400000000000027</c:v>
                </c:pt>
                <c:pt idx="5093">
                  <c:v>-38.000000000000078</c:v>
                </c:pt>
                <c:pt idx="5094">
                  <c:v>-51.4</c:v>
                </c:pt>
                <c:pt idx="5095">
                  <c:v>-48.199999999999996</c:v>
                </c:pt>
                <c:pt idx="5096">
                  <c:v>-215.60000000000005</c:v>
                </c:pt>
                <c:pt idx="5097">
                  <c:v>-224.79999999999993</c:v>
                </c:pt>
                <c:pt idx="5098">
                  <c:v>83.999999999999972</c:v>
                </c:pt>
                <c:pt idx="5099">
                  <c:v>80.999999999999972</c:v>
                </c:pt>
                <c:pt idx="5100">
                  <c:v>30.000000000000071</c:v>
                </c:pt>
                <c:pt idx="5101">
                  <c:v>39.000000000000057</c:v>
                </c:pt>
                <c:pt idx="5102">
                  <c:v>737.59999999999991</c:v>
                </c:pt>
                <c:pt idx="5103">
                  <c:v>-52.4</c:v>
                </c:pt>
                <c:pt idx="5104">
                  <c:v>-49.4</c:v>
                </c:pt>
                <c:pt idx="5105">
                  <c:v>-1698.4000000000008</c:v>
                </c:pt>
                <c:pt idx="5106">
                  <c:v>-197.79999999999998</c:v>
                </c:pt>
                <c:pt idx="5107">
                  <c:v>-207.2000000000001</c:v>
                </c:pt>
                <c:pt idx="5108">
                  <c:v>81.399999999999991</c:v>
                </c:pt>
                <c:pt idx="5109">
                  <c:v>78.200000000000017</c:v>
                </c:pt>
                <c:pt idx="5110">
                  <c:v>55.599999999999916</c:v>
                </c:pt>
                <c:pt idx="5111">
                  <c:v>65.000000000000213</c:v>
                </c:pt>
                <c:pt idx="5112">
                  <c:v>-57.000000000000007</c:v>
                </c:pt>
                <c:pt idx="5113">
                  <c:v>-53.800000000000004</c:v>
                </c:pt>
                <c:pt idx="5114">
                  <c:v>4272</c:v>
                </c:pt>
                <c:pt idx="5115">
                  <c:v>-186.39999999999989</c:v>
                </c:pt>
                <c:pt idx="5116">
                  <c:v>-195.00000000000011</c:v>
                </c:pt>
                <c:pt idx="5117">
                  <c:v>-909.6</c:v>
                </c:pt>
                <c:pt idx="5118">
                  <c:v>73.000000000000028</c:v>
                </c:pt>
                <c:pt idx="5119">
                  <c:v>69.2</c:v>
                </c:pt>
                <c:pt idx="5120">
                  <c:v>84.399999999999935</c:v>
                </c:pt>
                <c:pt idx="5121">
                  <c:v>92.999999999999972</c:v>
                </c:pt>
                <c:pt idx="5122">
                  <c:v>-56.6</c:v>
                </c:pt>
                <c:pt idx="5123">
                  <c:v>-53.200000000000024</c:v>
                </c:pt>
                <c:pt idx="5124">
                  <c:v>-173.79999999999978</c:v>
                </c:pt>
                <c:pt idx="5125">
                  <c:v>-182.40000000000015</c:v>
                </c:pt>
                <c:pt idx="5126">
                  <c:v>132.1999999999999</c:v>
                </c:pt>
                <c:pt idx="5127">
                  <c:v>73.600000000000051</c:v>
                </c:pt>
                <c:pt idx="5128">
                  <c:v>70.399999999999977</c:v>
                </c:pt>
                <c:pt idx="5129">
                  <c:v>-2530.6</c:v>
                </c:pt>
                <c:pt idx="5130">
                  <c:v>79.799999999999827</c:v>
                </c:pt>
                <c:pt idx="5131">
                  <c:v>88.400000000000034</c:v>
                </c:pt>
                <c:pt idx="5132">
                  <c:v>-52.2</c:v>
                </c:pt>
                <c:pt idx="5133">
                  <c:v>-48.8</c:v>
                </c:pt>
                <c:pt idx="5134">
                  <c:v>-197.99999999999986</c:v>
                </c:pt>
                <c:pt idx="5135">
                  <c:v>-206.19999999999993</c:v>
                </c:pt>
                <c:pt idx="5136">
                  <c:v>75.199999999999989</c:v>
                </c:pt>
                <c:pt idx="5137">
                  <c:v>71.59999999999998</c:v>
                </c:pt>
                <c:pt idx="5138">
                  <c:v>1566.2000000000005</c:v>
                </c:pt>
                <c:pt idx="5139">
                  <c:v>70.199999999999989</c:v>
                </c:pt>
                <c:pt idx="5140">
                  <c:v>78.800000000000026</c:v>
                </c:pt>
                <c:pt idx="5141">
                  <c:v>666.6</c:v>
                </c:pt>
                <c:pt idx="5142">
                  <c:v>-48.800000000000018</c:v>
                </c:pt>
                <c:pt idx="5143">
                  <c:v>-44.999999999999993</c:v>
                </c:pt>
                <c:pt idx="5144">
                  <c:v>-245.60000000000014</c:v>
                </c:pt>
                <c:pt idx="5145">
                  <c:v>-254.2</c:v>
                </c:pt>
                <c:pt idx="5146">
                  <c:v>83.399999999999977</c:v>
                </c:pt>
                <c:pt idx="5147">
                  <c:v>79.8</c:v>
                </c:pt>
                <c:pt idx="5148">
                  <c:v>50.400000000000134</c:v>
                </c:pt>
                <c:pt idx="5149">
                  <c:v>59.200000000000053</c:v>
                </c:pt>
                <c:pt idx="5150">
                  <c:v>-34.600000000000009</c:v>
                </c:pt>
                <c:pt idx="5151">
                  <c:v>-49.6</c:v>
                </c:pt>
                <c:pt idx="5152">
                  <c:v>-46.199999999999996</c:v>
                </c:pt>
                <c:pt idx="5153">
                  <c:v>4159.4000000000005</c:v>
                </c:pt>
                <c:pt idx="5154">
                  <c:v>-229.8</c:v>
                </c:pt>
                <c:pt idx="5155">
                  <c:v>-238.19999999999996</c:v>
                </c:pt>
                <c:pt idx="5156">
                  <c:v>73.400000000000006</c:v>
                </c:pt>
                <c:pt idx="5157">
                  <c:v>69.600000000000009</c:v>
                </c:pt>
                <c:pt idx="5158">
                  <c:v>88.799999999999983</c:v>
                </c:pt>
                <c:pt idx="5159">
                  <c:v>96.799999999999812</c:v>
                </c:pt>
                <c:pt idx="5160">
                  <c:v>-49.4</c:v>
                </c:pt>
                <c:pt idx="5161">
                  <c:v>-45.399999999999991</c:v>
                </c:pt>
                <c:pt idx="5162">
                  <c:v>-1362.0000000000005</c:v>
                </c:pt>
                <c:pt idx="5163">
                  <c:v>-220.2</c:v>
                </c:pt>
                <c:pt idx="5164">
                  <c:v>-228.8</c:v>
                </c:pt>
                <c:pt idx="5165">
                  <c:v>132.79999999999993</c:v>
                </c:pt>
                <c:pt idx="5166">
                  <c:v>71.800000000000011</c:v>
                </c:pt>
                <c:pt idx="5167">
                  <c:v>67.800000000000026</c:v>
                </c:pt>
                <c:pt idx="5168">
                  <c:v>109.60000000000001</c:v>
                </c:pt>
                <c:pt idx="5169">
                  <c:v>117.60000000000019</c:v>
                </c:pt>
                <c:pt idx="5170">
                  <c:v>-53.200000000000024</c:v>
                </c:pt>
                <c:pt idx="5171">
                  <c:v>-49.200000000000017</c:v>
                </c:pt>
                <c:pt idx="5172">
                  <c:v>-212.59999999999994</c:v>
                </c:pt>
                <c:pt idx="5173">
                  <c:v>-221.00000000000009</c:v>
                </c:pt>
                <c:pt idx="5174">
                  <c:v>-901.60000000000014</c:v>
                </c:pt>
                <c:pt idx="5175">
                  <c:v>73.399999999999991</c:v>
                </c:pt>
                <c:pt idx="5176">
                  <c:v>69.2</c:v>
                </c:pt>
                <c:pt idx="5177">
                  <c:v>1403.9999999999991</c:v>
                </c:pt>
                <c:pt idx="5178">
                  <c:v>98.599999999999881</c:v>
                </c:pt>
                <c:pt idx="5179">
                  <c:v>106.79999999999995</c:v>
                </c:pt>
                <c:pt idx="5180">
                  <c:v>-50.40000000000002</c:v>
                </c:pt>
                <c:pt idx="5181">
                  <c:v>-45.8</c:v>
                </c:pt>
                <c:pt idx="5182">
                  <c:v>-247.60000000000008</c:v>
                </c:pt>
                <c:pt idx="5183">
                  <c:v>-256.19999999999993</c:v>
                </c:pt>
                <c:pt idx="5184">
                  <c:v>78.800000000000011</c:v>
                </c:pt>
                <c:pt idx="5185">
                  <c:v>74.799999999999983</c:v>
                </c:pt>
                <c:pt idx="5186">
                  <c:v>-2793.2000000000003</c:v>
                </c:pt>
                <c:pt idx="5187">
                  <c:v>86.600000000000136</c:v>
                </c:pt>
                <c:pt idx="5188">
                  <c:v>95.000000000000099</c:v>
                </c:pt>
                <c:pt idx="5189">
                  <c:v>-64.599999999999952</c:v>
                </c:pt>
                <c:pt idx="5190">
                  <c:v>-43.79999999999999</c:v>
                </c:pt>
                <c:pt idx="5191">
                  <c:v>-39.20000000000001</c:v>
                </c:pt>
                <c:pt idx="5192">
                  <c:v>-289.79999999999995</c:v>
                </c:pt>
                <c:pt idx="5193">
                  <c:v>-297.79999999999995</c:v>
                </c:pt>
                <c:pt idx="5194">
                  <c:v>83.399999999999977</c:v>
                </c:pt>
                <c:pt idx="5195">
                  <c:v>78.999999999999986</c:v>
                </c:pt>
                <c:pt idx="5196">
                  <c:v>68.200000000000031</c:v>
                </c:pt>
                <c:pt idx="5197">
                  <c:v>76.800000000000068</c:v>
                </c:pt>
                <c:pt idx="5198">
                  <c:v>673</c:v>
                </c:pt>
                <c:pt idx="5199">
                  <c:v>-45.599999999999994</c:v>
                </c:pt>
                <c:pt idx="5200">
                  <c:v>-41.200000000000017</c:v>
                </c:pt>
                <c:pt idx="5201">
                  <c:v>-958.20000000000073</c:v>
                </c:pt>
                <c:pt idx="5202">
                  <c:v>-271.8</c:v>
                </c:pt>
                <c:pt idx="5203">
                  <c:v>-280.40000000000003</c:v>
                </c:pt>
                <c:pt idx="5204">
                  <c:v>80.600000000000037</c:v>
                </c:pt>
                <c:pt idx="5205">
                  <c:v>75.800000000000011</c:v>
                </c:pt>
                <c:pt idx="5206">
                  <c:v>89.000000000000057</c:v>
                </c:pt>
                <c:pt idx="5207">
                  <c:v>97.800000000000153</c:v>
                </c:pt>
                <c:pt idx="5208">
                  <c:v>-49.4</c:v>
                </c:pt>
                <c:pt idx="5209">
                  <c:v>-44.599999999999994</c:v>
                </c:pt>
                <c:pt idx="5210">
                  <c:v>4109.2</c:v>
                </c:pt>
                <c:pt idx="5211">
                  <c:v>-259.39999999999992</c:v>
                </c:pt>
                <c:pt idx="5212">
                  <c:v>-266.7999999999999</c:v>
                </c:pt>
                <c:pt idx="5213">
                  <c:v>-1085.6000000000001</c:v>
                </c:pt>
                <c:pt idx="5214">
                  <c:v>71.800000000000011</c:v>
                </c:pt>
                <c:pt idx="5215">
                  <c:v>66.999999999999986</c:v>
                </c:pt>
                <c:pt idx="5216">
                  <c:v>116.8000000000001</c:v>
                </c:pt>
                <c:pt idx="5217">
                  <c:v>124.80000000000011</c:v>
                </c:pt>
                <c:pt idx="5218">
                  <c:v>-49.199999999999996</c:v>
                </c:pt>
                <c:pt idx="5219">
                  <c:v>-44.800000000000018</c:v>
                </c:pt>
                <c:pt idx="5220">
                  <c:v>-241.20000000000007</c:v>
                </c:pt>
                <c:pt idx="5221">
                  <c:v>-249.40000000000015</c:v>
                </c:pt>
                <c:pt idx="5222">
                  <c:v>152.60000000000016</c:v>
                </c:pt>
                <c:pt idx="5223">
                  <c:v>72.999999999999957</c:v>
                </c:pt>
                <c:pt idx="5224">
                  <c:v>68.8</c:v>
                </c:pt>
                <c:pt idx="5225">
                  <c:v>-2582.2000000000003</c:v>
                </c:pt>
                <c:pt idx="5226">
                  <c:v>110.59999999999998</c:v>
                </c:pt>
                <c:pt idx="5227">
                  <c:v>118.39999999999992</c:v>
                </c:pt>
                <c:pt idx="5228">
                  <c:v>-45.200000000000017</c:v>
                </c:pt>
                <c:pt idx="5229">
                  <c:v>-40.599999999999994</c:v>
                </c:pt>
                <c:pt idx="5230">
                  <c:v>-265.79999999999995</c:v>
                </c:pt>
                <c:pt idx="5231">
                  <c:v>-273.80000000000013</c:v>
                </c:pt>
                <c:pt idx="5232">
                  <c:v>74.800000000000011</c:v>
                </c:pt>
                <c:pt idx="5233">
                  <c:v>70.2</c:v>
                </c:pt>
                <c:pt idx="5234">
                  <c:v>1240.3999999999996</c:v>
                </c:pt>
                <c:pt idx="5235">
                  <c:v>99.800000000000111</c:v>
                </c:pt>
                <c:pt idx="5236">
                  <c:v>107.39999999999998</c:v>
                </c:pt>
                <c:pt idx="5237">
                  <c:v>613.19999999999993</c:v>
                </c:pt>
                <c:pt idx="5238">
                  <c:v>-41.199999999999989</c:v>
                </c:pt>
                <c:pt idx="5239">
                  <c:v>-36.000000000000007</c:v>
                </c:pt>
                <c:pt idx="5240">
                  <c:v>-314.79999999999995</c:v>
                </c:pt>
                <c:pt idx="5241">
                  <c:v>-323.00000000000006</c:v>
                </c:pt>
                <c:pt idx="5242">
                  <c:v>83.200000000000017</c:v>
                </c:pt>
                <c:pt idx="5243">
                  <c:v>78.199999999999974</c:v>
                </c:pt>
                <c:pt idx="5244">
                  <c:v>77.999999999999929</c:v>
                </c:pt>
                <c:pt idx="5245">
                  <c:v>86.399999999999892</c:v>
                </c:pt>
                <c:pt idx="5246">
                  <c:v>-67.600000000000151</c:v>
                </c:pt>
                <c:pt idx="5247">
                  <c:v>-42.599999999999994</c:v>
                </c:pt>
                <c:pt idx="5248">
                  <c:v>-37.79999999999999</c:v>
                </c:pt>
                <c:pt idx="5249">
                  <c:v>3693.3999999999996</c:v>
                </c:pt>
                <c:pt idx="5250">
                  <c:v>-298.59999999999991</c:v>
                </c:pt>
                <c:pt idx="5251">
                  <c:v>-305.99999999999989</c:v>
                </c:pt>
                <c:pt idx="5252">
                  <c:v>74.800000000000011</c:v>
                </c:pt>
                <c:pt idx="5253">
                  <c:v>69.59999999999998</c:v>
                </c:pt>
                <c:pt idx="5254">
                  <c:v>110.40000000000009</c:v>
                </c:pt>
                <c:pt idx="5255">
                  <c:v>117.59999999999984</c:v>
                </c:pt>
                <c:pt idx="5256">
                  <c:v>-42.599999999999994</c:v>
                </c:pt>
                <c:pt idx="5257">
                  <c:v>-37.20000000000001</c:v>
                </c:pt>
                <c:pt idx="5258">
                  <c:v>-724.79999999999973</c:v>
                </c:pt>
                <c:pt idx="5259">
                  <c:v>-286.99999999999994</c:v>
                </c:pt>
                <c:pt idx="5260">
                  <c:v>-294.59999999999997</c:v>
                </c:pt>
                <c:pt idx="5261">
                  <c:v>150.40000000000012</c:v>
                </c:pt>
                <c:pt idx="5262">
                  <c:v>73.000000000000028</c:v>
                </c:pt>
                <c:pt idx="5263">
                  <c:v>67.59999999999998</c:v>
                </c:pt>
                <c:pt idx="5264">
                  <c:v>128.60000000000014</c:v>
                </c:pt>
                <c:pt idx="5265">
                  <c:v>136.40000000000006</c:v>
                </c:pt>
                <c:pt idx="5266">
                  <c:v>-45.999999999999993</c:v>
                </c:pt>
                <c:pt idx="5267">
                  <c:v>-41.199999999999989</c:v>
                </c:pt>
                <c:pt idx="5268">
                  <c:v>-275.40000000000015</c:v>
                </c:pt>
                <c:pt idx="5269">
                  <c:v>-283.20000000000005</c:v>
                </c:pt>
                <c:pt idx="5270">
                  <c:v>-1154.4000000000001</c:v>
                </c:pt>
                <c:pt idx="5271">
                  <c:v>74.400000000000006</c:v>
                </c:pt>
                <c:pt idx="5272">
                  <c:v>69.59999999999998</c:v>
                </c:pt>
                <c:pt idx="5273">
                  <c:v>1419.7999999999993</c:v>
                </c:pt>
                <c:pt idx="5274">
                  <c:v>112.59999999999994</c:v>
                </c:pt>
                <c:pt idx="5275">
                  <c:v>120.80000000000001</c:v>
                </c:pt>
                <c:pt idx="5276">
                  <c:v>-42.000000000000014</c:v>
                </c:pt>
                <c:pt idx="5277">
                  <c:v>-36.199999999999989</c:v>
                </c:pt>
                <c:pt idx="5278">
                  <c:v>-328.00000000000011</c:v>
                </c:pt>
                <c:pt idx="5279">
                  <c:v>-335.80000000000007</c:v>
                </c:pt>
                <c:pt idx="5280">
                  <c:v>82.800000000000011</c:v>
                </c:pt>
                <c:pt idx="5281">
                  <c:v>77.399999999999963</c:v>
                </c:pt>
                <c:pt idx="5282">
                  <c:v>-3209.6000000000004</c:v>
                </c:pt>
                <c:pt idx="5283">
                  <c:v>97.999999999999858</c:v>
                </c:pt>
                <c:pt idx="5284">
                  <c:v>105.59999999999991</c:v>
                </c:pt>
                <c:pt idx="5285">
                  <c:v>-138.79999999999998</c:v>
                </c:pt>
                <c:pt idx="5286">
                  <c:v>-33.20000000000001</c:v>
                </c:pt>
                <c:pt idx="5287">
                  <c:v>-27.200000000000003</c:v>
                </c:pt>
                <c:pt idx="5288">
                  <c:v>-388.40000000000003</c:v>
                </c:pt>
                <c:pt idx="5289">
                  <c:v>-396.2</c:v>
                </c:pt>
                <c:pt idx="5290">
                  <c:v>89</c:v>
                </c:pt>
                <c:pt idx="5291">
                  <c:v>83.199999999999989</c:v>
                </c:pt>
                <c:pt idx="5292">
                  <c:v>74.199999999999903</c:v>
                </c:pt>
                <c:pt idx="5293">
                  <c:v>82.199999999999918</c:v>
                </c:pt>
                <c:pt idx="5294">
                  <c:v>675.80000000000007</c:v>
                </c:pt>
                <c:pt idx="5295">
                  <c:v>-34.800000000000011</c:v>
                </c:pt>
                <c:pt idx="5296">
                  <c:v>-29.400000000000002</c:v>
                </c:pt>
                <c:pt idx="5297">
                  <c:v>-355.79999999999927</c:v>
                </c:pt>
                <c:pt idx="5298">
                  <c:v>-366</c:v>
                </c:pt>
                <c:pt idx="5299">
                  <c:v>-374.2000000000001</c:v>
                </c:pt>
                <c:pt idx="5300">
                  <c:v>85.399999999999991</c:v>
                </c:pt>
                <c:pt idx="5301">
                  <c:v>79.399999999999963</c:v>
                </c:pt>
                <c:pt idx="5302">
                  <c:v>98.600000000000065</c:v>
                </c:pt>
                <c:pt idx="5303">
                  <c:v>107.00000000000003</c:v>
                </c:pt>
                <c:pt idx="5304">
                  <c:v>-39.400000000000013</c:v>
                </c:pt>
                <c:pt idx="5305">
                  <c:v>-33.799999999999983</c:v>
                </c:pt>
                <c:pt idx="5306">
                  <c:v>4519.5999999999995</c:v>
                </c:pt>
                <c:pt idx="5307">
                  <c:v>-349.7999999999999</c:v>
                </c:pt>
                <c:pt idx="5308">
                  <c:v>-356.79999999999995</c:v>
                </c:pt>
                <c:pt idx="5309">
                  <c:v>-1317.3999999999999</c:v>
                </c:pt>
                <c:pt idx="5310">
                  <c:v>74.600000000000037</c:v>
                </c:pt>
                <c:pt idx="5311">
                  <c:v>68.600000000000009</c:v>
                </c:pt>
                <c:pt idx="5312">
                  <c:v>133.79999999999993</c:v>
                </c:pt>
                <c:pt idx="5313">
                  <c:v>141.1999999999999</c:v>
                </c:pt>
                <c:pt idx="5314">
                  <c:v>-40.000000000000014</c:v>
                </c:pt>
                <c:pt idx="5315">
                  <c:v>-34.199999999999989</c:v>
                </c:pt>
                <c:pt idx="5316">
                  <c:v>-323.2000000000001</c:v>
                </c:pt>
                <c:pt idx="5317">
                  <c:v>-330.79999999999995</c:v>
                </c:pt>
                <c:pt idx="5318">
                  <c:v>134.7999999999999</c:v>
                </c:pt>
                <c:pt idx="5319">
                  <c:v>76.199999999999989</c:v>
                </c:pt>
                <c:pt idx="5320">
                  <c:v>70.600000000000009</c:v>
                </c:pt>
                <c:pt idx="5321">
                  <c:v>-2738.0000000000009</c:v>
                </c:pt>
                <c:pt idx="5322">
                  <c:v>123.60000000000007</c:v>
                </c:pt>
                <c:pt idx="5323">
                  <c:v>130.40000000000003</c:v>
                </c:pt>
                <c:pt idx="5324">
                  <c:v>-35.600000000000009</c:v>
                </c:pt>
                <c:pt idx="5325">
                  <c:v>-29.000000000000004</c:v>
                </c:pt>
                <c:pt idx="5326">
                  <c:v>-358.6</c:v>
                </c:pt>
                <c:pt idx="5327">
                  <c:v>-366.19999999999987</c:v>
                </c:pt>
                <c:pt idx="5328">
                  <c:v>79.800000000000011</c:v>
                </c:pt>
                <c:pt idx="5329">
                  <c:v>74.000000000000014</c:v>
                </c:pt>
                <c:pt idx="5330">
                  <c:v>1175.5999999999999</c:v>
                </c:pt>
                <c:pt idx="5331">
                  <c:v>108.19999999999989</c:v>
                </c:pt>
                <c:pt idx="5332">
                  <c:v>115.99999999999983</c:v>
                </c:pt>
                <c:pt idx="5333">
                  <c:v>649.6</c:v>
                </c:pt>
                <c:pt idx="5334">
                  <c:v>-29.400000000000002</c:v>
                </c:pt>
                <c:pt idx="5335">
                  <c:v>-22.599999999999998</c:v>
                </c:pt>
                <c:pt idx="5336">
                  <c:v>-424.00000000000017</c:v>
                </c:pt>
                <c:pt idx="5337">
                  <c:v>-431.99999999999994</c:v>
                </c:pt>
                <c:pt idx="5338">
                  <c:v>90.59999999999998</c:v>
                </c:pt>
                <c:pt idx="5339">
                  <c:v>84.199999999999989</c:v>
                </c:pt>
                <c:pt idx="5340">
                  <c:v>80.40000000000002</c:v>
                </c:pt>
                <c:pt idx="5341">
                  <c:v>88.200000000000145</c:v>
                </c:pt>
                <c:pt idx="5342">
                  <c:v>-156.79999999999995</c:v>
                </c:pt>
                <c:pt idx="5343">
                  <c:v>-31.000000000000004</c:v>
                </c:pt>
                <c:pt idx="5344">
                  <c:v>-25</c:v>
                </c:pt>
                <c:pt idx="5345">
                  <c:v>4924.0000000000009</c:v>
                </c:pt>
                <c:pt idx="5346">
                  <c:v>-402.80000000000013</c:v>
                </c:pt>
                <c:pt idx="5347">
                  <c:v>-409.39999999999986</c:v>
                </c:pt>
                <c:pt idx="5348">
                  <c:v>78.200000000000017</c:v>
                </c:pt>
                <c:pt idx="5349">
                  <c:v>71.600000000000009</c:v>
                </c:pt>
                <c:pt idx="5350">
                  <c:v>130.99999999999986</c:v>
                </c:pt>
                <c:pt idx="5351">
                  <c:v>138.20000000000013</c:v>
                </c:pt>
                <c:pt idx="5352">
                  <c:v>-31.400000000000006</c:v>
                </c:pt>
                <c:pt idx="5353">
                  <c:v>-24.599999999999998</c:v>
                </c:pt>
                <c:pt idx="5354">
                  <c:v>-237.40000000000094</c:v>
                </c:pt>
                <c:pt idx="5355">
                  <c:v>-387.40000000000003</c:v>
                </c:pt>
                <c:pt idx="5356">
                  <c:v>-394.40000000000015</c:v>
                </c:pt>
                <c:pt idx="5357">
                  <c:v>118.79999999999988</c:v>
                </c:pt>
                <c:pt idx="5358">
                  <c:v>75.2</c:v>
                </c:pt>
                <c:pt idx="5359">
                  <c:v>67.800000000000026</c:v>
                </c:pt>
                <c:pt idx="5360">
                  <c:v>159.19999999999987</c:v>
                </c:pt>
                <c:pt idx="5361">
                  <c:v>166.1999999999999</c:v>
                </c:pt>
                <c:pt idx="5362">
                  <c:v>-36.199999999999989</c:v>
                </c:pt>
                <c:pt idx="5363">
                  <c:v>-29.200000000000003</c:v>
                </c:pt>
                <c:pt idx="5364">
                  <c:v>-371.39999999999986</c:v>
                </c:pt>
                <c:pt idx="5365">
                  <c:v>-378.40000000000003</c:v>
                </c:pt>
                <c:pt idx="5366">
                  <c:v>-1260.4000000000003</c:v>
                </c:pt>
                <c:pt idx="5367">
                  <c:v>76.999999999999986</c:v>
                </c:pt>
                <c:pt idx="5368">
                  <c:v>70.199999999999989</c:v>
                </c:pt>
                <c:pt idx="5369">
                  <c:v>1091.4000000000001</c:v>
                </c:pt>
                <c:pt idx="5370">
                  <c:v>137.80000000000001</c:v>
                </c:pt>
                <c:pt idx="5371">
                  <c:v>145.19999999999999</c:v>
                </c:pt>
                <c:pt idx="5372">
                  <c:v>-30.600000000000005</c:v>
                </c:pt>
                <c:pt idx="5373">
                  <c:v>-23.4</c:v>
                </c:pt>
                <c:pt idx="5374">
                  <c:v>-432.40000000000015</c:v>
                </c:pt>
                <c:pt idx="5375">
                  <c:v>-439.80000000000024</c:v>
                </c:pt>
                <c:pt idx="5376">
                  <c:v>86.40000000000002</c:v>
                </c:pt>
                <c:pt idx="5377">
                  <c:v>79.399999999999963</c:v>
                </c:pt>
                <c:pt idx="5378">
                  <c:v>-3230.4</c:v>
                </c:pt>
                <c:pt idx="5379">
                  <c:v>120.40000000000006</c:v>
                </c:pt>
                <c:pt idx="5380">
                  <c:v>127.39999999999991</c:v>
                </c:pt>
                <c:pt idx="5381">
                  <c:v>-249.60000000000005</c:v>
                </c:pt>
                <c:pt idx="5382">
                  <c:v>-21.200000000000017</c:v>
                </c:pt>
                <c:pt idx="5383">
                  <c:v>-13.600000000000012</c:v>
                </c:pt>
                <c:pt idx="5384">
                  <c:v>-500.00000000000006</c:v>
                </c:pt>
                <c:pt idx="5385">
                  <c:v>-507.39999999999981</c:v>
                </c:pt>
                <c:pt idx="5386">
                  <c:v>94.199999999999989</c:v>
                </c:pt>
                <c:pt idx="5387">
                  <c:v>86.59999999999998</c:v>
                </c:pt>
                <c:pt idx="5388">
                  <c:v>91.399999999999963</c:v>
                </c:pt>
                <c:pt idx="5389">
                  <c:v>99.000000000000014</c:v>
                </c:pt>
                <c:pt idx="5390">
                  <c:v>713.4000000000002</c:v>
                </c:pt>
                <c:pt idx="5391">
                  <c:v>-23.40000000000002</c:v>
                </c:pt>
                <c:pt idx="5392">
                  <c:v>-16.400000000000013</c:v>
                </c:pt>
                <c:pt idx="5393">
                  <c:v>319.19999999999931</c:v>
                </c:pt>
                <c:pt idx="5394">
                  <c:v>-473.2</c:v>
                </c:pt>
                <c:pt idx="5395">
                  <c:v>-480.39999999999986</c:v>
                </c:pt>
                <c:pt idx="5396">
                  <c:v>89</c:v>
                </c:pt>
                <c:pt idx="5397">
                  <c:v>81.40000000000002</c:v>
                </c:pt>
                <c:pt idx="5398">
                  <c:v>127.80000000000004</c:v>
                </c:pt>
                <c:pt idx="5399">
                  <c:v>135.39999999999992</c:v>
                </c:pt>
                <c:pt idx="5400">
                  <c:v>-29.000000000000004</c:v>
                </c:pt>
                <c:pt idx="5401">
                  <c:v>-21.599999999999998</c:v>
                </c:pt>
                <c:pt idx="5402">
                  <c:v>6022.4</c:v>
                </c:pt>
                <c:pt idx="5403">
                  <c:v>-453.99999999999989</c:v>
                </c:pt>
                <c:pt idx="5404">
                  <c:v>-460.60000000000014</c:v>
                </c:pt>
                <c:pt idx="5405">
                  <c:v>-1346.2</c:v>
                </c:pt>
                <c:pt idx="5406">
                  <c:v>74.400000000000006</c:v>
                </c:pt>
                <c:pt idx="5407">
                  <c:v>66.599999999999952</c:v>
                </c:pt>
                <c:pt idx="5408">
                  <c:v>180.00000000000006</c:v>
                </c:pt>
                <c:pt idx="5409">
                  <c:v>186.59999999999997</c:v>
                </c:pt>
                <c:pt idx="5410">
                  <c:v>-30.200000000000003</c:v>
                </c:pt>
                <c:pt idx="5411">
                  <c:v>-22.4</c:v>
                </c:pt>
                <c:pt idx="5412">
                  <c:v>-424.2000000000001</c:v>
                </c:pt>
                <c:pt idx="5413">
                  <c:v>-430.99999999999989</c:v>
                </c:pt>
                <c:pt idx="5414">
                  <c:v>102.40000000000045</c:v>
                </c:pt>
                <c:pt idx="5415">
                  <c:v>76.200000000000031</c:v>
                </c:pt>
                <c:pt idx="5416">
                  <c:v>68.799999999999983</c:v>
                </c:pt>
                <c:pt idx="5417">
                  <c:v>-3799.2000000000003</c:v>
                </c:pt>
                <c:pt idx="5418">
                  <c:v>167.00000000000017</c:v>
                </c:pt>
                <c:pt idx="5419">
                  <c:v>173.19999999999993</c:v>
                </c:pt>
                <c:pt idx="5420">
                  <c:v>-22.799999999999997</c:v>
                </c:pt>
                <c:pt idx="5421">
                  <c:v>-14.19999999999999</c:v>
                </c:pt>
                <c:pt idx="5422">
                  <c:v>-481.00000000000011</c:v>
                </c:pt>
                <c:pt idx="5423">
                  <c:v>-487.40000000000015</c:v>
                </c:pt>
                <c:pt idx="5424">
                  <c:v>81.80000000000004</c:v>
                </c:pt>
                <c:pt idx="5425">
                  <c:v>73.799999999999969</c:v>
                </c:pt>
                <c:pt idx="5426">
                  <c:v>1034.1999999999985</c:v>
                </c:pt>
                <c:pt idx="5427">
                  <c:v>149.20000000000007</c:v>
                </c:pt>
                <c:pt idx="5428">
                  <c:v>155.40000000000003</c:v>
                </c:pt>
                <c:pt idx="5429">
                  <c:v>592.4</c:v>
                </c:pt>
                <c:pt idx="5430">
                  <c:v>-12.400000000000011</c:v>
                </c:pt>
                <c:pt idx="5431">
                  <c:v>-3.400000000000003</c:v>
                </c:pt>
                <c:pt idx="5432">
                  <c:v>-582.40000000000009</c:v>
                </c:pt>
                <c:pt idx="5433">
                  <c:v>-589.20000000000016</c:v>
                </c:pt>
                <c:pt idx="5434">
                  <c:v>95.399999999999977</c:v>
                </c:pt>
                <c:pt idx="5435">
                  <c:v>86.6</c:v>
                </c:pt>
                <c:pt idx="5436">
                  <c:v>115.80000000000013</c:v>
                </c:pt>
                <c:pt idx="5437">
                  <c:v>122.20000000000013</c:v>
                </c:pt>
                <c:pt idx="5438">
                  <c:v>-278.80000000000018</c:v>
                </c:pt>
                <c:pt idx="5439">
                  <c:v>-14.600000000000012</c:v>
                </c:pt>
                <c:pt idx="5440">
                  <c:v>-6.0000000000000053</c:v>
                </c:pt>
                <c:pt idx="5441">
                  <c:v>6386.5999999999995</c:v>
                </c:pt>
                <c:pt idx="5442">
                  <c:v>-555.60000000000014</c:v>
                </c:pt>
                <c:pt idx="5443">
                  <c:v>-561.6</c:v>
                </c:pt>
                <c:pt idx="5444">
                  <c:v>80.200000000000031</c:v>
                </c:pt>
                <c:pt idx="5445">
                  <c:v>71</c:v>
                </c:pt>
                <c:pt idx="5446">
                  <c:v>183.1999999999999</c:v>
                </c:pt>
                <c:pt idx="5447">
                  <c:v>189.20000000000013</c:v>
                </c:pt>
                <c:pt idx="5448">
                  <c:v>-15.800000000000013</c:v>
                </c:pt>
                <c:pt idx="5449">
                  <c:v>-6.2000000000000055</c:v>
                </c:pt>
                <c:pt idx="5450">
                  <c:v>717.60000000000014</c:v>
                </c:pt>
                <c:pt idx="5451">
                  <c:v>-537.4000000000002</c:v>
                </c:pt>
                <c:pt idx="5452">
                  <c:v>-543.19999999999993</c:v>
                </c:pt>
                <c:pt idx="5453">
                  <c:v>74.399999999999977</c:v>
                </c:pt>
                <c:pt idx="5454">
                  <c:v>75.199999999999989</c:v>
                </c:pt>
                <c:pt idx="5455">
                  <c:v>65.800000000000026</c:v>
                </c:pt>
                <c:pt idx="5456">
                  <c:v>220.59999999999994</c:v>
                </c:pt>
                <c:pt idx="5457">
                  <c:v>226.80000000000007</c:v>
                </c:pt>
                <c:pt idx="5458">
                  <c:v>-21.599999999999998</c:v>
                </c:pt>
                <c:pt idx="5459">
                  <c:v>-12.20000000000001</c:v>
                </c:pt>
                <c:pt idx="5460">
                  <c:v>-516.6</c:v>
                </c:pt>
                <c:pt idx="5461">
                  <c:v>-522.59999999999991</c:v>
                </c:pt>
                <c:pt idx="5462">
                  <c:v>-1464.9999999999998</c:v>
                </c:pt>
                <c:pt idx="5463">
                  <c:v>77.400000000000006</c:v>
                </c:pt>
                <c:pt idx="5464">
                  <c:v>68.59999999999998</c:v>
                </c:pt>
                <c:pt idx="5465">
                  <c:v>572.80000000000086</c:v>
                </c:pt>
                <c:pt idx="5466">
                  <c:v>193.40000000000009</c:v>
                </c:pt>
                <c:pt idx="5467">
                  <c:v>199.39999999999998</c:v>
                </c:pt>
                <c:pt idx="5468">
                  <c:v>-14.200000000000012</c:v>
                </c:pt>
                <c:pt idx="5469">
                  <c:v>-4.4000000000000039</c:v>
                </c:pt>
                <c:pt idx="5470">
                  <c:v>-590.40000000000009</c:v>
                </c:pt>
                <c:pt idx="5471">
                  <c:v>-596.79999999999984</c:v>
                </c:pt>
                <c:pt idx="5472">
                  <c:v>88.59999999999998</c:v>
                </c:pt>
                <c:pt idx="5473">
                  <c:v>78.999999999999986</c:v>
                </c:pt>
                <c:pt idx="5474">
                  <c:v>-3774.6000000000008</c:v>
                </c:pt>
                <c:pt idx="5475">
                  <c:v>172.59999999999991</c:v>
                </c:pt>
                <c:pt idx="5476">
                  <c:v>178.59999999999997</c:v>
                </c:pt>
                <c:pt idx="5477">
                  <c:v>-379.80000000000007</c:v>
                </c:pt>
                <c:pt idx="5478">
                  <c:v>-3.400000000000003</c:v>
                </c:pt>
                <c:pt idx="5479">
                  <c:v>7.0000000000000062</c:v>
                </c:pt>
                <c:pt idx="5480">
                  <c:v>-673.6</c:v>
                </c:pt>
                <c:pt idx="5481">
                  <c:v>-679.2</c:v>
                </c:pt>
                <c:pt idx="5482">
                  <c:v>98.2</c:v>
                </c:pt>
                <c:pt idx="5483">
                  <c:v>88</c:v>
                </c:pt>
                <c:pt idx="5484">
                  <c:v>139.19999999999993</c:v>
                </c:pt>
                <c:pt idx="5485">
                  <c:v>145.39999999999989</c:v>
                </c:pt>
                <c:pt idx="5486">
                  <c:v>609.99999999999977</c:v>
                </c:pt>
                <c:pt idx="5487">
                  <c:v>-5.2000000000000046</c:v>
                </c:pt>
                <c:pt idx="5488">
                  <c:v>4.2000000000000037</c:v>
                </c:pt>
                <c:pt idx="5489">
                  <c:v>2010.9999999999984</c:v>
                </c:pt>
                <c:pt idx="5490">
                  <c:v>-640.99999999999977</c:v>
                </c:pt>
                <c:pt idx="5491">
                  <c:v>-646.80000000000018</c:v>
                </c:pt>
                <c:pt idx="5492">
                  <c:v>89.4</c:v>
                </c:pt>
                <c:pt idx="5493">
                  <c:v>78.400000000000006</c:v>
                </c:pt>
                <c:pt idx="5494">
                  <c:v>210.6</c:v>
                </c:pt>
                <c:pt idx="5495">
                  <c:v>216.79999999999993</c:v>
                </c:pt>
                <c:pt idx="5496">
                  <c:v>-14.600000000000012</c:v>
                </c:pt>
                <c:pt idx="5497">
                  <c:v>-4.2000000000000037</c:v>
                </c:pt>
                <c:pt idx="5498">
                  <c:v>9992.4</c:v>
                </c:pt>
                <c:pt idx="5499">
                  <c:v>-619.20000000000027</c:v>
                </c:pt>
                <c:pt idx="5500">
                  <c:v>-623.40000000000009</c:v>
                </c:pt>
                <c:pt idx="5501">
                  <c:v>-998</c:v>
                </c:pt>
                <c:pt idx="5502">
                  <c:v>67.399999999999963</c:v>
                </c:pt>
                <c:pt idx="5503">
                  <c:v>56.000000000000036</c:v>
                </c:pt>
                <c:pt idx="5504">
                  <c:v>299.59999999999985</c:v>
                </c:pt>
                <c:pt idx="5505">
                  <c:v>304.40000000000003</c:v>
                </c:pt>
                <c:pt idx="5506">
                  <c:v>-14.200000000000012</c:v>
                </c:pt>
                <c:pt idx="5507">
                  <c:v>-3.0000000000000027</c:v>
                </c:pt>
                <c:pt idx="5508">
                  <c:v>-592.99999999999989</c:v>
                </c:pt>
                <c:pt idx="5509">
                  <c:v>-597.80000000000007</c:v>
                </c:pt>
                <c:pt idx="5510">
                  <c:v>80.19999999999996</c:v>
                </c:pt>
                <c:pt idx="5511">
                  <c:v>69.400000000000006</c:v>
                </c:pt>
                <c:pt idx="5512">
                  <c:v>58.199999999999974</c:v>
                </c:pt>
                <c:pt idx="5513">
                  <c:v>-3678.4000000000005</c:v>
                </c:pt>
                <c:pt idx="5514">
                  <c:v>286.2</c:v>
                </c:pt>
                <c:pt idx="5515">
                  <c:v>290.79999999999995</c:v>
                </c:pt>
                <c:pt idx="5516">
                  <c:v>-9.2000000000000295</c:v>
                </c:pt>
                <c:pt idx="5517">
                  <c:v>2.6000000000000023</c:v>
                </c:pt>
                <c:pt idx="5518">
                  <c:v>-631.4</c:v>
                </c:pt>
                <c:pt idx="5519">
                  <c:v>-635.99999999999989</c:v>
                </c:pt>
                <c:pt idx="5520">
                  <c:v>73.59999999999998</c:v>
                </c:pt>
                <c:pt idx="5521">
                  <c:v>62.200000000000024</c:v>
                </c:pt>
                <c:pt idx="5522">
                  <c:v>-96.599999999999397</c:v>
                </c:pt>
                <c:pt idx="5523">
                  <c:v>269.40000000000009</c:v>
                </c:pt>
                <c:pt idx="5524">
                  <c:v>274.39999999999998</c:v>
                </c:pt>
                <c:pt idx="5525">
                  <c:v>536.80000000000018</c:v>
                </c:pt>
                <c:pt idx="5526">
                  <c:v>-2.8000000000000247</c:v>
                </c:pt>
                <c:pt idx="5527">
                  <c:v>9.5999999999999748</c:v>
                </c:pt>
                <c:pt idx="5528">
                  <c:v>-694.2</c:v>
                </c:pt>
                <c:pt idx="5529">
                  <c:v>-698.80000000000018</c:v>
                </c:pt>
                <c:pt idx="5530">
                  <c:v>83.199999999999989</c:v>
                </c:pt>
                <c:pt idx="5531">
                  <c:v>71.400000000000034</c:v>
                </c:pt>
                <c:pt idx="5532">
                  <c:v>239.39999999999984</c:v>
                </c:pt>
                <c:pt idx="5533">
                  <c:v>244.59999999999997</c:v>
                </c:pt>
                <c:pt idx="5534">
                  <c:v>-330.19999999999993</c:v>
                </c:pt>
                <c:pt idx="5535">
                  <c:v>-4.0000000000000036</c:v>
                </c:pt>
                <c:pt idx="5536">
                  <c:v>7.1999999999999842</c:v>
                </c:pt>
                <c:pt idx="5537">
                  <c:v>7573.5999999999985</c:v>
                </c:pt>
                <c:pt idx="5538">
                  <c:v>-670.8</c:v>
                </c:pt>
                <c:pt idx="5539">
                  <c:v>-674.79999999999973</c:v>
                </c:pt>
                <c:pt idx="5540">
                  <c:v>68.200000000000031</c:v>
                </c:pt>
                <c:pt idx="5541">
                  <c:v>55.999999999999972</c:v>
                </c:pt>
                <c:pt idx="5542">
                  <c:v>303.40000000000009</c:v>
                </c:pt>
                <c:pt idx="5543">
                  <c:v>307.2000000000001</c:v>
                </c:pt>
                <c:pt idx="5544">
                  <c:v>-4.2000000000000037</c:v>
                </c:pt>
                <c:pt idx="5545">
                  <c:v>7.7999999999999847</c:v>
                </c:pt>
                <c:pt idx="5546">
                  <c:v>1572.1999999999994</c:v>
                </c:pt>
                <c:pt idx="5547">
                  <c:v>-655.20000000000005</c:v>
                </c:pt>
                <c:pt idx="5548">
                  <c:v>-659.19999999999993</c:v>
                </c:pt>
                <c:pt idx="5549">
                  <c:v>92.599999999999838</c:v>
                </c:pt>
                <c:pt idx="5550">
                  <c:v>64.599999999999994</c:v>
                </c:pt>
                <c:pt idx="5551">
                  <c:v>51.999999999999964</c:v>
                </c:pt>
                <c:pt idx="5552">
                  <c:v>337.40000000000003</c:v>
                </c:pt>
                <c:pt idx="5553">
                  <c:v>341.6</c:v>
                </c:pt>
                <c:pt idx="5554">
                  <c:v>-9.4000000000000075</c:v>
                </c:pt>
                <c:pt idx="5555">
                  <c:v>2.8000000000000025</c:v>
                </c:pt>
                <c:pt idx="5556">
                  <c:v>-639.99999999999989</c:v>
                </c:pt>
                <c:pt idx="5557">
                  <c:v>-644.1999999999997</c:v>
                </c:pt>
                <c:pt idx="5558">
                  <c:v>-973.80000000000007</c:v>
                </c:pt>
                <c:pt idx="5559">
                  <c:v>66.199999999999974</c:v>
                </c:pt>
                <c:pt idx="5560">
                  <c:v>54.39999999999997</c:v>
                </c:pt>
                <c:pt idx="5561">
                  <c:v>-446.99999999999915</c:v>
                </c:pt>
                <c:pt idx="5562">
                  <c:v>317.99999999999994</c:v>
                </c:pt>
                <c:pt idx="5563">
                  <c:v>322.19999999999993</c:v>
                </c:pt>
                <c:pt idx="5564">
                  <c:v>-5.8000000000000052</c:v>
                </c:pt>
                <c:pt idx="5565">
                  <c:v>6.7999999999999838</c:v>
                </c:pt>
                <c:pt idx="5566">
                  <c:v>-682.6</c:v>
                </c:pt>
                <c:pt idx="5567">
                  <c:v>-687.00000000000011</c:v>
                </c:pt>
                <c:pt idx="5568">
                  <c:v>73.59999999999998</c:v>
                </c:pt>
                <c:pt idx="5569">
                  <c:v>61.199999999999996</c:v>
                </c:pt>
                <c:pt idx="5570">
                  <c:v>-3810.3999999999996</c:v>
                </c:pt>
                <c:pt idx="5571">
                  <c:v>301.7999999999999</c:v>
                </c:pt>
                <c:pt idx="5572">
                  <c:v>305.79999999999995</c:v>
                </c:pt>
                <c:pt idx="5573">
                  <c:v>-351.99999999999994</c:v>
                </c:pt>
                <c:pt idx="5574">
                  <c:v>0.80000000000000071</c:v>
                </c:pt>
                <c:pt idx="5575">
                  <c:v>13.599999999999978</c:v>
                </c:pt>
                <c:pt idx="5576">
                  <c:v>-729.79999999999984</c:v>
                </c:pt>
                <c:pt idx="5577">
                  <c:v>-734.19999999999982</c:v>
                </c:pt>
                <c:pt idx="5578">
                  <c:v>79.600000000000009</c:v>
                </c:pt>
                <c:pt idx="5579">
                  <c:v>67</c:v>
                </c:pt>
                <c:pt idx="5580">
                  <c:v>276.20000000000005</c:v>
                </c:pt>
                <c:pt idx="5581">
                  <c:v>280.79999999999995</c:v>
                </c:pt>
                <c:pt idx="5582">
                  <c:v>523.4000000000002</c:v>
                </c:pt>
                <c:pt idx="5583">
                  <c:v>-0.80000000000000071</c:v>
                </c:pt>
                <c:pt idx="5584">
                  <c:v>11.599999999999977</c:v>
                </c:pt>
                <c:pt idx="5585">
                  <c:v>-705.4</c:v>
                </c:pt>
                <c:pt idx="5586">
                  <c:v>-709.8</c:v>
                </c:pt>
                <c:pt idx="5587">
                  <c:v>82.199999999999974</c:v>
                </c:pt>
                <c:pt idx="5588">
                  <c:v>70.2</c:v>
                </c:pt>
                <c:pt idx="5589">
                  <c:v>247.59999999999991</c:v>
                </c:pt>
                <c:pt idx="5590">
                  <c:v>252.00000000000014</c:v>
                </c:pt>
                <c:pt idx="5591">
                  <c:v>-2.4000000000000243</c:v>
                </c:pt>
                <c:pt idx="5592">
                  <c:v>9.5999999999999748</c:v>
                </c:pt>
                <c:pt idx="5593">
                  <c:v>-1385.8000000000002</c:v>
                </c:pt>
                <c:pt idx="5594">
                  <c:v>144.80000000000004</c:v>
                </c:pt>
                <c:pt idx="5595">
                  <c:v>497.79999999999978</c:v>
                </c:pt>
                <c:pt idx="5596">
                  <c:v>21.200000000000017</c:v>
                </c:pt>
                <c:pt idx="5597">
                  <c:v>-1408.2000000000005</c:v>
                </c:pt>
                <c:pt idx="5598">
                  <c:v>137.39999999999998</c:v>
                </c:pt>
                <c:pt idx="5599">
                  <c:v>471.39999999999986</c:v>
                </c:pt>
                <c:pt idx="5600">
                  <c:v>5.1999999999999824</c:v>
                </c:pt>
                <c:pt idx="5601">
                  <c:v>16.400000000000002</c:v>
                </c:pt>
                <c:pt idx="5602">
                  <c:v>-672.2</c:v>
                </c:pt>
                <c:pt idx="5603">
                  <c:v>-676.4</c:v>
                </c:pt>
                <c:pt idx="5604">
                  <c:v>77.799999999999983</c:v>
                </c:pt>
                <c:pt idx="5605">
                  <c:v>66.600000000000023</c:v>
                </c:pt>
                <c:pt idx="5606">
                  <c:v>213.19999999999996</c:v>
                </c:pt>
                <c:pt idx="5607">
                  <c:v>217.20000000000005</c:v>
                </c:pt>
                <c:pt idx="5608">
                  <c:v>1.5999999999999792</c:v>
                </c:pt>
                <c:pt idx="5609">
                  <c:v>12.600000000000023</c:v>
                </c:pt>
                <c:pt idx="5610">
                  <c:v>-651.19999999999993</c:v>
                </c:pt>
                <c:pt idx="5611">
                  <c:v>-656</c:v>
                </c:pt>
                <c:pt idx="5612">
                  <c:v>80.999999999999986</c:v>
                </c:pt>
                <c:pt idx="5613">
                  <c:v>70.400000000000006</c:v>
                </c:pt>
                <c:pt idx="5614">
                  <c:v>192</c:v>
                </c:pt>
                <c:pt idx="5615">
                  <c:v>196.59999999999994</c:v>
                </c:pt>
                <c:pt idx="5616">
                  <c:v>-1.6000000000000236</c:v>
                </c:pt>
                <c:pt idx="5617">
                  <c:v>8.7999999999999847</c:v>
                </c:pt>
                <c:pt idx="5618">
                  <c:v>-629.80000000000007</c:v>
                </c:pt>
                <c:pt idx="5619">
                  <c:v>-634.99999999999989</c:v>
                </c:pt>
                <c:pt idx="5620">
                  <c:v>84.199999999999989</c:v>
                </c:pt>
                <c:pt idx="5621">
                  <c:v>74.000000000000014</c:v>
                </c:pt>
                <c:pt idx="5622">
                  <c:v>170.2</c:v>
                </c:pt>
                <c:pt idx="5623">
                  <c:v>175.20000000000007</c:v>
                </c:pt>
                <c:pt idx="5624">
                  <c:v>-5.0000000000000044</c:v>
                </c:pt>
                <c:pt idx="5625">
                  <c:v>3.400000000000003</c:v>
                </c:pt>
                <c:pt idx="5626">
                  <c:v>-640.4</c:v>
                </c:pt>
                <c:pt idx="5627">
                  <c:v>-650.19999999999993</c:v>
                </c:pt>
                <c:pt idx="5628">
                  <c:v>145.40000000000003</c:v>
                </c:pt>
                <c:pt idx="5629">
                  <c:v>140.00000000000003</c:v>
                </c:pt>
                <c:pt idx="5630">
                  <c:v>-72.000000000000057</c:v>
                </c:pt>
                <c:pt idx="5631">
                  <c:v>-64.199999999999946</c:v>
                </c:pt>
                <c:pt idx="5632">
                  <c:v>-24.799999999999976</c:v>
                </c:pt>
                <c:pt idx="5633">
                  <c:v>-20.799999999999997</c:v>
                </c:pt>
                <c:pt idx="5634">
                  <c:v>-482.99999999999983</c:v>
                </c:pt>
                <c:pt idx="5635">
                  <c:v>-491.19999999999987</c:v>
                </c:pt>
                <c:pt idx="5636">
                  <c:v>158.80000000000001</c:v>
                </c:pt>
                <c:pt idx="5637">
                  <c:v>156.79999999999995</c:v>
                </c:pt>
                <c:pt idx="5638">
                  <c:v>-249.39999999999998</c:v>
                </c:pt>
                <c:pt idx="5639">
                  <c:v>-241.1999999999999</c:v>
                </c:pt>
                <c:pt idx="5640">
                  <c:v>-31.399999999999984</c:v>
                </c:pt>
                <c:pt idx="5641">
                  <c:v>-31.000000000000004</c:v>
                </c:pt>
                <c:pt idx="5642">
                  <c:v>-298.39999999999998</c:v>
                </c:pt>
                <c:pt idx="5643">
                  <c:v>-307.40000000000009</c:v>
                </c:pt>
                <c:pt idx="5644">
                  <c:v>158.6</c:v>
                </c:pt>
                <c:pt idx="5645">
                  <c:v>159.4</c:v>
                </c:pt>
                <c:pt idx="5646">
                  <c:v>-433.60000000000014</c:v>
                </c:pt>
                <c:pt idx="5647">
                  <c:v>-425</c:v>
                </c:pt>
                <c:pt idx="5648">
                  <c:v>-23.599999999999977</c:v>
                </c:pt>
                <c:pt idx="5649">
                  <c:v>-26.400000000000002</c:v>
                </c:pt>
                <c:pt idx="5650">
                  <c:v>-199.60000000000005</c:v>
                </c:pt>
                <c:pt idx="5651">
                  <c:v>448.39999999999981</c:v>
                </c:pt>
                <c:pt idx="5652">
                  <c:v>-2850.3999999999992</c:v>
                </c:pt>
                <c:pt idx="5653">
                  <c:v>35.799999999999976</c:v>
                </c:pt>
                <c:pt idx="5654">
                  <c:v>-426.59999999999991</c:v>
                </c:pt>
                <c:pt idx="5655">
                  <c:v>-438.99999999999977</c:v>
                </c:pt>
                <c:pt idx="5656">
                  <c:v>112.99999999999999</c:v>
                </c:pt>
                <c:pt idx="5657">
                  <c:v>109.99999999999996</c:v>
                </c:pt>
                <c:pt idx="5658">
                  <c:v>-361.99999999999972</c:v>
                </c:pt>
                <c:pt idx="5659">
                  <c:v>29.800000000000004</c:v>
                </c:pt>
                <c:pt idx="5660">
                  <c:v>-2182</c:v>
                </c:pt>
                <c:pt idx="5661">
                  <c:v>455.19999999999993</c:v>
                </c:pt>
                <c:pt idx="5662">
                  <c:v>-462.60000000000014</c:v>
                </c:pt>
                <c:pt idx="5663">
                  <c:v>38.799999999999997</c:v>
                </c:pt>
                <c:pt idx="5664">
                  <c:v>-2312.5999999999995</c:v>
                </c:pt>
                <c:pt idx="5665">
                  <c:v>776.39999999999986</c:v>
                </c:pt>
                <c:pt idx="5666">
                  <c:v>-1621.1999999999989</c:v>
                </c:pt>
                <c:pt idx="5667">
                  <c:v>-14.200000000000035</c:v>
                </c:pt>
                <c:pt idx="5668">
                  <c:v>-932.2</c:v>
                </c:pt>
                <c:pt idx="5669">
                  <c:v>100.79999999999995</c:v>
                </c:pt>
                <c:pt idx="5670">
                  <c:v>96.600000000000009</c:v>
                </c:pt>
                <c:pt idx="5671">
                  <c:v>-46.59999999999993</c:v>
                </c:pt>
                <c:pt idx="5672">
                  <c:v>-39.200000000000124</c:v>
                </c:pt>
                <c:pt idx="5673">
                  <c:v>-22.4</c:v>
                </c:pt>
                <c:pt idx="5674">
                  <c:v>-18.399999999999995</c:v>
                </c:pt>
                <c:pt idx="5675">
                  <c:v>-377.99999999999994</c:v>
                </c:pt>
                <c:pt idx="5676">
                  <c:v>-385.39999999999992</c:v>
                </c:pt>
                <c:pt idx="5677">
                  <c:v>101.99999999999996</c:v>
                </c:pt>
                <c:pt idx="5678">
                  <c:v>98.399999999999991</c:v>
                </c:pt>
                <c:pt idx="5679">
                  <c:v>0</c:v>
                </c:pt>
                <c:pt idx="5680">
                  <c:v>-71.799999999999812</c:v>
                </c:pt>
                <c:pt idx="5681">
                  <c:v>-64.000000000000057</c:v>
                </c:pt>
                <c:pt idx="5682">
                  <c:v>-23.40000000000002</c:v>
                </c:pt>
                <c:pt idx="5683">
                  <c:v>-20.200000000000017</c:v>
                </c:pt>
                <c:pt idx="5684">
                  <c:v>-353.20000000000016</c:v>
                </c:pt>
                <c:pt idx="5685">
                  <c:v>-360.79999999999984</c:v>
                </c:pt>
                <c:pt idx="5686">
                  <c:v>102.8</c:v>
                </c:pt>
                <c:pt idx="5687">
                  <c:v>99.800000000000011</c:v>
                </c:pt>
                <c:pt idx="5688">
                  <c:v>0</c:v>
                </c:pt>
                <c:pt idx="5689">
                  <c:v>-96.599999999999923</c:v>
                </c:pt>
                <c:pt idx="5690">
                  <c:v>-88.799999999999983</c:v>
                </c:pt>
                <c:pt idx="5691">
                  <c:v>0</c:v>
                </c:pt>
                <c:pt idx="5692">
                  <c:v>-24.4</c:v>
                </c:pt>
                <c:pt idx="5693">
                  <c:v>-21.599999999999998</c:v>
                </c:pt>
                <c:pt idx="5694">
                  <c:v>-328.40000000000009</c:v>
                </c:pt>
                <c:pt idx="5695">
                  <c:v>-336.2</c:v>
                </c:pt>
                <c:pt idx="5696">
                  <c:v>103.79999999999998</c:v>
                </c:pt>
                <c:pt idx="5697">
                  <c:v>101.40000000000002</c:v>
                </c:pt>
                <c:pt idx="5698">
                  <c:v>-121.39999999999986</c:v>
                </c:pt>
                <c:pt idx="5699">
                  <c:v>-113.40000000000003</c:v>
                </c:pt>
                <c:pt idx="5700">
                  <c:v>0</c:v>
                </c:pt>
                <c:pt idx="5701">
                  <c:v>-25.2</c:v>
                </c:pt>
                <c:pt idx="5702">
                  <c:v>-23.2</c:v>
                </c:pt>
                <c:pt idx="5703">
                  <c:v>-303.60000000000014</c:v>
                </c:pt>
                <c:pt idx="5704">
                  <c:v>-311.59999999999997</c:v>
                </c:pt>
                <c:pt idx="5705">
                  <c:v>104.59999999999998</c:v>
                </c:pt>
                <c:pt idx="5706">
                  <c:v>102.8</c:v>
                </c:pt>
                <c:pt idx="5707">
                  <c:v>-145.80000000000001</c:v>
                </c:pt>
                <c:pt idx="5708">
                  <c:v>-137.80000000000001</c:v>
                </c:pt>
                <c:pt idx="5709">
                  <c:v>-26</c:v>
                </c:pt>
                <c:pt idx="5710">
                  <c:v>0</c:v>
                </c:pt>
                <c:pt idx="5711">
                  <c:v>0</c:v>
                </c:pt>
                <c:pt idx="5712">
                  <c:v>-140.2000000000001</c:v>
                </c:pt>
                <c:pt idx="5713">
                  <c:v>319.99999999999994</c:v>
                </c:pt>
                <c:pt idx="5714">
                  <c:v>12.6</c:v>
                </c:pt>
                <c:pt idx="5715">
                  <c:v>1161.8000000000009</c:v>
                </c:pt>
                <c:pt idx="5716">
                  <c:v>-226.99999999999994</c:v>
                </c:pt>
                <c:pt idx="5717">
                  <c:v>-227.20000000000002</c:v>
                </c:pt>
                <c:pt idx="5718">
                  <c:v>-15592.599999999999</c:v>
                </c:pt>
                <c:pt idx="5719">
                  <c:v>1800.8000000000002</c:v>
                </c:pt>
                <c:pt idx="5720">
                  <c:v>1295.4000000000008</c:v>
                </c:pt>
                <c:pt idx="5721">
                  <c:v>29.800000000000004</c:v>
                </c:pt>
                <c:pt idx="5722">
                  <c:v>963.59999999999957</c:v>
                </c:pt>
                <c:pt idx="5723">
                  <c:v>-229.00000000000009</c:v>
                </c:pt>
                <c:pt idx="5724">
                  <c:v>-230.40000000000003</c:v>
                </c:pt>
                <c:pt idx="5725">
                  <c:v>19276</c:v>
                </c:pt>
                <c:pt idx="5726">
                  <c:v>-2230.6</c:v>
                </c:pt>
                <c:pt idx="5727">
                  <c:v>1626.9999999999995</c:v>
                </c:pt>
                <c:pt idx="5728">
                  <c:v>8.6</c:v>
                </c:pt>
                <c:pt idx="5729">
                  <c:v>-78.8</c:v>
                </c:pt>
                <c:pt idx="5730">
                  <c:v>9.4</c:v>
                </c:pt>
                <c:pt idx="5731">
                  <c:v>-21.6</c:v>
                </c:pt>
                <c:pt idx="5732">
                  <c:v>-1164.1999999999996</c:v>
                </c:pt>
                <c:pt idx="5733">
                  <c:v>7093.1999999999962</c:v>
                </c:pt>
                <c:pt idx="5734">
                  <c:v>7098.0000000000018</c:v>
                </c:pt>
                <c:pt idx="5735">
                  <c:v>-593016</c:v>
                </c:pt>
                <c:pt idx="5736">
                  <c:v>55831.19999999999</c:v>
                </c:pt>
                <c:pt idx="5737">
                  <c:v>89.000000000000057</c:v>
                </c:pt>
                <c:pt idx="5738">
                  <c:v>-509.19999999999987</c:v>
                </c:pt>
                <c:pt idx="5739">
                  <c:v>-2510.6000000000008</c:v>
                </c:pt>
                <c:pt idx="5740">
                  <c:v>7037.5999999999976</c:v>
                </c:pt>
                <c:pt idx="5741">
                  <c:v>6995.4000000000005</c:v>
                </c:pt>
                <c:pt idx="5742">
                  <c:v>399995.39999999997</c:v>
                </c:pt>
                <c:pt idx="5743">
                  <c:v>-37276.800000000003</c:v>
                </c:pt>
                <c:pt idx="5744">
                  <c:v>968.80000000000018</c:v>
                </c:pt>
                <c:pt idx="5745">
                  <c:v>-1156.4000000000001</c:v>
                </c:pt>
                <c:pt idx="5746">
                  <c:v>3266.3999999999992</c:v>
                </c:pt>
                <c:pt idx="5747">
                  <c:v>-1149.5999999999999</c:v>
                </c:pt>
                <c:pt idx="5748">
                  <c:v>2236.9999999999995</c:v>
                </c:pt>
                <c:pt idx="5749">
                  <c:v>2236.8000000000002</c:v>
                </c:pt>
                <c:pt idx="5750">
                  <c:v>-2821.6</c:v>
                </c:pt>
                <c:pt idx="5751">
                  <c:v>-2794.8</c:v>
                </c:pt>
                <c:pt idx="5752">
                  <c:v>-24744.000000000004</c:v>
                </c:pt>
                <c:pt idx="5753">
                  <c:v>-30014.400000000001</c:v>
                </c:pt>
                <c:pt idx="5754">
                  <c:v>107876.60000000005</c:v>
                </c:pt>
                <c:pt idx="5755">
                  <c:v>89146.600000000035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340136"/>
        <c:axId val="421340920"/>
      </c:lineChart>
      <c:catAx>
        <c:axId val="4213401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1340920"/>
        <c:crosses val="autoZero"/>
        <c:auto val="1"/>
        <c:lblAlgn val="ctr"/>
        <c:lblOffset val="100"/>
        <c:noMultiLvlLbl val="0"/>
      </c:catAx>
      <c:valAx>
        <c:axId val="421340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1340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>
                <a:solidFill>
                  <a:srgbClr val="FF0000"/>
                </a:solidFill>
              </a:rPr>
              <a:t>X second order chromaticity</a:t>
            </a:r>
          </a:p>
          <a:p>
            <a:pPr>
              <a:defRPr/>
            </a:pPr>
            <a:r>
              <a:rPr lang="en-US" altLang="zh-CN">
                <a:solidFill>
                  <a:srgbClr val="FF0000"/>
                </a:solidFill>
              </a:rPr>
              <a:t>dp~1%</a:t>
            </a:r>
            <a:endParaRPr lang="zh-CN" altLang="en-US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'DP0=+-0.01'!$H$1:$H$5756</c:f>
              <c:numCache>
                <c:formatCode>General</c:formatCode>
                <c:ptCount val="5756"/>
                <c:pt idx="0">
                  <c:v>-233.59999999999985</c:v>
                </c:pt>
                <c:pt idx="1">
                  <c:v>-733.99999999999966</c:v>
                </c:pt>
                <c:pt idx="2">
                  <c:v>1497.2000000000007</c:v>
                </c:pt>
                <c:pt idx="3">
                  <c:v>1829.8999999999992</c:v>
                </c:pt>
                <c:pt idx="4">
                  <c:v>94.199999999999989</c:v>
                </c:pt>
                <c:pt idx="5">
                  <c:v>98.9</c:v>
                </c:pt>
                <c:pt idx="6">
                  <c:v>-147.89999999999998</c:v>
                </c:pt>
                <c:pt idx="7">
                  <c:v>-152.50000000000003</c:v>
                </c:pt>
                <c:pt idx="8">
                  <c:v>65.3</c:v>
                </c:pt>
                <c:pt idx="9">
                  <c:v>-175.69999999999996</c:v>
                </c:pt>
                <c:pt idx="10">
                  <c:v>65.699999999999974</c:v>
                </c:pt>
                <c:pt idx="11">
                  <c:v>-647.50000000000011</c:v>
                </c:pt>
                <c:pt idx="12">
                  <c:v>49.399999999999991</c:v>
                </c:pt>
                <c:pt idx="13">
                  <c:v>-450.40000000000015</c:v>
                </c:pt>
                <c:pt idx="14">
                  <c:v>-11.400000000000004</c:v>
                </c:pt>
                <c:pt idx="15">
                  <c:v>-10.800000000000004</c:v>
                </c:pt>
                <c:pt idx="16">
                  <c:v>-855.30000000000007</c:v>
                </c:pt>
                <c:pt idx="17">
                  <c:v>294.19999999999993</c:v>
                </c:pt>
                <c:pt idx="18">
                  <c:v>-671.5</c:v>
                </c:pt>
                <c:pt idx="19">
                  <c:v>-89.199999999999989</c:v>
                </c:pt>
                <c:pt idx="20">
                  <c:v>827.3</c:v>
                </c:pt>
                <c:pt idx="21">
                  <c:v>-16.500000000000004</c:v>
                </c:pt>
                <c:pt idx="22">
                  <c:v>-15.900000000000002</c:v>
                </c:pt>
                <c:pt idx="23">
                  <c:v>-898.49999999999989</c:v>
                </c:pt>
                <c:pt idx="24">
                  <c:v>161.10000000000002</c:v>
                </c:pt>
                <c:pt idx="25">
                  <c:v>-74.599999999999994</c:v>
                </c:pt>
                <c:pt idx="26">
                  <c:v>193.69999999999996</c:v>
                </c:pt>
                <c:pt idx="27">
                  <c:v>-74.000000000000014</c:v>
                </c:pt>
                <c:pt idx="28">
                  <c:v>-91.999999999999986</c:v>
                </c:pt>
                <c:pt idx="29">
                  <c:v>2748.2999999999997</c:v>
                </c:pt>
                <c:pt idx="30">
                  <c:v>-25369.000000000004</c:v>
                </c:pt>
                <c:pt idx="31">
                  <c:v>614.20000000000016</c:v>
                </c:pt>
                <c:pt idx="32">
                  <c:v>612.9</c:v>
                </c:pt>
                <c:pt idx="33">
                  <c:v>-49.399999999999977</c:v>
                </c:pt>
                <c:pt idx="34">
                  <c:v>-206.89999999999998</c:v>
                </c:pt>
                <c:pt idx="35">
                  <c:v>-132.40000000000003</c:v>
                </c:pt>
                <c:pt idx="36">
                  <c:v>-1693.3</c:v>
                </c:pt>
                <c:pt idx="37">
                  <c:v>15621.699999999999</c:v>
                </c:pt>
                <c:pt idx="38">
                  <c:v>632.60000000000025</c:v>
                </c:pt>
                <c:pt idx="39">
                  <c:v>631.89999999999986</c:v>
                </c:pt>
                <c:pt idx="40">
                  <c:v>-80.799999999999983</c:v>
                </c:pt>
                <c:pt idx="41">
                  <c:v>-74.000000000000014</c:v>
                </c:pt>
                <c:pt idx="42">
                  <c:v>531.70000000000005</c:v>
                </c:pt>
                <c:pt idx="43">
                  <c:v>-831.70000000000073</c:v>
                </c:pt>
                <c:pt idx="44">
                  <c:v>0</c:v>
                </c:pt>
                <c:pt idx="45">
                  <c:v>0</c:v>
                </c:pt>
                <c:pt idx="46">
                  <c:v>-153.29999999999995</c:v>
                </c:pt>
                <c:pt idx="47">
                  <c:v>-25.29999999999999</c:v>
                </c:pt>
                <c:pt idx="48">
                  <c:v>-28.200000000000003</c:v>
                </c:pt>
                <c:pt idx="49">
                  <c:v>83.399999999999963</c:v>
                </c:pt>
                <c:pt idx="50">
                  <c:v>79.100000000000037</c:v>
                </c:pt>
                <c:pt idx="51">
                  <c:v>38.1</c:v>
                </c:pt>
                <c:pt idx="52">
                  <c:v>40.900000000000006</c:v>
                </c:pt>
                <c:pt idx="53">
                  <c:v>-155.30000000000004</c:v>
                </c:pt>
                <c:pt idx="54">
                  <c:v>-150.99999999999997</c:v>
                </c:pt>
                <c:pt idx="55">
                  <c:v>0</c:v>
                </c:pt>
                <c:pt idx="56">
                  <c:v>-25.099999999999987</c:v>
                </c:pt>
                <c:pt idx="57">
                  <c:v>-27.899999999999991</c:v>
                </c:pt>
                <c:pt idx="58">
                  <c:v>80.600000000000009</c:v>
                </c:pt>
                <c:pt idx="59">
                  <c:v>76.30000000000004</c:v>
                </c:pt>
                <c:pt idx="60">
                  <c:v>37.800000000000011</c:v>
                </c:pt>
                <c:pt idx="61">
                  <c:v>40.699999999999982</c:v>
                </c:pt>
                <c:pt idx="62">
                  <c:v>-151.99999999999991</c:v>
                </c:pt>
                <c:pt idx="63">
                  <c:v>-147.70000000000002</c:v>
                </c:pt>
                <c:pt idx="64">
                  <c:v>0</c:v>
                </c:pt>
                <c:pt idx="65">
                  <c:v>-24.899999999999988</c:v>
                </c:pt>
                <c:pt idx="66">
                  <c:v>-27.499999999999989</c:v>
                </c:pt>
                <c:pt idx="67">
                  <c:v>0</c:v>
                </c:pt>
                <c:pt idx="68">
                  <c:v>76.799999999999983</c:v>
                </c:pt>
                <c:pt idx="69">
                  <c:v>72.599999999999994</c:v>
                </c:pt>
                <c:pt idx="70">
                  <c:v>37.5</c:v>
                </c:pt>
                <c:pt idx="71">
                  <c:v>40.199999999999989</c:v>
                </c:pt>
                <c:pt idx="72">
                  <c:v>-147.79999999999993</c:v>
                </c:pt>
                <c:pt idx="73">
                  <c:v>-143.6</c:v>
                </c:pt>
                <c:pt idx="74">
                  <c:v>-24.4</c:v>
                </c:pt>
                <c:pt idx="75">
                  <c:v>-27</c:v>
                </c:pt>
                <c:pt idx="76">
                  <c:v>0</c:v>
                </c:pt>
                <c:pt idx="77">
                  <c:v>72.100000000000009</c:v>
                </c:pt>
                <c:pt idx="78">
                  <c:v>68.000000000000014</c:v>
                </c:pt>
                <c:pt idx="79">
                  <c:v>37.000000000000007</c:v>
                </c:pt>
                <c:pt idx="80">
                  <c:v>39.600000000000016</c:v>
                </c:pt>
                <c:pt idx="81">
                  <c:v>-142.6999999999999</c:v>
                </c:pt>
                <c:pt idx="82">
                  <c:v>-138.49999999999997</c:v>
                </c:pt>
                <c:pt idx="83">
                  <c:v>-23.7</c:v>
                </c:pt>
                <c:pt idx="84">
                  <c:v>-26.400000000000002</c:v>
                </c:pt>
                <c:pt idx="85">
                  <c:v>66.599999999999952</c:v>
                </c:pt>
                <c:pt idx="86">
                  <c:v>62.500000000000043</c:v>
                </c:pt>
                <c:pt idx="87">
                  <c:v>92.69999999999996</c:v>
                </c:pt>
                <c:pt idx="88">
                  <c:v>-712.0999999999998</c:v>
                </c:pt>
                <c:pt idx="89">
                  <c:v>-11.000000000000009</c:v>
                </c:pt>
                <c:pt idx="90">
                  <c:v>-82.30000000000004</c:v>
                </c:pt>
                <c:pt idx="91">
                  <c:v>54.099999999999994</c:v>
                </c:pt>
                <c:pt idx="92">
                  <c:v>147.19999999999996</c:v>
                </c:pt>
                <c:pt idx="93">
                  <c:v>-67.899999999999977</c:v>
                </c:pt>
                <c:pt idx="94">
                  <c:v>-100</c:v>
                </c:pt>
                <c:pt idx="95">
                  <c:v>24.499999999999993</c:v>
                </c:pt>
                <c:pt idx="96">
                  <c:v>404.49999999999983</c:v>
                </c:pt>
                <c:pt idx="97">
                  <c:v>-50.59999999999998</c:v>
                </c:pt>
                <c:pt idx="98">
                  <c:v>-77.59999999999998</c:v>
                </c:pt>
                <c:pt idx="99">
                  <c:v>-81.199999999999932</c:v>
                </c:pt>
                <c:pt idx="100">
                  <c:v>12.1</c:v>
                </c:pt>
                <c:pt idx="101">
                  <c:v>9.2999999999999918</c:v>
                </c:pt>
                <c:pt idx="102">
                  <c:v>408.90000000000003</c:v>
                </c:pt>
                <c:pt idx="103">
                  <c:v>-103.39999999999998</c:v>
                </c:pt>
                <c:pt idx="104">
                  <c:v>51.200000000000045</c:v>
                </c:pt>
                <c:pt idx="105">
                  <c:v>39.400000000000013</c:v>
                </c:pt>
                <c:pt idx="106">
                  <c:v>-6.2999999999999723</c:v>
                </c:pt>
                <c:pt idx="107">
                  <c:v>-3.6999999999999922</c:v>
                </c:pt>
                <c:pt idx="108">
                  <c:v>-29.099999999999991</c:v>
                </c:pt>
                <c:pt idx="109">
                  <c:v>-29.699999999999992</c:v>
                </c:pt>
                <c:pt idx="110">
                  <c:v>58.400000000000048</c:v>
                </c:pt>
                <c:pt idx="111">
                  <c:v>55.900000000000013</c:v>
                </c:pt>
                <c:pt idx="112">
                  <c:v>21.100000000000009</c:v>
                </c:pt>
                <c:pt idx="113">
                  <c:v>22.099999999999991</c:v>
                </c:pt>
                <c:pt idx="114">
                  <c:v>-51.200000000000045</c:v>
                </c:pt>
                <c:pt idx="115">
                  <c:v>-48.899999999999984</c:v>
                </c:pt>
                <c:pt idx="116">
                  <c:v>-23.599999999999998</c:v>
                </c:pt>
                <c:pt idx="117">
                  <c:v>-25</c:v>
                </c:pt>
                <c:pt idx="118">
                  <c:v>97.6</c:v>
                </c:pt>
                <c:pt idx="119">
                  <c:v>95.800000000000011</c:v>
                </c:pt>
                <c:pt idx="120">
                  <c:v>14.200000000000001</c:v>
                </c:pt>
                <c:pt idx="121">
                  <c:v>15.900000000000002</c:v>
                </c:pt>
                <c:pt idx="122">
                  <c:v>-83.999999999999986</c:v>
                </c:pt>
                <c:pt idx="123">
                  <c:v>-82.399999999999963</c:v>
                </c:pt>
                <c:pt idx="124">
                  <c:v>-15.799999999999992</c:v>
                </c:pt>
                <c:pt idx="125">
                  <c:v>-17.899999999999981</c:v>
                </c:pt>
                <c:pt idx="126">
                  <c:v>122.99999999999996</c:v>
                </c:pt>
                <c:pt idx="127">
                  <c:v>121.89999999999993</c:v>
                </c:pt>
                <c:pt idx="128">
                  <c:v>5.2000000000000046</c:v>
                </c:pt>
                <c:pt idx="129">
                  <c:v>8.2999999999999954</c:v>
                </c:pt>
                <c:pt idx="130">
                  <c:v>-101.70000000000003</c:v>
                </c:pt>
                <c:pt idx="131">
                  <c:v>-143.79999999999998</c:v>
                </c:pt>
                <c:pt idx="132">
                  <c:v>-1.2000000000000011</c:v>
                </c:pt>
                <c:pt idx="133">
                  <c:v>-4.2999999999999927</c:v>
                </c:pt>
                <c:pt idx="134">
                  <c:v>99.9</c:v>
                </c:pt>
                <c:pt idx="135">
                  <c:v>99.099999999999966</c:v>
                </c:pt>
                <c:pt idx="136">
                  <c:v>8.4000000000000075</c:v>
                </c:pt>
                <c:pt idx="137">
                  <c:v>11.499999999999998</c:v>
                </c:pt>
                <c:pt idx="138">
                  <c:v>-139.9</c:v>
                </c:pt>
                <c:pt idx="139">
                  <c:v>-139.09999999999991</c:v>
                </c:pt>
                <c:pt idx="140">
                  <c:v>-0.20000000000000018</c:v>
                </c:pt>
                <c:pt idx="141">
                  <c:v>-3.1999999999999917</c:v>
                </c:pt>
                <c:pt idx="142">
                  <c:v>94.80000000000004</c:v>
                </c:pt>
                <c:pt idx="143">
                  <c:v>94.09999999999998</c:v>
                </c:pt>
                <c:pt idx="144">
                  <c:v>7.2999999999999954</c:v>
                </c:pt>
                <c:pt idx="145">
                  <c:v>10.299999999999997</c:v>
                </c:pt>
                <c:pt idx="146">
                  <c:v>-134.40000000000003</c:v>
                </c:pt>
                <c:pt idx="147">
                  <c:v>-133.5</c:v>
                </c:pt>
                <c:pt idx="148">
                  <c:v>0.9000000000000008</c:v>
                </c:pt>
                <c:pt idx="149">
                  <c:v>-2.0000000000000018</c:v>
                </c:pt>
                <c:pt idx="150">
                  <c:v>88.90000000000002</c:v>
                </c:pt>
                <c:pt idx="151">
                  <c:v>88.19999999999996</c:v>
                </c:pt>
                <c:pt idx="152">
                  <c:v>6.2999999999999945</c:v>
                </c:pt>
                <c:pt idx="153">
                  <c:v>9.0999999999999961</c:v>
                </c:pt>
                <c:pt idx="154">
                  <c:v>-128.09999999999997</c:v>
                </c:pt>
                <c:pt idx="155">
                  <c:v>-127.59999999999998</c:v>
                </c:pt>
                <c:pt idx="156">
                  <c:v>1.0999999999999899</c:v>
                </c:pt>
                <c:pt idx="157">
                  <c:v>164.89999999999992</c:v>
                </c:pt>
                <c:pt idx="158">
                  <c:v>13.79999999999999</c:v>
                </c:pt>
                <c:pt idx="159">
                  <c:v>-245.2</c:v>
                </c:pt>
                <c:pt idx="160">
                  <c:v>1.4000000000000012</c:v>
                </c:pt>
                <c:pt idx="161">
                  <c:v>149.49999999999991</c:v>
                </c:pt>
                <c:pt idx="162">
                  <c:v>13.39999999999999</c:v>
                </c:pt>
                <c:pt idx="163">
                  <c:v>-113.10000000000002</c:v>
                </c:pt>
                <c:pt idx="164">
                  <c:v>-112.29999999999993</c:v>
                </c:pt>
                <c:pt idx="165">
                  <c:v>2.8000000000000025</c:v>
                </c:pt>
                <c:pt idx="166">
                  <c:v>0.50000000000000044</c:v>
                </c:pt>
                <c:pt idx="167">
                  <c:v>66.699999999999974</c:v>
                </c:pt>
                <c:pt idx="168">
                  <c:v>66.399999999999963</c:v>
                </c:pt>
                <c:pt idx="169">
                  <c:v>4.2000000000000037</c:v>
                </c:pt>
                <c:pt idx="170">
                  <c:v>6.4999999999999947</c:v>
                </c:pt>
                <c:pt idx="171">
                  <c:v>-105.49999999999997</c:v>
                </c:pt>
                <c:pt idx="172">
                  <c:v>-105.3</c:v>
                </c:pt>
                <c:pt idx="173">
                  <c:v>-67.500000000000426</c:v>
                </c:pt>
                <c:pt idx="174">
                  <c:v>0</c:v>
                </c:pt>
                <c:pt idx="175">
                  <c:v>-2.4999999999999911</c:v>
                </c:pt>
                <c:pt idx="176">
                  <c:v>76.699999999999946</c:v>
                </c:pt>
                <c:pt idx="177">
                  <c:v>76.100000000000009</c:v>
                </c:pt>
                <c:pt idx="178">
                  <c:v>4.8999999999999932</c:v>
                </c:pt>
                <c:pt idx="179">
                  <c:v>6.9999999999999947</c:v>
                </c:pt>
                <c:pt idx="180">
                  <c:v>-105.80000000000007</c:v>
                </c:pt>
                <c:pt idx="181">
                  <c:v>-105.39999999999993</c:v>
                </c:pt>
                <c:pt idx="182">
                  <c:v>1373.6000000000004</c:v>
                </c:pt>
                <c:pt idx="183">
                  <c:v>-1.2999999999999901</c:v>
                </c:pt>
                <c:pt idx="184">
                  <c:v>-3.2999999999999918</c:v>
                </c:pt>
                <c:pt idx="185">
                  <c:v>-325.09999999999997</c:v>
                </c:pt>
                <c:pt idx="186">
                  <c:v>72.999999999999957</c:v>
                </c:pt>
                <c:pt idx="187">
                  <c:v>72.299999999999983</c:v>
                </c:pt>
                <c:pt idx="188">
                  <c:v>6.899999999999995</c:v>
                </c:pt>
                <c:pt idx="189">
                  <c:v>9.0999999999999961</c:v>
                </c:pt>
                <c:pt idx="190">
                  <c:v>-111.7</c:v>
                </c:pt>
                <c:pt idx="191">
                  <c:v>-111.10000000000007</c:v>
                </c:pt>
                <c:pt idx="192">
                  <c:v>0.20000000000000018</c:v>
                </c:pt>
                <c:pt idx="193">
                  <c:v>-2.200000000000002</c:v>
                </c:pt>
                <c:pt idx="194">
                  <c:v>408.00000000000011</c:v>
                </c:pt>
                <c:pt idx="195">
                  <c:v>82.899999999999977</c:v>
                </c:pt>
                <c:pt idx="196">
                  <c:v>82.500000000000014</c:v>
                </c:pt>
                <c:pt idx="197">
                  <c:v>-1867.8999999999994</c:v>
                </c:pt>
                <c:pt idx="198">
                  <c:v>5.2999999999999936</c:v>
                </c:pt>
                <c:pt idx="199">
                  <c:v>7.6000000000000068</c:v>
                </c:pt>
                <c:pt idx="200">
                  <c:v>-104.09999999999995</c:v>
                </c:pt>
                <c:pt idx="201">
                  <c:v>-103.60000000000005</c:v>
                </c:pt>
                <c:pt idx="202">
                  <c:v>-1.4000000000000012</c:v>
                </c:pt>
                <c:pt idx="203">
                  <c:v>-3.7999999999999923</c:v>
                </c:pt>
                <c:pt idx="204">
                  <c:v>85.000000000000057</c:v>
                </c:pt>
                <c:pt idx="205">
                  <c:v>84.499999999999972</c:v>
                </c:pt>
                <c:pt idx="206">
                  <c:v>1003.8</c:v>
                </c:pt>
                <c:pt idx="207">
                  <c:v>5.4999999999999938</c:v>
                </c:pt>
                <c:pt idx="208">
                  <c:v>7.8999999999999959</c:v>
                </c:pt>
                <c:pt idx="209">
                  <c:v>-178.6</c:v>
                </c:pt>
                <c:pt idx="210">
                  <c:v>-108.5</c:v>
                </c:pt>
                <c:pt idx="211">
                  <c:v>-107.79999999999994</c:v>
                </c:pt>
                <c:pt idx="212">
                  <c:v>0.20000000000000018</c:v>
                </c:pt>
                <c:pt idx="213">
                  <c:v>-2.0999999999999908</c:v>
                </c:pt>
                <c:pt idx="214">
                  <c:v>77.59999999999998</c:v>
                </c:pt>
                <c:pt idx="215">
                  <c:v>77.099999999999994</c:v>
                </c:pt>
                <c:pt idx="216">
                  <c:v>4.4999999999999929</c:v>
                </c:pt>
                <c:pt idx="217">
                  <c:v>6.6999999999999948</c:v>
                </c:pt>
                <c:pt idx="218">
                  <c:v>32.89999999999997</c:v>
                </c:pt>
                <c:pt idx="219">
                  <c:v>-105.79999999999998</c:v>
                </c:pt>
                <c:pt idx="220">
                  <c:v>-105.60000000000001</c:v>
                </c:pt>
                <c:pt idx="221">
                  <c:v>1391.4999999999998</c:v>
                </c:pt>
                <c:pt idx="222">
                  <c:v>-1.4000000000000012</c:v>
                </c:pt>
                <c:pt idx="223">
                  <c:v>-3.6999999999999922</c:v>
                </c:pt>
                <c:pt idx="224">
                  <c:v>78.199999999999918</c:v>
                </c:pt>
                <c:pt idx="225">
                  <c:v>77.59999999999998</c:v>
                </c:pt>
                <c:pt idx="226">
                  <c:v>5.8999999999999941</c:v>
                </c:pt>
                <c:pt idx="227">
                  <c:v>8.3999999999999968</c:v>
                </c:pt>
                <c:pt idx="228">
                  <c:v>-108.30000000000001</c:v>
                </c:pt>
                <c:pt idx="229">
                  <c:v>-107.80000000000003</c:v>
                </c:pt>
                <c:pt idx="230">
                  <c:v>-88.400000000000745</c:v>
                </c:pt>
                <c:pt idx="231">
                  <c:v>-1.0999999999999899</c:v>
                </c:pt>
                <c:pt idx="232">
                  <c:v>-3.3999999999999919</c:v>
                </c:pt>
                <c:pt idx="233">
                  <c:v>414.90000000000009</c:v>
                </c:pt>
                <c:pt idx="234">
                  <c:v>67.199999999999974</c:v>
                </c:pt>
                <c:pt idx="235">
                  <c:v>66.599999999999952</c:v>
                </c:pt>
                <c:pt idx="236">
                  <c:v>8.8999999999999968</c:v>
                </c:pt>
                <c:pt idx="237">
                  <c:v>11.299999999999988</c:v>
                </c:pt>
                <c:pt idx="238">
                  <c:v>-118.9</c:v>
                </c:pt>
                <c:pt idx="239">
                  <c:v>-118.29999999999998</c:v>
                </c:pt>
                <c:pt idx="240">
                  <c:v>0.20000000000001128</c:v>
                </c:pt>
                <c:pt idx="241">
                  <c:v>-2.2999999999999909</c:v>
                </c:pt>
                <c:pt idx="242">
                  <c:v>-334.90000000000003</c:v>
                </c:pt>
                <c:pt idx="243">
                  <c:v>80.000000000000071</c:v>
                </c:pt>
                <c:pt idx="244">
                  <c:v>79.499999999999986</c:v>
                </c:pt>
                <c:pt idx="245">
                  <c:v>1031.5</c:v>
                </c:pt>
                <c:pt idx="246">
                  <c:v>5.9999999999999938</c:v>
                </c:pt>
                <c:pt idx="247">
                  <c:v>8.2999999999999954</c:v>
                </c:pt>
                <c:pt idx="248">
                  <c:v>-105.40000000000002</c:v>
                </c:pt>
                <c:pt idx="249">
                  <c:v>-104.8</c:v>
                </c:pt>
                <c:pt idx="250">
                  <c:v>-1.4000000000000012</c:v>
                </c:pt>
                <c:pt idx="251">
                  <c:v>-3.8999999999999924</c:v>
                </c:pt>
                <c:pt idx="252">
                  <c:v>83.599999999999937</c:v>
                </c:pt>
                <c:pt idx="253">
                  <c:v>83</c:v>
                </c:pt>
                <c:pt idx="254">
                  <c:v>-1910.8</c:v>
                </c:pt>
                <c:pt idx="255">
                  <c:v>6.199999999999994</c:v>
                </c:pt>
                <c:pt idx="256">
                  <c:v>8.4999999999999964</c:v>
                </c:pt>
                <c:pt idx="257">
                  <c:v>9.9000000000000199</c:v>
                </c:pt>
                <c:pt idx="258">
                  <c:v>-105.70000000000003</c:v>
                </c:pt>
                <c:pt idx="259">
                  <c:v>-104.99999999999999</c:v>
                </c:pt>
                <c:pt idx="260">
                  <c:v>-1.0000000000000009</c:v>
                </c:pt>
                <c:pt idx="261">
                  <c:v>-3.400000000000003</c:v>
                </c:pt>
                <c:pt idx="262">
                  <c:v>79.300000000000011</c:v>
                </c:pt>
                <c:pt idx="263">
                  <c:v>78.79999999999994</c:v>
                </c:pt>
                <c:pt idx="264">
                  <c:v>5.0000000000000044</c:v>
                </c:pt>
                <c:pt idx="265">
                  <c:v>7.399999999999995</c:v>
                </c:pt>
                <c:pt idx="266">
                  <c:v>-229.99999999999994</c:v>
                </c:pt>
                <c:pt idx="267">
                  <c:v>-107.69999999999999</c:v>
                </c:pt>
                <c:pt idx="268">
                  <c:v>-107.2</c:v>
                </c:pt>
                <c:pt idx="269">
                  <c:v>-99.599999999999511</c:v>
                </c:pt>
                <c:pt idx="270">
                  <c:v>-1.4000000000000012</c:v>
                </c:pt>
                <c:pt idx="271">
                  <c:v>-3.400000000000003</c:v>
                </c:pt>
                <c:pt idx="272">
                  <c:v>69.300000000000054</c:v>
                </c:pt>
                <c:pt idx="273">
                  <c:v>68.700000000000031</c:v>
                </c:pt>
                <c:pt idx="274">
                  <c:v>8.0999999999999961</c:v>
                </c:pt>
                <c:pt idx="275">
                  <c:v>10.299999999999997</c:v>
                </c:pt>
                <c:pt idx="276">
                  <c:v>-113.79999999999998</c:v>
                </c:pt>
                <c:pt idx="277">
                  <c:v>-112.99999999999999</c:v>
                </c:pt>
                <c:pt idx="278">
                  <c:v>1671</c:v>
                </c:pt>
                <c:pt idx="279">
                  <c:v>-0.60000000000000053</c:v>
                </c:pt>
                <c:pt idx="280">
                  <c:v>-2.5000000000000022</c:v>
                </c:pt>
                <c:pt idx="281">
                  <c:v>-439.7</c:v>
                </c:pt>
                <c:pt idx="282">
                  <c:v>48.899999999999984</c:v>
                </c:pt>
                <c:pt idx="283">
                  <c:v>47.699999999999939</c:v>
                </c:pt>
                <c:pt idx="284">
                  <c:v>12.999999999999989</c:v>
                </c:pt>
                <c:pt idx="285">
                  <c:v>15.399999999999991</c:v>
                </c:pt>
                <c:pt idx="286">
                  <c:v>-130.6</c:v>
                </c:pt>
                <c:pt idx="287">
                  <c:v>-129.69999999999996</c:v>
                </c:pt>
                <c:pt idx="288">
                  <c:v>1.100000000000001</c:v>
                </c:pt>
                <c:pt idx="289">
                  <c:v>-1.2000000000000122</c:v>
                </c:pt>
                <c:pt idx="290">
                  <c:v>533.09999999999991</c:v>
                </c:pt>
                <c:pt idx="291">
                  <c:v>69.200000000000017</c:v>
                </c:pt>
                <c:pt idx="292">
                  <c:v>68.499999999999957</c:v>
                </c:pt>
                <c:pt idx="293">
                  <c:v>-2526.9999999999995</c:v>
                </c:pt>
                <c:pt idx="294">
                  <c:v>9.3999999999999968</c:v>
                </c:pt>
                <c:pt idx="295">
                  <c:v>11.6</c:v>
                </c:pt>
                <c:pt idx="296">
                  <c:v>-104</c:v>
                </c:pt>
                <c:pt idx="297">
                  <c:v>-103.09999999999997</c:v>
                </c:pt>
                <c:pt idx="298">
                  <c:v>-3.2999999999999918</c:v>
                </c:pt>
                <c:pt idx="299">
                  <c:v>-5.5999999999999934</c:v>
                </c:pt>
                <c:pt idx="300">
                  <c:v>76.700000000000031</c:v>
                </c:pt>
                <c:pt idx="301">
                  <c:v>75.70000000000006</c:v>
                </c:pt>
                <c:pt idx="302">
                  <c:v>1456.1</c:v>
                </c:pt>
                <c:pt idx="303">
                  <c:v>8.1999999999999957</c:v>
                </c:pt>
                <c:pt idx="304">
                  <c:v>10.299999999999997</c:v>
                </c:pt>
                <c:pt idx="305">
                  <c:v>-179.59999999999994</c:v>
                </c:pt>
                <c:pt idx="306">
                  <c:v>-94.80000000000004</c:v>
                </c:pt>
                <c:pt idx="307">
                  <c:v>-93.599999999999909</c:v>
                </c:pt>
                <c:pt idx="308">
                  <c:v>-4.0999999999999925</c:v>
                </c:pt>
                <c:pt idx="309">
                  <c:v>-6.2999999999999945</c:v>
                </c:pt>
                <c:pt idx="310">
                  <c:v>74.300000000000026</c:v>
                </c:pt>
                <c:pt idx="311">
                  <c:v>73.299999999999969</c:v>
                </c:pt>
                <c:pt idx="312">
                  <c:v>7.0999999999999952</c:v>
                </c:pt>
                <c:pt idx="313">
                  <c:v>9.1999999999999975</c:v>
                </c:pt>
                <c:pt idx="314">
                  <c:v>5.5999999999999162</c:v>
                </c:pt>
                <c:pt idx="315">
                  <c:v>-96.100000000000023</c:v>
                </c:pt>
                <c:pt idx="316">
                  <c:v>-95.29999999999994</c:v>
                </c:pt>
                <c:pt idx="317">
                  <c:v>1307.8999999999999</c:v>
                </c:pt>
                <c:pt idx="318">
                  <c:v>-4.6999999999999931</c:v>
                </c:pt>
                <c:pt idx="319">
                  <c:v>-6.7999999999999945</c:v>
                </c:pt>
                <c:pt idx="320">
                  <c:v>67.399999999999949</c:v>
                </c:pt>
                <c:pt idx="321">
                  <c:v>66.199999999999989</c:v>
                </c:pt>
                <c:pt idx="322">
                  <c:v>9.7999999999999972</c:v>
                </c:pt>
                <c:pt idx="323">
                  <c:v>12</c:v>
                </c:pt>
                <c:pt idx="324">
                  <c:v>-101.80000000000007</c:v>
                </c:pt>
                <c:pt idx="325">
                  <c:v>-100.90000000000003</c:v>
                </c:pt>
                <c:pt idx="326">
                  <c:v>-99.600000000000222</c:v>
                </c:pt>
                <c:pt idx="327">
                  <c:v>-3.3000000000000029</c:v>
                </c:pt>
                <c:pt idx="328">
                  <c:v>-5.0000000000000044</c:v>
                </c:pt>
                <c:pt idx="329">
                  <c:v>564</c:v>
                </c:pt>
                <c:pt idx="330">
                  <c:v>48.799999999999955</c:v>
                </c:pt>
                <c:pt idx="331">
                  <c:v>47.499999999999964</c:v>
                </c:pt>
                <c:pt idx="332">
                  <c:v>13.999999999999989</c:v>
                </c:pt>
                <c:pt idx="333">
                  <c:v>16.100000000000001</c:v>
                </c:pt>
                <c:pt idx="334">
                  <c:v>-118.70000000000003</c:v>
                </c:pt>
                <c:pt idx="335">
                  <c:v>-117.70000000000005</c:v>
                </c:pt>
                <c:pt idx="336">
                  <c:v>-1.8000000000000016</c:v>
                </c:pt>
                <c:pt idx="337">
                  <c:v>-4.0999999999999925</c:v>
                </c:pt>
                <c:pt idx="338">
                  <c:v>-425</c:v>
                </c:pt>
                <c:pt idx="339">
                  <c:v>67.20000000000006</c:v>
                </c:pt>
                <c:pt idx="340">
                  <c:v>66.300000000000026</c:v>
                </c:pt>
                <c:pt idx="341">
                  <c:v>1371.8000000000004</c:v>
                </c:pt>
                <c:pt idx="342">
                  <c:v>9.4999999999999964</c:v>
                </c:pt>
                <c:pt idx="343">
                  <c:v>11.499999999999998</c:v>
                </c:pt>
                <c:pt idx="344">
                  <c:v>-92.600000000000108</c:v>
                </c:pt>
                <c:pt idx="345">
                  <c:v>-91.600000000000037</c:v>
                </c:pt>
                <c:pt idx="346">
                  <c:v>-5.0999999999999934</c:v>
                </c:pt>
                <c:pt idx="347">
                  <c:v>-7.1999999999999948</c:v>
                </c:pt>
                <c:pt idx="348">
                  <c:v>72.700000000000031</c:v>
                </c:pt>
                <c:pt idx="349">
                  <c:v>71.8</c:v>
                </c:pt>
                <c:pt idx="350">
                  <c:v>-2348.3999999999996</c:v>
                </c:pt>
                <c:pt idx="351">
                  <c:v>9.1999999999999975</c:v>
                </c:pt>
                <c:pt idx="352">
                  <c:v>11.099999999999998</c:v>
                </c:pt>
                <c:pt idx="353">
                  <c:v>-4.0999999999999481</c:v>
                </c:pt>
                <c:pt idx="354">
                  <c:v>-86.299999999999955</c:v>
                </c:pt>
                <c:pt idx="355">
                  <c:v>-85.1</c:v>
                </c:pt>
                <c:pt idx="356">
                  <c:v>-6.2000000000000055</c:v>
                </c:pt>
                <c:pt idx="357">
                  <c:v>-8.1999999999999957</c:v>
                </c:pt>
                <c:pt idx="358">
                  <c:v>71.600000000000023</c:v>
                </c:pt>
                <c:pt idx="359">
                  <c:v>70.499999999999915</c:v>
                </c:pt>
                <c:pt idx="360">
                  <c:v>8.4999999999999964</c:v>
                </c:pt>
                <c:pt idx="361">
                  <c:v>10.299999999999997</c:v>
                </c:pt>
                <c:pt idx="362">
                  <c:v>-189.59999999999994</c:v>
                </c:pt>
                <c:pt idx="363">
                  <c:v>-87.5</c:v>
                </c:pt>
                <c:pt idx="364">
                  <c:v>-86.399999999999991</c:v>
                </c:pt>
                <c:pt idx="365">
                  <c:v>-144.60000000000051</c:v>
                </c:pt>
                <c:pt idx="366">
                  <c:v>-5.7999999999999936</c:v>
                </c:pt>
                <c:pt idx="367">
                  <c:v>-7.6999999999999957</c:v>
                </c:pt>
                <c:pt idx="368">
                  <c:v>59.799999999999983</c:v>
                </c:pt>
                <c:pt idx="369">
                  <c:v>58.499999999999993</c:v>
                </c:pt>
                <c:pt idx="370">
                  <c:v>10.799999999999999</c:v>
                </c:pt>
                <c:pt idx="371">
                  <c:v>12.8</c:v>
                </c:pt>
                <c:pt idx="372">
                  <c:v>-94.399999999999991</c:v>
                </c:pt>
                <c:pt idx="373">
                  <c:v>-93.200000000000031</c:v>
                </c:pt>
                <c:pt idx="374">
                  <c:v>1403</c:v>
                </c:pt>
                <c:pt idx="375">
                  <c:v>-4.2999999999999927</c:v>
                </c:pt>
                <c:pt idx="376">
                  <c:v>-5.8999999999999941</c:v>
                </c:pt>
                <c:pt idx="377">
                  <c:v>-385.80000000000007</c:v>
                </c:pt>
                <c:pt idx="378">
                  <c:v>35.200000000000031</c:v>
                </c:pt>
                <c:pt idx="379">
                  <c:v>33.999999999999986</c:v>
                </c:pt>
                <c:pt idx="380">
                  <c:v>16.399999999999991</c:v>
                </c:pt>
                <c:pt idx="381">
                  <c:v>18.100000000000005</c:v>
                </c:pt>
                <c:pt idx="382">
                  <c:v>-113.60000000000001</c:v>
                </c:pt>
                <c:pt idx="383">
                  <c:v>-112.29999999999993</c:v>
                </c:pt>
                <c:pt idx="384">
                  <c:v>-3.0999999999999917</c:v>
                </c:pt>
                <c:pt idx="385">
                  <c:v>-5.2000000000000046</c:v>
                </c:pt>
                <c:pt idx="386">
                  <c:v>538.59999999999991</c:v>
                </c:pt>
                <c:pt idx="387">
                  <c:v>56.10000000000008</c:v>
                </c:pt>
                <c:pt idx="388">
                  <c:v>54.80000000000009</c:v>
                </c:pt>
                <c:pt idx="389">
                  <c:v>-1990.2999999999997</c:v>
                </c:pt>
                <c:pt idx="390">
                  <c:v>12.799999999999988</c:v>
                </c:pt>
                <c:pt idx="391">
                  <c:v>14.599999999999991</c:v>
                </c:pt>
                <c:pt idx="392">
                  <c:v>-91.599999999999952</c:v>
                </c:pt>
                <c:pt idx="393">
                  <c:v>-90.200000000000017</c:v>
                </c:pt>
                <c:pt idx="394">
                  <c:v>-6.7999999999999945</c:v>
                </c:pt>
                <c:pt idx="395">
                  <c:v>-8.7999999999999972</c:v>
                </c:pt>
                <c:pt idx="396">
                  <c:v>64.800000000000054</c:v>
                </c:pt>
                <c:pt idx="397">
                  <c:v>63.399999999999942</c:v>
                </c:pt>
                <c:pt idx="398">
                  <c:v>1255.1000000000001</c:v>
                </c:pt>
                <c:pt idx="399">
                  <c:v>10.499999999999998</c:v>
                </c:pt>
                <c:pt idx="400">
                  <c:v>12.199999999999989</c:v>
                </c:pt>
                <c:pt idx="401">
                  <c:v>-173.70000000000002</c:v>
                </c:pt>
                <c:pt idx="402">
                  <c:v>-77.59999999999998</c:v>
                </c:pt>
                <c:pt idx="403">
                  <c:v>-75.999999999999972</c:v>
                </c:pt>
                <c:pt idx="404">
                  <c:v>-7.9999999999999956</c:v>
                </c:pt>
                <c:pt idx="405">
                  <c:v>-9.8999999999999968</c:v>
                </c:pt>
                <c:pt idx="406">
                  <c:v>67.099999999999937</c:v>
                </c:pt>
                <c:pt idx="407">
                  <c:v>65.7</c:v>
                </c:pt>
                <c:pt idx="408">
                  <c:v>9.6999999999999975</c:v>
                </c:pt>
                <c:pt idx="409">
                  <c:v>11.499999999999998</c:v>
                </c:pt>
                <c:pt idx="410">
                  <c:v>-10.500000000000043</c:v>
                </c:pt>
                <c:pt idx="411">
                  <c:v>-81.099999999999994</c:v>
                </c:pt>
                <c:pt idx="412">
                  <c:v>-79.899999999999949</c:v>
                </c:pt>
                <c:pt idx="413">
                  <c:v>1079.6999999999998</c:v>
                </c:pt>
                <c:pt idx="414">
                  <c:v>-7.8999999999999959</c:v>
                </c:pt>
                <c:pt idx="415">
                  <c:v>-9.5999999999999979</c:v>
                </c:pt>
                <c:pt idx="416">
                  <c:v>56.200000000000024</c:v>
                </c:pt>
                <c:pt idx="417">
                  <c:v>54.600000000000023</c:v>
                </c:pt>
                <c:pt idx="418">
                  <c:v>12.7</c:v>
                </c:pt>
                <c:pt idx="419">
                  <c:v>14.499999999999991</c:v>
                </c:pt>
                <c:pt idx="420">
                  <c:v>-88.90000000000002</c:v>
                </c:pt>
                <c:pt idx="421">
                  <c:v>-87.5</c:v>
                </c:pt>
                <c:pt idx="422">
                  <c:v>-116.9000000000004</c:v>
                </c:pt>
                <c:pt idx="423">
                  <c:v>-5.0000000000000044</c:v>
                </c:pt>
                <c:pt idx="424">
                  <c:v>-6.4999999999999947</c:v>
                </c:pt>
                <c:pt idx="425">
                  <c:v>453.5</c:v>
                </c:pt>
                <c:pt idx="426">
                  <c:v>31.49999999999995</c:v>
                </c:pt>
                <c:pt idx="427">
                  <c:v>29.999999999999982</c:v>
                </c:pt>
                <c:pt idx="428">
                  <c:v>17.100000000000005</c:v>
                </c:pt>
                <c:pt idx="429">
                  <c:v>18.900000000000006</c:v>
                </c:pt>
                <c:pt idx="430">
                  <c:v>-108.80000000000001</c:v>
                </c:pt>
                <c:pt idx="431">
                  <c:v>-107.2</c:v>
                </c:pt>
                <c:pt idx="432">
                  <c:v>-4.0000000000000036</c:v>
                </c:pt>
                <c:pt idx="433">
                  <c:v>-6.0000000000000053</c:v>
                </c:pt>
                <c:pt idx="434">
                  <c:v>-321.00000000000006</c:v>
                </c:pt>
                <c:pt idx="435">
                  <c:v>50.300000000000011</c:v>
                </c:pt>
                <c:pt idx="436">
                  <c:v>49.000000000000107</c:v>
                </c:pt>
                <c:pt idx="437">
                  <c:v>1381.6</c:v>
                </c:pt>
                <c:pt idx="438">
                  <c:v>12.1</c:v>
                </c:pt>
                <c:pt idx="439">
                  <c:v>13.69999999999999</c:v>
                </c:pt>
                <c:pt idx="440">
                  <c:v>-78.600000000000051</c:v>
                </c:pt>
                <c:pt idx="441">
                  <c:v>-77.099999999999994</c:v>
                </c:pt>
                <c:pt idx="442">
                  <c:v>-7.5999999999999952</c:v>
                </c:pt>
                <c:pt idx="443">
                  <c:v>-9.0999999999999961</c:v>
                </c:pt>
                <c:pt idx="444">
                  <c:v>57.600000000000051</c:v>
                </c:pt>
                <c:pt idx="445">
                  <c:v>56.299999999999969</c:v>
                </c:pt>
                <c:pt idx="446">
                  <c:v>-2103.9</c:v>
                </c:pt>
                <c:pt idx="447">
                  <c:v>10.899999999999999</c:v>
                </c:pt>
                <c:pt idx="448">
                  <c:v>12.5</c:v>
                </c:pt>
                <c:pt idx="449">
                  <c:v>-8.8999999999999524</c:v>
                </c:pt>
                <c:pt idx="450">
                  <c:v>-67.100000000000023</c:v>
                </c:pt>
                <c:pt idx="451">
                  <c:v>-65.599999999999966</c:v>
                </c:pt>
                <c:pt idx="452">
                  <c:v>-9.4999999999999964</c:v>
                </c:pt>
                <c:pt idx="453">
                  <c:v>-10.999999999999998</c:v>
                </c:pt>
                <c:pt idx="454">
                  <c:v>60.099999999999994</c:v>
                </c:pt>
                <c:pt idx="455">
                  <c:v>58.60000000000003</c:v>
                </c:pt>
                <c:pt idx="456">
                  <c:v>10.499999999999998</c:v>
                </c:pt>
                <c:pt idx="457">
                  <c:v>12.1</c:v>
                </c:pt>
                <c:pt idx="458">
                  <c:v>-171.49999999999997</c:v>
                </c:pt>
                <c:pt idx="459">
                  <c:v>-69.7</c:v>
                </c:pt>
                <c:pt idx="460">
                  <c:v>-68.40000000000002</c:v>
                </c:pt>
                <c:pt idx="461">
                  <c:v>-176.9999999999996</c:v>
                </c:pt>
                <c:pt idx="462">
                  <c:v>-7.8999999999999959</c:v>
                </c:pt>
                <c:pt idx="463">
                  <c:v>-9.3999999999999968</c:v>
                </c:pt>
                <c:pt idx="464">
                  <c:v>47.099999999999916</c:v>
                </c:pt>
                <c:pt idx="465">
                  <c:v>45.600000000000037</c:v>
                </c:pt>
                <c:pt idx="466">
                  <c:v>12.5</c:v>
                </c:pt>
                <c:pt idx="467">
                  <c:v>13.89999999999999</c:v>
                </c:pt>
                <c:pt idx="468">
                  <c:v>-77.200000000000017</c:v>
                </c:pt>
                <c:pt idx="469">
                  <c:v>-75.999999999999972</c:v>
                </c:pt>
                <c:pt idx="470">
                  <c:v>1047.9999999999998</c:v>
                </c:pt>
                <c:pt idx="471">
                  <c:v>-6.2000000000000055</c:v>
                </c:pt>
                <c:pt idx="472">
                  <c:v>-7.4999999999999956</c:v>
                </c:pt>
                <c:pt idx="473">
                  <c:v>-380.1</c:v>
                </c:pt>
                <c:pt idx="474">
                  <c:v>26.100000000000012</c:v>
                </c:pt>
                <c:pt idx="475">
                  <c:v>24.600000000000044</c:v>
                </c:pt>
                <c:pt idx="476">
                  <c:v>17.199999999999992</c:v>
                </c:pt>
                <c:pt idx="477">
                  <c:v>18.599999999999994</c:v>
                </c:pt>
                <c:pt idx="478">
                  <c:v>-97.499999999999957</c:v>
                </c:pt>
                <c:pt idx="479">
                  <c:v>-96</c:v>
                </c:pt>
                <c:pt idx="480">
                  <c:v>-5.2999999999999936</c:v>
                </c:pt>
                <c:pt idx="481">
                  <c:v>-7.0999999999999952</c:v>
                </c:pt>
                <c:pt idx="482">
                  <c:v>567.50000000000011</c:v>
                </c:pt>
                <c:pt idx="483">
                  <c:v>46.10000000000003</c:v>
                </c:pt>
                <c:pt idx="484">
                  <c:v>44.599999999999973</c:v>
                </c:pt>
                <c:pt idx="485">
                  <c:v>-1716.3000000000004</c:v>
                </c:pt>
                <c:pt idx="486">
                  <c:v>13.999999999999989</c:v>
                </c:pt>
                <c:pt idx="487">
                  <c:v>15.699999999999992</c:v>
                </c:pt>
                <c:pt idx="488">
                  <c:v>-80.499999999999972</c:v>
                </c:pt>
                <c:pt idx="489">
                  <c:v>-78.800000000000026</c:v>
                </c:pt>
                <c:pt idx="490">
                  <c:v>-8.6999999999999957</c:v>
                </c:pt>
                <c:pt idx="491">
                  <c:v>-10.499999999999998</c:v>
                </c:pt>
                <c:pt idx="492">
                  <c:v>54.999999999999979</c:v>
                </c:pt>
                <c:pt idx="493">
                  <c:v>53.600000000000044</c:v>
                </c:pt>
                <c:pt idx="494">
                  <c:v>1162.6000000000001</c:v>
                </c:pt>
                <c:pt idx="495">
                  <c:v>11.499999999999998</c:v>
                </c:pt>
                <c:pt idx="496">
                  <c:v>12.9</c:v>
                </c:pt>
                <c:pt idx="497">
                  <c:v>-153.70000000000005</c:v>
                </c:pt>
                <c:pt idx="498">
                  <c:v>-65.599999999999966</c:v>
                </c:pt>
                <c:pt idx="499">
                  <c:v>-64.099999999999994</c:v>
                </c:pt>
                <c:pt idx="500">
                  <c:v>-9.8999999999999968</c:v>
                </c:pt>
                <c:pt idx="501">
                  <c:v>-11.499999999999998</c:v>
                </c:pt>
                <c:pt idx="502">
                  <c:v>58.70000000000006</c:v>
                </c:pt>
                <c:pt idx="503">
                  <c:v>57.2</c:v>
                </c:pt>
                <c:pt idx="504">
                  <c:v>11.199999999999987</c:v>
                </c:pt>
                <c:pt idx="505">
                  <c:v>12.799999999999988</c:v>
                </c:pt>
                <c:pt idx="506">
                  <c:v>-11.899999999999977</c:v>
                </c:pt>
                <c:pt idx="507">
                  <c:v>-69.199999999999932</c:v>
                </c:pt>
                <c:pt idx="508">
                  <c:v>-67.69999999999996</c:v>
                </c:pt>
                <c:pt idx="509">
                  <c:v>820.69999999999993</c:v>
                </c:pt>
                <c:pt idx="510">
                  <c:v>-9.3999999999999968</c:v>
                </c:pt>
                <c:pt idx="511">
                  <c:v>-10.999999999999998</c:v>
                </c:pt>
                <c:pt idx="512">
                  <c:v>50.199999999999974</c:v>
                </c:pt>
                <c:pt idx="513">
                  <c:v>48.70000000000001</c:v>
                </c:pt>
                <c:pt idx="514">
                  <c:v>13.200000000000001</c:v>
                </c:pt>
                <c:pt idx="515">
                  <c:v>14.79999999999999</c:v>
                </c:pt>
                <c:pt idx="516">
                  <c:v>-76.700000000000031</c:v>
                </c:pt>
                <c:pt idx="517">
                  <c:v>-74.999999999999915</c:v>
                </c:pt>
                <c:pt idx="518">
                  <c:v>-125.69999999999979</c:v>
                </c:pt>
                <c:pt idx="519">
                  <c:v>-6.6999999999999948</c:v>
                </c:pt>
                <c:pt idx="520">
                  <c:v>-7.8999999999999959</c:v>
                </c:pt>
                <c:pt idx="521">
                  <c:v>438.69999999999993</c:v>
                </c:pt>
                <c:pt idx="522">
                  <c:v>31.700000000000017</c:v>
                </c:pt>
                <c:pt idx="523">
                  <c:v>29.999999999999982</c:v>
                </c:pt>
                <c:pt idx="524">
                  <c:v>16.399999999999991</c:v>
                </c:pt>
                <c:pt idx="525">
                  <c:v>17.999999999999993</c:v>
                </c:pt>
                <c:pt idx="526">
                  <c:v>-95.599999999999952</c:v>
                </c:pt>
                <c:pt idx="527">
                  <c:v>-93.900000000000091</c:v>
                </c:pt>
                <c:pt idx="528">
                  <c:v>-6.0999999999999943</c:v>
                </c:pt>
                <c:pt idx="529">
                  <c:v>-7.8000000000000069</c:v>
                </c:pt>
                <c:pt idx="530">
                  <c:v>-290</c:v>
                </c:pt>
                <c:pt idx="531">
                  <c:v>47.599999999999909</c:v>
                </c:pt>
                <c:pt idx="532">
                  <c:v>46.10000000000003</c:v>
                </c:pt>
                <c:pt idx="533">
                  <c:v>1128.8</c:v>
                </c:pt>
                <c:pt idx="534">
                  <c:v>12.6</c:v>
                </c:pt>
                <c:pt idx="535">
                  <c:v>14.099999999999991</c:v>
                </c:pt>
                <c:pt idx="536">
                  <c:v>-75.300000000000011</c:v>
                </c:pt>
                <c:pt idx="537">
                  <c:v>-73.7</c:v>
                </c:pt>
                <c:pt idx="538">
                  <c:v>-8.3999999999999968</c:v>
                </c:pt>
                <c:pt idx="539">
                  <c:v>-9.9999999999999982</c:v>
                </c:pt>
                <c:pt idx="540">
                  <c:v>54.600000000000023</c:v>
                </c:pt>
                <c:pt idx="541">
                  <c:v>53.000000000000114</c:v>
                </c:pt>
                <c:pt idx="542">
                  <c:v>-1686.6000000000004</c:v>
                </c:pt>
                <c:pt idx="543">
                  <c:v>11.499999999999998</c:v>
                </c:pt>
                <c:pt idx="544">
                  <c:v>13.1</c:v>
                </c:pt>
                <c:pt idx="545">
                  <c:v>-11.600000000000055</c:v>
                </c:pt>
                <c:pt idx="546">
                  <c:v>-65.7</c:v>
                </c:pt>
                <c:pt idx="547">
                  <c:v>-64.100000000000094</c:v>
                </c:pt>
                <c:pt idx="548">
                  <c:v>-9.9999999999999858</c:v>
                </c:pt>
                <c:pt idx="549">
                  <c:v>-11.599999999999987</c:v>
                </c:pt>
                <c:pt idx="550">
                  <c:v>58.699999999999974</c:v>
                </c:pt>
                <c:pt idx="551">
                  <c:v>57.099999999999973</c:v>
                </c:pt>
                <c:pt idx="552">
                  <c:v>11.399999999999988</c:v>
                </c:pt>
                <c:pt idx="553">
                  <c:v>13.1</c:v>
                </c:pt>
                <c:pt idx="554">
                  <c:v>-181.19999999999993</c:v>
                </c:pt>
                <c:pt idx="555">
                  <c:v>-68.199999999999946</c:v>
                </c:pt>
                <c:pt idx="556">
                  <c:v>-66.899999999999963</c:v>
                </c:pt>
                <c:pt idx="557">
                  <c:v>-156.20000000000047</c:v>
                </c:pt>
                <c:pt idx="558">
                  <c:v>-8.4999999999999964</c:v>
                </c:pt>
                <c:pt idx="559">
                  <c:v>-9.8999999999999968</c:v>
                </c:pt>
                <c:pt idx="560">
                  <c:v>47.299999999999983</c:v>
                </c:pt>
                <c:pt idx="561">
                  <c:v>45.699999999999982</c:v>
                </c:pt>
                <c:pt idx="562">
                  <c:v>12.8</c:v>
                </c:pt>
                <c:pt idx="563">
                  <c:v>14.39999999999999</c:v>
                </c:pt>
                <c:pt idx="564">
                  <c:v>-75.8</c:v>
                </c:pt>
                <c:pt idx="565">
                  <c:v>-74.2</c:v>
                </c:pt>
                <c:pt idx="566">
                  <c:v>935.39999999999986</c:v>
                </c:pt>
                <c:pt idx="567">
                  <c:v>-6.4999999999999947</c:v>
                </c:pt>
                <c:pt idx="568">
                  <c:v>-7.6999999999999957</c:v>
                </c:pt>
                <c:pt idx="569">
                  <c:v>-334.1</c:v>
                </c:pt>
                <c:pt idx="570">
                  <c:v>28.099999999999969</c:v>
                </c:pt>
                <c:pt idx="571">
                  <c:v>26.400000000000023</c:v>
                </c:pt>
                <c:pt idx="572">
                  <c:v>17.100000000000005</c:v>
                </c:pt>
                <c:pt idx="573">
                  <c:v>18.500000000000004</c:v>
                </c:pt>
                <c:pt idx="574">
                  <c:v>-95.399999999999977</c:v>
                </c:pt>
                <c:pt idx="575">
                  <c:v>-93.800000000000054</c:v>
                </c:pt>
                <c:pt idx="576">
                  <c:v>-6.0999999999999943</c:v>
                </c:pt>
                <c:pt idx="577">
                  <c:v>-7.8999999999999959</c:v>
                </c:pt>
                <c:pt idx="578">
                  <c:v>509.7999999999999</c:v>
                </c:pt>
                <c:pt idx="579">
                  <c:v>46.000000000000085</c:v>
                </c:pt>
                <c:pt idx="580">
                  <c:v>44.399999999999906</c:v>
                </c:pt>
                <c:pt idx="581">
                  <c:v>-1322.4999999999998</c:v>
                </c:pt>
                <c:pt idx="582">
                  <c:v>14.69999999999999</c:v>
                </c:pt>
                <c:pt idx="583">
                  <c:v>16.399999999999991</c:v>
                </c:pt>
                <c:pt idx="584">
                  <c:v>-86.30000000000004</c:v>
                </c:pt>
                <c:pt idx="585">
                  <c:v>-84.699999999999946</c:v>
                </c:pt>
                <c:pt idx="586">
                  <c:v>-8.6999999999999957</c:v>
                </c:pt>
                <c:pt idx="587">
                  <c:v>-10.299999999999997</c:v>
                </c:pt>
                <c:pt idx="588">
                  <c:v>55.200000000000045</c:v>
                </c:pt>
                <c:pt idx="589">
                  <c:v>53.500000000000014</c:v>
                </c:pt>
                <c:pt idx="590">
                  <c:v>893.20000000000016</c:v>
                </c:pt>
                <c:pt idx="591">
                  <c:v>12.4</c:v>
                </c:pt>
                <c:pt idx="592">
                  <c:v>13.999999999999989</c:v>
                </c:pt>
                <c:pt idx="593">
                  <c:v>-191.9</c:v>
                </c:pt>
                <c:pt idx="594">
                  <c:v>-74.2</c:v>
                </c:pt>
                <c:pt idx="595">
                  <c:v>-72.599999999999909</c:v>
                </c:pt>
                <c:pt idx="596">
                  <c:v>-9.7999999999999865</c:v>
                </c:pt>
                <c:pt idx="597">
                  <c:v>-11.599999999999987</c:v>
                </c:pt>
                <c:pt idx="598">
                  <c:v>62.000000000000007</c:v>
                </c:pt>
                <c:pt idx="599">
                  <c:v>60.400000000000006</c:v>
                </c:pt>
                <c:pt idx="600">
                  <c:v>12.399999999999988</c:v>
                </c:pt>
                <c:pt idx="601">
                  <c:v>14.19999999999999</c:v>
                </c:pt>
                <c:pt idx="602">
                  <c:v>-33.099999999999952</c:v>
                </c:pt>
                <c:pt idx="603">
                  <c:v>-79.200000000000074</c:v>
                </c:pt>
                <c:pt idx="604">
                  <c:v>-77.500000000000028</c:v>
                </c:pt>
                <c:pt idx="605">
                  <c:v>910.29999999999973</c:v>
                </c:pt>
                <c:pt idx="606">
                  <c:v>-8.9999999999999858</c:v>
                </c:pt>
                <c:pt idx="607">
                  <c:v>-10.599999999999987</c:v>
                </c:pt>
                <c:pt idx="608">
                  <c:v>51.40000000000002</c:v>
                </c:pt>
                <c:pt idx="609">
                  <c:v>49.800000000000018</c:v>
                </c:pt>
                <c:pt idx="610">
                  <c:v>14.599999999999991</c:v>
                </c:pt>
                <c:pt idx="611">
                  <c:v>16.499999999999993</c:v>
                </c:pt>
                <c:pt idx="612">
                  <c:v>-88.19999999999996</c:v>
                </c:pt>
                <c:pt idx="613">
                  <c:v>-86.399999999999991</c:v>
                </c:pt>
                <c:pt idx="614">
                  <c:v>-98.199999999999932</c:v>
                </c:pt>
                <c:pt idx="615">
                  <c:v>-5.600000000000005</c:v>
                </c:pt>
                <c:pt idx="616">
                  <c:v>-7.0999999999999952</c:v>
                </c:pt>
                <c:pt idx="617">
                  <c:v>480.40000000000003</c:v>
                </c:pt>
                <c:pt idx="618">
                  <c:v>29.000000000000004</c:v>
                </c:pt>
                <c:pt idx="619">
                  <c:v>27.300000000000058</c:v>
                </c:pt>
                <c:pt idx="620">
                  <c:v>18.300000000000004</c:v>
                </c:pt>
                <c:pt idx="621">
                  <c:v>20.199999999999996</c:v>
                </c:pt>
                <c:pt idx="622">
                  <c:v>-110.50000000000004</c:v>
                </c:pt>
                <c:pt idx="623">
                  <c:v>-108.80000000000001</c:v>
                </c:pt>
                <c:pt idx="624">
                  <c:v>-5.2999999999999936</c:v>
                </c:pt>
                <c:pt idx="625">
                  <c:v>-7.0999999999999952</c:v>
                </c:pt>
                <c:pt idx="626">
                  <c:v>-329.6</c:v>
                </c:pt>
                <c:pt idx="627">
                  <c:v>46.899999999999942</c:v>
                </c:pt>
                <c:pt idx="628">
                  <c:v>45.300000000000026</c:v>
                </c:pt>
                <c:pt idx="629">
                  <c:v>932.40000000000009</c:v>
                </c:pt>
                <c:pt idx="630">
                  <c:v>14.899999999999991</c:v>
                </c:pt>
                <c:pt idx="631">
                  <c:v>16.599999999999991</c:v>
                </c:pt>
                <c:pt idx="632">
                  <c:v>-94.09999999999998</c:v>
                </c:pt>
                <c:pt idx="633">
                  <c:v>-92.500000000000071</c:v>
                </c:pt>
                <c:pt idx="634">
                  <c:v>-7.4999999999999956</c:v>
                </c:pt>
                <c:pt idx="635">
                  <c:v>-9.3999999999999861</c:v>
                </c:pt>
                <c:pt idx="636">
                  <c:v>56.400000000000006</c:v>
                </c:pt>
                <c:pt idx="637">
                  <c:v>54.800000000000004</c:v>
                </c:pt>
                <c:pt idx="638">
                  <c:v>-1395.8000000000002</c:v>
                </c:pt>
                <c:pt idx="639">
                  <c:v>13.4</c:v>
                </c:pt>
                <c:pt idx="640">
                  <c:v>15.100000000000001</c:v>
                </c:pt>
                <c:pt idx="641">
                  <c:v>-50.500000000000036</c:v>
                </c:pt>
                <c:pt idx="642">
                  <c:v>-83.199999999999989</c:v>
                </c:pt>
                <c:pt idx="643">
                  <c:v>-81.59999999999998</c:v>
                </c:pt>
                <c:pt idx="644">
                  <c:v>-9.6999999999999975</c:v>
                </c:pt>
                <c:pt idx="645">
                  <c:v>-11.7</c:v>
                </c:pt>
                <c:pt idx="646">
                  <c:v>65.299999999999955</c:v>
                </c:pt>
                <c:pt idx="647">
                  <c:v>63.699999999999953</c:v>
                </c:pt>
                <c:pt idx="648">
                  <c:v>13.3</c:v>
                </c:pt>
                <c:pt idx="649">
                  <c:v>15.300000000000002</c:v>
                </c:pt>
                <c:pt idx="650">
                  <c:v>-211.09999999999997</c:v>
                </c:pt>
                <c:pt idx="651">
                  <c:v>-89.60000000000008</c:v>
                </c:pt>
                <c:pt idx="652">
                  <c:v>-87.799999999999926</c:v>
                </c:pt>
                <c:pt idx="653">
                  <c:v>-103.49999999999966</c:v>
                </c:pt>
                <c:pt idx="654">
                  <c:v>-7.4999999999999956</c:v>
                </c:pt>
                <c:pt idx="655">
                  <c:v>-9.2999999999999972</c:v>
                </c:pt>
                <c:pt idx="656">
                  <c:v>48.4</c:v>
                </c:pt>
                <c:pt idx="657">
                  <c:v>46.59999999999993</c:v>
                </c:pt>
                <c:pt idx="658">
                  <c:v>15.799999999999992</c:v>
                </c:pt>
                <c:pt idx="659">
                  <c:v>17.599999999999994</c:v>
                </c:pt>
                <c:pt idx="660">
                  <c:v>-99.899999999999963</c:v>
                </c:pt>
                <c:pt idx="661">
                  <c:v>-98.399999999999991</c:v>
                </c:pt>
                <c:pt idx="662">
                  <c:v>1164.3</c:v>
                </c:pt>
                <c:pt idx="663">
                  <c:v>-4.2000000000000037</c:v>
                </c:pt>
                <c:pt idx="664">
                  <c:v>-5.699999999999994</c:v>
                </c:pt>
                <c:pt idx="665">
                  <c:v>-299.80000000000013</c:v>
                </c:pt>
                <c:pt idx="666">
                  <c:v>20.099999999999962</c:v>
                </c:pt>
                <c:pt idx="667">
                  <c:v>18.400000000000016</c:v>
                </c:pt>
                <c:pt idx="668">
                  <c:v>20.799999999999997</c:v>
                </c:pt>
                <c:pt idx="669">
                  <c:v>22.699999999999985</c:v>
                </c:pt>
                <c:pt idx="670">
                  <c:v>-124.00000000000001</c:v>
                </c:pt>
                <c:pt idx="671">
                  <c:v>-122.40000000000002</c:v>
                </c:pt>
                <c:pt idx="672">
                  <c:v>-3.8000000000000034</c:v>
                </c:pt>
                <c:pt idx="673">
                  <c:v>-5.7999999999999936</c:v>
                </c:pt>
                <c:pt idx="674">
                  <c:v>417.6</c:v>
                </c:pt>
                <c:pt idx="675">
                  <c:v>41.300000000000026</c:v>
                </c:pt>
                <c:pt idx="676">
                  <c:v>39.39999999999992</c:v>
                </c:pt>
                <c:pt idx="677">
                  <c:v>-1847.3999999999996</c:v>
                </c:pt>
                <c:pt idx="678">
                  <c:v>16.799999999999994</c:v>
                </c:pt>
                <c:pt idx="679">
                  <c:v>18.599999999999994</c:v>
                </c:pt>
                <c:pt idx="680">
                  <c:v>-96.499999999999986</c:v>
                </c:pt>
                <c:pt idx="681">
                  <c:v>-94.799999999999955</c:v>
                </c:pt>
                <c:pt idx="682">
                  <c:v>-8.2999999999999954</c:v>
                </c:pt>
                <c:pt idx="683">
                  <c:v>-9.9999999999999858</c:v>
                </c:pt>
                <c:pt idx="684">
                  <c:v>52.099999999999987</c:v>
                </c:pt>
                <c:pt idx="685">
                  <c:v>50.400000000000041</c:v>
                </c:pt>
                <c:pt idx="686">
                  <c:v>1278.1000000000001</c:v>
                </c:pt>
                <c:pt idx="687">
                  <c:v>12.9</c:v>
                </c:pt>
                <c:pt idx="688">
                  <c:v>14.39999999999999</c:v>
                </c:pt>
                <c:pt idx="689">
                  <c:v>-153.19999999999999</c:v>
                </c:pt>
                <c:pt idx="690">
                  <c:v>-72.399999999999935</c:v>
                </c:pt>
                <c:pt idx="691">
                  <c:v>-70.899999999999963</c:v>
                </c:pt>
                <c:pt idx="692">
                  <c:v>-10.199999999999987</c:v>
                </c:pt>
                <c:pt idx="693">
                  <c:v>-11.70000000000001</c:v>
                </c:pt>
                <c:pt idx="694">
                  <c:v>58.70000000000006</c:v>
                </c:pt>
                <c:pt idx="695">
                  <c:v>56.799999999999962</c:v>
                </c:pt>
                <c:pt idx="696">
                  <c:v>13.1</c:v>
                </c:pt>
                <c:pt idx="697">
                  <c:v>14.700000000000001</c:v>
                </c:pt>
                <c:pt idx="698">
                  <c:v>-29.099999999999948</c:v>
                </c:pt>
                <c:pt idx="699">
                  <c:v>-76.900000000000006</c:v>
                </c:pt>
                <c:pt idx="700">
                  <c:v>-75.399999999999949</c:v>
                </c:pt>
                <c:pt idx="701">
                  <c:v>807.30000000000018</c:v>
                </c:pt>
                <c:pt idx="702">
                  <c:v>-9.2999999999999972</c:v>
                </c:pt>
                <c:pt idx="703">
                  <c:v>-10.799999999999986</c:v>
                </c:pt>
                <c:pt idx="704">
                  <c:v>49.899999999999963</c:v>
                </c:pt>
                <c:pt idx="705">
                  <c:v>48.200000000000017</c:v>
                </c:pt>
                <c:pt idx="706">
                  <c:v>14.899999999999991</c:v>
                </c:pt>
                <c:pt idx="707">
                  <c:v>16.599999999999991</c:v>
                </c:pt>
                <c:pt idx="708">
                  <c:v>-85.299999999999969</c:v>
                </c:pt>
                <c:pt idx="709">
                  <c:v>-83.699999999999974</c:v>
                </c:pt>
                <c:pt idx="710">
                  <c:v>-96.000000000000085</c:v>
                </c:pt>
                <c:pt idx="711">
                  <c:v>-6.2999999999999945</c:v>
                </c:pt>
                <c:pt idx="712">
                  <c:v>-7.6999999999999957</c:v>
                </c:pt>
                <c:pt idx="713">
                  <c:v>501.40000000000009</c:v>
                </c:pt>
                <c:pt idx="714">
                  <c:v>31.700000000000017</c:v>
                </c:pt>
                <c:pt idx="715">
                  <c:v>30.100000000000016</c:v>
                </c:pt>
                <c:pt idx="716">
                  <c:v>18.300000000000004</c:v>
                </c:pt>
                <c:pt idx="717">
                  <c:v>19.999999999999996</c:v>
                </c:pt>
                <c:pt idx="718">
                  <c:v>-107.50000000000001</c:v>
                </c:pt>
                <c:pt idx="719">
                  <c:v>-105.60000000000001</c:v>
                </c:pt>
                <c:pt idx="720">
                  <c:v>-6.0999999999999943</c:v>
                </c:pt>
                <c:pt idx="721">
                  <c:v>-8.0999999999999961</c:v>
                </c:pt>
                <c:pt idx="722">
                  <c:v>-332.99999999999989</c:v>
                </c:pt>
                <c:pt idx="723">
                  <c:v>47.89999999999992</c:v>
                </c:pt>
                <c:pt idx="724">
                  <c:v>46.20000000000006</c:v>
                </c:pt>
                <c:pt idx="725">
                  <c:v>1262.8</c:v>
                </c:pt>
                <c:pt idx="726">
                  <c:v>13.599999999999989</c:v>
                </c:pt>
                <c:pt idx="727">
                  <c:v>15.399999999999991</c:v>
                </c:pt>
                <c:pt idx="728">
                  <c:v>-82.999999999999915</c:v>
                </c:pt>
                <c:pt idx="729">
                  <c:v>-81.499999999999943</c:v>
                </c:pt>
                <c:pt idx="730">
                  <c:v>-8.4000000000000075</c:v>
                </c:pt>
                <c:pt idx="731">
                  <c:v>-10.100000000000009</c:v>
                </c:pt>
                <c:pt idx="732">
                  <c:v>54.399999999999956</c:v>
                </c:pt>
                <c:pt idx="733">
                  <c:v>52.800000000000047</c:v>
                </c:pt>
                <c:pt idx="734">
                  <c:v>-1901.6000000000006</c:v>
                </c:pt>
                <c:pt idx="735">
                  <c:v>12.200000000000005</c:v>
                </c:pt>
                <c:pt idx="736">
                  <c:v>14.000000000000007</c:v>
                </c:pt>
                <c:pt idx="737">
                  <c:v>-10.699999999999932</c:v>
                </c:pt>
                <c:pt idx="738">
                  <c:v>-71.100000000000023</c:v>
                </c:pt>
                <c:pt idx="739">
                  <c:v>-69.699999999999918</c:v>
                </c:pt>
                <c:pt idx="740">
                  <c:v>-10.199999999999998</c:v>
                </c:pt>
                <c:pt idx="741">
                  <c:v>-11.900000000000011</c:v>
                </c:pt>
                <c:pt idx="742">
                  <c:v>57.600000000000051</c:v>
                </c:pt>
                <c:pt idx="743">
                  <c:v>55.800000000000068</c:v>
                </c:pt>
                <c:pt idx="744">
                  <c:v>12.900000000000016</c:v>
                </c:pt>
                <c:pt idx="745">
                  <c:v>14.500000000000018</c:v>
                </c:pt>
                <c:pt idx="746">
                  <c:v>-166.8</c:v>
                </c:pt>
                <c:pt idx="747">
                  <c:v>-71.600000000000023</c:v>
                </c:pt>
                <c:pt idx="748">
                  <c:v>-70.000000000000014</c:v>
                </c:pt>
                <c:pt idx="749">
                  <c:v>-10.999999999999998</c:v>
                </c:pt>
                <c:pt idx="750">
                  <c:v>-12.6</c:v>
                </c:pt>
                <c:pt idx="751">
                  <c:v>59.499999999999972</c:v>
                </c:pt>
                <c:pt idx="752">
                  <c:v>57.699999999999996</c:v>
                </c:pt>
                <c:pt idx="753">
                  <c:v>13.300000000000017</c:v>
                </c:pt>
                <c:pt idx="754">
                  <c:v>14.799999999999995</c:v>
                </c:pt>
                <c:pt idx="755">
                  <c:v>-71.69999999999996</c:v>
                </c:pt>
                <c:pt idx="756">
                  <c:v>-70.000000000000014</c:v>
                </c:pt>
                <c:pt idx="757">
                  <c:v>-24.500000000000011</c:v>
                </c:pt>
                <c:pt idx="758">
                  <c:v>119.90000000000016</c:v>
                </c:pt>
                <c:pt idx="759">
                  <c:v>28.800000000000015</c:v>
                </c:pt>
                <c:pt idx="760">
                  <c:v>-138.89999999999992</c:v>
                </c:pt>
                <c:pt idx="761">
                  <c:v>-25.499999999999989</c:v>
                </c:pt>
                <c:pt idx="762">
                  <c:v>106.49999999999994</c:v>
                </c:pt>
                <c:pt idx="763">
                  <c:v>30.600000000000016</c:v>
                </c:pt>
                <c:pt idx="764">
                  <c:v>-65.7</c:v>
                </c:pt>
                <c:pt idx="765">
                  <c:v>-63.699999999999953</c:v>
                </c:pt>
                <c:pt idx="766">
                  <c:v>-12.6</c:v>
                </c:pt>
                <c:pt idx="767">
                  <c:v>-14.200000000000001</c:v>
                </c:pt>
                <c:pt idx="768">
                  <c:v>52.800000000000047</c:v>
                </c:pt>
                <c:pt idx="769">
                  <c:v>50.900000000000034</c:v>
                </c:pt>
                <c:pt idx="770">
                  <c:v>14.799999999999995</c:v>
                </c:pt>
                <c:pt idx="771">
                  <c:v>16.300000000000008</c:v>
                </c:pt>
                <c:pt idx="772">
                  <c:v>-64.300000000000068</c:v>
                </c:pt>
                <c:pt idx="773">
                  <c:v>-62.400000000000055</c:v>
                </c:pt>
                <c:pt idx="774">
                  <c:v>-12.8</c:v>
                </c:pt>
                <c:pt idx="775">
                  <c:v>-14.400000000000002</c:v>
                </c:pt>
                <c:pt idx="776">
                  <c:v>51.100000000000009</c:v>
                </c:pt>
                <c:pt idx="777">
                  <c:v>49.199999999999996</c:v>
                </c:pt>
                <c:pt idx="778">
                  <c:v>14.900000000000007</c:v>
                </c:pt>
                <c:pt idx="779">
                  <c:v>16.500000000000007</c:v>
                </c:pt>
                <c:pt idx="780">
                  <c:v>-62.599999999999945</c:v>
                </c:pt>
                <c:pt idx="781">
                  <c:v>-60.599999999999895</c:v>
                </c:pt>
                <c:pt idx="782">
                  <c:v>-13</c:v>
                </c:pt>
                <c:pt idx="783">
                  <c:v>-14.500000000000002</c:v>
                </c:pt>
                <c:pt idx="784">
                  <c:v>49.300000000000033</c:v>
                </c:pt>
                <c:pt idx="785">
                  <c:v>47.100000000000009</c:v>
                </c:pt>
                <c:pt idx="786">
                  <c:v>15.200000000000008</c:v>
                </c:pt>
                <c:pt idx="787">
                  <c:v>16.599999999999998</c:v>
                </c:pt>
                <c:pt idx="788">
                  <c:v>-61.099999999999973</c:v>
                </c:pt>
                <c:pt idx="789">
                  <c:v>-58.999999999999986</c:v>
                </c:pt>
                <c:pt idx="790">
                  <c:v>-13</c:v>
                </c:pt>
                <c:pt idx="791">
                  <c:v>-14.500000000000012</c:v>
                </c:pt>
                <c:pt idx="792">
                  <c:v>48.499999999999943</c:v>
                </c:pt>
                <c:pt idx="793">
                  <c:v>46.700000000000053</c:v>
                </c:pt>
                <c:pt idx="794">
                  <c:v>15.000000000000007</c:v>
                </c:pt>
                <c:pt idx="795">
                  <c:v>16.399999999999999</c:v>
                </c:pt>
                <c:pt idx="796">
                  <c:v>-60.49999999999995</c:v>
                </c:pt>
                <c:pt idx="797">
                  <c:v>-58.399999999999963</c:v>
                </c:pt>
                <c:pt idx="798">
                  <c:v>-12.700000000000012</c:v>
                </c:pt>
                <c:pt idx="799">
                  <c:v>-14.200000000000001</c:v>
                </c:pt>
                <c:pt idx="800">
                  <c:v>47.800000000000061</c:v>
                </c:pt>
                <c:pt idx="801">
                  <c:v>45.699999999999982</c:v>
                </c:pt>
                <c:pt idx="802">
                  <c:v>14.800000000000008</c:v>
                </c:pt>
                <c:pt idx="803">
                  <c:v>15.999999999999996</c:v>
                </c:pt>
                <c:pt idx="804">
                  <c:v>-59.3</c:v>
                </c:pt>
                <c:pt idx="805">
                  <c:v>-57.500000000000014</c:v>
                </c:pt>
                <c:pt idx="806">
                  <c:v>-26.400000000000002</c:v>
                </c:pt>
                <c:pt idx="807">
                  <c:v>91.500000000000085</c:v>
                </c:pt>
                <c:pt idx="808">
                  <c:v>30.299999999999994</c:v>
                </c:pt>
                <c:pt idx="809">
                  <c:v>-110.89999999999999</c:v>
                </c:pt>
                <c:pt idx="810">
                  <c:v>-26.300000000000011</c:v>
                </c:pt>
                <c:pt idx="811">
                  <c:v>77.600000000000151</c:v>
                </c:pt>
                <c:pt idx="812">
                  <c:v>30.799999999999994</c:v>
                </c:pt>
                <c:pt idx="813">
                  <c:v>-51.100000000000009</c:v>
                </c:pt>
                <c:pt idx="814">
                  <c:v>-49.29999999999994</c:v>
                </c:pt>
                <c:pt idx="815">
                  <c:v>-12.500000000000011</c:v>
                </c:pt>
                <c:pt idx="816">
                  <c:v>-13.500000000000012</c:v>
                </c:pt>
                <c:pt idx="817">
                  <c:v>38.100000000000023</c:v>
                </c:pt>
                <c:pt idx="818">
                  <c:v>36.099999999999973</c:v>
                </c:pt>
                <c:pt idx="819">
                  <c:v>14.400000000000007</c:v>
                </c:pt>
                <c:pt idx="820">
                  <c:v>15.399999999999997</c:v>
                </c:pt>
                <c:pt idx="821">
                  <c:v>-49.199999999999996</c:v>
                </c:pt>
                <c:pt idx="822">
                  <c:v>-47.100000000000009</c:v>
                </c:pt>
                <c:pt idx="823">
                  <c:v>-294.80000000000007</c:v>
                </c:pt>
                <c:pt idx="824">
                  <c:v>-11.900000000000011</c:v>
                </c:pt>
                <c:pt idx="825">
                  <c:v>-13.100000000000012</c:v>
                </c:pt>
                <c:pt idx="826">
                  <c:v>34.499999999999972</c:v>
                </c:pt>
                <c:pt idx="827">
                  <c:v>32.499999999999929</c:v>
                </c:pt>
                <c:pt idx="828">
                  <c:v>13.800000000000006</c:v>
                </c:pt>
                <c:pt idx="829">
                  <c:v>14.700000000000006</c:v>
                </c:pt>
                <c:pt idx="830">
                  <c:v>-43.99999999999995</c:v>
                </c:pt>
                <c:pt idx="831">
                  <c:v>-42.20000000000006</c:v>
                </c:pt>
                <c:pt idx="832">
                  <c:v>470.9</c:v>
                </c:pt>
                <c:pt idx="833">
                  <c:v>-11.799999999999999</c:v>
                </c:pt>
                <c:pt idx="834">
                  <c:v>-12.700000000000012</c:v>
                </c:pt>
                <c:pt idx="835">
                  <c:v>-2203.6</c:v>
                </c:pt>
                <c:pt idx="836">
                  <c:v>30.200000000000049</c:v>
                </c:pt>
                <c:pt idx="837">
                  <c:v>28.199999999999914</c:v>
                </c:pt>
                <c:pt idx="838">
                  <c:v>16.399999999999991</c:v>
                </c:pt>
                <c:pt idx="839">
                  <c:v>17.399999999999991</c:v>
                </c:pt>
                <c:pt idx="840">
                  <c:v>-60.699999999999932</c:v>
                </c:pt>
                <c:pt idx="841">
                  <c:v>-58.800000000000004</c:v>
                </c:pt>
                <c:pt idx="842">
                  <c:v>-10.299999999999997</c:v>
                </c:pt>
                <c:pt idx="843">
                  <c:v>-10.999999999999988</c:v>
                </c:pt>
                <c:pt idx="844">
                  <c:v>1759.8000000000002</c:v>
                </c:pt>
                <c:pt idx="845">
                  <c:v>20.600000000000041</c:v>
                </c:pt>
                <c:pt idx="846">
                  <c:v>18.50000000000005</c:v>
                </c:pt>
                <c:pt idx="847">
                  <c:v>-259.2</c:v>
                </c:pt>
                <c:pt idx="848">
                  <c:v>21.699999999999985</c:v>
                </c:pt>
                <c:pt idx="849">
                  <c:v>23.099999999999987</c:v>
                </c:pt>
                <c:pt idx="850">
                  <c:v>-108.10000000000004</c:v>
                </c:pt>
                <c:pt idx="851">
                  <c:v>-106.29999999999997</c:v>
                </c:pt>
                <c:pt idx="852">
                  <c:v>-3.499999999999992</c:v>
                </c:pt>
                <c:pt idx="853">
                  <c:v>-4.6999999999999931</c:v>
                </c:pt>
                <c:pt idx="854">
                  <c:v>-2.6000000000000689</c:v>
                </c:pt>
                <c:pt idx="855">
                  <c:v>-4.4999999999999929</c:v>
                </c:pt>
                <c:pt idx="856">
                  <c:v>-12.199999999999989</c:v>
                </c:pt>
                <c:pt idx="857">
                  <c:v>21.199999999999996</c:v>
                </c:pt>
                <c:pt idx="858">
                  <c:v>22.4</c:v>
                </c:pt>
                <c:pt idx="859">
                  <c:v>1560.7</c:v>
                </c:pt>
                <c:pt idx="860">
                  <c:v>-83.899999999999949</c:v>
                </c:pt>
                <c:pt idx="861">
                  <c:v>-81.900000000000077</c:v>
                </c:pt>
                <c:pt idx="862">
                  <c:v>-8.8999999999999968</c:v>
                </c:pt>
                <c:pt idx="863">
                  <c:v>-10.499999999999998</c:v>
                </c:pt>
                <c:pt idx="864">
                  <c:v>34.09999999999993</c:v>
                </c:pt>
                <c:pt idx="865">
                  <c:v>32.100000000000058</c:v>
                </c:pt>
                <c:pt idx="866">
                  <c:v>16.699999999999992</c:v>
                </c:pt>
                <c:pt idx="867">
                  <c:v>17.999999999999993</c:v>
                </c:pt>
                <c:pt idx="868">
                  <c:v>-550.9</c:v>
                </c:pt>
                <c:pt idx="869">
                  <c:v>-73.499999999999943</c:v>
                </c:pt>
                <c:pt idx="870">
                  <c:v>-71.600000000000023</c:v>
                </c:pt>
                <c:pt idx="871">
                  <c:v>543.6</c:v>
                </c:pt>
                <c:pt idx="872">
                  <c:v>-11.799999999999988</c:v>
                </c:pt>
                <c:pt idx="873">
                  <c:v>-13.3</c:v>
                </c:pt>
                <c:pt idx="874">
                  <c:v>52.70000000000001</c:v>
                </c:pt>
                <c:pt idx="875">
                  <c:v>50.499999999999986</c:v>
                </c:pt>
                <c:pt idx="876">
                  <c:v>14.500000000000002</c:v>
                </c:pt>
                <c:pt idx="877">
                  <c:v>16.100000000000001</c:v>
                </c:pt>
                <c:pt idx="878">
                  <c:v>-67.3</c:v>
                </c:pt>
                <c:pt idx="879">
                  <c:v>-65.400000000000077</c:v>
                </c:pt>
                <c:pt idx="880">
                  <c:v>-355.1</c:v>
                </c:pt>
                <c:pt idx="881">
                  <c:v>-11.6</c:v>
                </c:pt>
                <c:pt idx="882">
                  <c:v>-12.89999999999999</c:v>
                </c:pt>
                <c:pt idx="883">
                  <c:v>1615.8999999999999</c:v>
                </c:pt>
                <c:pt idx="884">
                  <c:v>44.299999999999962</c:v>
                </c:pt>
                <c:pt idx="885">
                  <c:v>42.300000000000004</c:v>
                </c:pt>
                <c:pt idx="886">
                  <c:v>17.900000000000006</c:v>
                </c:pt>
                <c:pt idx="887">
                  <c:v>19.699999999999985</c:v>
                </c:pt>
                <c:pt idx="888">
                  <c:v>-102.29999999999997</c:v>
                </c:pt>
                <c:pt idx="889">
                  <c:v>-100.30000000000001</c:v>
                </c:pt>
                <c:pt idx="890">
                  <c:v>-6.6999999999999948</c:v>
                </c:pt>
                <c:pt idx="891">
                  <c:v>-8.4000000000000075</c:v>
                </c:pt>
                <c:pt idx="892">
                  <c:v>-2266.8000000000006</c:v>
                </c:pt>
                <c:pt idx="893">
                  <c:v>31.599999999999984</c:v>
                </c:pt>
                <c:pt idx="894">
                  <c:v>29.499999999999993</c:v>
                </c:pt>
                <c:pt idx="895">
                  <c:v>-11.7</c:v>
                </c:pt>
                <c:pt idx="896">
                  <c:v>24.099999999999987</c:v>
                </c:pt>
                <c:pt idx="897">
                  <c:v>26.099999999999991</c:v>
                </c:pt>
                <c:pt idx="898">
                  <c:v>-144.60000000000005</c:v>
                </c:pt>
                <c:pt idx="899">
                  <c:v>-142.39999999999995</c:v>
                </c:pt>
                <c:pt idx="900">
                  <c:v>-1.5000000000000013</c:v>
                </c:pt>
                <c:pt idx="901">
                  <c:v>-3.3000000000000029</c:v>
                </c:pt>
                <c:pt idx="902">
                  <c:v>7.5999999999999623</c:v>
                </c:pt>
                <c:pt idx="903">
                  <c:v>5.4999999999999716</c:v>
                </c:pt>
                <c:pt idx="904">
                  <c:v>-229.29999999999993</c:v>
                </c:pt>
                <c:pt idx="905">
                  <c:v>24.099999999999987</c:v>
                </c:pt>
                <c:pt idx="906">
                  <c:v>25.4</c:v>
                </c:pt>
                <c:pt idx="907">
                  <c:v>-233.70000000000033</c:v>
                </c:pt>
                <c:pt idx="908">
                  <c:v>-118.00000000000006</c:v>
                </c:pt>
                <c:pt idx="909">
                  <c:v>-115.79999999999994</c:v>
                </c:pt>
                <c:pt idx="910">
                  <c:v>-7.6000000000000068</c:v>
                </c:pt>
                <c:pt idx="911">
                  <c:v>-9.8999999999999968</c:v>
                </c:pt>
                <c:pt idx="912">
                  <c:v>52.300000000000054</c:v>
                </c:pt>
                <c:pt idx="913">
                  <c:v>50.300000000000011</c:v>
                </c:pt>
                <c:pt idx="914">
                  <c:v>18.199999999999992</c:v>
                </c:pt>
                <c:pt idx="915">
                  <c:v>20.099999999999984</c:v>
                </c:pt>
                <c:pt idx="916">
                  <c:v>1836.0999999999997</c:v>
                </c:pt>
                <c:pt idx="917">
                  <c:v>-106.4</c:v>
                </c:pt>
                <c:pt idx="918">
                  <c:v>-104.30000000000001</c:v>
                </c:pt>
                <c:pt idx="919">
                  <c:v>-344.4</c:v>
                </c:pt>
                <c:pt idx="920">
                  <c:v>-10.899999999999999</c:v>
                </c:pt>
                <c:pt idx="921">
                  <c:v>-13.199999999999989</c:v>
                </c:pt>
                <c:pt idx="922">
                  <c:v>75.500000000000071</c:v>
                </c:pt>
                <c:pt idx="923">
                  <c:v>73.7</c:v>
                </c:pt>
                <c:pt idx="924">
                  <c:v>15.500000000000002</c:v>
                </c:pt>
                <c:pt idx="925">
                  <c:v>17.799999999999994</c:v>
                </c:pt>
                <c:pt idx="926">
                  <c:v>-99.400000000000063</c:v>
                </c:pt>
                <c:pt idx="927">
                  <c:v>-97.6</c:v>
                </c:pt>
                <c:pt idx="928">
                  <c:v>499.50000000000011</c:v>
                </c:pt>
                <c:pt idx="929">
                  <c:v>-11.099999999999998</c:v>
                </c:pt>
                <c:pt idx="930">
                  <c:v>-13.1</c:v>
                </c:pt>
                <c:pt idx="931">
                  <c:v>-2474.7999999999997</c:v>
                </c:pt>
                <c:pt idx="932">
                  <c:v>68.100000000000009</c:v>
                </c:pt>
                <c:pt idx="933">
                  <c:v>66.000000000000014</c:v>
                </c:pt>
                <c:pt idx="934">
                  <c:v>18.799999999999994</c:v>
                </c:pt>
                <c:pt idx="935">
                  <c:v>21.299999999999997</c:v>
                </c:pt>
                <c:pt idx="936">
                  <c:v>-122.40000000000011</c:v>
                </c:pt>
                <c:pt idx="937">
                  <c:v>-120.39999999999998</c:v>
                </c:pt>
                <c:pt idx="938">
                  <c:v>-8.6999999999999957</c:v>
                </c:pt>
                <c:pt idx="939">
                  <c:v>-10.699999999999998</c:v>
                </c:pt>
                <c:pt idx="940">
                  <c:v>1471.6000000000001</c:v>
                </c:pt>
                <c:pt idx="941">
                  <c:v>56.800000000000047</c:v>
                </c:pt>
                <c:pt idx="942">
                  <c:v>54.600000000000023</c:v>
                </c:pt>
                <c:pt idx="943">
                  <c:v>-261.10000000000002</c:v>
                </c:pt>
                <c:pt idx="944">
                  <c:v>24.599999999999998</c:v>
                </c:pt>
                <c:pt idx="945">
                  <c:v>27.499999999999989</c:v>
                </c:pt>
                <c:pt idx="946">
                  <c:v>-176.10000000000005</c:v>
                </c:pt>
                <c:pt idx="947">
                  <c:v>-174.00000000000003</c:v>
                </c:pt>
                <c:pt idx="948">
                  <c:v>-1.0000000000000009</c:v>
                </c:pt>
                <c:pt idx="949">
                  <c:v>-3.499999999999992</c:v>
                </c:pt>
                <c:pt idx="950">
                  <c:v>32.200000000000003</c:v>
                </c:pt>
                <c:pt idx="951">
                  <c:v>29.999999999999982</c:v>
                </c:pt>
                <c:pt idx="952">
                  <c:v>-15.499999999999936</c:v>
                </c:pt>
                <c:pt idx="953">
                  <c:v>24.699999999999989</c:v>
                </c:pt>
                <c:pt idx="954">
                  <c:v>27</c:v>
                </c:pt>
                <c:pt idx="955">
                  <c:v>2064</c:v>
                </c:pt>
                <c:pt idx="956">
                  <c:v>-149.00000000000003</c:v>
                </c:pt>
                <c:pt idx="957">
                  <c:v>-146.7999999999999</c:v>
                </c:pt>
                <c:pt idx="958">
                  <c:v>-7.4999999999999956</c:v>
                </c:pt>
                <c:pt idx="959">
                  <c:v>-10.199999999999987</c:v>
                </c:pt>
                <c:pt idx="960">
                  <c:v>78.899999999999963</c:v>
                </c:pt>
                <c:pt idx="961">
                  <c:v>76.799999999999983</c:v>
                </c:pt>
                <c:pt idx="962">
                  <c:v>18.899999999999995</c:v>
                </c:pt>
                <c:pt idx="963">
                  <c:v>21.699999999999985</c:v>
                </c:pt>
                <c:pt idx="964">
                  <c:v>-61.999999999999744</c:v>
                </c:pt>
                <c:pt idx="965">
                  <c:v>-137.89999999999995</c:v>
                </c:pt>
                <c:pt idx="966">
                  <c:v>-135.79999999999995</c:v>
                </c:pt>
                <c:pt idx="967">
                  <c:v>499.7999999999999</c:v>
                </c:pt>
                <c:pt idx="968">
                  <c:v>-9.7999999999999865</c:v>
                </c:pt>
                <c:pt idx="969">
                  <c:v>-12.799999999999988</c:v>
                </c:pt>
                <c:pt idx="970">
                  <c:v>100.7</c:v>
                </c:pt>
                <c:pt idx="971">
                  <c:v>98.499999999999943</c:v>
                </c:pt>
                <c:pt idx="972">
                  <c:v>15.999999999999991</c:v>
                </c:pt>
                <c:pt idx="973">
                  <c:v>18.999999999999993</c:v>
                </c:pt>
                <c:pt idx="974">
                  <c:v>-133.39999999999995</c:v>
                </c:pt>
                <c:pt idx="975">
                  <c:v>-131.39999999999992</c:v>
                </c:pt>
                <c:pt idx="976">
                  <c:v>-372.19999999999982</c:v>
                </c:pt>
                <c:pt idx="977">
                  <c:v>-9.9999999999999982</c:v>
                </c:pt>
                <c:pt idx="978">
                  <c:v>-12.8</c:v>
                </c:pt>
                <c:pt idx="979">
                  <c:v>1162.0999999999997</c:v>
                </c:pt>
                <c:pt idx="980">
                  <c:v>90.899999999999977</c:v>
                </c:pt>
                <c:pt idx="981">
                  <c:v>89.000000000000057</c:v>
                </c:pt>
                <c:pt idx="982">
                  <c:v>19.099999999999994</c:v>
                </c:pt>
                <c:pt idx="983">
                  <c:v>22.4</c:v>
                </c:pt>
                <c:pt idx="984">
                  <c:v>-166.40000000000009</c:v>
                </c:pt>
                <c:pt idx="985">
                  <c:v>-164.40000000000006</c:v>
                </c:pt>
                <c:pt idx="986">
                  <c:v>-5.2999999999999936</c:v>
                </c:pt>
                <c:pt idx="987">
                  <c:v>-8.2999999999999954</c:v>
                </c:pt>
                <c:pt idx="988">
                  <c:v>-2450.2000000000003</c:v>
                </c:pt>
                <c:pt idx="989">
                  <c:v>78.900000000000063</c:v>
                </c:pt>
                <c:pt idx="990">
                  <c:v>76.89999999999992</c:v>
                </c:pt>
                <c:pt idx="991">
                  <c:v>-2.5999999999999801</c:v>
                </c:pt>
                <c:pt idx="992">
                  <c:v>24.699999999999989</c:v>
                </c:pt>
                <c:pt idx="993">
                  <c:v>28.29999999999999</c:v>
                </c:pt>
                <c:pt idx="994">
                  <c:v>-204</c:v>
                </c:pt>
                <c:pt idx="995">
                  <c:v>-201.90000000000006</c:v>
                </c:pt>
                <c:pt idx="996">
                  <c:v>-0.80000000000000071</c:v>
                </c:pt>
                <c:pt idx="997">
                  <c:v>-3.8999999999999924</c:v>
                </c:pt>
                <c:pt idx="998">
                  <c:v>57.79999999999994</c:v>
                </c:pt>
                <c:pt idx="999">
                  <c:v>55.800000000000068</c:v>
                </c:pt>
                <c:pt idx="1000">
                  <c:v>-169.80000000000004</c:v>
                </c:pt>
                <c:pt idx="1001">
                  <c:v>25.099999999999987</c:v>
                </c:pt>
                <c:pt idx="1002">
                  <c:v>28.099999999999991</c:v>
                </c:pt>
                <c:pt idx="1003">
                  <c:v>314.39999999999981</c:v>
                </c:pt>
                <c:pt idx="1004">
                  <c:v>-179.59999999999997</c:v>
                </c:pt>
                <c:pt idx="1005">
                  <c:v>-177.70000000000005</c:v>
                </c:pt>
                <c:pt idx="1006">
                  <c:v>-5.2999999999999936</c:v>
                </c:pt>
                <c:pt idx="1007">
                  <c:v>-8.9999999999999858</c:v>
                </c:pt>
                <c:pt idx="1008">
                  <c:v>101.80000000000003</c:v>
                </c:pt>
                <c:pt idx="1009">
                  <c:v>99.699999999999989</c:v>
                </c:pt>
                <c:pt idx="1010">
                  <c:v>18.399999999999995</c:v>
                </c:pt>
                <c:pt idx="1011">
                  <c:v>21.900000000000009</c:v>
                </c:pt>
                <c:pt idx="1012">
                  <c:v>2184.5999999999995</c:v>
                </c:pt>
                <c:pt idx="1013">
                  <c:v>-169.40000000000003</c:v>
                </c:pt>
                <c:pt idx="1014">
                  <c:v>-167.69999999999996</c:v>
                </c:pt>
                <c:pt idx="1015">
                  <c:v>-344.8</c:v>
                </c:pt>
                <c:pt idx="1016">
                  <c:v>-7.4999999999999956</c:v>
                </c:pt>
                <c:pt idx="1017">
                  <c:v>-11.199999999999987</c:v>
                </c:pt>
                <c:pt idx="1018">
                  <c:v>119.59999999999997</c:v>
                </c:pt>
                <c:pt idx="1019">
                  <c:v>117.8</c:v>
                </c:pt>
                <c:pt idx="1020">
                  <c:v>16.399999999999991</c:v>
                </c:pt>
                <c:pt idx="1021">
                  <c:v>19.900000000000006</c:v>
                </c:pt>
                <c:pt idx="1022">
                  <c:v>-166.8</c:v>
                </c:pt>
                <c:pt idx="1023">
                  <c:v>-165.00000000000003</c:v>
                </c:pt>
                <c:pt idx="1024">
                  <c:v>413.1</c:v>
                </c:pt>
                <c:pt idx="1025">
                  <c:v>-8.0999999999999961</c:v>
                </c:pt>
                <c:pt idx="1026">
                  <c:v>-11.7</c:v>
                </c:pt>
                <c:pt idx="1027">
                  <c:v>-2246.8000000000002</c:v>
                </c:pt>
                <c:pt idx="1028">
                  <c:v>113.99999999999997</c:v>
                </c:pt>
                <c:pt idx="1029">
                  <c:v>112.09999999999995</c:v>
                </c:pt>
                <c:pt idx="1030">
                  <c:v>18.899999999999995</c:v>
                </c:pt>
                <c:pt idx="1031">
                  <c:v>22.699999999999985</c:v>
                </c:pt>
                <c:pt idx="1032">
                  <c:v>-181.4</c:v>
                </c:pt>
                <c:pt idx="1033">
                  <c:v>-179.19999999999993</c:v>
                </c:pt>
                <c:pt idx="1034">
                  <c:v>-6.7999999999999945</c:v>
                </c:pt>
                <c:pt idx="1035">
                  <c:v>-10.499999999999998</c:v>
                </c:pt>
                <c:pt idx="1036">
                  <c:v>873.90000000000009</c:v>
                </c:pt>
                <c:pt idx="1037">
                  <c:v>105.49999999999997</c:v>
                </c:pt>
                <c:pt idx="1038">
                  <c:v>103.40000000000006</c:v>
                </c:pt>
                <c:pt idx="1039">
                  <c:v>-203.39999999999998</c:v>
                </c:pt>
                <c:pt idx="1040">
                  <c:v>22.300000000000008</c:v>
                </c:pt>
                <c:pt idx="1041">
                  <c:v>26.2</c:v>
                </c:pt>
                <c:pt idx="1042">
                  <c:v>-211.20000000000002</c:v>
                </c:pt>
                <c:pt idx="1043">
                  <c:v>-209.00000000000011</c:v>
                </c:pt>
                <c:pt idx="1044">
                  <c:v>-2.200000000000002</c:v>
                </c:pt>
                <c:pt idx="1045">
                  <c:v>-6.0000000000000053</c:v>
                </c:pt>
                <c:pt idx="1046">
                  <c:v>87.600000000000037</c:v>
                </c:pt>
                <c:pt idx="1047">
                  <c:v>85.500000000000043</c:v>
                </c:pt>
                <c:pt idx="1048">
                  <c:v>1.3000000000000789</c:v>
                </c:pt>
                <c:pt idx="1049">
                  <c:v>22.899999999999988</c:v>
                </c:pt>
                <c:pt idx="1050">
                  <c:v>26.2</c:v>
                </c:pt>
                <c:pt idx="1051">
                  <c:v>2046.4000000000005</c:v>
                </c:pt>
                <c:pt idx="1052">
                  <c:v>-189.4</c:v>
                </c:pt>
                <c:pt idx="1053">
                  <c:v>-187.5</c:v>
                </c:pt>
                <c:pt idx="1054">
                  <c:v>-6.3999999999999941</c:v>
                </c:pt>
                <c:pt idx="1055">
                  <c:v>-10.299999999999997</c:v>
                </c:pt>
                <c:pt idx="1056">
                  <c:v>119.49999999999999</c:v>
                </c:pt>
                <c:pt idx="1057">
                  <c:v>117.50000000000007</c:v>
                </c:pt>
                <c:pt idx="1058">
                  <c:v>18.299999999999994</c:v>
                </c:pt>
                <c:pt idx="1059">
                  <c:v>21.999999999999996</c:v>
                </c:pt>
                <c:pt idx="1060">
                  <c:v>295.09999999999934</c:v>
                </c:pt>
                <c:pt idx="1061">
                  <c:v>-181.70000000000005</c:v>
                </c:pt>
                <c:pt idx="1062">
                  <c:v>-180.09999999999997</c:v>
                </c:pt>
                <c:pt idx="1063">
                  <c:v>328.59999999999997</c:v>
                </c:pt>
                <c:pt idx="1064">
                  <c:v>-6.4999999999999947</c:v>
                </c:pt>
                <c:pt idx="1065">
                  <c:v>-10.499999999999998</c:v>
                </c:pt>
                <c:pt idx="1066">
                  <c:v>130.6</c:v>
                </c:pt>
                <c:pt idx="1067">
                  <c:v>128.60000000000005</c:v>
                </c:pt>
                <c:pt idx="1068">
                  <c:v>15.999999999999991</c:v>
                </c:pt>
                <c:pt idx="1069">
                  <c:v>19.999999999999996</c:v>
                </c:pt>
                <c:pt idx="1070">
                  <c:v>-182.69999999999996</c:v>
                </c:pt>
                <c:pt idx="1071">
                  <c:v>-180.79999999999998</c:v>
                </c:pt>
                <c:pt idx="1072">
                  <c:v>-290</c:v>
                </c:pt>
                <c:pt idx="1073">
                  <c:v>-7.2999999999999954</c:v>
                </c:pt>
                <c:pt idx="1074">
                  <c:v>-10.999999999999988</c:v>
                </c:pt>
                <c:pt idx="1075">
                  <c:v>729.59999999999991</c:v>
                </c:pt>
                <c:pt idx="1076">
                  <c:v>125.49999999999999</c:v>
                </c:pt>
                <c:pt idx="1077">
                  <c:v>123.80000000000004</c:v>
                </c:pt>
                <c:pt idx="1078">
                  <c:v>17.499999999999993</c:v>
                </c:pt>
                <c:pt idx="1079">
                  <c:v>21.599999999999998</c:v>
                </c:pt>
                <c:pt idx="1080">
                  <c:v>-200.10000000000008</c:v>
                </c:pt>
                <c:pt idx="1081">
                  <c:v>-198.19999999999996</c:v>
                </c:pt>
                <c:pt idx="1082">
                  <c:v>-4.4999999999999929</c:v>
                </c:pt>
                <c:pt idx="1083">
                  <c:v>-8.3999999999999968</c:v>
                </c:pt>
                <c:pt idx="1084">
                  <c:v>-2209.4999999999995</c:v>
                </c:pt>
                <c:pt idx="1085">
                  <c:v>117.60000000000001</c:v>
                </c:pt>
                <c:pt idx="1086">
                  <c:v>115.70000000000005</c:v>
                </c:pt>
                <c:pt idx="1087">
                  <c:v>18.19999999999995</c:v>
                </c:pt>
                <c:pt idx="1088">
                  <c:v>20.799999999999997</c:v>
                </c:pt>
                <c:pt idx="1089">
                  <c:v>24.900000000000009</c:v>
                </c:pt>
                <c:pt idx="1090">
                  <c:v>-214.8</c:v>
                </c:pt>
                <c:pt idx="1091">
                  <c:v>-212.8</c:v>
                </c:pt>
                <c:pt idx="1092">
                  <c:v>-2.6999999999999913</c:v>
                </c:pt>
                <c:pt idx="1093">
                  <c:v>-6.6000000000000059</c:v>
                </c:pt>
                <c:pt idx="1094">
                  <c:v>102.20000000000002</c:v>
                </c:pt>
                <c:pt idx="1095">
                  <c:v>100.10000000000004</c:v>
                </c:pt>
                <c:pt idx="1096">
                  <c:v>-237.90000000000009</c:v>
                </c:pt>
                <c:pt idx="1097">
                  <c:v>21.500000000000007</c:v>
                </c:pt>
                <c:pt idx="1098">
                  <c:v>25.199999999999978</c:v>
                </c:pt>
                <c:pt idx="1099">
                  <c:v>461.20000000000016</c:v>
                </c:pt>
                <c:pt idx="1100">
                  <c:v>-193.09999999999991</c:v>
                </c:pt>
                <c:pt idx="1101">
                  <c:v>-191.39999999999998</c:v>
                </c:pt>
                <c:pt idx="1102">
                  <c:v>-5.2000000000000046</c:v>
                </c:pt>
                <c:pt idx="1103">
                  <c:v>-9.2999999999999972</c:v>
                </c:pt>
                <c:pt idx="1104">
                  <c:v>129.59999999999997</c:v>
                </c:pt>
                <c:pt idx="1105">
                  <c:v>127.70000000000002</c:v>
                </c:pt>
                <c:pt idx="1106">
                  <c:v>16.300000000000004</c:v>
                </c:pt>
                <c:pt idx="1107">
                  <c:v>20.199999999999996</c:v>
                </c:pt>
                <c:pt idx="1108">
                  <c:v>2270.2000000000003</c:v>
                </c:pt>
                <c:pt idx="1109">
                  <c:v>-188.2999999999999</c:v>
                </c:pt>
                <c:pt idx="1110">
                  <c:v>-186.60000000000011</c:v>
                </c:pt>
                <c:pt idx="1111">
                  <c:v>-329</c:v>
                </c:pt>
                <c:pt idx="1112">
                  <c:v>-5.0999999999999934</c:v>
                </c:pt>
                <c:pt idx="1113">
                  <c:v>-9.1999999999999975</c:v>
                </c:pt>
                <c:pt idx="1114">
                  <c:v>132.39999999999998</c:v>
                </c:pt>
                <c:pt idx="1115">
                  <c:v>130.69999999999999</c:v>
                </c:pt>
                <c:pt idx="1116">
                  <c:v>15.999999999999991</c:v>
                </c:pt>
                <c:pt idx="1117">
                  <c:v>19.999999999999996</c:v>
                </c:pt>
                <c:pt idx="1118">
                  <c:v>-193.50000000000006</c:v>
                </c:pt>
                <c:pt idx="1119">
                  <c:v>-191.80000000000007</c:v>
                </c:pt>
                <c:pt idx="1120">
                  <c:v>353.5</c:v>
                </c:pt>
                <c:pt idx="1121">
                  <c:v>-6.0000000000000053</c:v>
                </c:pt>
                <c:pt idx="1122">
                  <c:v>-10.199999999999987</c:v>
                </c:pt>
                <c:pt idx="1123">
                  <c:v>-2284.7999999999997</c:v>
                </c:pt>
                <c:pt idx="1124">
                  <c:v>134.20000000000005</c:v>
                </c:pt>
                <c:pt idx="1125">
                  <c:v>132.50000000000003</c:v>
                </c:pt>
                <c:pt idx="1126">
                  <c:v>17.100000000000005</c:v>
                </c:pt>
                <c:pt idx="1127">
                  <c:v>21.100000000000009</c:v>
                </c:pt>
                <c:pt idx="1128">
                  <c:v>-197.80000000000007</c:v>
                </c:pt>
                <c:pt idx="1129">
                  <c:v>-195.89999999999995</c:v>
                </c:pt>
                <c:pt idx="1130">
                  <c:v>-6.2000000000000055</c:v>
                </c:pt>
                <c:pt idx="1131">
                  <c:v>-10.399999999999986</c:v>
                </c:pt>
                <c:pt idx="1132">
                  <c:v>688.7</c:v>
                </c:pt>
                <c:pt idx="1133">
                  <c:v>131.20000000000002</c:v>
                </c:pt>
                <c:pt idx="1134">
                  <c:v>129.29999999999993</c:v>
                </c:pt>
                <c:pt idx="1135">
                  <c:v>-221.6999999999999</c:v>
                </c:pt>
                <c:pt idx="1136">
                  <c:v>18.099999999999994</c:v>
                </c:pt>
                <c:pt idx="1137">
                  <c:v>22.4</c:v>
                </c:pt>
                <c:pt idx="1138">
                  <c:v>-209.49999999999991</c:v>
                </c:pt>
                <c:pt idx="1139">
                  <c:v>-207.59999999999991</c:v>
                </c:pt>
                <c:pt idx="1140">
                  <c:v>-3.9999999999999925</c:v>
                </c:pt>
                <c:pt idx="1141">
                  <c:v>-8.0999999999999961</c:v>
                </c:pt>
                <c:pt idx="1142">
                  <c:v>120.59999999999995</c:v>
                </c:pt>
                <c:pt idx="1143">
                  <c:v>118.6</c:v>
                </c:pt>
                <c:pt idx="1144">
                  <c:v>22.900000000000009</c:v>
                </c:pt>
                <c:pt idx="1145">
                  <c:v>18.899999999999995</c:v>
                </c:pt>
                <c:pt idx="1146">
                  <c:v>22.899999999999988</c:v>
                </c:pt>
                <c:pt idx="1147">
                  <c:v>2036.6</c:v>
                </c:pt>
                <c:pt idx="1148">
                  <c:v>-193.9</c:v>
                </c:pt>
                <c:pt idx="1149">
                  <c:v>-192.00000000000011</c:v>
                </c:pt>
                <c:pt idx="1150">
                  <c:v>-6.2999999999999945</c:v>
                </c:pt>
                <c:pt idx="1151">
                  <c:v>-10.399999999999999</c:v>
                </c:pt>
                <c:pt idx="1152">
                  <c:v>137.19999999999999</c:v>
                </c:pt>
                <c:pt idx="1153">
                  <c:v>135.4</c:v>
                </c:pt>
                <c:pt idx="1154">
                  <c:v>16.300000000000004</c:v>
                </c:pt>
                <c:pt idx="1155">
                  <c:v>20.399999999999995</c:v>
                </c:pt>
                <c:pt idx="1156">
                  <c:v>392.99999999999994</c:v>
                </c:pt>
                <c:pt idx="1157">
                  <c:v>-191.79999999999993</c:v>
                </c:pt>
                <c:pt idx="1158">
                  <c:v>-190.3</c:v>
                </c:pt>
                <c:pt idx="1159">
                  <c:v>344.90000000000009</c:v>
                </c:pt>
                <c:pt idx="1160">
                  <c:v>-4.1999999999999922</c:v>
                </c:pt>
                <c:pt idx="1161">
                  <c:v>-8.2999999999999954</c:v>
                </c:pt>
                <c:pt idx="1162">
                  <c:v>133.69999999999996</c:v>
                </c:pt>
                <c:pt idx="1163">
                  <c:v>132.09999999999997</c:v>
                </c:pt>
                <c:pt idx="1164">
                  <c:v>16.100000000000001</c:v>
                </c:pt>
                <c:pt idx="1165">
                  <c:v>20.199999999999996</c:v>
                </c:pt>
                <c:pt idx="1166">
                  <c:v>-200.89999999999998</c:v>
                </c:pt>
                <c:pt idx="1167">
                  <c:v>-199.10000000000011</c:v>
                </c:pt>
                <c:pt idx="1168">
                  <c:v>-334.19999999999987</c:v>
                </c:pt>
                <c:pt idx="1169">
                  <c:v>-5.1999999999999931</c:v>
                </c:pt>
                <c:pt idx="1170">
                  <c:v>-9.3999999999999968</c:v>
                </c:pt>
                <c:pt idx="1171">
                  <c:v>580.0999999999998</c:v>
                </c:pt>
                <c:pt idx="1172">
                  <c:v>136.70000000000005</c:v>
                </c:pt>
                <c:pt idx="1173">
                  <c:v>135.20000000000002</c:v>
                </c:pt>
                <c:pt idx="1174">
                  <c:v>15.599999999999991</c:v>
                </c:pt>
                <c:pt idx="1175">
                  <c:v>19.900000000000006</c:v>
                </c:pt>
                <c:pt idx="1176">
                  <c:v>-203.29999999999995</c:v>
                </c:pt>
                <c:pt idx="1177">
                  <c:v>-201.7</c:v>
                </c:pt>
                <c:pt idx="1178">
                  <c:v>-4.4999999999999929</c:v>
                </c:pt>
                <c:pt idx="1179">
                  <c:v>-8.6999999999999957</c:v>
                </c:pt>
                <c:pt idx="1180">
                  <c:v>-2034.3</c:v>
                </c:pt>
                <c:pt idx="1181">
                  <c:v>134.90000000000006</c:v>
                </c:pt>
                <c:pt idx="1182">
                  <c:v>133.29999999999993</c:v>
                </c:pt>
                <c:pt idx="1183">
                  <c:v>32.500000000000014</c:v>
                </c:pt>
                <c:pt idx="1184">
                  <c:v>16.900000000000002</c:v>
                </c:pt>
                <c:pt idx="1185">
                  <c:v>21.199999999999996</c:v>
                </c:pt>
                <c:pt idx="1186">
                  <c:v>-204.29999999999995</c:v>
                </c:pt>
                <c:pt idx="1187">
                  <c:v>-202.5</c:v>
                </c:pt>
                <c:pt idx="1188">
                  <c:v>-4.8999999999999932</c:v>
                </c:pt>
                <c:pt idx="1189">
                  <c:v>-8.9999999999999964</c:v>
                </c:pt>
                <c:pt idx="1190">
                  <c:v>128.5</c:v>
                </c:pt>
                <c:pt idx="1191">
                  <c:v>126.39999999999998</c:v>
                </c:pt>
                <c:pt idx="1192">
                  <c:v>-220.2</c:v>
                </c:pt>
                <c:pt idx="1193">
                  <c:v>17.799999999999994</c:v>
                </c:pt>
                <c:pt idx="1194">
                  <c:v>21.899999999999984</c:v>
                </c:pt>
                <c:pt idx="1195">
                  <c:v>385.00000000000011</c:v>
                </c:pt>
                <c:pt idx="1196">
                  <c:v>-191.30000000000007</c:v>
                </c:pt>
                <c:pt idx="1197">
                  <c:v>-189.8000000000001</c:v>
                </c:pt>
                <c:pt idx="1198">
                  <c:v>-5.3999999999999932</c:v>
                </c:pt>
                <c:pt idx="1199">
                  <c:v>-9.4999999999999964</c:v>
                </c:pt>
                <c:pt idx="1200">
                  <c:v>136.40000000000003</c:v>
                </c:pt>
                <c:pt idx="1201">
                  <c:v>134.79999999999998</c:v>
                </c:pt>
                <c:pt idx="1202">
                  <c:v>15.399999999999991</c:v>
                </c:pt>
                <c:pt idx="1203">
                  <c:v>19.499999999999996</c:v>
                </c:pt>
                <c:pt idx="1204">
                  <c:v>1937.9999999999995</c:v>
                </c:pt>
                <c:pt idx="1205">
                  <c:v>-191.60000000000002</c:v>
                </c:pt>
                <c:pt idx="1206">
                  <c:v>-189.90000000000003</c:v>
                </c:pt>
                <c:pt idx="1207">
                  <c:v>-367.09999999999991</c:v>
                </c:pt>
                <c:pt idx="1208">
                  <c:v>-3.8999999999999924</c:v>
                </c:pt>
                <c:pt idx="1209">
                  <c:v>-7.8999999999999959</c:v>
                </c:pt>
                <c:pt idx="1210">
                  <c:v>128.29999999999995</c:v>
                </c:pt>
                <c:pt idx="1211">
                  <c:v>126.6</c:v>
                </c:pt>
                <c:pt idx="1212">
                  <c:v>16.799999999999994</c:v>
                </c:pt>
                <c:pt idx="1213">
                  <c:v>20.999999999999996</c:v>
                </c:pt>
                <c:pt idx="1214">
                  <c:v>-202.39999999999995</c:v>
                </c:pt>
                <c:pt idx="1215">
                  <c:v>-200.50000000000009</c:v>
                </c:pt>
                <c:pt idx="1216">
                  <c:v>379.00000000000006</c:v>
                </c:pt>
                <c:pt idx="1217">
                  <c:v>-5.0999999999999934</c:v>
                </c:pt>
                <c:pt idx="1218">
                  <c:v>-9.2999999999999972</c:v>
                </c:pt>
                <c:pt idx="1219">
                  <c:v>-2656.1</c:v>
                </c:pt>
                <c:pt idx="1220">
                  <c:v>135.1</c:v>
                </c:pt>
                <c:pt idx="1221">
                  <c:v>133.30000000000001</c:v>
                </c:pt>
                <c:pt idx="1222">
                  <c:v>16.799999999999994</c:v>
                </c:pt>
                <c:pt idx="1223">
                  <c:v>20.899999999999995</c:v>
                </c:pt>
                <c:pt idx="1224">
                  <c:v>-199.89999999999995</c:v>
                </c:pt>
                <c:pt idx="1225">
                  <c:v>-198.10000000000011</c:v>
                </c:pt>
                <c:pt idx="1226">
                  <c:v>-6.0999999999999943</c:v>
                </c:pt>
                <c:pt idx="1227">
                  <c:v>-10.399999999999999</c:v>
                </c:pt>
                <c:pt idx="1228">
                  <c:v>762.4</c:v>
                </c:pt>
                <c:pt idx="1229">
                  <c:v>134.79999999999998</c:v>
                </c:pt>
                <c:pt idx="1230">
                  <c:v>133.19999999999999</c:v>
                </c:pt>
                <c:pt idx="1231">
                  <c:v>-235.20000000000016</c:v>
                </c:pt>
                <c:pt idx="1232">
                  <c:v>16.499999999999993</c:v>
                </c:pt>
                <c:pt idx="1233">
                  <c:v>20.799999999999997</c:v>
                </c:pt>
                <c:pt idx="1234">
                  <c:v>-206.3</c:v>
                </c:pt>
                <c:pt idx="1235">
                  <c:v>-204.50000000000003</c:v>
                </c:pt>
                <c:pt idx="1236">
                  <c:v>-4.0999999999999925</c:v>
                </c:pt>
                <c:pt idx="1237">
                  <c:v>-8.3999999999999968</c:v>
                </c:pt>
                <c:pt idx="1238">
                  <c:v>127.59999999999998</c:v>
                </c:pt>
                <c:pt idx="1239">
                  <c:v>125.59999999999994</c:v>
                </c:pt>
                <c:pt idx="1240">
                  <c:v>33.900000000000041</c:v>
                </c:pt>
                <c:pt idx="1241">
                  <c:v>17.499999999999993</c:v>
                </c:pt>
                <c:pt idx="1242">
                  <c:v>21.599999999999998</c:v>
                </c:pt>
                <c:pt idx="1243">
                  <c:v>1720.9999999999993</c:v>
                </c:pt>
                <c:pt idx="1244">
                  <c:v>-192.60000000000005</c:v>
                </c:pt>
                <c:pt idx="1245">
                  <c:v>-190.99999999999989</c:v>
                </c:pt>
                <c:pt idx="1246">
                  <c:v>-5.9999999999999938</c:v>
                </c:pt>
                <c:pt idx="1247">
                  <c:v>-10.099999999999998</c:v>
                </c:pt>
                <c:pt idx="1248">
                  <c:v>137.90000000000003</c:v>
                </c:pt>
                <c:pt idx="1249">
                  <c:v>136.09999999999997</c:v>
                </c:pt>
                <c:pt idx="1250">
                  <c:v>15.799999999999992</c:v>
                </c:pt>
                <c:pt idx="1251">
                  <c:v>19.900000000000006</c:v>
                </c:pt>
                <c:pt idx="1252">
                  <c:v>372.79999999999944</c:v>
                </c:pt>
                <c:pt idx="1253">
                  <c:v>-191.5</c:v>
                </c:pt>
                <c:pt idx="1254">
                  <c:v>-190.20000000000005</c:v>
                </c:pt>
                <c:pt idx="1255">
                  <c:v>330.10000000000008</c:v>
                </c:pt>
                <c:pt idx="1256">
                  <c:v>-4.0999999999999925</c:v>
                </c:pt>
                <c:pt idx="1257">
                  <c:v>-8.2999999999999954</c:v>
                </c:pt>
                <c:pt idx="1258">
                  <c:v>134.39999999999998</c:v>
                </c:pt>
                <c:pt idx="1259">
                  <c:v>132.59999999999997</c:v>
                </c:pt>
                <c:pt idx="1260">
                  <c:v>15.900000000000002</c:v>
                </c:pt>
                <c:pt idx="1261">
                  <c:v>20.100000000000005</c:v>
                </c:pt>
                <c:pt idx="1262">
                  <c:v>-200.70000000000002</c:v>
                </c:pt>
                <c:pt idx="1263">
                  <c:v>-198.89999999999998</c:v>
                </c:pt>
                <c:pt idx="1264">
                  <c:v>-321.30000000000007</c:v>
                </c:pt>
                <c:pt idx="1265">
                  <c:v>-4.9999999999999929</c:v>
                </c:pt>
                <c:pt idx="1266">
                  <c:v>-9.3999999999999968</c:v>
                </c:pt>
                <c:pt idx="1267">
                  <c:v>671.6</c:v>
                </c:pt>
                <c:pt idx="1268">
                  <c:v>136.69999999999999</c:v>
                </c:pt>
                <c:pt idx="1269">
                  <c:v>135.10000000000005</c:v>
                </c:pt>
                <c:pt idx="1270">
                  <c:v>15.300000000000002</c:v>
                </c:pt>
                <c:pt idx="1271">
                  <c:v>19.399999999999995</c:v>
                </c:pt>
                <c:pt idx="1272">
                  <c:v>-204.40000000000003</c:v>
                </c:pt>
                <c:pt idx="1273">
                  <c:v>-202.80000000000004</c:v>
                </c:pt>
                <c:pt idx="1274">
                  <c:v>-3.9999999999999925</c:v>
                </c:pt>
                <c:pt idx="1275">
                  <c:v>-8.2999999999999954</c:v>
                </c:pt>
                <c:pt idx="1276">
                  <c:v>-2358.3000000000002</c:v>
                </c:pt>
                <c:pt idx="1277">
                  <c:v>134.20000000000005</c:v>
                </c:pt>
                <c:pt idx="1278">
                  <c:v>132.49999999999991</c:v>
                </c:pt>
                <c:pt idx="1279">
                  <c:v>45.499999999999915</c:v>
                </c:pt>
                <c:pt idx="1280">
                  <c:v>16.799999999999994</c:v>
                </c:pt>
                <c:pt idx="1281">
                  <c:v>21.099999999999984</c:v>
                </c:pt>
                <c:pt idx="1282">
                  <c:v>-208.60000000000002</c:v>
                </c:pt>
                <c:pt idx="1283">
                  <c:v>-206.79999999999995</c:v>
                </c:pt>
                <c:pt idx="1284">
                  <c:v>-3.7999999999999923</c:v>
                </c:pt>
                <c:pt idx="1285">
                  <c:v>-7.8999999999999959</c:v>
                </c:pt>
                <c:pt idx="1286">
                  <c:v>125.99999999999997</c:v>
                </c:pt>
                <c:pt idx="1287">
                  <c:v>124.09999999999997</c:v>
                </c:pt>
                <c:pt idx="1288">
                  <c:v>-234.09999999999994</c:v>
                </c:pt>
                <c:pt idx="1289">
                  <c:v>17.899999999999995</c:v>
                </c:pt>
                <c:pt idx="1290">
                  <c:v>21.799999999999997</c:v>
                </c:pt>
                <c:pt idx="1291">
                  <c:v>431.4</c:v>
                </c:pt>
                <c:pt idx="1292">
                  <c:v>-193.1</c:v>
                </c:pt>
                <c:pt idx="1293">
                  <c:v>-191.50000000000006</c:v>
                </c:pt>
                <c:pt idx="1294">
                  <c:v>-4.7999999999999927</c:v>
                </c:pt>
                <c:pt idx="1295">
                  <c:v>-8.8999999999999968</c:v>
                </c:pt>
                <c:pt idx="1296">
                  <c:v>136.80000000000004</c:v>
                </c:pt>
                <c:pt idx="1297">
                  <c:v>135.19999999999993</c:v>
                </c:pt>
                <c:pt idx="1298">
                  <c:v>14.900000000000002</c:v>
                </c:pt>
                <c:pt idx="1299">
                  <c:v>18.999999999999993</c:v>
                </c:pt>
                <c:pt idx="1300">
                  <c:v>1708.8000000000009</c:v>
                </c:pt>
                <c:pt idx="1301">
                  <c:v>-191.09999999999997</c:v>
                </c:pt>
                <c:pt idx="1302">
                  <c:v>-189.79999999999995</c:v>
                </c:pt>
                <c:pt idx="1303">
                  <c:v>-331.40000000000003</c:v>
                </c:pt>
                <c:pt idx="1304">
                  <c:v>-4.1999999999999922</c:v>
                </c:pt>
                <c:pt idx="1305">
                  <c:v>-8.3999999999999968</c:v>
                </c:pt>
                <c:pt idx="1306">
                  <c:v>133.70000000000002</c:v>
                </c:pt>
                <c:pt idx="1307">
                  <c:v>132.00000000000003</c:v>
                </c:pt>
                <c:pt idx="1308">
                  <c:v>15.700000000000003</c:v>
                </c:pt>
                <c:pt idx="1309">
                  <c:v>19.900000000000006</c:v>
                </c:pt>
                <c:pt idx="1310">
                  <c:v>-198.20000000000002</c:v>
                </c:pt>
                <c:pt idx="1311">
                  <c:v>-196.59999999999994</c:v>
                </c:pt>
                <c:pt idx="1312">
                  <c:v>345.40000000000003</c:v>
                </c:pt>
                <c:pt idx="1313">
                  <c:v>-5.4000000000000048</c:v>
                </c:pt>
                <c:pt idx="1314">
                  <c:v>-9.4999999999999964</c:v>
                </c:pt>
                <c:pt idx="1315">
                  <c:v>-2428.4999999999995</c:v>
                </c:pt>
                <c:pt idx="1316">
                  <c:v>136.50000000000006</c:v>
                </c:pt>
                <c:pt idx="1317">
                  <c:v>134.79999999999998</c:v>
                </c:pt>
                <c:pt idx="1318">
                  <c:v>16.500000000000004</c:v>
                </c:pt>
                <c:pt idx="1319">
                  <c:v>20.799999999999997</c:v>
                </c:pt>
                <c:pt idx="1320">
                  <c:v>-202.09999999999985</c:v>
                </c:pt>
                <c:pt idx="1321">
                  <c:v>-200.3</c:v>
                </c:pt>
                <c:pt idx="1322">
                  <c:v>-5.5999999999999934</c:v>
                </c:pt>
                <c:pt idx="1323">
                  <c:v>-9.8999999999999968</c:v>
                </c:pt>
                <c:pt idx="1324">
                  <c:v>704.2</c:v>
                </c:pt>
                <c:pt idx="1325">
                  <c:v>134.10000000000002</c:v>
                </c:pt>
                <c:pt idx="1326">
                  <c:v>132.29999999999995</c:v>
                </c:pt>
                <c:pt idx="1327">
                  <c:v>-238.99999999999991</c:v>
                </c:pt>
                <c:pt idx="1328">
                  <c:v>17.299999999999994</c:v>
                </c:pt>
                <c:pt idx="1329">
                  <c:v>21.700000000000006</c:v>
                </c:pt>
                <c:pt idx="1330">
                  <c:v>-212.10000000000005</c:v>
                </c:pt>
                <c:pt idx="1331">
                  <c:v>-210.2</c:v>
                </c:pt>
                <c:pt idx="1332">
                  <c:v>-3.3999999999999919</c:v>
                </c:pt>
                <c:pt idx="1333">
                  <c:v>-7.5999999999999952</c:v>
                </c:pt>
                <c:pt idx="1334">
                  <c:v>124.20000000000005</c:v>
                </c:pt>
                <c:pt idx="1335">
                  <c:v>122.19999999999995</c:v>
                </c:pt>
                <c:pt idx="1336">
                  <c:v>37.499999999999908</c:v>
                </c:pt>
                <c:pt idx="1337">
                  <c:v>18.399999999999995</c:v>
                </c:pt>
                <c:pt idx="1338">
                  <c:v>22.4</c:v>
                </c:pt>
                <c:pt idx="1339">
                  <c:v>1818.8000000000002</c:v>
                </c:pt>
                <c:pt idx="1340">
                  <c:v>-195.9</c:v>
                </c:pt>
                <c:pt idx="1341">
                  <c:v>-194.09999999999997</c:v>
                </c:pt>
                <c:pt idx="1342">
                  <c:v>-5.7999999999999936</c:v>
                </c:pt>
                <c:pt idx="1343">
                  <c:v>-9.8999999999999968</c:v>
                </c:pt>
                <c:pt idx="1344">
                  <c:v>139.30000000000001</c:v>
                </c:pt>
                <c:pt idx="1345">
                  <c:v>137.39999999999998</c:v>
                </c:pt>
                <c:pt idx="1346">
                  <c:v>15.900000000000002</c:v>
                </c:pt>
                <c:pt idx="1347">
                  <c:v>19.900000000000006</c:v>
                </c:pt>
                <c:pt idx="1348">
                  <c:v>461.99999999999972</c:v>
                </c:pt>
                <c:pt idx="1349">
                  <c:v>-193.70000000000002</c:v>
                </c:pt>
                <c:pt idx="1350">
                  <c:v>-192.19999999999993</c:v>
                </c:pt>
                <c:pt idx="1351">
                  <c:v>304.89999999999992</c:v>
                </c:pt>
                <c:pt idx="1352">
                  <c:v>-3.6999999999999922</c:v>
                </c:pt>
                <c:pt idx="1353">
                  <c:v>-7.8999999999999959</c:v>
                </c:pt>
                <c:pt idx="1354">
                  <c:v>137</c:v>
                </c:pt>
                <c:pt idx="1355">
                  <c:v>135.29999999999998</c:v>
                </c:pt>
                <c:pt idx="1356">
                  <c:v>15.300000000000002</c:v>
                </c:pt>
                <c:pt idx="1357">
                  <c:v>19.399999999999995</c:v>
                </c:pt>
                <c:pt idx="1358">
                  <c:v>-202.1</c:v>
                </c:pt>
                <c:pt idx="1359">
                  <c:v>-200.4</c:v>
                </c:pt>
                <c:pt idx="1360">
                  <c:v>-302.19999999999993</c:v>
                </c:pt>
                <c:pt idx="1361">
                  <c:v>-4.8999999999999932</c:v>
                </c:pt>
                <c:pt idx="1362">
                  <c:v>-9.1999999999999975</c:v>
                </c:pt>
                <c:pt idx="1363">
                  <c:v>689.89999999999986</c:v>
                </c:pt>
                <c:pt idx="1364">
                  <c:v>138.70000000000005</c:v>
                </c:pt>
                <c:pt idx="1365">
                  <c:v>137.09999999999997</c:v>
                </c:pt>
                <c:pt idx="1366">
                  <c:v>14.700000000000001</c:v>
                </c:pt>
                <c:pt idx="1367">
                  <c:v>19.100000000000005</c:v>
                </c:pt>
                <c:pt idx="1368">
                  <c:v>-207.2000000000001</c:v>
                </c:pt>
                <c:pt idx="1369">
                  <c:v>-205.49999999999983</c:v>
                </c:pt>
                <c:pt idx="1370">
                  <c:v>-3.3999999999999919</c:v>
                </c:pt>
                <c:pt idx="1371">
                  <c:v>-7.6999999999999957</c:v>
                </c:pt>
                <c:pt idx="1372">
                  <c:v>-2444.1000000000004</c:v>
                </c:pt>
                <c:pt idx="1373">
                  <c:v>135.6</c:v>
                </c:pt>
                <c:pt idx="1374">
                  <c:v>133.80000000000001</c:v>
                </c:pt>
                <c:pt idx="1375">
                  <c:v>59.600000000000009</c:v>
                </c:pt>
                <c:pt idx="1376">
                  <c:v>16.599999999999991</c:v>
                </c:pt>
                <c:pt idx="1377">
                  <c:v>20.999999999999996</c:v>
                </c:pt>
                <c:pt idx="1378">
                  <c:v>-213.19999999999996</c:v>
                </c:pt>
                <c:pt idx="1379">
                  <c:v>-211.29999999999995</c:v>
                </c:pt>
                <c:pt idx="1380">
                  <c:v>-2.9000000000000026</c:v>
                </c:pt>
                <c:pt idx="1381">
                  <c:v>-7.2000000000000064</c:v>
                </c:pt>
                <c:pt idx="1382">
                  <c:v>126.50000000000001</c:v>
                </c:pt>
                <c:pt idx="1383">
                  <c:v>124.80000000000003</c:v>
                </c:pt>
                <c:pt idx="1384">
                  <c:v>-247.1</c:v>
                </c:pt>
                <c:pt idx="1385">
                  <c:v>17.699999999999992</c:v>
                </c:pt>
                <c:pt idx="1386">
                  <c:v>21.599999999999998</c:v>
                </c:pt>
                <c:pt idx="1387">
                  <c:v>571.69999999999982</c:v>
                </c:pt>
                <c:pt idx="1388">
                  <c:v>-196</c:v>
                </c:pt>
                <c:pt idx="1389">
                  <c:v>-194.50000000000003</c:v>
                </c:pt>
                <c:pt idx="1390">
                  <c:v>-3.7999999999999923</c:v>
                </c:pt>
                <c:pt idx="1391">
                  <c:v>-7.9999999999999956</c:v>
                </c:pt>
                <c:pt idx="1392">
                  <c:v>140.30000000000004</c:v>
                </c:pt>
                <c:pt idx="1393">
                  <c:v>138.60000000000002</c:v>
                </c:pt>
                <c:pt idx="1394">
                  <c:v>13.79999999999999</c:v>
                </c:pt>
                <c:pt idx="1395">
                  <c:v>18.100000000000005</c:v>
                </c:pt>
                <c:pt idx="1396">
                  <c:v>1884.0000000000002</c:v>
                </c:pt>
                <c:pt idx="1397">
                  <c:v>-194.39999999999995</c:v>
                </c:pt>
                <c:pt idx="1398">
                  <c:v>-192.99999999999997</c:v>
                </c:pt>
                <c:pt idx="1399">
                  <c:v>-2.7999999999999914</c:v>
                </c:pt>
                <c:pt idx="1400">
                  <c:v>-6.7999999999999945</c:v>
                </c:pt>
                <c:pt idx="1401">
                  <c:v>135.30000000000001</c:v>
                </c:pt>
                <c:pt idx="1402">
                  <c:v>133.9</c:v>
                </c:pt>
                <c:pt idx="1403">
                  <c:v>14.000000000000002</c:v>
                </c:pt>
                <c:pt idx="1404">
                  <c:v>18.199999999999992</c:v>
                </c:pt>
                <c:pt idx="1405">
                  <c:v>-199.90000000000006</c:v>
                </c:pt>
                <c:pt idx="1406">
                  <c:v>-198.19999999999993</c:v>
                </c:pt>
                <c:pt idx="1407">
                  <c:v>-11.599999999999987</c:v>
                </c:pt>
                <c:pt idx="1408">
                  <c:v>283.90000000000003</c:v>
                </c:pt>
                <c:pt idx="1409">
                  <c:v>34.299999999999983</c:v>
                </c:pt>
                <c:pt idx="1410">
                  <c:v>-411.8</c:v>
                </c:pt>
                <c:pt idx="1411">
                  <c:v>-15.19999999999999</c:v>
                </c:pt>
                <c:pt idx="1412">
                  <c:v>280.40000000000003</c:v>
                </c:pt>
                <c:pt idx="1413">
                  <c:v>38.999999999999993</c:v>
                </c:pt>
                <c:pt idx="1414">
                  <c:v>-204.5</c:v>
                </c:pt>
                <c:pt idx="1415">
                  <c:v>-202.60000000000011</c:v>
                </c:pt>
                <c:pt idx="1416">
                  <c:v>-6.899999999999995</c:v>
                </c:pt>
                <c:pt idx="1417">
                  <c:v>-11.199999999999987</c:v>
                </c:pt>
                <c:pt idx="1418">
                  <c:v>143.9</c:v>
                </c:pt>
                <c:pt idx="1419">
                  <c:v>141.90000000000003</c:v>
                </c:pt>
                <c:pt idx="1420">
                  <c:v>17.900000000000006</c:v>
                </c:pt>
                <c:pt idx="1421">
                  <c:v>22.4</c:v>
                </c:pt>
                <c:pt idx="1422">
                  <c:v>-207.09999999999997</c:v>
                </c:pt>
                <c:pt idx="1423">
                  <c:v>-205.09999999999997</c:v>
                </c:pt>
                <c:pt idx="1424">
                  <c:v>-7.4000000000000066</c:v>
                </c:pt>
                <c:pt idx="1425">
                  <c:v>-11.899999999999999</c:v>
                </c:pt>
                <c:pt idx="1426">
                  <c:v>145.90000000000006</c:v>
                </c:pt>
                <c:pt idx="1427">
                  <c:v>143.80000000000001</c:v>
                </c:pt>
                <c:pt idx="1428">
                  <c:v>18.599999999999994</c:v>
                </c:pt>
                <c:pt idx="1429">
                  <c:v>22.999999999999996</c:v>
                </c:pt>
                <c:pt idx="1430">
                  <c:v>-208.60000000000002</c:v>
                </c:pt>
                <c:pt idx="1431">
                  <c:v>-206.39999999999995</c:v>
                </c:pt>
                <c:pt idx="1432">
                  <c:v>-8.0999999999999961</c:v>
                </c:pt>
                <c:pt idx="1433">
                  <c:v>-12.6</c:v>
                </c:pt>
                <c:pt idx="1434">
                  <c:v>146.80000000000004</c:v>
                </c:pt>
                <c:pt idx="1435">
                  <c:v>144.60000000000002</c:v>
                </c:pt>
                <c:pt idx="1436">
                  <c:v>19.199999999999996</c:v>
                </c:pt>
                <c:pt idx="1437">
                  <c:v>23.70000000000001</c:v>
                </c:pt>
                <c:pt idx="1438">
                  <c:v>-208.90000000000003</c:v>
                </c:pt>
                <c:pt idx="1439">
                  <c:v>-206.69999999999996</c:v>
                </c:pt>
                <c:pt idx="1440">
                  <c:v>-8.6999999999999957</c:v>
                </c:pt>
                <c:pt idx="1441">
                  <c:v>-13.200000000000001</c:v>
                </c:pt>
                <c:pt idx="1442">
                  <c:v>146.50000000000003</c:v>
                </c:pt>
                <c:pt idx="1443">
                  <c:v>144.20000000000002</c:v>
                </c:pt>
                <c:pt idx="1444">
                  <c:v>19.799999999999994</c:v>
                </c:pt>
                <c:pt idx="1445">
                  <c:v>24.299999999999986</c:v>
                </c:pt>
                <c:pt idx="1446">
                  <c:v>-208.09999999999994</c:v>
                </c:pt>
                <c:pt idx="1447">
                  <c:v>-205.7</c:v>
                </c:pt>
                <c:pt idx="1448">
                  <c:v>-9.2999999999999972</c:v>
                </c:pt>
                <c:pt idx="1449">
                  <c:v>-13.700000000000001</c:v>
                </c:pt>
                <c:pt idx="1450">
                  <c:v>145.20000000000005</c:v>
                </c:pt>
                <c:pt idx="1451">
                  <c:v>142.70000000000005</c:v>
                </c:pt>
                <c:pt idx="1452">
                  <c:v>20.300000000000008</c:v>
                </c:pt>
                <c:pt idx="1453">
                  <c:v>24.8</c:v>
                </c:pt>
                <c:pt idx="1454">
                  <c:v>-206.1</c:v>
                </c:pt>
                <c:pt idx="1455">
                  <c:v>-203.70000000000005</c:v>
                </c:pt>
                <c:pt idx="1456">
                  <c:v>-9.7999999999999972</c:v>
                </c:pt>
                <c:pt idx="1457">
                  <c:v>-14.19999999999999</c:v>
                </c:pt>
                <c:pt idx="1458">
                  <c:v>142.60000000000002</c:v>
                </c:pt>
                <c:pt idx="1459">
                  <c:v>140.09999999999997</c:v>
                </c:pt>
                <c:pt idx="1460">
                  <c:v>20.799999999999997</c:v>
                </c:pt>
                <c:pt idx="1461">
                  <c:v>25.2</c:v>
                </c:pt>
                <c:pt idx="1462">
                  <c:v>-203.00000000000003</c:v>
                </c:pt>
                <c:pt idx="1463">
                  <c:v>-200.50000000000003</c:v>
                </c:pt>
                <c:pt idx="1464">
                  <c:v>-24.899999999999988</c:v>
                </c:pt>
                <c:pt idx="1465">
                  <c:v>276.3</c:v>
                </c:pt>
                <c:pt idx="1466">
                  <c:v>47.799999999999976</c:v>
                </c:pt>
                <c:pt idx="1467">
                  <c:v>-395.40000000000003</c:v>
                </c:pt>
                <c:pt idx="1468">
                  <c:v>-28.499999999999993</c:v>
                </c:pt>
                <c:pt idx="1469">
                  <c:v>253.10000000000005</c:v>
                </c:pt>
                <c:pt idx="1470">
                  <c:v>51.799999999999976</c:v>
                </c:pt>
                <c:pt idx="1471">
                  <c:v>-186.39999999999995</c:v>
                </c:pt>
                <c:pt idx="1472">
                  <c:v>-183.3</c:v>
                </c:pt>
                <c:pt idx="1473">
                  <c:v>-12.9</c:v>
                </c:pt>
                <c:pt idx="1474">
                  <c:v>-16.999999999999993</c:v>
                </c:pt>
                <c:pt idx="1475">
                  <c:v>121.60000000000002</c:v>
                </c:pt>
                <c:pt idx="1476">
                  <c:v>118.79999999999997</c:v>
                </c:pt>
                <c:pt idx="1477">
                  <c:v>23.899999999999988</c:v>
                </c:pt>
                <c:pt idx="1478">
                  <c:v>27.699999999999992</c:v>
                </c:pt>
                <c:pt idx="1479">
                  <c:v>-181.1</c:v>
                </c:pt>
                <c:pt idx="1480">
                  <c:v>-178.19999999999987</c:v>
                </c:pt>
                <c:pt idx="1481">
                  <c:v>2177</c:v>
                </c:pt>
                <c:pt idx="1482">
                  <c:v>-13.599999999999989</c:v>
                </c:pt>
                <c:pt idx="1483">
                  <c:v>-17.399999999999991</c:v>
                </c:pt>
                <c:pt idx="1484">
                  <c:v>127.4</c:v>
                </c:pt>
                <c:pt idx="1485">
                  <c:v>124.50000000000001</c:v>
                </c:pt>
                <c:pt idx="1486">
                  <c:v>23.4</c:v>
                </c:pt>
                <c:pt idx="1487">
                  <c:v>27.100000000000012</c:v>
                </c:pt>
                <c:pt idx="1488">
                  <c:v>-183.20000000000002</c:v>
                </c:pt>
                <c:pt idx="1489">
                  <c:v>-180.29999999999998</c:v>
                </c:pt>
                <c:pt idx="1490">
                  <c:v>7.4000000000005173</c:v>
                </c:pt>
                <c:pt idx="1491">
                  <c:v>-11.799999999999999</c:v>
                </c:pt>
                <c:pt idx="1492">
                  <c:v>-15.700000000000003</c:v>
                </c:pt>
                <c:pt idx="1493">
                  <c:v>527.49999999999989</c:v>
                </c:pt>
                <c:pt idx="1494">
                  <c:v>113.00000000000007</c:v>
                </c:pt>
                <c:pt idx="1495">
                  <c:v>110.30000000000001</c:v>
                </c:pt>
                <c:pt idx="1496">
                  <c:v>26.099999999999994</c:v>
                </c:pt>
                <c:pt idx="1497">
                  <c:v>30.000000000000011</c:v>
                </c:pt>
                <c:pt idx="1498">
                  <c:v>-197.1999999999999</c:v>
                </c:pt>
                <c:pt idx="1499">
                  <c:v>-194.39999999999998</c:v>
                </c:pt>
                <c:pt idx="1500">
                  <c:v>-11.900000000000011</c:v>
                </c:pt>
                <c:pt idx="1501">
                  <c:v>-15.800000000000002</c:v>
                </c:pt>
                <c:pt idx="1502">
                  <c:v>-228.2</c:v>
                </c:pt>
                <c:pt idx="1503">
                  <c:v>122.49999999999996</c:v>
                </c:pt>
                <c:pt idx="1504">
                  <c:v>119.7</c:v>
                </c:pt>
                <c:pt idx="1505">
                  <c:v>782.8000000000003</c:v>
                </c:pt>
                <c:pt idx="1506">
                  <c:v>22.799999999999997</c:v>
                </c:pt>
                <c:pt idx="1507">
                  <c:v>26.400000000000002</c:v>
                </c:pt>
                <c:pt idx="1508">
                  <c:v>-184.20000000000005</c:v>
                </c:pt>
                <c:pt idx="1509">
                  <c:v>-181.49999999999991</c:v>
                </c:pt>
                <c:pt idx="1510">
                  <c:v>-12.399999999999988</c:v>
                </c:pt>
                <c:pt idx="1511">
                  <c:v>-16.199999999999992</c:v>
                </c:pt>
                <c:pt idx="1512">
                  <c:v>124.59999999999995</c:v>
                </c:pt>
                <c:pt idx="1513">
                  <c:v>121.89999999999998</c:v>
                </c:pt>
                <c:pt idx="1514">
                  <c:v>-2300.4000000000005</c:v>
                </c:pt>
                <c:pt idx="1515">
                  <c:v>23.4</c:v>
                </c:pt>
                <c:pt idx="1516">
                  <c:v>27.29999999999999</c:v>
                </c:pt>
                <c:pt idx="1517">
                  <c:v>-192.69999999999996</c:v>
                </c:pt>
                <c:pt idx="1518">
                  <c:v>-181.30000000000007</c:v>
                </c:pt>
                <c:pt idx="1519">
                  <c:v>-178.39999999999992</c:v>
                </c:pt>
                <c:pt idx="1520">
                  <c:v>-13.700000000000001</c:v>
                </c:pt>
                <c:pt idx="1521">
                  <c:v>-17.399999999999991</c:v>
                </c:pt>
                <c:pt idx="1522">
                  <c:v>121.10000000000002</c:v>
                </c:pt>
                <c:pt idx="1523">
                  <c:v>118.19999999999995</c:v>
                </c:pt>
                <c:pt idx="1524">
                  <c:v>24.099999999999987</c:v>
                </c:pt>
                <c:pt idx="1525">
                  <c:v>27.899999999999991</c:v>
                </c:pt>
                <c:pt idx="1526">
                  <c:v>-221.60000000000005</c:v>
                </c:pt>
                <c:pt idx="1527">
                  <c:v>-176.29999999999995</c:v>
                </c:pt>
                <c:pt idx="1528">
                  <c:v>-173.3</c:v>
                </c:pt>
                <c:pt idx="1529">
                  <c:v>-44.999999999999574</c:v>
                </c:pt>
                <c:pt idx="1530">
                  <c:v>-13.599999999999989</c:v>
                </c:pt>
                <c:pt idx="1531">
                  <c:v>-17.199999999999992</c:v>
                </c:pt>
                <c:pt idx="1532">
                  <c:v>120.89999999999996</c:v>
                </c:pt>
                <c:pt idx="1533">
                  <c:v>118.10000000000001</c:v>
                </c:pt>
                <c:pt idx="1534">
                  <c:v>23.599999999999998</c:v>
                </c:pt>
                <c:pt idx="1535">
                  <c:v>27.400000000000002</c:v>
                </c:pt>
                <c:pt idx="1536">
                  <c:v>-178.29999999999998</c:v>
                </c:pt>
                <c:pt idx="1537">
                  <c:v>-175.40000000000009</c:v>
                </c:pt>
                <c:pt idx="1538">
                  <c:v>2082.1</c:v>
                </c:pt>
                <c:pt idx="1539">
                  <c:v>-11.999999999999988</c:v>
                </c:pt>
                <c:pt idx="1540">
                  <c:v>-15.500000000000002</c:v>
                </c:pt>
                <c:pt idx="1541">
                  <c:v>-240.00000000000003</c:v>
                </c:pt>
                <c:pt idx="1542">
                  <c:v>106.99999999999999</c:v>
                </c:pt>
                <c:pt idx="1543">
                  <c:v>104.29999999999997</c:v>
                </c:pt>
                <c:pt idx="1544">
                  <c:v>26.2</c:v>
                </c:pt>
                <c:pt idx="1545">
                  <c:v>30.099999999999994</c:v>
                </c:pt>
                <c:pt idx="1546">
                  <c:v>-192</c:v>
                </c:pt>
                <c:pt idx="1547">
                  <c:v>-189.29999999999993</c:v>
                </c:pt>
                <c:pt idx="1548">
                  <c:v>-11.999999999999988</c:v>
                </c:pt>
                <c:pt idx="1549">
                  <c:v>-15.999999999999991</c:v>
                </c:pt>
                <c:pt idx="1550">
                  <c:v>533.9</c:v>
                </c:pt>
                <c:pt idx="1551">
                  <c:v>118.39999999999992</c:v>
                </c:pt>
                <c:pt idx="1552">
                  <c:v>115.59999999999997</c:v>
                </c:pt>
                <c:pt idx="1553">
                  <c:v>-2218.7000000000003</c:v>
                </c:pt>
                <c:pt idx="1554">
                  <c:v>25.099999999999987</c:v>
                </c:pt>
                <c:pt idx="1555">
                  <c:v>28.799999999999979</c:v>
                </c:pt>
                <c:pt idx="1556">
                  <c:v>-182.1999999999999</c:v>
                </c:pt>
                <c:pt idx="1557">
                  <c:v>-179.30000000000007</c:v>
                </c:pt>
                <c:pt idx="1558">
                  <c:v>-14.599999999999991</c:v>
                </c:pt>
                <c:pt idx="1559">
                  <c:v>-18.399999999999995</c:v>
                </c:pt>
                <c:pt idx="1560">
                  <c:v>122.30000000000003</c:v>
                </c:pt>
                <c:pt idx="1561">
                  <c:v>119.19999999999993</c:v>
                </c:pt>
                <c:pt idx="1562">
                  <c:v>779.4</c:v>
                </c:pt>
                <c:pt idx="1563">
                  <c:v>23.599999999999998</c:v>
                </c:pt>
                <c:pt idx="1564">
                  <c:v>27.199999999999978</c:v>
                </c:pt>
                <c:pt idx="1565">
                  <c:v>-239.20000000000007</c:v>
                </c:pt>
                <c:pt idx="1566">
                  <c:v>-179</c:v>
                </c:pt>
                <c:pt idx="1567">
                  <c:v>-176.00000000000003</c:v>
                </c:pt>
                <c:pt idx="1568">
                  <c:v>-13.599999999999989</c:v>
                </c:pt>
                <c:pt idx="1569">
                  <c:v>-17.500000000000004</c:v>
                </c:pt>
                <c:pt idx="1570">
                  <c:v>119.20000000000002</c:v>
                </c:pt>
                <c:pt idx="1571">
                  <c:v>116.39999999999996</c:v>
                </c:pt>
                <c:pt idx="1572">
                  <c:v>24.099999999999987</c:v>
                </c:pt>
                <c:pt idx="1573">
                  <c:v>27.8</c:v>
                </c:pt>
                <c:pt idx="1574">
                  <c:v>-210.29999999999998</c:v>
                </c:pt>
                <c:pt idx="1575">
                  <c:v>-172.4</c:v>
                </c:pt>
                <c:pt idx="1576">
                  <c:v>-169.60000000000011</c:v>
                </c:pt>
                <c:pt idx="1577">
                  <c:v>1880.1999999999991</c:v>
                </c:pt>
                <c:pt idx="1578">
                  <c:v>-14.39999999999999</c:v>
                </c:pt>
                <c:pt idx="1579">
                  <c:v>-17.900000000000006</c:v>
                </c:pt>
                <c:pt idx="1580">
                  <c:v>121.19999999999997</c:v>
                </c:pt>
                <c:pt idx="1581">
                  <c:v>118.19999999999995</c:v>
                </c:pt>
                <c:pt idx="1582">
                  <c:v>23.599999999999998</c:v>
                </c:pt>
                <c:pt idx="1583">
                  <c:v>27.300000000000011</c:v>
                </c:pt>
                <c:pt idx="1584">
                  <c:v>-174.39999999999992</c:v>
                </c:pt>
                <c:pt idx="1585">
                  <c:v>-171.60000000000002</c:v>
                </c:pt>
                <c:pt idx="1586">
                  <c:v>-52.599999999999625</c:v>
                </c:pt>
                <c:pt idx="1587">
                  <c:v>-12.399999999999988</c:v>
                </c:pt>
                <c:pt idx="1588">
                  <c:v>-15.999999999999991</c:v>
                </c:pt>
                <c:pt idx="1589">
                  <c:v>521.30000000000007</c:v>
                </c:pt>
                <c:pt idx="1590">
                  <c:v>110.20000000000003</c:v>
                </c:pt>
                <c:pt idx="1591">
                  <c:v>107.40000000000002</c:v>
                </c:pt>
                <c:pt idx="1592">
                  <c:v>25.6</c:v>
                </c:pt>
                <c:pt idx="1593">
                  <c:v>29.400000000000002</c:v>
                </c:pt>
                <c:pt idx="1594">
                  <c:v>-187.90000000000003</c:v>
                </c:pt>
                <c:pt idx="1595">
                  <c:v>-185</c:v>
                </c:pt>
                <c:pt idx="1596">
                  <c:v>-12.7</c:v>
                </c:pt>
                <c:pt idx="1597">
                  <c:v>-16.399999999999991</c:v>
                </c:pt>
                <c:pt idx="1598">
                  <c:v>-225</c:v>
                </c:pt>
                <c:pt idx="1599">
                  <c:v>117.8</c:v>
                </c:pt>
                <c:pt idx="1600">
                  <c:v>115.09999999999998</c:v>
                </c:pt>
                <c:pt idx="1601">
                  <c:v>775.3</c:v>
                </c:pt>
                <c:pt idx="1602">
                  <c:v>22.799999999999997</c:v>
                </c:pt>
                <c:pt idx="1603">
                  <c:v>26.500000000000011</c:v>
                </c:pt>
                <c:pt idx="1604">
                  <c:v>-178.7</c:v>
                </c:pt>
                <c:pt idx="1605">
                  <c:v>-175.99999999999997</c:v>
                </c:pt>
                <c:pt idx="1606">
                  <c:v>-12.7</c:v>
                </c:pt>
                <c:pt idx="1607">
                  <c:v>-16.399999999999991</c:v>
                </c:pt>
                <c:pt idx="1608">
                  <c:v>118.9</c:v>
                </c:pt>
                <c:pt idx="1609">
                  <c:v>116.19999999999999</c:v>
                </c:pt>
                <c:pt idx="1610">
                  <c:v>-2178</c:v>
                </c:pt>
                <c:pt idx="1611">
                  <c:v>23.599999999999998</c:v>
                </c:pt>
                <c:pt idx="1612">
                  <c:v>27.499999999999989</c:v>
                </c:pt>
                <c:pt idx="1613">
                  <c:v>-202.3</c:v>
                </c:pt>
                <c:pt idx="1614">
                  <c:v>-176.70000000000007</c:v>
                </c:pt>
                <c:pt idx="1615">
                  <c:v>-173.90000000000006</c:v>
                </c:pt>
                <c:pt idx="1616">
                  <c:v>-13.9</c:v>
                </c:pt>
                <c:pt idx="1617">
                  <c:v>-17.500000000000004</c:v>
                </c:pt>
                <c:pt idx="1618">
                  <c:v>114.70000000000002</c:v>
                </c:pt>
                <c:pt idx="1619">
                  <c:v>111.89999999999998</c:v>
                </c:pt>
                <c:pt idx="1620">
                  <c:v>24.599999999999998</c:v>
                </c:pt>
                <c:pt idx="1621">
                  <c:v>28.099999999999991</c:v>
                </c:pt>
                <c:pt idx="1622">
                  <c:v>-235.60000000000008</c:v>
                </c:pt>
                <c:pt idx="1623">
                  <c:v>-169.79999999999998</c:v>
                </c:pt>
                <c:pt idx="1624">
                  <c:v>-166.7000000000001</c:v>
                </c:pt>
                <c:pt idx="1625">
                  <c:v>-82.999999999999829</c:v>
                </c:pt>
                <c:pt idx="1626">
                  <c:v>-13.999999999999989</c:v>
                </c:pt>
                <c:pt idx="1627">
                  <c:v>-17.599999999999994</c:v>
                </c:pt>
                <c:pt idx="1628">
                  <c:v>117.10000000000002</c:v>
                </c:pt>
                <c:pt idx="1629">
                  <c:v>114.19999999999999</c:v>
                </c:pt>
                <c:pt idx="1630">
                  <c:v>23.4</c:v>
                </c:pt>
                <c:pt idx="1631">
                  <c:v>27.099999999999991</c:v>
                </c:pt>
                <c:pt idx="1632">
                  <c:v>-170.39999999999998</c:v>
                </c:pt>
                <c:pt idx="1633">
                  <c:v>-167.40000000000009</c:v>
                </c:pt>
                <c:pt idx="1634">
                  <c:v>1889.4000000000005</c:v>
                </c:pt>
                <c:pt idx="1635">
                  <c:v>-12.799999999999988</c:v>
                </c:pt>
                <c:pt idx="1636">
                  <c:v>-16.099999999999991</c:v>
                </c:pt>
                <c:pt idx="1637">
                  <c:v>-250.70000000000002</c:v>
                </c:pt>
                <c:pt idx="1638">
                  <c:v>107.79999999999994</c:v>
                </c:pt>
                <c:pt idx="1639">
                  <c:v>104.99999999999999</c:v>
                </c:pt>
                <c:pt idx="1640">
                  <c:v>25.499999999999989</c:v>
                </c:pt>
                <c:pt idx="1641">
                  <c:v>29.099999999999991</c:v>
                </c:pt>
                <c:pt idx="1642">
                  <c:v>-182.00000000000003</c:v>
                </c:pt>
                <c:pt idx="1643">
                  <c:v>-179.2</c:v>
                </c:pt>
                <c:pt idx="1644">
                  <c:v>-13.3</c:v>
                </c:pt>
                <c:pt idx="1645">
                  <c:v>-16.899999999999991</c:v>
                </c:pt>
                <c:pt idx="1646">
                  <c:v>567.4</c:v>
                </c:pt>
                <c:pt idx="1647">
                  <c:v>116.30000000000003</c:v>
                </c:pt>
                <c:pt idx="1648">
                  <c:v>113.39999999999999</c:v>
                </c:pt>
                <c:pt idx="1649">
                  <c:v>-2410.2999999999997</c:v>
                </c:pt>
                <c:pt idx="1650">
                  <c:v>24.899999999999988</c:v>
                </c:pt>
                <c:pt idx="1651">
                  <c:v>28.6</c:v>
                </c:pt>
                <c:pt idx="1652">
                  <c:v>-176.6</c:v>
                </c:pt>
                <c:pt idx="1653">
                  <c:v>-173.49999999999997</c:v>
                </c:pt>
                <c:pt idx="1654">
                  <c:v>-15.100000000000001</c:v>
                </c:pt>
                <c:pt idx="1655">
                  <c:v>-18.700000000000006</c:v>
                </c:pt>
                <c:pt idx="1656">
                  <c:v>117.60000000000001</c:v>
                </c:pt>
                <c:pt idx="1657">
                  <c:v>114.6</c:v>
                </c:pt>
                <c:pt idx="1658">
                  <c:v>873.19999999999993</c:v>
                </c:pt>
                <c:pt idx="1659">
                  <c:v>24</c:v>
                </c:pt>
                <c:pt idx="1660">
                  <c:v>27.699999999999992</c:v>
                </c:pt>
                <c:pt idx="1661">
                  <c:v>-257.80000000000007</c:v>
                </c:pt>
                <c:pt idx="1662">
                  <c:v>-180.30000000000004</c:v>
                </c:pt>
                <c:pt idx="1663">
                  <c:v>-177.29999999999995</c:v>
                </c:pt>
                <c:pt idx="1664">
                  <c:v>-12.9</c:v>
                </c:pt>
                <c:pt idx="1665">
                  <c:v>-16.599999999999991</c:v>
                </c:pt>
                <c:pt idx="1666">
                  <c:v>110.29999999999997</c:v>
                </c:pt>
                <c:pt idx="1667">
                  <c:v>107.39999999999998</c:v>
                </c:pt>
                <c:pt idx="1668">
                  <c:v>25.099999999999987</c:v>
                </c:pt>
                <c:pt idx="1669">
                  <c:v>28.699999999999992</c:v>
                </c:pt>
                <c:pt idx="1670">
                  <c:v>-227.09999999999994</c:v>
                </c:pt>
                <c:pt idx="1671">
                  <c:v>-169.19999999999996</c:v>
                </c:pt>
                <c:pt idx="1672">
                  <c:v>-165.99999999999997</c:v>
                </c:pt>
                <c:pt idx="1673">
                  <c:v>2026.8999999999999</c:v>
                </c:pt>
                <c:pt idx="1674">
                  <c:v>-14.500000000000002</c:v>
                </c:pt>
                <c:pt idx="1675">
                  <c:v>-17.899999999999995</c:v>
                </c:pt>
                <c:pt idx="1676">
                  <c:v>118.79999999999997</c:v>
                </c:pt>
                <c:pt idx="1677">
                  <c:v>116.00000000000001</c:v>
                </c:pt>
                <c:pt idx="1678">
                  <c:v>23.299999999999986</c:v>
                </c:pt>
                <c:pt idx="1679">
                  <c:v>27</c:v>
                </c:pt>
                <c:pt idx="1680">
                  <c:v>-168.5</c:v>
                </c:pt>
                <c:pt idx="1681">
                  <c:v>-165.7</c:v>
                </c:pt>
                <c:pt idx="1682">
                  <c:v>-103.00000000000011</c:v>
                </c:pt>
                <c:pt idx="1683">
                  <c:v>-12.399999999999988</c:v>
                </c:pt>
                <c:pt idx="1684">
                  <c:v>-15.899999999999991</c:v>
                </c:pt>
                <c:pt idx="1685">
                  <c:v>512.9</c:v>
                </c:pt>
                <c:pt idx="1686">
                  <c:v>110.80000000000001</c:v>
                </c:pt>
                <c:pt idx="1687">
                  <c:v>108.09999999999995</c:v>
                </c:pt>
                <c:pt idx="1688">
                  <c:v>24.2</c:v>
                </c:pt>
                <c:pt idx="1689">
                  <c:v>27.899999999999991</c:v>
                </c:pt>
                <c:pt idx="1690">
                  <c:v>-180.00000000000003</c:v>
                </c:pt>
                <c:pt idx="1691">
                  <c:v>-177.39999999999992</c:v>
                </c:pt>
                <c:pt idx="1692">
                  <c:v>-13</c:v>
                </c:pt>
                <c:pt idx="1693">
                  <c:v>-16.599999999999991</c:v>
                </c:pt>
                <c:pt idx="1694">
                  <c:v>-224.00000000000003</c:v>
                </c:pt>
                <c:pt idx="1695">
                  <c:v>115.79999999999998</c:v>
                </c:pt>
                <c:pt idx="1696">
                  <c:v>112.99999999999999</c:v>
                </c:pt>
                <c:pt idx="1697">
                  <c:v>665.50000000000011</c:v>
                </c:pt>
                <c:pt idx="1698">
                  <c:v>22.599999999999998</c:v>
                </c:pt>
                <c:pt idx="1699">
                  <c:v>26.400000000000002</c:v>
                </c:pt>
                <c:pt idx="1700">
                  <c:v>-176.7</c:v>
                </c:pt>
                <c:pt idx="1701">
                  <c:v>-174.20000000000005</c:v>
                </c:pt>
                <c:pt idx="1702">
                  <c:v>-12.599999999999989</c:v>
                </c:pt>
                <c:pt idx="1703">
                  <c:v>-16.300000000000004</c:v>
                </c:pt>
                <c:pt idx="1704">
                  <c:v>115.79999999999994</c:v>
                </c:pt>
                <c:pt idx="1705">
                  <c:v>113.09999999999994</c:v>
                </c:pt>
                <c:pt idx="1706">
                  <c:v>-1835.9</c:v>
                </c:pt>
                <c:pt idx="1707">
                  <c:v>23.799999999999997</c:v>
                </c:pt>
                <c:pt idx="1708">
                  <c:v>27.6</c:v>
                </c:pt>
                <c:pt idx="1709">
                  <c:v>-209.1999999999999</c:v>
                </c:pt>
                <c:pt idx="1710">
                  <c:v>-175.39999999999995</c:v>
                </c:pt>
                <c:pt idx="1711">
                  <c:v>-172.59999999999991</c:v>
                </c:pt>
                <c:pt idx="1712">
                  <c:v>-13.700000000000001</c:v>
                </c:pt>
                <c:pt idx="1713">
                  <c:v>-17.399999999999991</c:v>
                </c:pt>
                <c:pt idx="1714">
                  <c:v>111.29999999999995</c:v>
                </c:pt>
                <c:pt idx="1715">
                  <c:v>108.40000000000005</c:v>
                </c:pt>
                <c:pt idx="1716">
                  <c:v>24.899999999999988</c:v>
                </c:pt>
                <c:pt idx="1717">
                  <c:v>28.400000000000002</c:v>
                </c:pt>
                <c:pt idx="1718">
                  <c:v>-242</c:v>
                </c:pt>
                <c:pt idx="1719">
                  <c:v>-166.9</c:v>
                </c:pt>
                <c:pt idx="1720">
                  <c:v>-163.90000000000003</c:v>
                </c:pt>
                <c:pt idx="1721">
                  <c:v>-121.5999999999994</c:v>
                </c:pt>
                <c:pt idx="1722">
                  <c:v>-13.700000000000001</c:v>
                </c:pt>
                <c:pt idx="1723">
                  <c:v>-17.199999999999992</c:v>
                </c:pt>
                <c:pt idx="1724">
                  <c:v>114.70000000000002</c:v>
                </c:pt>
                <c:pt idx="1725">
                  <c:v>111.79999999999998</c:v>
                </c:pt>
                <c:pt idx="1726">
                  <c:v>23.2</c:v>
                </c:pt>
                <c:pt idx="1727">
                  <c:v>26.6</c:v>
                </c:pt>
                <c:pt idx="1728">
                  <c:v>-167.90000000000003</c:v>
                </c:pt>
                <c:pt idx="1729">
                  <c:v>-165.09999999999997</c:v>
                </c:pt>
                <c:pt idx="1730">
                  <c:v>2168.9</c:v>
                </c:pt>
                <c:pt idx="1731">
                  <c:v>-11.499999999999998</c:v>
                </c:pt>
                <c:pt idx="1732">
                  <c:v>-14.79999999999999</c:v>
                </c:pt>
                <c:pt idx="1733">
                  <c:v>-240.09999999999997</c:v>
                </c:pt>
                <c:pt idx="1734">
                  <c:v>99.799999999999926</c:v>
                </c:pt>
                <c:pt idx="1735">
                  <c:v>96.999999999999972</c:v>
                </c:pt>
                <c:pt idx="1736">
                  <c:v>25.699999999999989</c:v>
                </c:pt>
                <c:pt idx="1737">
                  <c:v>29.000000000000004</c:v>
                </c:pt>
                <c:pt idx="1738">
                  <c:v>-182.1999999999999</c:v>
                </c:pt>
                <c:pt idx="1739">
                  <c:v>-179.30000000000007</c:v>
                </c:pt>
                <c:pt idx="1740">
                  <c:v>-12.199999999999989</c:v>
                </c:pt>
                <c:pt idx="1741">
                  <c:v>-15.700000000000003</c:v>
                </c:pt>
                <c:pt idx="1742">
                  <c:v>507.09999999999997</c:v>
                </c:pt>
                <c:pt idx="1743">
                  <c:v>110</c:v>
                </c:pt>
                <c:pt idx="1744">
                  <c:v>107.00000000000003</c:v>
                </c:pt>
                <c:pt idx="1745">
                  <c:v>-2006.6</c:v>
                </c:pt>
                <c:pt idx="1746">
                  <c:v>24.8</c:v>
                </c:pt>
                <c:pt idx="1747">
                  <c:v>28.400000000000002</c:v>
                </c:pt>
                <c:pt idx="1748">
                  <c:v>-175</c:v>
                </c:pt>
                <c:pt idx="1749">
                  <c:v>-171.89999999999998</c:v>
                </c:pt>
                <c:pt idx="1750">
                  <c:v>-14.3</c:v>
                </c:pt>
                <c:pt idx="1751">
                  <c:v>-17.999999999999993</c:v>
                </c:pt>
                <c:pt idx="1752">
                  <c:v>113.60000000000001</c:v>
                </c:pt>
                <c:pt idx="1753">
                  <c:v>110.50000000000004</c:v>
                </c:pt>
                <c:pt idx="1754">
                  <c:v>754.3</c:v>
                </c:pt>
                <c:pt idx="1755">
                  <c:v>22.999999999999996</c:v>
                </c:pt>
                <c:pt idx="1756">
                  <c:v>26.400000000000002</c:v>
                </c:pt>
                <c:pt idx="1757">
                  <c:v>-235</c:v>
                </c:pt>
                <c:pt idx="1758">
                  <c:v>-170.00000000000003</c:v>
                </c:pt>
                <c:pt idx="1759">
                  <c:v>-167.3</c:v>
                </c:pt>
                <c:pt idx="1760">
                  <c:v>-13.700000000000001</c:v>
                </c:pt>
                <c:pt idx="1761">
                  <c:v>-17.300000000000004</c:v>
                </c:pt>
                <c:pt idx="1762">
                  <c:v>111.59999999999997</c:v>
                </c:pt>
                <c:pt idx="1763">
                  <c:v>108.80000000000001</c:v>
                </c:pt>
                <c:pt idx="1764">
                  <c:v>24.099999999999987</c:v>
                </c:pt>
                <c:pt idx="1765">
                  <c:v>27.399999999999981</c:v>
                </c:pt>
                <c:pt idx="1766">
                  <c:v>-208.49999999999994</c:v>
                </c:pt>
                <c:pt idx="1767">
                  <c:v>-162.99999999999994</c:v>
                </c:pt>
                <c:pt idx="1768">
                  <c:v>-160</c:v>
                </c:pt>
                <c:pt idx="1769">
                  <c:v>2352.2999999999997</c:v>
                </c:pt>
                <c:pt idx="1770">
                  <c:v>-13.700000000000001</c:v>
                </c:pt>
                <c:pt idx="1771">
                  <c:v>-17.100000000000005</c:v>
                </c:pt>
                <c:pt idx="1772">
                  <c:v>111.10000000000002</c:v>
                </c:pt>
                <c:pt idx="1773">
                  <c:v>108.20000000000003</c:v>
                </c:pt>
                <c:pt idx="1774">
                  <c:v>23.499999999999986</c:v>
                </c:pt>
                <c:pt idx="1775">
                  <c:v>26.999999999999979</c:v>
                </c:pt>
                <c:pt idx="1776">
                  <c:v>-167.19999999999996</c:v>
                </c:pt>
                <c:pt idx="1777">
                  <c:v>-164.4</c:v>
                </c:pt>
                <c:pt idx="1778">
                  <c:v>-143.6</c:v>
                </c:pt>
                <c:pt idx="1779">
                  <c:v>-9.2000000000000082</c:v>
                </c:pt>
                <c:pt idx="1780">
                  <c:v>-12.399999999999988</c:v>
                </c:pt>
                <c:pt idx="1781">
                  <c:v>461.2</c:v>
                </c:pt>
                <c:pt idx="1782">
                  <c:v>84.400000000000034</c:v>
                </c:pt>
                <c:pt idx="1783">
                  <c:v>81.799999999999955</c:v>
                </c:pt>
                <c:pt idx="1784">
                  <c:v>26.6</c:v>
                </c:pt>
                <c:pt idx="1785">
                  <c:v>29.999999999999982</c:v>
                </c:pt>
                <c:pt idx="1786">
                  <c:v>-186.79999999999998</c:v>
                </c:pt>
                <c:pt idx="1787">
                  <c:v>-184.20000000000002</c:v>
                </c:pt>
                <c:pt idx="1788">
                  <c:v>-9.8999999999999968</c:v>
                </c:pt>
                <c:pt idx="1789">
                  <c:v>-13.5</c:v>
                </c:pt>
                <c:pt idx="1790">
                  <c:v>-239.9</c:v>
                </c:pt>
                <c:pt idx="1791">
                  <c:v>96.999999999999972</c:v>
                </c:pt>
                <c:pt idx="1792">
                  <c:v>94.300000000000054</c:v>
                </c:pt>
                <c:pt idx="1793">
                  <c:v>836.59999999999991</c:v>
                </c:pt>
                <c:pt idx="1794">
                  <c:v>22.4</c:v>
                </c:pt>
                <c:pt idx="1795">
                  <c:v>25.6</c:v>
                </c:pt>
                <c:pt idx="1796">
                  <c:v>-167.50000000000003</c:v>
                </c:pt>
                <c:pt idx="1797">
                  <c:v>-165.19999999999996</c:v>
                </c:pt>
                <c:pt idx="1798">
                  <c:v>-10.999999999999988</c:v>
                </c:pt>
                <c:pt idx="1799">
                  <c:v>-14.3</c:v>
                </c:pt>
                <c:pt idx="1800">
                  <c:v>102.4</c:v>
                </c:pt>
                <c:pt idx="1801">
                  <c:v>99.899999999999963</c:v>
                </c:pt>
                <c:pt idx="1802">
                  <c:v>-1968.1999999999994</c:v>
                </c:pt>
                <c:pt idx="1803">
                  <c:v>21.699999999999985</c:v>
                </c:pt>
                <c:pt idx="1804">
                  <c:v>24.900000000000009</c:v>
                </c:pt>
                <c:pt idx="1805">
                  <c:v>-176.50000000000006</c:v>
                </c:pt>
                <c:pt idx="1806">
                  <c:v>-156.5</c:v>
                </c:pt>
                <c:pt idx="1807">
                  <c:v>-153.9</c:v>
                </c:pt>
                <c:pt idx="1808">
                  <c:v>-13.3</c:v>
                </c:pt>
                <c:pt idx="1809">
                  <c:v>-16.700000000000003</c:v>
                </c:pt>
                <c:pt idx="1810">
                  <c:v>105.90000000000002</c:v>
                </c:pt>
                <c:pt idx="1811">
                  <c:v>103.00000000000003</c:v>
                </c:pt>
                <c:pt idx="1812">
                  <c:v>22.899999999999988</c:v>
                </c:pt>
                <c:pt idx="1813">
                  <c:v>26</c:v>
                </c:pt>
                <c:pt idx="1814">
                  <c:v>-213.6</c:v>
                </c:pt>
                <c:pt idx="1815">
                  <c:v>-154.70000000000005</c:v>
                </c:pt>
                <c:pt idx="1816">
                  <c:v>-152.00000000000006</c:v>
                </c:pt>
                <c:pt idx="1817">
                  <c:v>-195.69999999999936</c:v>
                </c:pt>
                <c:pt idx="1818">
                  <c:v>-11.7</c:v>
                </c:pt>
                <c:pt idx="1819">
                  <c:v>-14.900000000000002</c:v>
                </c:pt>
                <c:pt idx="1820">
                  <c:v>98</c:v>
                </c:pt>
                <c:pt idx="1821">
                  <c:v>95.600000000000037</c:v>
                </c:pt>
                <c:pt idx="1822">
                  <c:v>22.599999999999998</c:v>
                </c:pt>
                <c:pt idx="1823">
                  <c:v>25.699999999999989</c:v>
                </c:pt>
                <c:pt idx="1824">
                  <c:v>-160.60000000000002</c:v>
                </c:pt>
                <c:pt idx="1825">
                  <c:v>-158.09999999999994</c:v>
                </c:pt>
                <c:pt idx="1826">
                  <c:v>2119.8000000000002</c:v>
                </c:pt>
                <c:pt idx="1827">
                  <c:v>-7.8000000000000069</c:v>
                </c:pt>
                <c:pt idx="1828">
                  <c:v>-10.699999999999998</c:v>
                </c:pt>
                <c:pt idx="1829">
                  <c:v>-224.8</c:v>
                </c:pt>
                <c:pt idx="1830">
                  <c:v>68.40000000000002</c:v>
                </c:pt>
                <c:pt idx="1831">
                  <c:v>65.899999999999977</c:v>
                </c:pt>
                <c:pt idx="1832">
                  <c:v>26.899999999999991</c:v>
                </c:pt>
                <c:pt idx="1833">
                  <c:v>29.799999999999983</c:v>
                </c:pt>
                <c:pt idx="1834">
                  <c:v>-181.10000000000002</c:v>
                </c:pt>
                <c:pt idx="1835">
                  <c:v>-178.60000000000005</c:v>
                </c:pt>
                <c:pt idx="1836">
                  <c:v>-8.4000000000000075</c:v>
                </c:pt>
                <c:pt idx="1837">
                  <c:v>-11.899999999999999</c:v>
                </c:pt>
                <c:pt idx="1838">
                  <c:v>388.2999999999999</c:v>
                </c:pt>
                <c:pt idx="1839">
                  <c:v>84.3</c:v>
                </c:pt>
                <c:pt idx="1840">
                  <c:v>81.700000000000017</c:v>
                </c:pt>
                <c:pt idx="1841">
                  <c:v>-1890.3999999999999</c:v>
                </c:pt>
                <c:pt idx="1842">
                  <c:v>24.4</c:v>
                </c:pt>
                <c:pt idx="1843">
                  <c:v>27.29999999999999</c:v>
                </c:pt>
                <c:pt idx="1844">
                  <c:v>-162.29999999999998</c:v>
                </c:pt>
                <c:pt idx="1845">
                  <c:v>-159.70000000000005</c:v>
                </c:pt>
                <c:pt idx="1846">
                  <c:v>-11.799999999999988</c:v>
                </c:pt>
                <c:pt idx="1847">
                  <c:v>-15.100000000000001</c:v>
                </c:pt>
                <c:pt idx="1848">
                  <c:v>92.899999999999935</c:v>
                </c:pt>
                <c:pt idx="1849">
                  <c:v>90.09999999999998</c:v>
                </c:pt>
                <c:pt idx="1850">
                  <c:v>878.49999999999966</c:v>
                </c:pt>
                <c:pt idx="1851">
                  <c:v>20.500000000000007</c:v>
                </c:pt>
                <c:pt idx="1852">
                  <c:v>23.299999999999986</c:v>
                </c:pt>
                <c:pt idx="1853">
                  <c:v>-242.60000000000014</c:v>
                </c:pt>
                <c:pt idx="1854">
                  <c:v>-143.19999999999996</c:v>
                </c:pt>
                <c:pt idx="1855">
                  <c:v>-140.80000000000004</c:v>
                </c:pt>
                <c:pt idx="1856">
                  <c:v>-13.1</c:v>
                </c:pt>
                <c:pt idx="1857">
                  <c:v>-15.999999999999991</c:v>
                </c:pt>
                <c:pt idx="1858">
                  <c:v>98.900000000000077</c:v>
                </c:pt>
                <c:pt idx="1859">
                  <c:v>96.399999999999949</c:v>
                </c:pt>
                <c:pt idx="1860">
                  <c:v>21.199999999999996</c:v>
                </c:pt>
                <c:pt idx="1861">
                  <c:v>24.4</c:v>
                </c:pt>
                <c:pt idx="1862">
                  <c:v>-207.49999999999991</c:v>
                </c:pt>
                <c:pt idx="1863">
                  <c:v>-142.60000000000002</c:v>
                </c:pt>
                <c:pt idx="1864">
                  <c:v>-139.69999999999993</c:v>
                </c:pt>
                <c:pt idx="1865">
                  <c:v>2184.1999999999998</c:v>
                </c:pt>
                <c:pt idx="1866">
                  <c:v>-11.599999999999987</c:v>
                </c:pt>
                <c:pt idx="1867">
                  <c:v>-14.599999999999991</c:v>
                </c:pt>
                <c:pt idx="1868">
                  <c:v>85.299999999999969</c:v>
                </c:pt>
                <c:pt idx="1869">
                  <c:v>82.899999999999977</c:v>
                </c:pt>
                <c:pt idx="1870">
                  <c:v>22.999999999999996</c:v>
                </c:pt>
                <c:pt idx="1871">
                  <c:v>26</c:v>
                </c:pt>
                <c:pt idx="1872">
                  <c:v>-151.39999999999992</c:v>
                </c:pt>
                <c:pt idx="1873">
                  <c:v>-148.69999999999993</c:v>
                </c:pt>
                <c:pt idx="1874">
                  <c:v>-241.10000000000014</c:v>
                </c:pt>
                <c:pt idx="1875">
                  <c:v>-5.4999999999999938</c:v>
                </c:pt>
                <c:pt idx="1876">
                  <c:v>-7.8999999999999959</c:v>
                </c:pt>
                <c:pt idx="1877">
                  <c:v>278.2</c:v>
                </c:pt>
                <c:pt idx="1878">
                  <c:v>44.200000000000017</c:v>
                </c:pt>
                <c:pt idx="1879">
                  <c:v>41.999999999999993</c:v>
                </c:pt>
                <c:pt idx="1880">
                  <c:v>27.400000000000002</c:v>
                </c:pt>
                <c:pt idx="1881">
                  <c:v>30.200000000000003</c:v>
                </c:pt>
                <c:pt idx="1882">
                  <c:v>-173.69999999999996</c:v>
                </c:pt>
                <c:pt idx="1883">
                  <c:v>-171.4</c:v>
                </c:pt>
                <c:pt idx="1884">
                  <c:v>-6.0999999999999943</c:v>
                </c:pt>
                <c:pt idx="1885">
                  <c:v>-9.0999999999999961</c:v>
                </c:pt>
                <c:pt idx="1886">
                  <c:v>-178.29999999999998</c:v>
                </c:pt>
                <c:pt idx="1887">
                  <c:v>62.300000000000018</c:v>
                </c:pt>
                <c:pt idx="1888">
                  <c:v>60.00000000000005</c:v>
                </c:pt>
                <c:pt idx="1889">
                  <c:v>1260.3999999999999</c:v>
                </c:pt>
                <c:pt idx="1890">
                  <c:v>19.899999999999995</c:v>
                </c:pt>
                <c:pt idx="1891">
                  <c:v>22.199999999999996</c:v>
                </c:pt>
                <c:pt idx="1892">
                  <c:v>-129.80000000000001</c:v>
                </c:pt>
                <c:pt idx="1893">
                  <c:v>-127.70000000000002</c:v>
                </c:pt>
                <c:pt idx="1894">
                  <c:v>-9.0999999999999961</c:v>
                </c:pt>
                <c:pt idx="1895">
                  <c:v>-11.7</c:v>
                </c:pt>
                <c:pt idx="1896">
                  <c:v>70.800000000000011</c:v>
                </c:pt>
                <c:pt idx="1897">
                  <c:v>68.700000000000031</c:v>
                </c:pt>
                <c:pt idx="1898">
                  <c:v>-2173.8999999999996</c:v>
                </c:pt>
                <c:pt idx="1899">
                  <c:v>17.500000000000004</c:v>
                </c:pt>
                <c:pt idx="1900">
                  <c:v>19.700000000000006</c:v>
                </c:pt>
                <c:pt idx="1901">
                  <c:v>-176.39999999999992</c:v>
                </c:pt>
                <c:pt idx="1902">
                  <c:v>-108.80000000000001</c:v>
                </c:pt>
                <c:pt idx="1903">
                  <c:v>-106.59999999999998</c:v>
                </c:pt>
                <c:pt idx="1904">
                  <c:v>-12.599999999999989</c:v>
                </c:pt>
                <c:pt idx="1905">
                  <c:v>-14.900000000000002</c:v>
                </c:pt>
                <c:pt idx="1906">
                  <c:v>79.199999999999974</c:v>
                </c:pt>
                <c:pt idx="1907">
                  <c:v>76.999999999999957</c:v>
                </c:pt>
                <c:pt idx="1908">
                  <c:v>18.500000000000004</c:v>
                </c:pt>
                <c:pt idx="1909">
                  <c:v>20.599999999999994</c:v>
                </c:pt>
                <c:pt idx="1910">
                  <c:v>-256.9000000000002</c:v>
                </c:pt>
                <c:pt idx="1911">
                  <c:v>-109.89999999999993</c:v>
                </c:pt>
                <c:pt idx="1912">
                  <c:v>-107.59999999999997</c:v>
                </c:pt>
                <c:pt idx="1913">
                  <c:v>-449.9000000000002</c:v>
                </c:pt>
                <c:pt idx="1914">
                  <c:v>-9.9999999999999858</c:v>
                </c:pt>
                <c:pt idx="1915">
                  <c:v>-12.199999999999989</c:v>
                </c:pt>
                <c:pt idx="1916">
                  <c:v>64.499999999999957</c:v>
                </c:pt>
                <c:pt idx="1917">
                  <c:v>62.300000000000018</c:v>
                </c:pt>
                <c:pt idx="1918">
                  <c:v>19.199999999999996</c:v>
                </c:pt>
                <c:pt idx="1919">
                  <c:v>21.399999999999995</c:v>
                </c:pt>
                <c:pt idx="1920">
                  <c:v>-118.69999999999993</c:v>
                </c:pt>
                <c:pt idx="1921">
                  <c:v>-116.69999999999997</c:v>
                </c:pt>
                <c:pt idx="1922">
                  <c:v>1978.3000000000002</c:v>
                </c:pt>
                <c:pt idx="1923">
                  <c:v>-5.3999999999999932</c:v>
                </c:pt>
                <c:pt idx="1924">
                  <c:v>-7.0999999999999952</c:v>
                </c:pt>
                <c:pt idx="1925">
                  <c:v>-301.40000000000003</c:v>
                </c:pt>
                <c:pt idx="1926">
                  <c:v>21.499999999999986</c:v>
                </c:pt>
                <c:pt idx="1927">
                  <c:v>19.500000000000028</c:v>
                </c:pt>
                <c:pt idx="1928">
                  <c:v>25.8</c:v>
                </c:pt>
                <c:pt idx="1929">
                  <c:v>27.699999999999992</c:v>
                </c:pt>
                <c:pt idx="1930">
                  <c:v>-144.89999999999998</c:v>
                </c:pt>
                <c:pt idx="1931">
                  <c:v>-142.70000000000005</c:v>
                </c:pt>
                <c:pt idx="1932">
                  <c:v>-5.5999999999999934</c:v>
                </c:pt>
                <c:pt idx="1933">
                  <c:v>-7.9999999999999956</c:v>
                </c:pt>
                <c:pt idx="1934">
                  <c:v>434.20000000000005</c:v>
                </c:pt>
                <c:pt idx="1935">
                  <c:v>42.600000000000016</c:v>
                </c:pt>
                <c:pt idx="1936">
                  <c:v>40.20000000000001</c:v>
                </c:pt>
                <c:pt idx="1937">
                  <c:v>-2042.6999999999998</c:v>
                </c:pt>
                <c:pt idx="1938">
                  <c:v>21.099999999999998</c:v>
                </c:pt>
                <c:pt idx="1939">
                  <c:v>22.900000000000009</c:v>
                </c:pt>
                <c:pt idx="1940">
                  <c:v>-110.1</c:v>
                </c:pt>
                <c:pt idx="1941">
                  <c:v>-107.90000000000006</c:v>
                </c:pt>
                <c:pt idx="1942">
                  <c:v>-10.599999999999987</c:v>
                </c:pt>
                <c:pt idx="1943">
                  <c:v>-12.7</c:v>
                </c:pt>
                <c:pt idx="1944">
                  <c:v>53.299999999999947</c:v>
                </c:pt>
                <c:pt idx="1945">
                  <c:v>51.100000000000009</c:v>
                </c:pt>
                <c:pt idx="1946">
                  <c:v>1378.1000000000004</c:v>
                </c:pt>
                <c:pt idx="1947">
                  <c:v>15.399999999999991</c:v>
                </c:pt>
                <c:pt idx="1948">
                  <c:v>16.900000000000002</c:v>
                </c:pt>
                <c:pt idx="1949">
                  <c:v>-218.49999999999991</c:v>
                </c:pt>
                <c:pt idx="1950">
                  <c:v>-80.099999999999923</c:v>
                </c:pt>
                <c:pt idx="1951">
                  <c:v>-78.29999999999994</c:v>
                </c:pt>
                <c:pt idx="1952">
                  <c:v>-12.1</c:v>
                </c:pt>
                <c:pt idx="1953">
                  <c:v>-13.9</c:v>
                </c:pt>
                <c:pt idx="1954">
                  <c:v>60.699999999999932</c:v>
                </c:pt>
                <c:pt idx="1955">
                  <c:v>58.60000000000003</c:v>
                </c:pt>
                <c:pt idx="1956">
                  <c:v>16.100000000000001</c:v>
                </c:pt>
                <c:pt idx="1957">
                  <c:v>17.900000000000006</c:v>
                </c:pt>
                <c:pt idx="1958">
                  <c:v>-140.00000000000003</c:v>
                </c:pt>
                <c:pt idx="1959">
                  <c:v>-82.099999999999966</c:v>
                </c:pt>
                <c:pt idx="1960">
                  <c:v>-80.000000000000071</c:v>
                </c:pt>
                <c:pt idx="1961">
                  <c:v>1650.9</c:v>
                </c:pt>
                <c:pt idx="1962">
                  <c:v>-11.199999999999987</c:v>
                </c:pt>
                <c:pt idx="1963">
                  <c:v>-12.7</c:v>
                </c:pt>
                <c:pt idx="1964">
                  <c:v>44.799999999999947</c:v>
                </c:pt>
                <c:pt idx="1965">
                  <c:v>42.69999999999996</c:v>
                </c:pt>
                <c:pt idx="1966">
                  <c:v>18.699999999999996</c:v>
                </c:pt>
                <c:pt idx="1967">
                  <c:v>20.599999999999994</c:v>
                </c:pt>
                <c:pt idx="1968">
                  <c:v>-91.899999999999963</c:v>
                </c:pt>
                <c:pt idx="1969">
                  <c:v>-89.499999999999957</c:v>
                </c:pt>
                <c:pt idx="1970">
                  <c:v>-551.10000000000025</c:v>
                </c:pt>
                <c:pt idx="1971">
                  <c:v>-4.9999999999999929</c:v>
                </c:pt>
                <c:pt idx="1972">
                  <c:v>-6.2999999999999945</c:v>
                </c:pt>
                <c:pt idx="1973">
                  <c:v>362.4</c:v>
                </c:pt>
                <c:pt idx="1974">
                  <c:v>4.7000000000000597</c:v>
                </c:pt>
                <c:pt idx="1975">
                  <c:v>2.7999999999999581</c:v>
                </c:pt>
                <c:pt idx="1976">
                  <c:v>23.299999999999986</c:v>
                </c:pt>
                <c:pt idx="1977">
                  <c:v>24.699999999999989</c:v>
                </c:pt>
                <c:pt idx="1978">
                  <c:v>-116.39999999999996</c:v>
                </c:pt>
                <c:pt idx="1979">
                  <c:v>-114.4</c:v>
                </c:pt>
                <c:pt idx="1980">
                  <c:v>-5.1999999999999931</c:v>
                </c:pt>
                <c:pt idx="1981">
                  <c:v>-6.9999999999999947</c:v>
                </c:pt>
                <c:pt idx="1982">
                  <c:v>-263</c:v>
                </c:pt>
                <c:pt idx="1983">
                  <c:v>23.899999999999899</c:v>
                </c:pt>
                <c:pt idx="1984">
                  <c:v>21.900000000000031</c:v>
                </c:pt>
                <c:pt idx="1985">
                  <c:v>1634.8999999999996</c:v>
                </c:pt>
                <c:pt idx="1986">
                  <c:v>15.699999999999992</c:v>
                </c:pt>
                <c:pt idx="1987">
                  <c:v>16.799999999999994</c:v>
                </c:pt>
                <c:pt idx="1988">
                  <c:v>-70.400000000000063</c:v>
                </c:pt>
                <c:pt idx="1989">
                  <c:v>-68.700000000000031</c:v>
                </c:pt>
                <c:pt idx="1990">
                  <c:v>-8.4999999999999964</c:v>
                </c:pt>
                <c:pt idx="1991">
                  <c:v>-9.6999999999999975</c:v>
                </c:pt>
                <c:pt idx="1992">
                  <c:v>32.499999999999929</c:v>
                </c:pt>
                <c:pt idx="1993">
                  <c:v>30.700000000000038</c:v>
                </c:pt>
                <c:pt idx="1994">
                  <c:v>-2030.6000000000004</c:v>
                </c:pt>
                <c:pt idx="1995">
                  <c:v>13.39999999999999</c:v>
                </c:pt>
                <c:pt idx="1996">
                  <c:v>14.3</c:v>
                </c:pt>
                <c:pt idx="1997">
                  <c:v>-92.099999999999937</c:v>
                </c:pt>
                <c:pt idx="1998">
                  <c:v>-50.199999999999974</c:v>
                </c:pt>
                <c:pt idx="1999">
                  <c:v>-48.500000000000028</c:v>
                </c:pt>
                <c:pt idx="2000">
                  <c:v>-11.500000000000011</c:v>
                </c:pt>
                <c:pt idx="2001">
                  <c:v>-12.6</c:v>
                </c:pt>
                <c:pt idx="2002">
                  <c:v>39.599999999999987</c:v>
                </c:pt>
                <c:pt idx="2003">
                  <c:v>37.899999999999956</c:v>
                </c:pt>
                <c:pt idx="2004">
                  <c:v>13.9</c:v>
                </c:pt>
                <c:pt idx="2005">
                  <c:v>14.900000000000002</c:v>
                </c:pt>
                <c:pt idx="2006">
                  <c:v>-213.69999999999987</c:v>
                </c:pt>
                <c:pt idx="2007">
                  <c:v>-51.40000000000002</c:v>
                </c:pt>
                <c:pt idx="2008">
                  <c:v>-49.600000000000044</c:v>
                </c:pt>
                <c:pt idx="2009">
                  <c:v>-686.59999999999991</c:v>
                </c:pt>
                <c:pt idx="2010">
                  <c:v>-9.5999999999999854</c:v>
                </c:pt>
                <c:pt idx="2011">
                  <c:v>-10.499999999999998</c:v>
                </c:pt>
                <c:pt idx="2012">
                  <c:v>28.500000000000014</c:v>
                </c:pt>
                <c:pt idx="2013">
                  <c:v>26.900000000000102</c:v>
                </c:pt>
                <c:pt idx="2014">
                  <c:v>14.29999999999999</c:v>
                </c:pt>
                <c:pt idx="2015">
                  <c:v>15.499999999999991</c:v>
                </c:pt>
                <c:pt idx="2016">
                  <c:v>-58.899999999999949</c:v>
                </c:pt>
                <c:pt idx="2017">
                  <c:v>-57.2</c:v>
                </c:pt>
                <c:pt idx="2018">
                  <c:v>1338.1999999999998</c:v>
                </c:pt>
                <c:pt idx="2019">
                  <c:v>-6.4000000000000057</c:v>
                </c:pt>
                <c:pt idx="2020">
                  <c:v>-7.0000000000000062</c:v>
                </c:pt>
                <c:pt idx="2021">
                  <c:v>-321.50000000000006</c:v>
                </c:pt>
                <c:pt idx="2022">
                  <c:v>-3.8000000000000256</c:v>
                </c:pt>
                <c:pt idx="2023">
                  <c:v>-5.3999999999999382</c:v>
                </c:pt>
                <c:pt idx="2024">
                  <c:v>20.100000000000005</c:v>
                </c:pt>
                <c:pt idx="2025">
                  <c:v>21.199999999999996</c:v>
                </c:pt>
                <c:pt idx="2026">
                  <c:v>-81.199999999999932</c:v>
                </c:pt>
                <c:pt idx="2027">
                  <c:v>-79.600000000000023</c:v>
                </c:pt>
                <c:pt idx="2028">
                  <c:v>-6.4999999999999947</c:v>
                </c:pt>
                <c:pt idx="2029">
                  <c:v>-7.6999999999999957</c:v>
                </c:pt>
                <c:pt idx="2030">
                  <c:v>447.70000000000005</c:v>
                </c:pt>
                <c:pt idx="2031">
                  <c:v>15.09999999999998</c:v>
                </c:pt>
                <c:pt idx="2032">
                  <c:v>13.400000000000034</c:v>
                </c:pt>
                <c:pt idx="2033">
                  <c:v>-1858.2</c:v>
                </c:pt>
                <c:pt idx="2034">
                  <c:v>16.299999999999994</c:v>
                </c:pt>
                <c:pt idx="2035">
                  <c:v>17.099999999999994</c:v>
                </c:pt>
                <c:pt idx="2036">
                  <c:v>-53.40000000000007</c:v>
                </c:pt>
                <c:pt idx="2037">
                  <c:v>-51.499999999999964</c:v>
                </c:pt>
                <c:pt idx="2038">
                  <c:v>-10.699999999999998</c:v>
                </c:pt>
                <c:pt idx="2039">
                  <c:v>-11.7</c:v>
                </c:pt>
                <c:pt idx="2040">
                  <c:v>23.800000000000043</c:v>
                </c:pt>
                <c:pt idx="2041">
                  <c:v>21.999999999999975</c:v>
                </c:pt>
                <c:pt idx="2042">
                  <c:v>1604.5000000000002</c:v>
                </c:pt>
                <c:pt idx="2043">
                  <c:v>11.799999999999994</c:v>
                </c:pt>
                <c:pt idx="2044">
                  <c:v>12.700000000000017</c:v>
                </c:pt>
                <c:pt idx="2045">
                  <c:v>-169.59999999999997</c:v>
                </c:pt>
                <c:pt idx="2046">
                  <c:v>-32.800000000000026</c:v>
                </c:pt>
                <c:pt idx="2047">
                  <c:v>-31.099999999999994</c:v>
                </c:pt>
                <c:pt idx="2048">
                  <c:v>-11.10000000000001</c:v>
                </c:pt>
                <c:pt idx="2049">
                  <c:v>-12</c:v>
                </c:pt>
                <c:pt idx="2050">
                  <c:v>26.300000000000079</c:v>
                </c:pt>
                <c:pt idx="2051">
                  <c:v>24.500000000000011</c:v>
                </c:pt>
                <c:pt idx="2052">
                  <c:v>12.500000000000005</c:v>
                </c:pt>
                <c:pt idx="2053">
                  <c:v>13.100000000000005</c:v>
                </c:pt>
                <c:pt idx="2054">
                  <c:v>-59.400000000000119</c:v>
                </c:pt>
                <c:pt idx="2055">
                  <c:v>-32.900000000000063</c:v>
                </c:pt>
                <c:pt idx="2056">
                  <c:v>-31.200000000000028</c:v>
                </c:pt>
                <c:pt idx="2057">
                  <c:v>-11.900000000000011</c:v>
                </c:pt>
                <c:pt idx="2058">
                  <c:v>-12.7</c:v>
                </c:pt>
                <c:pt idx="2059">
                  <c:v>28.500000000000014</c:v>
                </c:pt>
                <c:pt idx="2060">
                  <c:v>26.900000000000013</c:v>
                </c:pt>
                <c:pt idx="2061">
                  <c:v>12.999999999999995</c:v>
                </c:pt>
                <c:pt idx="2062">
                  <c:v>13.500000000000005</c:v>
                </c:pt>
                <c:pt idx="2063">
                  <c:v>-32.89999999999997</c:v>
                </c:pt>
                <c:pt idx="2064">
                  <c:v>-31.099999999999994</c:v>
                </c:pt>
                <c:pt idx="2065">
                  <c:v>-25.70000000000001</c:v>
                </c:pt>
                <c:pt idx="2066">
                  <c:v>57.099999999999973</c:v>
                </c:pt>
                <c:pt idx="2067">
                  <c:v>27.09999999999998</c:v>
                </c:pt>
                <c:pt idx="2068">
                  <c:v>-59.999999999999964</c:v>
                </c:pt>
                <c:pt idx="2069">
                  <c:v>-26.100000000000012</c:v>
                </c:pt>
                <c:pt idx="2070">
                  <c:v>45.100000000000051</c:v>
                </c:pt>
                <c:pt idx="2071">
                  <c:v>28.300000000000015</c:v>
                </c:pt>
                <c:pt idx="2072">
                  <c:v>-27.499999999999947</c:v>
                </c:pt>
                <c:pt idx="2073">
                  <c:v>-25.499999999999989</c:v>
                </c:pt>
                <c:pt idx="2074">
                  <c:v>-13.200000000000001</c:v>
                </c:pt>
                <c:pt idx="2075">
                  <c:v>-13.8</c:v>
                </c:pt>
                <c:pt idx="2076">
                  <c:v>22.800000000000065</c:v>
                </c:pt>
                <c:pt idx="2077">
                  <c:v>20.800000000000018</c:v>
                </c:pt>
                <c:pt idx="2078">
                  <c:v>13.999999999999995</c:v>
                </c:pt>
                <c:pt idx="2079">
                  <c:v>14.599999999999996</c:v>
                </c:pt>
                <c:pt idx="2080">
                  <c:v>-26.799999999999979</c:v>
                </c:pt>
                <c:pt idx="2081">
                  <c:v>-24.800000000000022</c:v>
                </c:pt>
                <c:pt idx="2082">
                  <c:v>-13.4</c:v>
                </c:pt>
                <c:pt idx="2083">
                  <c:v>-14.000000000000002</c:v>
                </c:pt>
                <c:pt idx="2084">
                  <c:v>22.000000000000064</c:v>
                </c:pt>
                <c:pt idx="2085">
                  <c:v>20.000000000000018</c:v>
                </c:pt>
                <c:pt idx="2086">
                  <c:v>14.100000000000007</c:v>
                </c:pt>
                <c:pt idx="2087">
                  <c:v>14.700000000000006</c:v>
                </c:pt>
                <c:pt idx="2088">
                  <c:v>-25.900000000000034</c:v>
                </c:pt>
                <c:pt idx="2089">
                  <c:v>-23.899999999999988</c:v>
                </c:pt>
                <c:pt idx="2090">
                  <c:v>-13.5</c:v>
                </c:pt>
                <c:pt idx="2091">
                  <c:v>-14.000000000000002</c:v>
                </c:pt>
                <c:pt idx="2092">
                  <c:v>21.000000000000085</c:v>
                </c:pt>
                <c:pt idx="2093">
                  <c:v>18.99999999999995</c:v>
                </c:pt>
                <c:pt idx="2094">
                  <c:v>14.300000000000006</c:v>
                </c:pt>
                <c:pt idx="2095">
                  <c:v>14.899999999999997</c:v>
                </c:pt>
                <c:pt idx="2096">
                  <c:v>-25.699999999999967</c:v>
                </c:pt>
                <c:pt idx="2097">
                  <c:v>-23.699999999999921</c:v>
                </c:pt>
                <c:pt idx="2098">
                  <c:v>-13.700000000000001</c:v>
                </c:pt>
                <c:pt idx="2099">
                  <c:v>-14.100000000000001</c:v>
                </c:pt>
                <c:pt idx="2100">
                  <c:v>21.900000000000031</c:v>
                </c:pt>
                <c:pt idx="2101">
                  <c:v>19.80000000000004</c:v>
                </c:pt>
                <c:pt idx="2102">
                  <c:v>14.199999999999996</c:v>
                </c:pt>
                <c:pt idx="2103">
                  <c:v>14.899999999999997</c:v>
                </c:pt>
                <c:pt idx="2104">
                  <c:v>-26.6</c:v>
                </c:pt>
                <c:pt idx="2105">
                  <c:v>-24.500000000000011</c:v>
                </c:pt>
                <c:pt idx="2106">
                  <c:v>-13.5</c:v>
                </c:pt>
                <c:pt idx="2107">
                  <c:v>-14.100000000000001</c:v>
                </c:pt>
                <c:pt idx="2108">
                  <c:v>22.599999999999998</c:v>
                </c:pt>
                <c:pt idx="2109">
                  <c:v>20.600000000000041</c:v>
                </c:pt>
                <c:pt idx="2110">
                  <c:v>13.999999999999995</c:v>
                </c:pt>
                <c:pt idx="2111">
                  <c:v>14.800000000000008</c:v>
                </c:pt>
                <c:pt idx="2112">
                  <c:v>-27.199999999999935</c:v>
                </c:pt>
                <c:pt idx="2113">
                  <c:v>-25.199999999999978</c:v>
                </c:pt>
                <c:pt idx="2114">
                  <c:v>-27.29999999999999</c:v>
                </c:pt>
                <c:pt idx="2115">
                  <c:v>44.399999999999906</c:v>
                </c:pt>
                <c:pt idx="2116">
                  <c:v>28.29999999999999</c:v>
                </c:pt>
                <c:pt idx="2117">
                  <c:v>-49.200000000000088</c:v>
                </c:pt>
                <c:pt idx="2118">
                  <c:v>-27.099999999999991</c:v>
                </c:pt>
                <c:pt idx="2119">
                  <c:v>34.399999999999942</c:v>
                </c:pt>
                <c:pt idx="2120">
                  <c:v>28.699999999999992</c:v>
                </c:pt>
                <c:pt idx="2121">
                  <c:v>-23.099999999999987</c:v>
                </c:pt>
                <c:pt idx="2122">
                  <c:v>-21.099999999999941</c:v>
                </c:pt>
                <c:pt idx="2123">
                  <c:v>-13.200000000000001</c:v>
                </c:pt>
                <c:pt idx="2124">
                  <c:v>-13.600000000000001</c:v>
                </c:pt>
                <c:pt idx="2125">
                  <c:v>18.800000000000061</c:v>
                </c:pt>
                <c:pt idx="2126">
                  <c:v>17.099999999999937</c:v>
                </c:pt>
                <c:pt idx="2127">
                  <c:v>13.800000000000006</c:v>
                </c:pt>
                <c:pt idx="2128">
                  <c:v>14.200000000000006</c:v>
                </c:pt>
                <c:pt idx="2129">
                  <c:v>-23.200000000000021</c:v>
                </c:pt>
                <c:pt idx="2130">
                  <c:v>-21.499999999999986</c:v>
                </c:pt>
                <c:pt idx="2131">
                  <c:v>330.20000000000005</c:v>
                </c:pt>
                <c:pt idx="2132">
                  <c:v>-12.8</c:v>
                </c:pt>
                <c:pt idx="2133">
                  <c:v>-13.500000000000012</c:v>
                </c:pt>
                <c:pt idx="2134">
                  <c:v>20.100000000000051</c:v>
                </c:pt>
                <c:pt idx="2135">
                  <c:v>18.300000000000072</c:v>
                </c:pt>
                <c:pt idx="2136">
                  <c:v>13.299999999999995</c:v>
                </c:pt>
                <c:pt idx="2137">
                  <c:v>13.800000000000006</c:v>
                </c:pt>
                <c:pt idx="2138">
                  <c:v>-23.499999999999943</c:v>
                </c:pt>
                <c:pt idx="2139">
                  <c:v>-21.500000000000075</c:v>
                </c:pt>
                <c:pt idx="2140">
                  <c:v>-191.70000000000007</c:v>
                </c:pt>
                <c:pt idx="2141">
                  <c:v>-12.6</c:v>
                </c:pt>
                <c:pt idx="2142">
                  <c:v>-13.100000000000012</c:v>
                </c:pt>
                <c:pt idx="2143">
                  <c:v>1470.0999999999997</c:v>
                </c:pt>
                <c:pt idx="2144">
                  <c:v>19.099999999999984</c:v>
                </c:pt>
                <c:pt idx="2145">
                  <c:v>17.199999999999971</c:v>
                </c:pt>
                <c:pt idx="2146">
                  <c:v>13.5</c:v>
                </c:pt>
                <c:pt idx="2147">
                  <c:v>14.19999999999999</c:v>
                </c:pt>
                <c:pt idx="2148">
                  <c:v>-35.799999999999962</c:v>
                </c:pt>
                <c:pt idx="2149">
                  <c:v>-33.999999999999986</c:v>
                </c:pt>
                <c:pt idx="2150">
                  <c:v>-10.099999999999998</c:v>
                </c:pt>
                <c:pt idx="2151">
                  <c:v>-10.699999999999998</c:v>
                </c:pt>
                <c:pt idx="2152">
                  <c:v>-1726.6999999999996</c:v>
                </c:pt>
                <c:pt idx="2153">
                  <c:v>11.7</c:v>
                </c:pt>
                <c:pt idx="2154">
                  <c:v>9.8000000000000753</c:v>
                </c:pt>
                <c:pt idx="2155">
                  <c:v>-20.499999999999829</c:v>
                </c:pt>
                <c:pt idx="2156">
                  <c:v>17.599999999999994</c:v>
                </c:pt>
                <c:pt idx="2157">
                  <c:v>18.199999999999992</c:v>
                </c:pt>
                <c:pt idx="2158">
                  <c:v>-53.2</c:v>
                </c:pt>
                <c:pt idx="2159">
                  <c:v>-51.29999999999999</c:v>
                </c:pt>
                <c:pt idx="2160">
                  <c:v>-8.0999999999999961</c:v>
                </c:pt>
                <c:pt idx="2161">
                  <c:v>-8.6000000000000068</c:v>
                </c:pt>
                <c:pt idx="2162">
                  <c:v>-6.0999999999999943</c:v>
                </c:pt>
                <c:pt idx="2163">
                  <c:v>-7.8999999999999737</c:v>
                </c:pt>
                <c:pt idx="2164">
                  <c:v>-257.39999999999998</c:v>
                </c:pt>
                <c:pt idx="2165">
                  <c:v>17.100000000000005</c:v>
                </c:pt>
                <c:pt idx="2166">
                  <c:v>17.300000000000004</c:v>
                </c:pt>
                <c:pt idx="2167">
                  <c:v>-552.6</c:v>
                </c:pt>
                <c:pt idx="2168">
                  <c:v>-35.00000000000005</c:v>
                </c:pt>
                <c:pt idx="2169">
                  <c:v>-33.200000000000074</c:v>
                </c:pt>
                <c:pt idx="2170">
                  <c:v>-10.399999999999986</c:v>
                </c:pt>
                <c:pt idx="2171">
                  <c:v>-10.899999999999999</c:v>
                </c:pt>
                <c:pt idx="2172">
                  <c:v>6.8000000000000504</c:v>
                </c:pt>
                <c:pt idx="2173">
                  <c:v>4.9999999999999822</c:v>
                </c:pt>
                <c:pt idx="2174">
                  <c:v>14.29999999999999</c:v>
                </c:pt>
                <c:pt idx="2175">
                  <c:v>14.69999999999999</c:v>
                </c:pt>
                <c:pt idx="2176">
                  <c:v>861.49999999999966</c:v>
                </c:pt>
                <c:pt idx="2177">
                  <c:v>-27.099999999999991</c:v>
                </c:pt>
                <c:pt idx="2178">
                  <c:v>-25.399999999999956</c:v>
                </c:pt>
                <c:pt idx="2179">
                  <c:v>-187.3</c:v>
                </c:pt>
                <c:pt idx="2180">
                  <c:v>-12.599999999999989</c:v>
                </c:pt>
                <c:pt idx="2181">
                  <c:v>-12.999999999999989</c:v>
                </c:pt>
                <c:pt idx="2182">
                  <c:v>16.600000000000037</c:v>
                </c:pt>
                <c:pt idx="2183">
                  <c:v>14.800000000000058</c:v>
                </c:pt>
                <c:pt idx="2184">
                  <c:v>13.5</c:v>
                </c:pt>
                <c:pt idx="2185">
                  <c:v>13.9</c:v>
                </c:pt>
                <c:pt idx="2186">
                  <c:v>-21.700000000000053</c:v>
                </c:pt>
                <c:pt idx="2187">
                  <c:v>-19.799999999999951</c:v>
                </c:pt>
                <c:pt idx="2188">
                  <c:v>313.69999999999993</c:v>
                </c:pt>
                <c:pt idx="2189">
                  <c:v>-12.199999999999989</c:v>
                </c:pt>
                <c:pt idx="2190">
                  <c:v>-12.599999999999989</c:v>
                </c:pt>
                <c:pt idx="2191">
                  <c:v>-1757.8000000000002</c:v>
                </c:pt>
                <c:pt idx="2192">
                  <c:v>13.400000000000034</c:v>
                </c:pt>
                <c:pt idx="2193">
                  <c:v>11.399999999999988</c:v>
                </c:pt>
                <c:pt idx="2194">
                  <c:v>16.299999999999994</c:v>
                </c:pt>
                <c:pt idx="2195">
                  <c:v>16.799999999999994</c:v>
                </c:pt>
                <c:pt idx="2196">
                  <c:v>-35.299999999999976</c:v>
                </c:pt>
                <c:pt idx="2197">
                  <c:v>-33.100000000000037</c:v>
                </c:pt>
                <c:pt idx="2198">
                  <c:v>-11.599999999999987</c:v>
                </c:pt>
                <c:pt idx="2199">
                  <c:v>-11.999999999999988</c:v>
                </c:pt>
                <c:pt idx="2200">
                  <c:v>1579.8999999999999</c:v>
                </c:pt>
                <c:pt idx="2201">
                  <c:v>4.8000000000000043</c:v>
                </c:pt>
                <c:pt idx="2202">
                  <c:v>2.6999999999999247</c:v>
                </c:pt>
                <c:pt idx="2203">
                  <c:v>-224.99999999999994</c:v>
                </c:pt>
                <c:pt idx="2204">
                  <c:v>20.100000000000005</c:v>
                </c:pt>
                <c:pt idx="2205">
                  <c:v>20.900000000000006</c:v>
                </c:pt>
                <c:pt idx="2206">
                  <c:v>-71.299999999999912</c:v>
                </c:pt>
                <c:pt idx="2207">
                  <c:v>-69.499999999999943</c:v>
                </c:pt>
                <c:pt idx="2208">
                  <c:v>-5.5999999999999934</c:v>
                </c:pt>
                <c:pt idx="2209">
                  <c:v>-6.3999999999999941</c:v>
                </c:pt>
                <c:pt idx="2210">
                  <c:v>-16.600000000000037</c:v>
                </c:pt>
                <c:pt idx="2211">
                  <c:v>-18.700000000000028</c:v>
                </c:pt>
                <c:pt idx="2212">
                  <c:v>-32.099999999999973</c:v>
                </c:pt>
                <c:pt idx="2213">
                  <c:v>19.599999999999994</c:v>
                </c:pt>
                <c:pt idx="2214">
                  <c:v>19.900000000000006</c:v>
                </c:pt>
                <c:pt idx="2215">
                  <c:v>1153.7999999999997</c:v>
                </c:pt>
                <c:pt idx="2216">
                  <c:v>-49.900000000000055</c:v>
                </c:pt>
                <c:pt idx="2217">
                  <c:v>-47.800000000000061</c:v>
                </c:pt>
                <c:pt idx="2218">
                  <c:v>-10.999999999999988</c:v>
                </c:pt>
                <c:pt idx="2219">
                  <c:v>-11.7</c:v>
                </c:pt>
                <c:pt idx="2220">
                  <c:v>10.799999999999965</c:v>
                </c:pt>
                <c:pt idx="2221">
                  <c:v>8.6999999999999744</c:v>
                </c:pt>
                <c:pt idx="2222">
                  <c:v>16.699999999999992</c:v>
                </c:pt>
                <c:pt idx="2223">
                  <c:v>17.299999999999994</c:v>
                </c:pt>
                <c:pt idx="2224">
                  <c:v>-626.99999999999955</c:v>
                </c:pt>
                <c:pt idx="2225">
                  <c:v>-40.399999999999991</c:v>
                </c:pt>
                <c:pt idx="2226">
                  <c:v>-38.400000000000034</c:v>
                </c:pt>
                <c:pt idx="2227">
                  <c:v>438.19999999999993</c:v>
                </c:pt>
                <c:pt idx="2228">
                  <c:v>-12.7</c:v>
                </c:pt>
                <c:pt idx="2229">
                  <c:v>-13.599999999999989</c:v>
                </c:pt>
                <c:pt idx="2230">
                  <c:v>26.999999999999957</c:v>
                </c:pt>
                <c:pt idx="2231">
                  <c:v>24.900000000000055</c:v>
                </c:pt>
                <c:pt idx="2232">
                  <c:v>14.19999999999999</c:v>
                </c:pt>
                <c:pt idx="2233">
                  <c:v>14.900000000000002</c:v>
                </c:pt>
                <c:pt idx="2234">
                  <c:v>-35.200000000000031</c:v>
                </c:pt>
                <c:pt idx="2235">
                  <c:v>-33.200000000000074</c:v>
                </c:pt>
                <c:pt idx="2236">
                  <c:v>-265.50000000000006</c:v>
                </c:pt>
                <c:pt idx="2237">
                  <c:v>-12.2</c:v>
                </c:pt>
                <c:pt idx="2238">
                  <c:v>-12.9</c:v>
                </c:pt>
                <c:pt idx="2239">
                  <c:v>1056.0999999999999</c:v>
                </c:pt>
                <c:pt idx="2240">
                  <c:v>19.700000000000006</c:v>
                </c:pt>
                <c:pt idx="2241">
                  <c:v>17.900000000000027</c:v>
                </c:pt>
                <c:pt idx="2242">
                  <c:v>15.19999999999999</c:v>
                </c:pt>
                <c:pt idx="2243">
                  <c:v>16.099999999999991</c:v>
                </c:pt>
                <c:pt idx="2244">
                  <c:v>-46.899999999999942</c:v>
                </c:pt>
                <c:pt idx="2245">
                  <c:v>-44.899999999999984</c:v>
                </c:pt>
                <c:pt idx="2246">
                  <c:v>-9.5999999999999854</c:v>
                </c:pt>
                <c:pt idx="2247">
                  <c:v>-10.399999999999986</c:v>
                </c:pt>
                <c:pt idx="2248">
                  <c:v>-1230.1000000000001</c:v>
                </c:pt>
                <c:pt idx="2249">
                  <c:v>9.9999999999999645</c:v>
                </c:pt>
                <c:pt idx="2250">
                  <c:v>7.8999999999999737</c:v>
                </c:pt>
                <c:pt idx="2251">
                  <c:v>-28.399999999999892</c:v>
                </c:pt>
                <c:pt idx="2252">
                  <c:v>18.500000000000004</c:v>
                </c:pt>
                <c:pt idx="2253">
                  <c:v>19.199999999999996</c:v>
                </c:pt>
                <c:pt idx="2254">
                  <c:v>-57.399999999999984</c:v>
                </c:pt>
                <c:pt idx="2255">
                  <c:v>-55.399999999999935</c:v>
                </c:pt>
                <c:pt idx="2256">
                  <c:v>-7.6999999999999957</c:v>
                </c:pt>
                <c:pt idx="2257">
                  <c:v>-8.2000000000000064</c:v>
                </c:pt>
                <c:pt idx="2258">
                  <c:v>-9.100000000000108</c:v>
                </c:pt>
                <c:pt idx="2259">
                  <c:v>-11.099999999999977</c:v>
                </c:pt>
                <c:pt idx="2260">
                  <c:v>-251.19999999999996</c:v>
                </c:pt>
                <c:pt idx="2261">
                  <c:v>18.100000000000005</c:v>
                </c:pt>
                <c:pt idx="2262">
                  <c:v>18.300000000000004</c:v>
                </c:pt>
                <c:pt idx="2263">
                  <c:v>-592.2999999999995</c:v>
                </c:pt>
                <c:pt idx="2264">
                  <c:v>-38.499999999999979</c:v>
                </c:pt>
                <c:pt idx="2265">
                  <c:v>-36.600000000000051</c:v>
                </c:pt>
                <c:pt idx="2266">
                  <c:v>-10.199999999999987</c:v>
                </c:pt>
                <c:pt idx="2267">
                  <c:v>-10.799999999999986</c:v>
                </c:pt>
                <c:pt idx="2268">
                  <c:v>7.099999999999973</c:v>
                </c:pt>
                <c:pt idx="2269">
                  <c:v>5.200000000000049</c:v>
                </c:pt>
                <c:pt idx="2270">
                  <c:v>14.69999999999999</c:v>
                </c:pt>
                <c:pt idx="2271">
                  <c:v>15.19999999999999</c:v>
                </c:pt>
                <c:pt idx="2272">
                  <c:v>970.49999999999977</c:v>
                </c:pt>
                <c:pt idx="2273">
                  <c:v>-30.19999999999996</c:v>
                </c:pt>
                <c:pt idx="2274">
                  <c:v>-28.399999999999981</c:v>
                </c:pt>
                <c:pt idx="2275">
                  <c:v>-238.79999999999998</c:v>
                </c:pt>
                <c:pt idx="2276">
                  <c:v>-12.999999999999989</c:v>
                </c:pt>
                <c:pt idx="2277">
                  <c:v>-13.5</c:v>
                </c:pt>
                <c:pt idx="2278">
                  <c:v>18.900000000000006</c:v>
                </c:pt>
                <c:pt idx="2279">
                  <c:v>16.900000000000048</c:v>
                </c:pt>
                <c:pt idx="2280">
                  <c:v>13.79999999999999</c:v>
                </c:pt>
                <c:pt idx="2281">
                  <c:v>14.3</c:v>
                </c:pt>
                <c:pt idx="2282">
                  <c:v>-24.000000000000021</c:v>
                </c:pt>
                <c:pt idx="2283">
                  <c:v>-22.199999999999953</c:v>
                </c:pt>
                <c:pt idx="2284">
                  <c:v>402.5</c:v>
                </c:pt>
                <c:pt idx="2285">
                  <c:v>-12.5</c:v>
                </c:pt>
                <c:pt idx="2286">
                  <c:v>-12.799999999999988</c:v>
                </c:pt>
                <c:pt idx="2287">
                  <c:v>-1237.2999999999997</c:v>
                </c:pt>
                <c:pt idx="2288">
                  <c:v>16.000000000000014</c:v>
                </c:pt>
                <c:pt idx="2289">
                  <c:v>13.999999999999968</c:v>
                </c:pt>
                <c:pt idx="2290">
                  <c:v>15.200000000000003</c:v>
                </c:pt>
                <c:pt idx="2291">
                  <c:v>15.800000000000002</c:v>
                </c:pt>
                <c:pt idx="2292">
                  <c:v>-30.100000000000016</c:v>
                </c:pt>
                <c:pt idx="2293">
                  <c:v>-28.099999999999969</c:v>
                </c:pt>
                <c:pt idx="2294">
                  <c:v>-12.199999999999989</c:v>
                </c:pt>
                <c:pt idx="2295">
                  <c:v>-12.599999999999989</c:v>
                </c:pt>
                <c:pt idx="2296">
                  <c:v>1085.9000000000001</c:v>
                </c:pt>
                <c:pt idx="2297">
                  <c:v>8.999999999999897</c:v>
                </c:pt>
                <c:pt idx="2298">
                  <c:v>7.0000000000000284</c:v>
                </c:pt>
                <c:pt idx="2299">
                  <c:v>-255.60000000000008</c:v>
                </c:pt>
                <c:pt idx="2300">
                  <c:v>17.299999999999994</c:v>
                </c:pt>
                <c:pt idx="2301">
                  <c:v>17.799999999999994</c:v>
                </c:pt>
                <c:pt idx="2302">
                  <c:v>-45.199999999999996</c:v>
                </c:pt>
                <c:pt idx="2303">
                  <c:v>-43.200000000000038</c:v>
                </c:pt>
                <c:pt idx="2304">
                  <c:v>-8.4000000000000075</c:v>
                </c:pt>
                <c:pt idx="2305">
                  <c:v>-9.0000000000000071</c:v>
                </c:pt>
                <c:pt idx="2306">
                  <c:v>-8.799999999999919</c:v>
                </c:pt>
                <c:pt idx="2307">
                  <c:v>-10.800000000000054</c:v>
                </c:pt>
                <c:pt idx="2308">
                  <c:v>-22.000000000000064</c:v>
                </c:pt>
                <c:pt idx="2309">
                  <c:v>16.499999999999993</c:v>
                </c:pt>
                <c:pt idx="2310">
                  <c:v>16.799999999999994</c:v>
                </c:pt>
                <c:pt idx="2311">
                  <c:v>1009.6</c:v>
                </c:pt>
                <c:pt idx="2312">
                  <c:v>-28.500000000000014</c:v>
                </c:pt>
                <c:pt idx="2313">
                  <c:v>-26.29999999999999</c:v>
                </c:pt>
                <c:pt idx="2314">
                  <c:v>-12.2</c:v>
                </c:pt>
                <c:pt idx="2315">
                  <c:v>-12.6</c:v>
                </c:pt>
                <c:pt idx="2316">
                  <c:v>7.3999999999999844</c:v>
                </c:pt>
                <c:pt idx="2317">
                  <c:v>5.400000000000027</c:v>
                </c:pt>
                <c:pt idx="2318">
                  <c:v>14.900000000000002</c:v>
                </c:pt>
                <c:pt idx="2319">
                  <c:v>15.100000000000001</c:v>
                </c:pt>
                <c:pt idx="2320">
                  <c:v>-717.69999999999993</c:v>
                </c:pt>
                <c:pt idx="2321">
                  <c:v>-22.499999999999964</c:v>
                </c:pt>
                <c:pt idx="2322">
                  <c:v>-20.500000000000007</c:v>
                </c:pt>
                <c:pt idx="2323">
                  <c:v>395.8</c:v>
                </c:pt>
                <c:pt idx="2324">
                  <c:v>-13.3</c:v>
                </c:pt>
                <c:pt idx="2325">
                  <c:v>-13.700000000000001</c:v>
                </c:pt>
                <c:pt idx="2326">
                  <c:v>16.39999999999997</c:v>
                </c:pt>
                <c:pt idx="2327">
                  <c:v>14.399999999999924</c:v>
                </c:pt>
                <c:pt idx="2328">
                  <c:v>13.700000000000001</c:v>
                </c:pt>
                <c:pt idx="2329">
                  <c:v>14.099999999999991</c:v>
                </c:pt>
                <c:pt idx="2330">
                  <c:v>-21.000000000000085</c:v>
                </c:pt>
                <c:pt idx="2331">
                  <c:v>-19.099999999999984</c:v>
                </c:pt>
                <c:pt idx="2332">
                  <c:v>-233.1999999999999</c:v>
                </c:pt>
                <c:pt idx="2333">
                  <c:v>-12.599999999999989</c:v>
                </c:pt>
                <c:pt idx="2334">
                  <c:v>-12.999999999999989</c:v>
                </c:pt>
                <c:pt idx="2335">
                  <c:v>1287.8</c:v>
                </c:pt>
                <c:pt idx="2336">
                  <c:v>15.000000000000036</c:v>
                </c:pt>
                <c:pt idx="2337">
                  <c:v>13.199999999999967</c:v>
                </c:pt>
                <c:pt idx="2338">
                  <c:v>14.000000000000002</c:v>
                </c:pt>
                <c:pt idx="2339">
                  <c:v>14.600000000000001</c:v>
                </c:pt>
                <c:pt idx="2340">
                  <c:v>-30.000000000000071</c:v>
                </c:pt>
                <c:pt idx="2341">
                  <c:v>-28.099999999999969</c:v>
                </c:pt>
                <c:pt idx="2342">
                  <c:v>-10.699999999999998</c:v>
                </c:pt>
                <c:pt idx="2343">
                  <c:v>-11.099999999999998</c:v>
                </c:pt>
                <c:pt idx="2344">
                  <c:v>-1461.9999999999998</c:v>
                </c:pt>
                <c:pt idx="2345">
                  <c:v>7.8999999999999737</c:v>
                </c:pt>
                <c:pt idx="2346">
                  <c:v>5.8000000000000718</c:v>
                </c:pt>
                <c:pt idx="2347">
                  <c:v>-21.999999999999975</c:v>
                </c:pt>
                <c:pt idx="2348">
                  <c:v>17.299999999999994</c:v>
                </c:pt>
                <c:pt idx="2349">
                  <c:v>17.799999999999994</c:v>
                </c:pt>
                <c:pt idx="2350">
                  <c:v>-43.400000000000013</c:v>
                </c:pt>
                <c:pt idx="2351">
                  <c:v>-41.39999999999997</c:v>
                </c:pt>
                <c:pt idx="2352">
                  <c:v>-8.8000000000000078</c:v>
                </c:pt>
                <c:pt idx="2353">
                  <c:v>-9.2999999999999972</c:v>
                </c:pt>
                <c:pt idx="2354">
                  <c:v>-8.8999999999999524</c:v>
                </c:pt>
                <c:pt idx="2355">
                  <c:v>-10.899999999999999</c:v>
                </c:pt>
                <c:pt idx="2356">
                  <c:v>-222.00000000000003</c:v>
                </c:pt>
                <c:pt idx="2357">
                  <c:v>16.699999999999992</c:v>
                </c:pt>
                <c:pt idx="2358">
                  <c:v>16.699999999999992</c:v>
                </c:pt>
                <c:pt idx="2359">
                  <c:v>-636.70000000000039</c:v>
                </c:pt>
                <c:pt idx="2360">
                  <c:v>-28.300000000000036</c:v>
                </c:pt>
                <c:pt idx="2361">
                  <c:v>-26.29999999999999</c:v>
                </c:pt>
                <c:pt idx="2362">
                  <c:v>-11.099999999999998</c:v>
                </c:pt>
                <c:pt idx="2363">
                  <c:v>-11.399999999999999</c:v>
                </c:pt>
                <c:pt idx="2364">
                  <c:v>3.5000000000000142</c:v>
                </c:pt>
                <c:pt idx="2365">
                  <c:v>1.699999999999946</c:v>
                </c:pt>
                <c:pt idx="2366">
                  <c:v>14.200000000000001</c:v>
                </c:pt>
                <c:pt idx="2367">
                  <c:v>14.39999999999999</c:v>
                </c:pt>
                <c:pt idx="2368">
                  <c:v>913.89999999999952</c:v>
                </c:pt>
                <c:pt idx="2369">
                  <c:v>-21.699999999999964</c:v>
                </c:pt>
                <c:pt idx="2370">
                  <c:v>-19.700000000000006</c:v>
                </c:pt>
                <c:pt idx="2371">
                  <c:v>-195.10000000000005</c:v>
                </c:pt>
                <c:pt idx="2372">
                  <c:v>-13.1</c:v>
                </c:pt>
                <c:pt idx="2373">
                  <c:v>-13.5</c:v>
                </c:pt>
                <c:pt idx="2374">
                  <c:v>12.399999999999967</c:v>
                </c:pt>
                <c:pt idx="2375">
                  <c:v>10.499999999999954</c:v>
                </c:pt>
                <c:pt idx="2376">
                  <c:v>13.599999999999989</c:v>
                </c:pt>
                <c:pt idx="2377">
                  <c:v>14.3</c:v>
                </c:pt>
                <c:pt idx="2378">
                  <c:v>-17.69999999999996</c:v>
                </c:pt>
                <c:pt idx="2379">
                  <c:v>-15.800000000000036</c:v>
                </c:pt>
                <c:pt idx="2380">
                  <c:v>331.59999999999991</c:v>
                </c:pt>
                <c:pt idx="2381">
                  <c:v>-12.399999999999988</c:v>
                </c:pt>
                <c:pt idx="2382">
                  <c:v>-12.7</c:v>
                </c:pt>
                <c:pt idx="2383">
                  <c:v>-1562.1000000000001</c:v>
                </c:pt>
                <c:pt idx="2384">
                  <c:v>12.200000000000077</c:v>
                </c:pt>
                <c:pt idx="2385">
                  <c:v>10.000000000000053</c:v>
                </c:pt>
                <c:pt idx="2386">
                  <c:v>15.500000000000002</c:v>
                </c:pt>
                <c:pt idx="2387">
                  <c:v>15.799999999999992</c:v>
                </c:pt>
                <c:pt idx="2388">
                  <c:v>-24.599999999999955</c:v>
                </c:pt>
                <c:pt idx="2389">
                  <c:v>-22.599999999999998</c:v>
                </c:pt>
                <c:pt idx="2390">
                  <c:v>-12.599999999999989</c:v>
                </c:pt>
                <c:pt idx="2391">
                  <c:v>-13</c:v>
                </c:pt>
                <c:pt idx="2392">
                  <c:v>1400.3</c:v>
                </c:pt>
                <c:pt idx="2393">
                  <c:v>5.600000000000005</c:v>
                </c:pt>
                <c:pt idx="2394">
                  <c:v>3.6000000000000476</c:v>
                </c:pt>
                <c:pt idx="2395">
                  <c:v>-298.59999999999991</c:v>
                </c:pt>
                <c:pt idx="2396">
                  <c:v>18.199999999999992</c:v>
                </c:pt>
                <c:pt idx="2397">
                  <c:v>18.699999999999996</c:v>
                </c:pt>
                <c:pt idx="2398">
                  <c:v>-47.300000000000075</c:v>
                </c:pt>
                <c:pt idx="2399">
                  <c:v>-45.099999999999959</c:v>
                </c:pt>
                <c:pt idx="2400">
                  <c:v>-8.0999999999999961</c:v>
                </c:pt>
                <c:pt idx="2401">
                  <c:v>-8.4000000000000075</c:v>
                </c:pt>
                <c:pt idx="2402">
                  <c:v>-14.599999999999991</c:v>
                </c:pt>
                <c:pt idx="2403">
                  <c:v>-16.299999999999937</c:v>
                </c:pt>
                <c:pt idx="2404">
                  <c:v>-32.600000000000051</c:v>
                </c:pt>
                <c:pt idx="2405">
                  <c:v>17.299999999999994</c:v>
                </c:pt>
                <c:pt idx="2406">
                  <c:v>17.299999999999994</c:v>
                </c:pt>
                <c:pt idx="2407">
                  <c:v>1104.5000000000002</c:v>
                </c:pt>
                <c:pt idx="2408">
                  <c:v>-29.900000000000038</c:v>
                </c:pt>
                <c:pt idx="2409">
                  <c:v>-27.699999999999925</c:v>
                </c:pt>
                <c:pt idx="2410">
                  <c:v>-12.299999999999999</c:v>
                </c:pt>
                <c:pt idx="2411">
                  <c:v>-12.6</c:v>
                </c:pt>
                <c:pt idx="2412">
                  <c:v>3.0000000000000249</c:v>
                </c:pt>
                <c:pt idx="2413">
                  <c:v>1.0000000000000675</c:v>
                </c:pt>
                <c:pt idx="2414">
                  <c:v>15.900000000000002</c:v>
                </c:pt>
                <c:pt idx="2415">
                  <c:v>16.100000000000001</c:v>
                </c:pt>
                <c:pt idx="2416">
                  <c:v>-768.49999999999955</c:v>
                </c:pt>
                <c:pt idx="2417">
                  <c:v>-23.799999999999955</c:v>
                </c:pt>
                <c:pt idx="2418">
                  <c:v>-21.799999999999997</c:v>
                </c:pt>
                <c:pt idx="2419">
                  <c:v>391.90000000000003</c:v>
                </c:pt>
                <c:pt idx="2420">
                  <c:v>-13.5</c:v>
                </c:pt>
                <c:pt idx="2421">
                  <c:v>-14.100000000000001</c:v>
                </c:pt>
                <c:pt idx="2422">
                  <c:v>12.900000000000045</c:v>
                </c:pt>
                <c:pt idx="2423">
                  <c:v>11.000000000000032</c:v>
                </c:pt>
                <c:pt idx="2424">
                  <c:v>14.79999999999999</c:v>
                </c:pt>
                <c:pt idx="2425">
                  <c:v>15.19999999999999</c:v>
                </c:pt>
                <c:pt idx="2426">
                  <c:v>-22.40000000000002</c:v>
                </c:pt>
                <c:pt idx="2427">
                  <c:v>-20.600000000000041</c:v>
                </c:pt>
                <c:pt idx="2428">
                  <c:v>-231.29999999999995</c:v>
                </c:pt>
                <c:pt idx="2429">
                  <c:v>-12.5</c:v>
                </c:pt>
                <c:pt idx="2430">
                  <c:v>-12.9</c:v>
                </c:pt>
                <c:pt idx="2431">
                  <c:v>1570.3</c:v>
                </c:pt>
                <c:pt idx="2432">
                  <c:v>12.900000000000045</c:v>
                </c:pt>
                <c:pt idx="2433">
                  <c:v>11.000000000000032</c:v>
                </c:pt>
                <c:pt idx="2434">
                  <c:v>15.399999999999991</c:v>
                </c:pt>
                <c:pt idx="2435">
                  <c:v>15.999999999999991</c:v>
                </c:pt>
                <c:pt idx="2436">
                  <c:v>-33.999999999999986</c:v>
                </c:pt>
                <c:pt idx="2437">
                  <c:v>-32.000000000000028</c:v>
                </c:pt>
                <c:pt idx="2438">
                  <c:v>-10.899999999999999</c:v>
                </c:pt>
                <c:pt idx="2439">
                  <c:v>-11.299999999999999</c:v>
                </c:pt>
                <c:pt idx="2440">
                  <c:v>-1757.3</c:v>
                </c:pt>
                <c:pt idx="2441">
                  <c:v>5.200000000000049</c:v>
                </c:pt>
                <c:pt idx="2442">
                  <c:v>2.7000000000000135</c:v>
                </c:pt>
                <c:pt idx="2443">
                  <c:v>-39.899999999999913</c:v>
                </c:pt>
                <c:pt idx="2444">
                  <c:v>20.199999999999996</c:v>
                </c:pt>
                <c:pt idx="2445">
                  <c:v>20.899999999999984</c:v>
                </c:pt>
                <c:pt idx="2446">
                  <c:v>-55.600000000000094</c:v>
                </c:pt>
                <c:pt idx="2447">
                  <c:v>-53.300000000000033</c:v>
                </c:pt>
                <c:pt idx="2448">
                  <c:v>-8.6000000000000068</c:v>
                </c:pt>
                <c:pt idx="2449">
                  <c:v>-9.0999999999999961</c:v>
                </c:pt>
                <c:pt idx="2450">
                  <c:v>-14.800000000000058</c:v>
                </c:pt>
                <c:pt idx="2451">
                  <c:v>-16.899999999999959</c:v>
                </c:pt>
                <c:pt idx="2452">
                  <c:v>-253.09999999999988</c:v>
                </c:pt>
                <c:pt idx="2453">
                  <c:v>19.199999999999996</c:v>
                </c:pt>
                <c:pt idx="2454">
                  <c:v>19.299999999999994</c:v>
                </c:pt>
                <c:pt idx="2455">
                  <c:v>-658.50000000000011</c:v>
                </c:pt>
                <c:pt idx="2456">
                  <c:v>-38.500000000000064</c:v>
                </c:pt>
                <c:pt idx="2457">
                  <c:v>-36.399999999999984</c:v>
                </c:pt>
                <c:pt idx="2458">
                  <c:v>-11.299999999999999</c:v>
                </c:pt>
                <c:pt idx="2459">
                  <c:v>-11.7</c:v>
                </c:pt>
                <c:pt idx="2460">
                  <c:v>3.0000000000000249</c:v>
                </c:pt>
                <c:pt idx="2461">
                  <c:v>0.90000000000003411</c:v>
                </c:pt>
                <c:pt idx="2462">
                  <c:v>16.199999999999992</c:v>
                </c:pt>
                <c:pt idx="2463">
                  <c:v>16.500000000000004</c:v>
                </c:pt>
                <c:pt idx="2464">
                  <c:v>1106.8999999999999</c:v>
                </c:pt>
                <c:pt idx="2465">
                  <c:v>-31.199999999999939</c:v>
                </c:pt>
                <c:pt idx="2466">
                  <c:v>-28.900000000000059</c:v>
                </c:pt>
                <c:pt idx="2467">
                  <c:v>-223.1</c:v>
                </c:pt>
                <c:pt idx="2468">
                  <c:v>-14.500000000000002</c:v>
                </c:pt>
                <c:pt idx="2469">
                  <c:v>-14.999999999999991</c:v>
                </c:pt>
                <c:pt idx="2470">
                  <c:v>15.299999999999958</c:v>
                </c:pt>
                <c:pt idx="2471">
                  <c:v>12.999999999999989</c:v>
                </c:pt>
                <c:pt idx="2472">
                  <c:v>15.799999999999992</c:v>
                </c:pt>
                <c:pt idx="2473">
                  <c:v>16.399999999999991</c:v>
                </c:pt>
                <c:pt idx="2474">
                  <c:v>-26.29999999999999</c:v>
                </c:pt>
                <c:pt idx="2475">
                  <c:v>-24.100000000000055</c:v>
                </c:pt>
                <c:pt idx="2476">
                  <c:v>394.9</c:v>
                </c:pt>
                <c:pt idx="2477">
                  <c:v>-13.5</c:v>
                </c:pt>
                <c:pt idx="2478">
                  <c:v>-13.999999999999989</c:v>
                </c:pt>
                <c:pt idx="2479">
                  <c:v>-1743.0999999999997</c:v>
                </c:pt>
                <c:pt idx="2480">
                  <c:v>15.899999999999981</c:v>
                </c:pt>
                <c:pt idx="2481">
                  <c:v>13.499999999999979</c:v>
                </c:pt>
                <c:pt idx="2482">
                  <c:v>17.799999999999994</c:v>
                </c:pt>
                <c:pt idx="2483">
                  <c:v>18.399999999999995</c:v>
                </c:pt>
                <c:pt idx="2484">
                  <c:v>-33.800000000000004</c:v>
                </c:pt>
                <c:pt idx="2485">
                  <c:v>-31.700000000000017</c:v>
                </c:pt>
                <c:pt idx="2486">
                  <c:v>-13.599999999999989</c:v>
                </c:pt>
                <c:pt idx="2487">
                  <c:v>-14.100000000000001</c:v>
                </c:pt>
                <c:pt idx="2488">
                  <c:v>1514.2</c:v>
                </c:pt>
                <c:pt idx="2489">
                  <c:v>9.0000000000000746</c:v>
                </c:pt>
                <c:pt idx="2490">
                  <c:v>6.5999999999999837</c:v>
                </c:pt>
                <c:pt idx="2491">
                  <c:v>-321.29999999999978</c:v>
                </c:pt>
                <c:pt idx="2492">
                  <c:v>21.499999999999986</c:v>
                </c:pt>
                <c:pt idx="2493">
                  <c:v>22.199999999999996</c:v>
                </c:pt>
                <c:pt idx="2494">
                  <c:v>-60.999999999999943</c:v>
                </c:pt>
                <c:pt idx="2495">
                  <c:v>-58.699999999999974</c:v>
                </c:pt>
                <c:pt idx="2496">
                  <c:v>-9.0000000000000071</c:v>
                </c:pt>
                <c:pt idx="2497">
                  <c:v>-9.4999999999999964</c:v>
                </c:pt>
                <c:pt idx="2498">
                  <c:v>-13.100000000000023</c:v>
                </c:pt>
                <c:pt idx="2499">
                  <c:v>-15.300000000000047</c:v>
                </c:pt>
                <c:pt idx="2500">
                  <c:v>-51.100000000000101</c:v>
                </c:pt>
                <c:pt idx="2501">
                  <c:v>20.199999999999996</c:v>
                </c:pt>
                <c:pt idx="2502">
                  <c:v>20.399999999999995</c:v>
                </c:pt>
                <c:pt idx="2503">
                  <c:v>1343.1000000000004</c:v>
                </c:pt>
                <c:pt idx="2504">
                  <c:v>-43.400000000000013</c:v>
                </c:pt>
                <c:pt idx="2505">
                  <c:v>-40.90000000000007</c:v>
                </c:pt>
                <c:pt idx="2506">
                  <c:v>-14.39999999999999</c:v>
                </c:pt>
                <c:pt idx="2507">
                  <c:v>-14.999999999999991</c:v>
                </c:pt>
                <c:pt idx="2508">
                  <c:v>10.000000000000053</c:v>
                </c:pt>
                <c:pt idx="2509">
                  <c:v>7.4999999999999289</c:v>
                </c:pt>
                <c:pt idx="2510">
                  <c:v>18.900000000000006</c:v>
                </c:pt>
                <c:pt idx="2511">
                  <c:v>19.500000000000007</c:v>
                </c:pt>
                <c:pt idx="2512">
                  <c:v>-766.8</c:v>
                </c:pt>
                <c:pt idx="2513">
                  <c:v>-37.5</c:v>
                </c:pt>
                <c:pt idx="2514">
                  <c:v>-34.90000000000002</c:v>
                </c:pt>
                <c:pt idx="2515">
                  <c:v>481.09999999999991</c:v>
                </c:pt>
                <c:pt idx="2516">
                  <c:v>-15.899999999999991</c:v>
                </c:pt>
                <c:pt idx="2517">
                  <c:v>-16.700000000000003</c:v>
                </c:pt>
                <c:pt idx="2518">
                  <c:v>20.500000000000007</c:v>
                </c:pt>
                <c:pt idx="2519">
                  <c:v>18.100000000000005</c:v>
                </c:pt>
                <c:pt idx="2520">
                  <c:v>18.300000000000004</c:v>
                </c:pt>
                <c:pt idx="2521">
                  <c:v>18.799999999999994</c:v>
                </c:pt>
                <c:pt idx="2522">
                  <c:v>-36.800000000000033</c:v>
                </c:pt>
                <c:pt idx="2523">
                  <c:v>-34.499999999999972</c:v>
                </c:pt>
                <c:pt idx="2524">
                  <c:v>-263.59999999999991</c:v>
                </c:pt>
                <c:pt idx="2525">
                  <c:v>-14.700000000000001</c:v>
                </c:pt>
                <c:pt idx="2526">
                  <c:v>-15.399999999999991</c:v>
                </c:pt>
                <c:pt idx="2527">
                  <c:v>1571.6999999999998</c:v>
                </c:pt>
                <c:pt idx="2528">
                  <c:v>22.399999999999931</c:v>
                </c:pt>
                <c:pt idx="2529">
                  <c:v>20.199999999999996</c:v>
                </c:pt>
                <c:pt idx="2530">
                  <c:v>18.499999999999982</c:v>
                </c:pt>
                <c:pt idx="2531">
                  <c:v>19.199999999999996</c:v>
                </c:pt>
                <c:pt idx="2532">
                  <c:v>-44.80000000000004</c:v>
                </c:pt>
                <c:pt idx="2533">
                  <c:v>-42.600000000000016</c:v>
                </c:pt>
                <c:pt idx="2534">
                  <c:v>-13.599999999999989</c:v>
                </c:pt>
                <c:pt idx="2535">
                  <c:v>-14.29999999999999</c:v>
                </c:pt>
                <c:pt idx="2536">
                  <c:v>-1908.8</c:v>
                </c:pt>
                <c:pt idx="2537">
                  <c:v>15.399999999999991</c:v>
                </c:pt>
                <c:pt idx="2538">
                  <c:v>12.800000000000011</c:v>
                </c:pt>
                <c:pt idx="2539">
                  <c:v>-70.29999999999994</c:v>
                </c:pt>
                <c:pt idx="2540">
                  <c:v>23.099999999999987</c:v>
                </c:pt>
                <c:pt idx="2541">
                  <c:v>24.099999999999987</c:v>
                </c:pt>
                <c:pt idx="2542">
                  <c:v>-65.299999999999955</c:v>
                </c:pt>
                <c:pt idx="2543">
                  <c:v>-62.60000000000003</c:v>
                </c:pt>
                <c:pt idx="2544">
                  <c:v>-11.199999999999987</c:v>
                </c:pt>
                <c:pt idx="2545">
                  <c:v>-12.1</c:v>
                </c:pt>
                <c:pt idx="2546">
                  <c:v>-5.3999999999999382</c:v>
                </c:pt>
                <c:pt idx="2547">
                  <c:v>-7.8999999999999737</c:v>
                </c:pt>
                <c:pt idx="2548">
                  <c:v>-348.7</c:v>
                </c:pt>
                <c:pt idx="2549">
                  <c:v>21.900000000000009</c:v>
                </c:pt>
                <c:pt idx="2550">
                  <c:v>22.199999999999996</c:v>
                </c:pt>
                <c:pt idx="2551">
                  <c:v>-595.3000000000003</c:v>
                </c:pt>
                <c:pt idx="2552">
                  <c:v>-48.599999999999973</c:v>
                </c:pt>
                <c:pt idx="2553">
                  <c:v>-46.10000000000003</c:v>
                </c:pt>
                <c:pt idx="2554">
                  <c:v>-13.5</c:v>
                </c:pt>
                <c:pt idx="2555">
                  <c:v>-14.100000000000001</c:v>
                </c:pt>
                <c:pt idx="2556">
                  <c:v>9.1000000000000192</c:v>
                </c:pt>
                <c:pt idx="2557">
                  <c:v>6.7000000000000171</c:v>
                </c:pt>
                <c:pt idx="2558">
                  <c:v>19.300000000000004</c:v>
                </c:pt>
                <c:pt idx="2559">
                  <c:v>19.700000000000006</c:v>
                </c:pt>
                <c:pt idx="2560">
                  <c:v>1216.7</c:v>
                </c:pt>
                <c:pt idx="2561">
                  <c:v>-42.399999999999949</c:v>
                </c:pt>
                <c:pt idx="2562">
                  <c:v>-39.599999999999987</c:v>
                </c:pt>
                <c:pt idx="2563">
                  <c:v>-234.29999999999998</c:v>
                </c:pt>
                <c:pt idx="2564">
                  <c:v>-16.799999999999994</c:v>
                </c:pt>
                <c:pt idx="2565">
                  <c:v>-17.699999999999992</c:v>
                </c:pt>
                <c:pt idx="2566">
                  <c:v>19.200000000000017</c:v>
                </c:pt>
                <c:pt idx="2567">
                  <c:v>16.600000000000037</c:v>
                </c:pt>
                <c:pt idx="2568">
                  <c:v>19.599999999999994</c:v>
                </c:pt>
                <c:pt idx="2569">
                  <c:v>20.300000000000008</c:v>
                </c:pt>
                <c:pt idx="2570">
                  <c:v>-38.499999999999979</c:v>
                </c:pt>
                <c:pt idx="2571">
                  <c:v>-36.000000000000028</c:v>
                </c:pt>
                <c:pt idx="2572">
                  <c:v>452.99999999999994</c:v>
                </c:pt>
                <c:pt idx="2573">
                  <c:v>-15.599999999999991</c:v>
                </c:pt>
                <c:pt idx="2574">
                  <c:v>-16.299999999999994</c:v>
                </c:pt>
                <c:pt idx="2575">
                  <c:v>-2129.3999999999996</c:v>
                </c:pt>
                <c:pt idx="2576">
                  <c:v>22.299999999999986</c:v>
                </c:pt>
                <c:pt idx="2577">
                  <c:v>19.600000000000062</c:v>
                </c:pt>
                <c:pt idx="2578">
                  <c:v>21.499999999999986</c:v>
                </c:pt>
                <c:pt idx="2579">
                  <c:v>22.199999999999996</c:v>
                </c:pt>
                <c:pt idx="2580">
                  <c:v>-45.300000000000026</c:v>
                </c:pt>
                <c:pt idx="2581">
                  <c:v>-42.599999999999923</c:v>
                </c:pt>
                <c:pt idx="2582">
                  <c:v>-16.399999999999991</c:v>
                </c:pt>
                <c:pt idx="2583">
                  <c:v>-17.299999999999994</c:v>
                </c:pt>
                <c:pt idx="2584">
                  <c:v>1749.4999999999998</c:v>
                </c:pt>
                <c:pt idx="2585">
                  <c:v>15.899999999999981</c:v>
                </c:pt>
                <c:pt idx="2586">
                  <c:v>12.699999999999978</c:v>
                </c:pt>
                <c:pt idx="2587">
                  <c:v>-389.7</c:v>
                </c:pt>
                <c:pt idx="2588">
                  <c:v>26.399999999999977</c:v>
                </c:pt>
                <c:pt idx="2589">
                  <c:v>27.200000000000003</c:v>
                </c:pt>
                <c:pt idx="2590">
                  <c:v>-79.199999999999974</c:v>
                </c:pt>
                <c:pt idx="2591">
                  <c:v>-76.499999999999972</c:v>
                </c:pt>
                <c:pt idx="2592">
                  <c:v>-11.499999999999998</c:v>
                </c:pt>
                <c:pt idx="2593">
                  <c:v>-12.5</c:v>
                </c:pt>
                <c:pt idx="2594">
                  <c:v>-8.4999999999999964</c:v>
                </c:pt>
                <c:pt idx="2595">
                  <c:v>-11.399999999999988</c:v>
                </c:pt>
                <c:pt idx="2596">
                  <c:v>-84.90000000000002</c:v>
                </c:pt>
                <c:pt idx="2597">
                  <c:v>25</c:v>
                </c:pt>
                <c:pt idx="2598">
                  <c:v>25.4</c:v>
                </c:pt>
                <c:pt idx="2599">
                  <c:v>1427.1</c:v>
                </c:pt>
                <c:pt idx="2600">
                  <c:v>-60.599999999999987</c:v>
                </c:pt>
                <c:pt idx="2601">
                  <c:v>-57.500000000000014</c:v>
                </c:pt>
                <c:pt idx="2602">
                  <c:v>-17.099999999999994</c:v>
                </c:pt>
                <c:pt idx="2603">
                  <c:v>-17.999999999999993</c:v>
                </c:pt>
                <c:pt idx="2604">
                  <c:v>15.300000000000047</c:v>
                </c:pt>
                <c:pt idx="2605">
                  <c:v>12.300000000000022</c:v>
                </c:pt>
                <c:pt idx="2606">
                  <c:v>23.699999999999989</c:v>
                </c:pt>
                <c:pt idx="2607">
                  <c:v>24.599999999999998</c:v>
                </c:pt>
                <c:pt idx="2608">
                  <c:v>-600.0999999999998</c:v>
                </c:pt>
                <c:pt idx="2609">
                  <c:v>-54.100000000000037</c:v>
                </c:pt>
                <c:pt idx="2610">
                  <c:v>-51.100000000000009</c:v>
                </c:pt>
                <c:pt idx="2611">
                  <c:v>696.8</c:v>
                </c:pt>
                <c:pt idx="2612">
                  <c:v>-18.899999999999995</c:v>
                </c:pt>
                <c:pt idx="2613">
                  <c:v>-19.899999999999995</c:v>
                </c:pt>
                <c:pt idx="2614">
                  <c:v>29.399999999999959</c:v>
                </c:pt>
                <c:pt idx="2615">
                  <c:v>26.500000000000057</c:v>
                </c:pt>
                <c:pt idx="2616">
                  <c:v>22.299999999999986</c:v>
                </c:pt>
                <c:pt idx="2617">
                  <c:v>23.299999999999986</c:v>
                </c:pt>
                <c:pt idx="2618">
                  <c:v>-52.099999999999987</c:v>
                </c:pt>
                <c:pt idx="2619">
                  <c:v>-49.199999999999996</c:v>
                </c:pt>
                <c:pt idx="2620">
                  <c:v>-341.09999999999997</c:v>
                </c:pt>
                <c:pt idx="2621">
                  <c:v>-17.799999999999994</c:v>
                </c:pt>
                <c:pt idx="2622">
                  <c:v>-18.699999999999996</c:v>
                </c:pt>
                <c:pt idx="2623">
                  <c:v>1171.4999999999995</c:v>
                </c:pt>
                <c:pt idx="2624">
                  <c:v>30.700000000000038</c:v>
                </c:pt>
                <c:pt idx="2625">
                  <c:v>27.800000000000047</c:v>
                </c:pt>
                <c:pt idx="2626">
                  <c:v>21.599999999999998</c:v>
                </c:pt>
                <c:pt idx="2627">
                  <c:v>22.599999999999998</c:v>
                </c:pt>
                <c:pt idx="2628">
                  <c:v>-54.199999999999982</c:v>
                </c:pt>
                <c:pt idx="2629">
                  <c:v>-51.499999999999964</c:v>
                </c:pt>
                <c:pt idx="2630">
                  <c:v>-16.499999999999993</c:v>
                </c:pt>
                <c:pt idx="2631">
                  <c:v>-17.399999999999991</c:v>
                </c:pt>
                <c:pt idx="2632">
                  <c:v>-1520.7999999999997</c:v>
                </c:pt>
                <c:pt idx="2633">
                  <c:v>24.699999999999989</c:v>
                </c:pt>
                <c:pt idx="2634">
                  <c:v>21.800000000000086</c:v>
                </c:pt>
                <c:pt idx="2635">
                  <c:v>-66.300000000000068</c:v>
                </c:pt>
                <c:pt idx="2636">
                  <c:v>24.599999999999998</c:v>
                </c:pt>
                <c:pt idx="2637">
                  <c:v>25.499999999999989</c:v>
                </c:pt>
                <c:pt idx="2638">
                  <c:v>-66.099999999999952</c:v>
                </c:pt>
                <c:pt idx="2639">
                  <c:v>-63.100000000000023</c:v>
                </c:pt>
                <c:pt idx="2640">
                  <c:v>-14.900000000000002</c:v>
                </c:pt>
                <c:pt idx="2641">
                  <c:v>-15.999999999999991</c:v>
                </c:pt>
                <c:pt idx="2642">
                  <c:v>8.9999999999999858</c:v>
                </c:pt>
                <c:pt idx="2643">
                  <c:v>6.1000000000000831</c:v>
                </c:pt>
                <c:pt idx="2644">
                  <c:v>-271.8</c:v>
                </c:pt>
                <c:pt idx="2645">
                  <c:v>23.299999999999986</c:v>
                </c:pt>
                <c:pt idx="2646">
                  <c:v>24.099999999999987</c:v>
                </c:pt>
                <c:pt idx="2647">
                  <c:v>-547.39999999999964</c:v>
                </c:pt>
                <c:pt idx="2648">
                  <c:v>-53.600000000000044</c:v>
                </c:pt>
                <c:pt idx="2649">
                  <c:v>-50.799999999999912</c:v>
                </c:pt>
                <c:pt idx="2650">
                  <c:v>-16.599999999999991</c:v>
                </c:pt>
                <c:pt idx="2651">
                  <c:v>-17.599999999999994</c:v>
                </c:pt>
                <c:pt idx="2652">
                  <c:v>21.10000000000003</c:v>
                </c:pt>
                <c:pt idx="2653">
                  <c:v>18.400000000000016</c:v>
                </c:pt>
                <c:pt idx="2654">
                  <c:v>21.300000000000008</c:v>
                </c:pt>
                <c:pt idx="2655">
                  <c:v>22.199999999999996</c:v>
                </c:pt>
                <c:pt idx="2656">
                  <c:v>1235.5999999999997</c:v>
                </c:pt>
                <c:pt idx="2657">
                  <c:v>-49.000000000000021</c:v>
                </c:pt>
                <c:pt idx="2658">
                  <c:v>-46.10000000000003</c:v>
                </c:pt>
                <c:pt idx="2659">
                  <c:v>-240.19999999999993</c:v>
                </c:pt>
                <c:pt idx="2660">
                  <c:v>-19.300000000000004</c:v>
                </c:pt>
                <c:pt idx="2661">
                  <c:v>-20.199999999999996</c:v>
                </c:pt>
                <c:pt idx="2662">
                  <c:v>25.80000000000009</c:v>
                </c:pt>
                <c:pt idx="2663">
                  <c:v>22.999999999999954</c:v>
                </c:pt>
                <c:pt idx="2664">
                  <c:v>22.500000000000007</c:v>
                </c:pt>
                <c:pt idx="2665">
                  <c:v>23.299999999999986</c:v>
                </c:pt>
                <c:pt idx="2666">
                  <c:v>-47.599999999999994</c:v>
                </c:pt>
                <c:pt idx="2667">
                  <c:v>-44.599999999999973</c:v>
                </c:pt>
                <c:pt idx="2668">
                  <c:v>509</c:v>
                </c:pt>
                <c:pt idx="2669">
                  <c:v>-18.300000000000004</c:v>
                </c:pt>
                <c:pt idx="2670">
                  <c:v>-19.300000000000004</c:v>
                </c:pt>
                <c:pt idx="2671">
                  <c:v>-1523.7</c:v>
                </c:pt>
                <c:pt idx="2672">
                  <c:v>31.300000000000061</c:v>
                </c:pt>
                <c:pt idx="2673">
                  <c:v>28.399999999999981</c:v>
                </c:pt>
                <c:pt idx="2674">
                  <c:v>22.4</c:v>
                </c:pt>
                <c:pt idx="2675">
                  <c:v>23.299999999999986</c:v>
                </c:pt>
                <c:pt idx="2676">
                  <c:v>-47.100000000000009</c:v>
                </c:pt>
                <c:pt idx="2677">
                  <c:v>-43.899999999999913</c:v>
                </c:pt>
                <c:pt idx="2678">
                  <c:v>-18.900000000000006</c:v>
                </c:pt>
                <c:pt idx="2679">
                  <c:v>-19.799999999999994</c:v>
                </c:pt>
                <c:pt idx="2680">
                  <c:v>1154.8000000000002</c:v>
                </c:pt>
                <c:pt idx="2681">
                  <c:v>28.600000000000048</c:v>
                </c:pt>
                <c:pt idx="2682">
                  <c:v>25.499999999999989</c:v>
                </c:pt>
                <c:pt idx="2683">
                  <c:v>-275.60000000000002</c:v>
                </c:pt>
                <c:pt idx="2684">
                  <c:v>24</c:v>
                </c:pt>
                <c:pt idx="2685">
                  <c:v>24.899999999999988</c:v>
                </c:pt>
                <c:pt idx="2686">
                  <c:v>-58.999999999999986</c:v>
                </c:pt>
                <c:pt idx="2687">
                  <c:v>-56.00000000000005</c:v>
                </c:pt>
                <c:pt idx="2688">
                  <c:v>-16.499999999999993</c:v>
                </c:pt>
                <c:pt idx="2689">
                  <c:v>-17.299999999999994</c:v>
                </c:pt>
                <c:pt idx="2690">
                  <c:v>15.300000000000047</c:v>
                </c:pt>
                <c:pt idx="2691">
                  <c:v>12.400000000000055</c:v>
                </c:pt>
                <c:pt idx="2692">
                  <c:v>-62.300000000000068</c:v>
                </c:pt>
                <c:pt idx="2693">
                  <c:v>22.699999999999985</c:v>
                </c:pt>
                <c:pt idx="2694">
                  <c:v>23.299999999999986</c:v>
                </c:pt>
                <c:pt idx="2695">
                  <c:v>1207.0999999999999</c:v>
                </c:pt>
                <c:pt idx="2696">
                  <c:v>-49.699999999999896</c:v>
                </c:pt>
                <c:pt idx="2697">
                  <c:v>-46.8</c:v>
                </c:pt>
                <c:pt idx="2698">
                  <c:v>-19.399999999999995</c:v>
                </c:pt>
                <c:pt idx="2699">
                  <c:v>-20.299999999999997</c:v>
                </c:pt>
                <c:pt idx="2700">
                  <c:v>23.4</c:v>
                </c:pt>
                <c:pt idx="2701">
                  <c:v>20.300000000000029</c:v>
                </c:pt>
                <c:pt idx="2702">
                  <c:v>23.4</c:v>
                </c:pt>
                <c:pt idx="2703">
                  <c:v>24.099999999999987</c:v>
                </c:pt>
                <c:pt idx="2704">
                  <c:v>-591.19999999999993</c:v>
                </c:pt>
                <c:pt idx="2705">
                  <c:v>-48.000000000000043</c:v>
                </c:pt>
                <c:pt idx="2706">
                  <c:v>-45.000000000000014</c:v>
                </c:pt>
                <c:pt idx="2707">
                  <c:v>-19.500000000000007</c:v>
                </c:pt>
                <c:pt idx="2708">
                  <c:v>-20.399999999999995</c:v>
                </c:pt>
                <c:pt idx="2709">
                  <c:v>19.500000000000028</c:v>
                </c:pt>
                <c:pt idx="2710">
                  <c:v>16.300000000000026</c:v>
                </c:pt>
                <c:pt idx="2711">
                  <c:v>24.4</c:v>
                </c:pt>
                <c:pt idx="2712">
                  <c:v>25.29999999999999</c:v>
                </c:pt>
                <c:pt idx="2713">
                  <c:v>-52.299999999999969</c:v>
                </c:pt>
                <c:pt idx="2714">
                  <c:v>-49.399999999999977</c:v>
                </c:pt>
                <c:pt idx="2715">
                  <c:v>-37.800000000000011</c:v>
                </c:pt>
                <c:pt idx="2716">
                  <c:v>49.399999999999977</c:v>
                </c:pt>
                <c:pt idx="2717">
                  <c:v>46.999999999999986</c:v>
                </c:pt>
                <c:pt idx="2718">
                  <c:v>-109.90000000000002</c:v>
                </c:pt>
                <c:pt idx="2719">
                  <c:v>-34.9</c:v>
                </c:pt>
                <c:pt idx="2720">
                  <c:v>46.400000000000041</c:v>
                </c:pt>
                <c:pt idx="2721">
                  <c:v>45.199999999999982</c:v>
                </c:pt>
                <c:pt idx="2722">
                  <c:v>-58.399999999999963</c:v>
                </c:pt>
                <c:pt idx="2723">
                  <c:v>-55.900000000000013</c:v>
                </c:pt>
                <c:pt idx="2724">
                  <c:v>-15.700000000000003</c:v>
                </c:pt>
                <c:pt idx="2725">
                  <c:v>-16.700000000000003</c:v>
                </c:pt>
                <c:pt idx="2726">
                  <c:v>30.900000000000016</c:v>
                </c:pt>
                <c:pt idx="2727">
                  <c:v>28.499999999999925</c:v>
                </c:pt>
                <c:pt idx="2728">
                  <c:v>20.399999999999995</c:v>
                </c:pt>
                <c:pt idx="2729">
                  <c:v>21.599999999999998</c:v>
                </c:pt>
                <c:pt idx="2730">
                  <c:v>-64.599999999999994</c:v>
                </c:pt>
                <c:pt idx="2731">
                  <c:v>-62.300000000000018</c:v>
                </c:pt>
                <c:pt idx="2732">
                  <c:v>-14.100000000000001</c:v>
                </c:pt>
                <c:pt idx="2733">
                  <c:v>-15.300000000000002</c:v>
                </c:pt>
                <c:pt idx="2734">
                  <c:v>37.099999999999952</c:v>
                </c:pt>
                <c:pt idx="2735">
                  <c:v>34.600000000000009</c:v>
                </c:pt>
                <c:pt idx="2736">
                  <c:v>18.799999999999994</c:v>
                </c:pt>
                <c:pt idx="2737">
                  <c:v>20.199999999999996</c:v>
                </c:pt>
                <c:pt idx="2738">
                  <c:v>-70.700000000000074</c:v>
                </c:pt>
                <c:pt idx="2739">
                  <c:v>-68.400000000000105</c:v>
                </c:pt>
                <c:pt idx="2740">
                  <c:v>-12.399999999999988</c:v>
                </c:pt>
                <c:pt idx="2741">
                  <c:v>-13.79999999999999</c:v>
                </c:pt>
                <c:pt idx="2742">
                  <c:v>42.69999999999996</c:v>
                </c:pt>
                <c:pt idx="2743">
                  <c:v>40.700000000000003</c:v>
                </c:pt>
                <c:pt idx="2744">
                  <c:v>17.200000000000003</c:v>
                </c:pt>
                <c:pt idx="2745">
                  <c:v>18.700000000000006</c:v>
                </c:pt>
                <c:pt idx="2746">
                  <c:v>-75.999999999999972</c:v>
                </c:pt>
                <c:pt idx="2747">
                  <c:v>-52.000000000000021</c:v>
                </c:pt>
                <c:pt idx="2748">
                  <c:v>-13.700000000000001</c:v>
                </c:pt>
                <c:pt idx="2749">
                  <c:v>-15.400000000000002</c:v>
                </c:pt>
                <c:pt idx="2750">
                  <c:v>71.199999999999974</c:v>
                </c:pt>
                <c:pt idx="2751">
                  <c:v>70.099999999999966</c:v>
                </c:pt>
                <c:pt idx="2752">
                  <c:v>9.5000000000000142</c:v>
                </c:pt>
                <c:pt idx="2753">
                  <c:v>10.800000000000004</c:v>
                </c:pt>
                <c:pt idx="2754">
                  <c:v>-77.000000000000028</c:v>
                </c:pt>
                <c:pt idx="2755">
                  <c:v>-76.099999999999937</c:v>
                </c:pt>
                <c:pt idx="2756">
                  <c:v>-6.800000000000006</c:v>
                </c:pt>
                <c:pt idx="2757">
                  <c:v>-8.2999999999999954</c:v>
                </c:pt>
                <c:pt idx="2758">
                  <c:v>87.5</c:v>
                </c:pt>
                <c:pt idx="2759">
                  <c:v>87.100000000000037</c:v>
                </c:pt>
                <c:pt idx="2760">
                  <c:v>1.8999999999999906</c:v>
                </c:pt>
                <c:pt idx="2761">
                  <c:v>3.6000000000000032</c:v>
                </c:pt>
                <c:pt idx="2762">
                  <c:v>-85.600000000000009</c:v>
                </c:pt>
                <c:pt idx="2763">
                  <c:v>-85.599999999999966</c:v>
                </c:pt>
                <c:pt idx="2764">
                  <c:v>1.100000000000001</c:v>
                </c:pt>
                <c:pt idx="2765">
                  <c:v>-0.70000000000000062</c:v>
                </c:pt>
                <c:pt idx="2766">
                  <c:v>88.499999999999972</c:v>
                </c:pt>
                <c:pt idx="2767">
                  <c:v>88.69999999999996</c:v>
                </c:pt>
                <c:pt idx="2768">
                  <c:v>-5.8999999999999941</c:v>
                </c:pt>
                <c:pt idx="2769">
                  <c:v>-4.5000000000000151</c:v>
                </c:pt>
                <c:pt idx="2770">
                  <c:v>-78.699999999999989</c:v>
                </c:pt>
                <c:pt idx="2771">
                  <c:v>-79.199999999999974</c:v>
                </c:pt>
                <c:pt idx="2772">
                  <c:v>12.20000000000001</c:v>
                </c:pt>
                <c:pt idx="2773">
                  <c:v>119.30000000000014</c:v>
                </c:pt>
                <c:pt idx="2774">
                  <c:v>-39.899999999999956</c:v>
                </c:pt>
                <c:pt idx="2775">
                  <c:v>-36.000000000000298</c:v>
                </c:pt>
                <c:pt idx="2776">
                  <c:v>18.399999999999995</c:v>
                </c:pt>
                <c:pt idx="2777">
                  <c:v>18.099999999999998</c:v>
                </c:pt>
                <c:pt idx="2778">
                  <c:v>22.699999999999942</c:v>
                </c:pt>
                <c:pt idx="2779">
                  <c:v>24.399999999999977</c:v>
                </c:pt>
                <c:pt idx="2780">
                  <c:v>-58.099999999999952</c:v>
                </c:pt>
                <c:pt idx="2781">
                  <c:v>140.89999999999989</c:v>
                </c:pt>
                <c:pt idx="2782">
                  <c:v>17.899999999999999</c:v>
                </c:pt>
                <c:pt idx="2783">
                  <c:v>154.20000000000016</c:v>
                </c:pt>
                <c:pt idx="2784">
                  <c:v>-48.8</c:v>
                </c:pt>
                <c:pt idx="2785">
                  <c:v>-22.900000000000009</c:v>
                </c:pt>
                <c:pt idx="2786">
                  <c:v>26.400000000000002</c:v>
                </c:pt>
                <c:pt idx="2787">
                  <c:v>158.99999999999997</c:v>
                </c:pt>
                <c:pt idx="2788">
                  <c:v>2.4999999999999911</c:v>
                </c:pt>
                <c:pt idx="2789">
                  <c:v>-373.90000000000009</c:v>
                </c:pt>
                <c:pt idx="2790">
                  <c:v>8.2000000000000739</c:v>
                </c:pt>
                <c:pt idx="2791">
                  <c:v>85.899999999999991</c:v>
                </c:pt>
                <c:pt idx="2792">
                  <c:v>87.5</c:v>
                </c:pt>
                <c:pt idx="2793">
                  <c:v>-7.6000000000000068</c:v>
                </c:pt>
                <c:pt idx="2794">
                  <c:v>-4.7000000000000037</c:v>
                </c:pt>
                <c:pt idx="2795">
                  <c:v>-158.59999999999994</c:v>
                </c:pt>
                <c:pt idx="2796">
                  <c:v>-160.29999999999998</c:v>
                </c:pt>
                <c:pt idx="2797">
                  <c:v>20.399999999999995</c:v>
                </c:pt>
                <c:pt idx="2798">
                  <c:v>17.500000000000004</c:v>
                </c:pt>
                <c:pt idx="2799">
                  <c:v>93.6</c:v>
                </c:pt>
                <c:pt idx="2800">
                  <c:v>95.399999999999977</c:v>
                </c:pt>
                <c:pt idx="2801">
                  <c:v>0</c:v>
                </c:pt>
                <c:pt idx="2802">
                  <c:v>-8.8000000000000078</c:v>
                </c:pt>
                <c:pt idx="2803">
                  <c:v>-5.8000000000000052</c:v>
                </c:pt>
                <c:pt idx="2804">
                  <c:v>-165.80000000000004</c:v>
                </c:pt>
                <c:pt idx="2805">
                  <c:v>-167.70000000000005</c:v>
                </c:pt>
                <c:pt idx="2806">
                  <c:v>21.599999999999998</c:v>
                </c:pt>
                <c:pt idx="2807">
                  <c:v>18.500000000000004</c:v>
                </c:pt>
                <c:pt idx="2808">
                  <c:v>100.60000000000002</c:v>
                </c:pt>
                <c:pt idx="2809">
                  <c:v>102.49999999999994</c:v>
                </c:pt>
                <c:pt idx="2810">
                  <c:v>0</c:v>
                </c:pt>
                <c:pt idx="2811">
                  <c:v>-10.100000000000009</c:v>
                </c:pt>
                <c:pt idx="2812">
                  <c:v>-6.9000000000000057</c:v>
                </c:pt>
                <c:pt idx="2813">
                  <c:v>0</c:v>
                </c:pt>
                <c:pt idx="2814">
                  <c:v>-172.6</c:v>
                </c:pt>
                <c:pt idx="2815">
                  <c:v>-174.6</c:v>
                </c:pt>
                <c:pt idx="2816">
                  <c:v>22.70000000000001</c:v>
                </c:pt>
                <c:pt idx="2817">
                  <c:v>19.500000000000007</c:v>
                </c:pt>
                <c:pt idx="2818">
                  <c:v>107.09999999999997</c:v>
                </c:pt>
                <c:pt idx="2819">
                  <c:v>109.19999999999996</c:v>
                </c:pt>
                <c:pt idx="2820">
                  <c:v>-11.099999999999998</c:v>
                </c:pt>
                <c:pt idx="2821">
                  <c:v>-7.7000000000000064</c:v>
                </c:pt>
                <c:pt idx="2822">
                  <c:v>0</c:v>
                </c:pt>
                <c:pt idx="2823">
                  <c:v>-178.7999999999999</c:v>
                </c:pt>
                <c:pt idx="2824">
                  <c:v>-180.79999999999993</c:v>
                </c:pt>
                <c:pt idx="2825">
                  <c:v>23.599999999999998</c:v>
                </c:pt>
                <c:pt idx="2826">
                  <c:v>20.200000000000017</c:v>
                </c:pt>
                <c:pt idx="2827">
                  <c:v>112.90000000000005</c:v>
                </c:pt>
                <c:pt idx="2828">
                  <c:v>115.10000000000007</c:v>
                </c:pt>
                <c:pt idx="2829">
                  <c:v>-11.899999999999999</c:v>
                </c:pt>
                <c:pt idx="2830">
                  <c:v>-8.4000000000000075</c:v>
                </c:pt>
                <c:pt idx="2831">
                  <c:v>-184.30000000000004</c:v>
                </c:pt>
                <c:pt idx="2832">
                  <c:v>0</c:v>
                </c:pt>
                <c:pt idx="2833">
                  <c:v>0</c:v>
                </c:pt>
                <c:pt idx="2834">
                  <c:v>-983.80000000000007</c:v>
                </c:pt>
                <c:pt idx="2835">
                  <c:v>583.70000000000027</c:v>
                </c:pt>
                <c:pt idx="2836">
                  <c:v>-61.70000000000001</c:v>
                </c:pt>
                <c:pt idx="2837">
                  <c:v>-91.999999999999986</c:v>
                </c:pt>
                <c:pt idx="2838">
                  <c:v>507.10000000000014</c:v>
                </c:pt>
                <c:pt idx="2839">
                  <c:v>506.7</c:v>
                </c:pt>
                <c:pt idx="2840">
                  <c:v>13284.899999999998</c:v>
                </c:pt>
                <c:pt idx="2841">
                  <c:v>-1435.2</c:v>
                </c:pt>
                <c:pt idx="2842">
                  <c:v>-80.299999999999955</c:v>
                </c:pt>
                <c:pt idx="2843">
                  <c:v>-163.20000000000005</c:v>
                </c:pt>
                <c:pt idx="2844">
                  <c:v>-66.000000000000014</c:v>
                </c:pt>
                <c:pt idx="2845">
                  <c:v>492.50000000000006</c:v>
                </c:pt>
                <c:pt idx="2846">
                  <c:v>492.69999999999993</c:v>
                </c:pt>
                <c:pt idx="2847">
                  <c:v>-21137</c:v>
                </c:pt>
                <c:pt idx="2848">
                  <c:v>2283.0999999999995</c:v>
                </c:pt>
                <c:pt idx="2849">
                  <c:v>-46.8</c:v>
                </c:pt>
                <c:pt idx="2850">
                  <c:v>-55.999999999999979</c:v>
                </c:pt>
                <c:pt idx="2851">
                  <c:v>553.29999999999995</c:v>
                </c:pt>
                <c:pt idx="2852">
                  <c:v>-56.2</c:v>
                </c:pt>
                <c:pt idx="2853">
                  <c:v>120.40000000000002</c:v>
                </c:pt>
                <c:pt idx="2854">
                  <c:v>-499.2000000000001</c:v>
                </c:pt>
                <c:pt idx="2855">
                  <c:v>-14.100000000000001</c:v>
                </c:pt>
                <c:pt idx="2856">
                  <c:v>-13.600000000000001</c:v>
                </c:pt>
                <c:pt idx="2857">
                  <c:v>665.7</c:v>
                </c:pt>
                <c:pt idx="2858">
                  <c:v>-65.5</c:v>
                </c:pt>
                <c:pt idx="2859">
                  <c:v>-651.80000000000018</c:v>
                </c:pt>
                <c:pt idx="2860">
                  <c:v>219.49999999999994</c:v>
                </c:pt>
                <c:pt idx="2861">
                  <c:v>-468.39999999999981</c:v>
                </c:pt>
                <c:pt idx="2862">
                  <c:v>-9.7000000000000028</c:v>
                </c:pt>
                <c:pt idx="2863">
                  <c:v>-9.2000000000000028</c:v>
                </c:pt>
                <c:pt idx="2864">
                  <c:v>-387.39999999999992</c:v>
                </c:pt>
                <c:pt idx="2865">
                  <c:v>39.1</c:v>
                </c:pt>
                <c:pt idx="2866">
                  <c:v>-626.9000000000002</c:v>
                </c:pt>
                <c:pt idx="2867">
                  <c:v>48.599999999999994</c:v>
                </c:pt>
                <c:pt idx="2868">
                  <c:v>-664.3</c:v>
                </c:pt>
                <c:pt idx="2869">
                  <c:v>48.199999999999982</c:v>
                </c:pt>
                <c:pt idx="2870">
                  <c:v>-106</c:v>
                </c:pt>
                <c:pt idx="2871">
                  <c:v>-101.80000000000003</c:v>
                </c:pt>
                <c:pt idx="2872">
                  <c:v>62.599999999999987</c:v>
                </c:pt>
                <c:pt idx="2873">
                  <c:v>58.600000000000016</c:v>
                </c:pt>
                <c:pt idx="2874">
                  <c:v>1481.9000000000017</c:v>
                </c:pt>
                <c:pt idx="2875">
                  <c:v>1206.1000000000006</c:v>
                </c:pt>
                <c:pt idx="2876">
                  <c:v>-574.4</c:v>
                </c:pt>
                <c:pt idx="2877">
                  <c:v>-168.10000000000008</c:v>
                </c:pt>
                <c:pt idx="2878">
                  <c:v>-230.99999999999986</c:v>
                </c:pt>
                <c:pt idx="2879">
                  <c:v>-732</c:v>
                </c:pt>
                <c:pt idx="2880">
                  <c:v>1496.9999999999998</c:v>
                </c:pt>
                <c:pt idx="2881">
                  <c:v>1830.5999999999997</c:v>
                </c:pt>
                <c:pt idx="2882">
                  <c:v>93.200000000000031</c:v>
                </c:pt>
                <c:pt idx="2883">
                  <c:v>97.899999999999991</c:v>
                </c:pt>
                <c:pt idx="2884">
                  <c:v>-147.9</c:v>
                </c:pt>
                <c:pt idx="2885">
                  <c:v>-152.70000000000002</c:v>
                </c:pt>
                <c:pt idx="2886">
                  <c:v>65.900000000000006</c:v>
                </c:pt>
                <c:pt idx="2887">
                  <c:v>-400.99999999999994</c:v>
                </c:pt>
                <c:pt idx="2888">
                  <c:v>66.299999999999983</c:v>
                </c:pt>
                <c:pt idx="2889">
                  <c:v>-673.69999999999982</c:v>
                </c:pt>
                <c:pt idx="2890">
                  <c:v>47.699999999999989</c:v>
                </c:pt>
                <c:pt idx="2891">
                  <c:v>-440.90000000000003</c:v>
                </c:pt>
                <c:pt idx="2892">
                  <c:v>-11.300000000000004</c:v>
                </c:pt>
                <c:pt idx="2893">
                  <c:v>-10.900000000000004</c:v>
                </c:pt>
                <c:pt idx="2894">
                  <c:v>-841.49999999999989</c:v>
                </c:pt>
                <c:pt idx="2895">
                  <c:v>296.39999999999992</c:v>
                </c:pt>
                <c:pt idx="2896">
                  <c:v>-696.09999999999991</c:v>
                </c:pt>
                <c:pt idx="2897">
                  <c:v>-87.899999999999991</c:v>
                </c:pt>
                <c:pt idx="2898">
                  <c:v>823.50000000000011</c:v>
                </c:pt>
                <c:pt idx="2899">
                  <c:v>-16.400000000000002</c:v>
                </c:pt>
                <c:pt idx="2900">
                  <c:v>-15.900000000000002</c:v>
                </c:pt>
                <c:pt idx="2901">
                  <c:v>-886.80000000000018</c:v>
                </c:pt>
                <c:pt idx="2902">
                  <c:v>162.20000000000002</c:v>
                </c:pt>
                <c:pt idx="2903">
                  <c:v>-75.299999999999983</c:v>
                </c:pt>
                <c:pt idx="2904">
                  <c:v>377.3</c:v>
                </c:pt>
                <c:pt idx="2905">
                  <c:v>-74.7</c:v>
                </c:pt>
                <c:pt idx="2906">
                  <c:v>-88.600000000000009</c:v>
                </c:pt>
                <c:pt idx="2907">
                  <c:v>2753.7000000000003</c:v>
                </c:pt>
                <c:pt idx="2908">
                  <c:v>-25426</c:v>
                </c:pt>
                <c:pt idx="2909">
                  <c:v>614.4000000000002</c:v>
                </c:pt>
                <c:pt idx="2910">
                  <c:v>613.1</c:v>
                </c:pt>
                <c:pt idx="2911">
                  <c:v>-52.59999999999998</c:v>
                </c:pt>
                <c:pt idx="2912">
                  <c:v>-209.10000000000002</c:v>
                </c:pt>
                <c:pt idx="2913">
                  <c:v>-129.20000000000002</c:v>
                </c:pt>
                <c:pt idx="2914">
                  <c:v>-1701.8</c:v>
                </c:pt>
                <c:pt idx="2915">
                  <c:v>15705</c:v>
                </c:pt>
                <c:pt idx="2916">
                  <c:v>632.79999999999995</c:v>
                </c:pt>
                <c:pt idx="2917">
                  <c:v>632.29999999999984</c:v>
                </c:pt>
                <c:pt idx="2918">
                  <c:v>-84.2</c:v>
                </c:pt>
                <c:pt idx="2919">
                  <c:v>-74.2</c:v>
                </c:pt>
                <c:pt idx="2920">
                  <c:v>551.09999999999991</c:v>
                </c:pt>
                <c:pt idx="2921">
                  <c:v>-871.0999999999998</c:v>
                </c:pt>
                <c:pt idx="2922">
                  <c:v>0</c:v>
                </c:pt>
                <c:pt idx="2923">
                  <c:v>0</c:v>
                </c:pt>
                <c:pt idx="2924">
                  <c:v>-160.9</c:v>
                </c:pt>
                <c:pt idx="2925">
                  <c:v>-23.899999999999988</c:v>
                </c:pt>
                <c:pt idx="2926">
                  <c:v>-26.899999999999991</c:v>
                </c:pt>
                <c:pt idx="2927">
                  <c:v>90.599999999999966</c:v>
                </c:pt>
                <c:pt idx="2928">
                  <c:v>86.399999999999991</c:v>
                </c:pt>
                <c:pt idx="2929">
                  <c:v>36.9</c:v>
                </c:pt>
                <c:pt idx="2930">
                  <c:v>39.9</c:v>
                </c:pt>
                <c:pt idx="2931">
                  <c:v>-162.70000000000007</c:v>
                </c:pt>
                <c:pt idx="2932">
                  <c:v>-158.60000000000002</c:v>
                </c:pt>
                <c:pt idx="2933">
                  <c:v>0</c:v>
                </c:pt>
                <c:pt idx="2934">
                  <c:v>-23.799999999999997</c:v>
                </c:pt>
                <c:pt idx="2935">
                  <c:v>-26.699999999999989</c:v>
                </c:pt>
                <c:pt idx="2936">
                  <c:v>87.599999999999937</c:v>
                </c:pt>
                <c:pt idx="2937">
                  <c:v>83.4</c:v>
                </c:pt>
                <c:pt idx="2938">
                  <c:v>36.699999999999996</c:v>
                </c:pt>
                <c:pt idx="2939">
                  <c:v>39.599999999999987</c:v>
                </c:pt>
                <c:pt idx="2940">
                  <c:v>-159.29999999999998</c:v>
                </c:pt>
                <c:pt idx="2941">
                  <c:v>-155.19999999999996</c:v>
                </c:pt>
                <c:pt idx="2942">
                  <c:v>0</c:v>
                </c:pt>
                <c:pt idx="2943">
                  <c:v>-23.599999999999998</c:v>
                </c:pt>
                <c:pt idx="2944">
                  <c:v>-26.499999999999989</c:v>
                </c:pt>
                <c:pt idx="2945">
                  <c:v>0</c:v>
                </c:pt>
                <c:pt idx="2946">
                  <c:v>83.59999999999998</c:v>
                </c:pt>
                <c:pt idx="2947">
                  <c:v>79.499999999999986</c:v>
                </c:pt>
                <c:pt idx="2948">
                  <c:v>36.400000000000013</c:v>
                </c:pt>
                <c:pt idx="2949">
                  <c:v>39.199999999999989</c:v>
                </c:pt>
                <c:pt idx="2950">
                  <c:v>-154.80000000000001</c:v>
                </c:pt>
                <c:pt idx="2951">
                  <c:v>-150.60000000000005</c:v>
                </c:pt>
                <c:pt idx="2952">
                  <c:v>-23.2</c:v>
                </c:pt>
                <c:pt idx="2953">
                  <c:v>-26</c:v>
                </c:pt>
                <c:pt idx="2954">
                  <c:v>0</c:v>
                </c:pt>
                <c:pt idx="2955">
                  <c:v>78.699999999999989</c:v>
                </c:pt>
                <c:pt idx="2956">
                  <c:v>74.600000000000037</c:v>
                </c:pt>
                <c:pt idx="2957">
                  <c:v>35.9</c:v>
                </c:pt>
                <c:pt idx="2958">
                  <c:v>38.600000000000009</c:v>
                </c:pt>
                <c:pt idx="2959">
                  <c:v>-149.39999999999998</c:v>
                </c:pt>
                <c:pt idx="2960">
                  <c:v>-145.29999999999998</c:v>
                </c:pt>
                <c:pt idx="2961">
                  <c:v>-22.699999999999996</c:v>
                </c:pt>
                <c:pt idx="2962">
                  <c:v>-25.3</c:v>
                </c:pt>
                <c:pt idx="2963">
                  <c:v>72.799999999999969</c:v>
                </c:pt>
                <c:pt idx="2964">
                  <c:v>68.800000000000011</c:v>
                </c:pt>
                <c:pt idx="2965">
                  <c:v>86.09999999999998</c:v>
                </c:pt>
                <c:pt idx="2966">
                  <c:v>-698.80000000000007</c:v>
                </c:pt>
                <c:pt idx="2967">
                  <c:v>-10.30000000000001</c:v>
                </c:pt>
                <c:pt idx="2968">
                  <c:v>-51.999999999999957</c:v>
                </c:pt>
                <c:pt idx="2969">
                  <c:v>53.1</c:v>
                </c:pt>
                <c:pt idx="2970">
                  <c:v>140.59999999999997</c:v>
                </c:pt>
                <c:pt idx="2971">
                  <c:v>-70.199999999999989</c:v>
                </c:pt>
                <c:pt idx="2972">
                  <c:v>-71.70000000000023</c:v>
                </c:pt>
                <c:pt idx="2973">
                  <c:v>24.700000000000006</c:v>
                </c:pt>
                <c:pt idx="2974">
                  <c:v>407.7</c:v>
                </c:pt>
                <c:pt idx="2975">
                  <c:v>-55.099999999999973</c:v>
                </c:pt>
                <c:pt idx="2976">
                  <c:v>-70.800000000000011</c:v>
                </c:pt>
                <c:pt idx="2977">
                  <c:v>-74.399999999999977</c:v>
                </c:pt>
                <c:pt idx="2978">
                  <c:v>12.7</c:v>
                </c:pt>
                <c:pt idx="2979">
                  <c:v>9.9000000000000039</c:v>
                </c:pt>
                <c:pt idx="2980">
                  <c:v>403.30000000000013</c:v>
                </c:pt>
                <c:pt idx="2981">
                  <c:v>-105.00000000000003</c:v>
                </c:pt>
                <c:pt idx="2982">
                  <c:v>60.500000000000043</c:v>
                </c:pt>
                <c:pt idx="2983">
                  <c:v>38.9</c:v>
                </c:pt>
                <c:pt idx="2984">
                  <c:v>-9.1999999999999638</c:v>
                </c:pt>
                <c:pt idx="2985">
                  <c:v>-6.6000000000000725</c:v>
                </c:pt>
                <c:pt idx="2986">
                  <c:v>-29.200000000000003</c:v>
                </c:pt>
                <c:pt idx="2987">
                  <c:v>-29.899999999999991</c:v>
                </c:pt>
                <c:pt idx="2988">
                  <c:v>64.000000000000057</c:v>
                </c:pt>
                <c:pt idx="2989">
                  <c:v>61.800000000000033</c:v>
                </c:pt>
                <c:pt idx="2990">
                  <c:v>20.400000000000006</c:v>
                </c:pt>
                <c:pt idx="2991">
                  <c:v>21.400000000000002</c:v>
                </c:pt>
                <c:pt idx="2992">
                  <c:v>-53.2</c:v>
                </c:pt>
                <c:pt idx="2993">
                  <c:v>-51.200000000000045</c:v>
                </c:pt>
                <c:pt idx="2994">
                  <c:v>-23.499999999999996</c:v>
                </c:pt>
                <c:pt idx="2995">
                  <c:v>-25.099999999999998</c:v>
                </c:pt>
                <c:pt idx="2996">
                  <c:v>102.50000000000003</c:v>
                </c:pt>
                <c:pt idx="2997">
                  <c:v>100.70000000000006</c:v>
                </c:pt>
                <c:pt idx="2998">
                  <c:v>13.5</c:v>
                </c:pt>
                <c:pt idx="2999">
                  <c:v>15.200000000000003</c:v>
                </c:pt>
                <c:pt idx="3000">
                  <c:v>-85.2</c:v>
                </c:pt>
                <c:pt idx="3001">
                  <c:v>-83.800000000000011</c:v>
                </c:pt>
                <c:pt idx="3002">
                  <c:v>-15.799999999999992</c:v>
                </c:pt>
                <c:pt idx="3003">
                  <c:v>-17.599999999999994</c:v>
                </c:pt>
                <c:pt idx="3004">
                  <c:v>127.00000000000004</c:v>
                </c:pt>
                <c:pt idx="3005">
                  <c:v>125.80000000000008</c:v>
                </c:pt>
                <c:pt idx="3006">
                  <c:v>4.4000000000000039</c:v>
                </c:pt>
                <c:pt idx="3007">
                  <c:v>7.4999999999999956</c:v>
                </c:pt>
                <c:pt idx="3008">
                  <c:v>-102.20000000000002</c:v>
                </c:pt>
                <c:pt idx="3009">
                  <c:v>-144.39999999999989</c:v>
                </c:pt>
                <c:pt idx="3010">
                  <c:v>-1.0000000000000009</c:v>
                </c:pt>
                <c:pt idx="3011">
                  <c:v>-4.1999999999999922</c:v>
                </c:pt>
                <c:pt idx="3012">
                  <c:v>102.90000000000003</c:v>
                </c:pt>
                <c:pt idx="3013">
                  <c:v>102.00000000000004</c:v>
                </c:pt>
                <c:pt idx="3014">
                  <c:v>7.8999999999999959</c:v>
                </c:pt>
                <c:pt idx="3015">
                  <c:v>10.899999999999999</c:v>
                </c:pt>
                <c:pt idx="3016">
                  <c:v>-140.80000000000004</c:v>
                </c:pt>
                <c:pt idx="3017">
                  <c:v>-139.80000000000007</c:v>
                </c:pt>
                <c:pt idx="3018">
                  <c:v>-0.10000000000000009</c:v>
                </c:pt>
                <c:pt idx="3019">
                  <c:v>-3.0999999999999917</c:v>
                </c:pt>
                <c:pt idx="3020">
                  <c:v>97.6</c:v>
                </c:pt>
                <c:pt idx="3021">
                  <c:v>96.999999999999972</c:v>
                </c:pt>
                <c:pt idx="3022">
                  <c:v>7.0000000000000062</c:v>
                </c:pt>
                <c:pt idx="3023">
                  <c:v>9.8000000000000078</c:v>
                </c:pt>
                <c:pt idx="3024">
                  <c:v>-135.1</c:v>
                </c:pt>
                <c:pt idx="3025">
                  <c:v>-134.49999999999997</c:v>
                </c:pt>
                <c:pt idx="3026">
                  <c:v>0.80000000000000071</c:v>
                </c:pt>
                <c:pt idx="3027">
                  <c:v>-2.1000000000000019</c:v>
                </c:pt>
                <c:pt idx="3028">
                  <c:v>91.899999999999963</c:v>
                </c:pt>
                <c:pt idx="3029">
                  <c:v>91.400000000000063</c:v>
                </c:pt>
                <c:pt idx="3030">
                  <c:v>6.0999999999999943</c:v>
                </c:pt>
                <c:pt idx="3031">
                  <c:v>8.6999999999999957</c:v>
                </c:pt>
                <c:pt idx="3032">
                  <c:v>-129.09999999999994</c:v>
                </c:pt>
                <c:pt idx="3033">
                  <c:v>-128.60000000000005</c:v>
                </c:pt>
                <c:pt idx="3034">
                  <c:v>0.70000000000001172</c:v>
                </c:pt>
                <c:pt idx="3035">
                  <c:v>171.29999999999993</c:v>
                </c:pt>
                <c:pt idx="3036">
                  <c:v>13.600000000000012</c:v>
                </c:pt>
                <c:pt idx="3037">
                  <c:v>-247.70000000000002</c:v>
                </c:pt>
                <c:pt idx="3038">
                  <c:v>0.60000000000002274</c:v>
                </c:pt>
                <c:pt idx="3039">
                  <c:v>156.19999999999993</c:v>
                </c:pt>
                <c:pt idx="3040">
                  <c:v>13.5</c:v>
                </c:pt>
                <c:pt idx="3041">
                  <c:v>-114.29999999999998</c:v>
                </c:pt>
                <c:pt idx="3042">
                  <c:v>-113.49999999999997</c:v>
                </c:pt>
                <c:pt idx="3043">
                  <c:v>2.3000000000000131</c:v>
                </c:pt>
                <c:pt idx="3044">
                  <c:v>-0.10000000000000009</c:v>
                </c:pt>
                <c:pt idx="3045">
                  <c:v>70.199999999999989</c:v>
                </c:pt>
                <c:pt idx="3046">
                  <c:v>69.7</c:v>
                </c:pt>
                <c:pt idx="3047">
                  <c:v>4.4999999999999929</c:v>
                </c:pt>
                <c:pt idx="3048">
                  <c:v>6.6999999999999948</c:v>
                </c:pt>
                <c:pt idx="3049">
                  <c:v>-106.90000000000008</c:v>
                </c:pt>
                <c:pt idx="3050">
                  <c:v>-106.69999999999993</c:v>
                </c:pt>
                <c:pt idx="3051">
                  <c:v>48.200000000000642</c:v>
                </c:pt>
                <c:pt idx="3052">
                  <c:v>-0.49999999999998934</c:v>
                </c:pt>
                <c:pt idx="3053">
                  <c:v>-2.8000000000000025</c:v>
                </c:pt>
                <c:pt idx="3054">
                  <c:v>79.599999999999937</c:v>
                </c:pt>
                <c:pt idx="3055">
                  <c:v>79</c:v>
                </c:pt>
                <c:pt idx="3056">
                  <c:v>4.7999999999999927</c:v>
                </c:pt>
                <c:pt idx="3057">
                  <c:v>7.1999999999999948</c:v>
                </c:pt>
                <c:pt idx="3058">
                  <c:v>-107.50000000000001</c:v>
                </c:pt>
                <c:pt idx="3059">
                  <c:v>-106.89999999999999</c:v>
                </c:pt>
                <c:pt idx="3060">
                  <c:v>1285.2000000000003</c:v>
                </c:pt>
                <c:pt idx="3061">
                  <c:v>-1.4000000000000012</c:v>
                </c:pt>
                <c:pt idx="3062">
                  <c:v>-3.5999999999999921</c:v>
                </c:pt>
                <c:pt idx="3063">
                  <c:v>-349.20000000000005</c:v>
                </c:pt>
                <c:pt idx="3064">
                  <c:v>75.300000000000011</c:v>
                </c:pt>
                <c:pt idx="3065">
                  <c:v>74.600000000000037</c:v>
                </c:pt>
                <c:pt idx="3066">
                  <c:v>6.899999999999995</c:v>
                </c:pt>
                <c:pt idx="3067">
                  <c:v>9.2999999999999972</c:v>
                </c:pt>
                <c:pt idx="3068">
                  <c:v>-113.90000000000002</c:v>
                </c:pt>
                <c:pt idx="3069">
                  <c:v>-113.40000000000003</c:v>
                </c:pt>
                <c:pt idx="3070">
                  <c:v>0</c:v>
                </c:pt>
                <c:pt idx="3071">
                  <c:v>-2.6000000000000023</c:v>
                </c:pt>
                <c:pt idx="3072">
                  <c:v>437.90000000000003</c:v>
                </c:pt>
                <c:pt idx="3073">
                  <c:v>85.39999999999992</c:v>
                </c:pt>
                <c:pt idx="3074">
                  <c:v>84.90000000000002</c:v>
                </c:pt>
                <c:pt idx="3075">
                  <c:v>-2044.8999999999999</c:v>
                </c:pt>
                <c:pt idx="3076">
                  <c:v>5.2999999999999936</c:v>
                </c:pt>
                <c:pt idx="3077">
                  <c:v>7.6999999999999957</c:v>
                </c:pt>
                <c:pt idx="3078">
                  <c:v>-106.29999999999997</c:v>
                </c:pt>
                <c:pt idx="3079">
                  <c:v>-105.49999999999997</c:v>
                </c:pt>
                <c:pt idx="3080">
                  <c:v>-1.6000000000000014</c:v>
                </c:pt>
                <c:pt idx="3081">
                  <c:v>-3.8999999999999924</c:v>
                </c:pt>
                <c:pt idx="3082">
                  <c:v>87.70000000000006</c:v>
                </c:pt>
                <c:pt idx="3083">
                  <c:v>87.199999999999989</c:v>
                </c:pt>
                <c:pt idx="3084">
                  <c:v>1155.4000000000001</c:v>
                </c:pt>
                <c:pt idx="3085">
                  <c:v>5.4999999999999938</c:v>
                </c:pt>
                <c:pt idx="3086">
                  <c:v>8.0999999999999961</c:v>
                </c:pt>
                <c:pt idx="3087">
                  <c:v>-224.69999999999993</c:v>
                </c:pt>
                <c:pt idx="3088">
                  <c:v>-109.70000000000005</c:v>
                </c:pt>
                <c:pt idx="3089">
                  <c:v>-108.99999999999999</c:v>
                </c:pt>
                <c:pt idx="3090">
                  <c:v>-0.20000000000000018</c:v>
                </c:pt>
                <c:pt idx="3091">
                  <c:v>-2.4999999999999911</c:v>
                </c:pt>
                <c:pt idx="3092">
                  <c:v>80.600000000000009</c:v>
                </c:pt>
                <c:pt idx="3093">
                  <c:v>79.999999999999986</c:v>
                </c:pt>
                <c:pt idx="3094">
                  <c:v>4.6000000000000041</c:v>
                </c:pt>
                <c:pt idx="3095">
                  <c:v>6.899999999999995</c:v>
                </c:pt>
                <c:pt idx="3096">
                  <c:v>75.099999999999937</c:v>
                </c:pt>
                <c:pt idx="3097">
                  <c:v>-107.39999999999998</c:v>
                </c:pt>
                <c:pt idx="3098">
                  <c:v>-107.2</c:v>
                </c:pt>
                <c:pt idx="3099">
                  <c:v>1297.8999999999996</c:v>
                </c:pt>
                <c:pt idx="3100">
                  <c:v>-1.5000000000000013</c:v>
                </c:pt>
                <c:pt idx="3101">
                  <c:v>-3.8999999999999924</c:v>
                </c:pt>
                <c:pt idx="3102">
                  <c:v>80.799999999999983</c:v>
                </c:pt>
                <c:pt idx="3103">
                  <c:v>80.200000000000045</c:v>
                </c:pt>
                <c:pt idx="3104">
                  <c:v>6.2000000000000055</c:v>
                </c:pt>
                <c:pt idx="3105">
                  <c:v>8.3999999999999968</c:v>
                </c:pt>
                <c:pt idx="3106">
                  <c:v>-110.1</c:v>
                </c:pt>
                <c:pt idx="3107">
                  <c:v>-109.60000000000001</c:v>
                </c:pt>
                <c:pt idx="3108">
                  <c:v>16.799999999999926</c:v>
                </c:pt>
                <c:pt idx="3109">
                  <c:v>-1.3999999999999901</c:v>
                </c:pt>
                <c:pt idx="3110">
                  <c:v>-3.499999999999992</c:v>
                </c:pt>
                <c:pt idx="3111">
                  <c:v>444.5</c:v>
                </c:pt>
                <c:pt idx="3112">
                  <c:v>69.200000000000017</c:v>
                </c:pt>
                <c:pt idx="3113">
                  <c:v>68.499999999999957</c:v>
                </c:pt>
                <c:pt idx="3114">
                  <c:v>9.0000000000000071</c:v>
                </c:pt>
                <c:pt idx="3115">
                  <c:v>11.299999999999988</c:v>
                </c:pt>
                <c:pt idx="3116">
                  <c:v>-120.9999999999999</c:v>
                </c:pt>
                <c:pt idx="3117">
                  <c:v>-120.10000000000005</c:v>
                </c:pt>
                <c:pt idx="3118">
                  <c:v>0.10000000000001119</c:v>
                </c:pt>
                <c:pt idx="3119">
                  <c:v>-2.399999999999991</c:v>
                </c:pt>
                <c:pt idx="3120">
                  <c:v>-361.99999999999989</c:v>
                </c:pt>
                <c:pt idx="3121">
                  <c:v>82.2</c:v>
                </c:pt>
                <c:pt idx="3122">
                  <c:v>81.59999999999998</c:v>
                </c:pt>
                <c:pt idx="3123">
                  <c:v>1187.3999999999999</c:v>
                </c:pt>
                <c:pt idx="3124">
                  <c:v>6.199999999999994</c:v>
                </c:pt>
                <c:pt idx="3125">
                  <c:v>8.6999999999999957</c:v>
                </c:pt>
                <c:pt idx="3126">
                  <c:v>-107.2</c:v>
                </c:pt>
                <c:pt idx="3127">
                  <c:v>-106.4</c:v>
                </c:pt>
                <c:pt idx="3128">
                  <c:v>-1.6000000000000014</c:v>
                </c:pt>
                <c:pt idx="3129">
                  <c:v>-4.2000000000000037</c:v>
                </c:pt>
                <c:pt idx="3130">
                  <c:v>85.899999999999991</c:v>
                </c:pt>
                <c:pt idx="3131">
                  <c:v>85.1</c:v>
                </c:pt>
                <c:pt idx="3132">
                  <c:v>-2090.9999999999995</c:v>
                </c:pt>
                <c:pt idx="3133">
                  <c:v>6.199999999999994</c:v>
                </c:pt>
                <c:pt idx="3134">
                  <c:v>8.5999999999999961</c:v>
                </c:pt>
                <c:pt idx="3135">
                  <c:v>66.999999999999986</c:v>
                </c:pt>
                <c:pt idx="3136">
                  <c:v>-107.40000000000008</c:v>
                </c:pt>
                <c:pt idx="3137">
                  <c:v>-106.70000000000002</c:v>
                </c:pt>
                <c:pt idx="3138">
                  <c:v>-1.2000000000000011</c:v>
                </c:pt>
                <c:pt idx="3139">
                  <c:v>-3.6000000000000032</c:v>
                </c:pt>
                <c:pt idx="3140">
                  <c:v>82.199999999999918</c:v>
                </c:pt>
                <c:pt idx="3141">
                  <c:v>81.700000000000017</c:v>
                </c:pt>
                <c:pt idx="3142">
                  <c:v>4.9999999999999929</c:v>
                </c:pt>
                <c:pt idx="3143">
                  <c:v>7.5999999999999952</c:v>
                </c:pt>
                <c:pt idx="3144">
                  <c:v>-289.90000000000003</c:v>
                </c:pt>
                <c:pt idx="3145">
                  <c:v>-109.20000000000005</c:v>
                </c:pt>
                <c:pt idx="3146">
                  <c:v>-108.59999999999994</c:v>
                </c:pt>
                <c:pt idx="3147">
                  <c:v>15.599999999999881</c:v>
                </c:pt>
                <c:pt idx="3148">
                  <c:v>-1.4000000000000012</c:v>
                </c:pt>
                <c:pt idx="3149">
                  <c:v>-3.8000000000000034</c:v>
                </c:pt>
                <c:pt idx="3150">
                  <c:v>71.800000000000082</c:v>
                </c:pt>
                <c:pt idx="3151">
                  <c:v>70.899999999999963</c:v>
                </c:pt>
                <c:pt idx="3152">
                  <c:v>7.9999999999999956</c:v>
                </c:pt>
                <c:pt idx="3153">
                  <c:v>10.499999999999998</c:v>
                </c:pt>
                <c:pt idx="3154">
                  <c:v>-115.30000000000004</c:v>
                </c:pt>
                <c:pt idx="3155">
                  <c:v>-114.6</c:v>
                </c:pt>
                <c:pt idx="3156">
                  <c:v>1586.3</c:v>
                </c:pt>
                <c:pt idx="3157">
                  <c:v>-0.60000000000001164</c:v>
                </c:pt>
                <c:pt idx="3158">
                  <c:v>-2.6000000000000134</c:v>
                </c:pt>
                <c:pt idx="3159">
                  <c:v>-479.70000000000005</c:v>
                </c:pt>
                <c:pt idx="3160">
                  <c:v>50.699999999999967</c:v>
                </c:pt>
                <c:pt idx="3161">
                  <c:v>49.599999999999952</c:v>
                </c:pt>
                <c:pt idx="3162">
                  <c:v>13.3</c:v>
                </c:pt>
                <c:pt idx="3163">
                  <c:v>15.700000000000003</c:v>
                </c:pt>
                <c:pt idx="3164">
                  <c:v>-132.89999999999998</c:v>
                </c:pt>
                <c:pt idx="3165">
                  <c:v>-131.90000000000009</c:v>
                </c:pt>
                <c:pt idx="3166">
                  <c:v>1.0999999999999899</c:v>
                </c:pt>
                <c:pt idx="3167">
                  <c:v>-1.4000000000000123</c:v>
                </c:pt>
                <c:pt idx="3168">
                  <c:v>579.00000000000011</c:v>
                </c:pt>
                <c:pt idx="3169">
                  <c:v>71</c:v>
                </c:pt>
                <c:pt idx="3170">
                  <c:v>70.29999999999994</c:v>
                </c:pt>
                <c:pt idx="3171">
                  <c:v>-2777.5000000000005</c:v>
                </c:pt>
                <c:pt idx="3172">
                  <c:v>9.3999999999999968</c:v>
                </c:pt>
                <c:pt idx="3173">
                  <c:v>11.6</c:v>
                </c:pt>
                <c:pt idx="3174">
                  <c:v>-106.20000000000003</c:v>
                </c:pt>
                <c:pt idx="3175">
                  <c:v>-105.20000000000005</c:v>
                </c:pt>
                <c:pt idx="3176">
                  <c:v>-3.499999999999992</c:v>
                </c:pt>
                <c:pt idx="3177">
                  <c:v>-5.7999999999999936</c:v>
                </c:pt>
                <c:pt idx="3178">
                  <c:v>78.599999999999952</c:v>
                </c:pt>
                <c:pt idx="3179">
                  <c:v>77.59999999999998</c:v>
                </c:pt>
                <c:pt idx="3180">
                  <c:v>1677.7999999999997</c:v>
                </c:pt>
                <c:pt idx="3181">
                  <c:v>8.2999999999999954</c:v>
                </c:pt>
                <c:pt idx="3182">
                  <c:v>10.299999999999997</c:v>
                </c:pt>
                <c:pt idx="3183">
                  <c:v>-221.50000000000003</c:v>
                </c:pt>
                <c:pt idx="3184">
                  <c:v>-95.599999999999952</c:v>
                </c:pt>
                <c:pt idx="3185">
                  <c:v>-94.600000000000065</c:v>
                </c:pt>
                <c:pt idx="3186">
                  <c:v>-4.2999999999999927</c:v>
                </c:pt>
                <c:pt idx="3187">
                  <c:v>-6.4999999999999947</c:v>
                </c:pt>
                <c:pt idx="3188">
                  <c:v>76.599999999999994</c:v>
                </c:pt>
                <c:pt idx="3189">
                  <c:v>75.69999999999996</c:v>
                </c:pt>
                <c:pt idx="3190">
                  <c:v>7.1999999999999948</c:v>
                </c:pt>
                <c:pt idx="3191">
                  <c:v>9.2999999999999972</c:v>
                </c:pt>
                <c:pt idx="3192">
                  <c:v>45.700000000000074</c:v>
                </c:pt>
                <c:pt idx="3193">
                  <c:v>-97.299999999999983</c:v>
                </c:pt>
                <c:pt idx="3194">
                  <c:v>-96.399999999999949</c:v>
                </c:pt>
                <c:pt idx="3195">
                  <c:v>1206.0999999999995</c:v>
                </c:pt>
                <c:pt idx="3196">
                  <c:v>-4.8999999999999932</c:v>
                </c:pt>
                <c:pt idx="3197">
                  <c:v>-6.899999999999995</c:v>
                </c:pt>
                <c:pt idx="3198">
                  <c:v>69.7</c:v>
                </c:pt>
                <c:pt idx="3199">
                  <c:v>68.500000000000043</c:v>
                </c:pt>
                <c:pt idx="3200">
                  <c:v>9.8999999999999968</c:v>
                </c:pt>
                <c:pt idx="3201">
                  <c:v>12.1</c:v>
                </c:pt>
                <c:pt idx="3202">
                  <c:v>-103.10000000000005</c:v>
                </c:pt>
                <c:pt idx="3203">
                  <c:v>-102.20000000000002</c:v>
                </c:pt>
                <c:pt idx="3204">
                  <c:v>9.1999999999998749</c:v>
                </c:pt>
                <c:pt idx="3205">
                  <c:v>-3.2000000000000028</c:v>
                </c:pt>
                <c:pt idx="3206">
                  <c:v>-5.0999999999999934</c:v>
                </c:pt>
                <c:pt idx="3207">
                  <c:v>600.29999999999995</c:v>
                </c:pt>
                <c:pt idx="3208">
                  <c:v>50</c:v>
                </c:pt>
                <c:pt idx="3209">
                  <c:v>48.70000000000001</c:v>
                </c:pt>
                <c:pt idx="3210">
                  <c:v>13.9</c:v>
                </c:pt>
                <c:pt idx="3211">
                  <c:v>16.100000000000001</c:v>
                </c:pt>
                <c:pt idx="3212">
                  <c:v>-120.5</c:v>
                </c:pt>
                <c:pt idx="3213">
                  <c:v>-119.20000000000002</c:v>
                </c:pt>
                <c:pt idx="3214">
                  <c:v>-1.7000000000000015</c:v>
                </c:pt>
                <c:pt idx="3215">
                  <c:v>-4.2000000000000037</c:v>
                </c:pt>
                <c:pt idx="3216">
                  <c:v>-461.59999999999997</c:v>
                </c:pt>
                <c:pt idx="3217">
                  <c:v>68.799999999999969</c:v>
                </c:pt>
                <c:pt idx="3218">
                  <c:v>67.700000000000045</c:v>
                </c:pt>
                <c:pt idx="3219">
                  <c:v>1572.1</c:v>
                </c:pt>
                <c:pt idx="3220">
                  <c:v>9.5999999999999979</c:v>
                </c:pt>
                <c:pt idx="3221">
                  <c:v>11.6</c:v>
                </c:pt>
                <c:pt idx="3222">
                  <c:v>-94.100000000000065</c:v>
                </c:pt>
                <c:pt idx="3223">
                  <c:v>-92.800000000000082</c:v>
                </c:pt>
                <c:pt idx="3224">
                  <c:v>-5.2999999999999936</c:v>
                </c:pt>
                <c:pt idx="3225">
                  <c:v>-7.399999999999995</c:v>
                </c:pt>
                <c:pt idx="3226">
                  <c:v>74.500000000000014</c:v>
                </c:pt>
                <c:pt idx="3227">
                  <c:v>73.300000000000054</c:v>
                </c:pt>
                <c:pt idx="3228">
                  <c:v>-2570.9999999999995</c:v>
                </c:pt>
                <c:pt idx="3229">
                  <c:v>9.0999999999999961</c:v>
                </c:pt>
                <c:pt idx="3230">
                  <c:v>11.099999999999998</c:v>
                </c:pt>
                <c:pt idx="3231">
                  <c:v>41.400000000000055</c:v>
                </c:pt>
                <c:pt idx="3232">
                  <c:v>-87.099999999999952</c:v>
                </c:pt>
                <c:pt idx="3233">
                  <c:v>-86.200000000000102</c:v>
                </c:pt>
                <c:pt idx="3234">
                  <c:v>-6.4000000000000057</c:v>
                </c:pt>
                <c:pt idx="3235">
                  <c:v>-8.3999999999999968</c:v>
                </c:pt>
                <c:pt idx="3236">
                  <c:v>73.7</c:v>
                </c:pt>
                <c:pt idx="3237">
                  <c:v>72.799999999999969</c:v>
                </c:pt>
                <c:pt idx="3238">
                  <c:v>8.1999999999999957</c:v>
                </c:pt>
                <c:pt idx="3239">
                  <c:v>10.299999999999997</c:v>
                </c:pt>
                <c:pt idx="3240">
                  <c:v>-234.50000000000006</c:v>
                </c:pt>
                <c:pt idx="3241">
                  <c:v>-88.400000000000034</c:v>
                </c:pt>
                <c:pt idx="3242">
                  <c:v>-87.399999999999963</c:v>
                </c:pt>
                <c:pt idx="3243">
                  <c:v>-9.4999999999998863</c:v>
                </c:pt>
                <c:pt idx="3244">
                  <c:v>-5.7999999999999936</c:v>
                </c:pt>
                <c:pt idx="3245">
                  <c:v>-7.4999999999999956</c:v>
                </c:pt>
                <c:pt idx="3246">
                  <c:v>61.399999999999984</c:v>
                </c:pt>
                <c:pt idx="3247">
                  <c:v>60.099999999999994</c:v>
                </c:pt>
                <c:pt idx="3248">
                  <c:v>10.699999999999998</c:v>
                </c:pt>
                <c:pt idx="3249">
                  <c:v>12.7</c:v>
                </c:pt>
                <c:pt idx="3250">
                  <c:v>-95.399999999999977</c:v>
                </c:pt>
                <c:pt idx="3251">
                  <c:v>-94.299999999999955</c:v>
                </c:pt>
                <c:pt idx="3252">
                  <c:v>1290</c:v>
                </c:pt>
                <c:pt idx="3253">
                  <c:v>-4.0999999999999925</c:v>
                </c:pt>
                <c:pt idx="3254">
                  <c:v>-5.600000000000005</c:v>
                </c:pt>
                <c:pt idx="3255">
                  <c:v>-417.39999999999992</c:v>
                </c:pt>
                <c:pt idx="3256">
                  <c:v>36.199999999999918</c:v>
                </c:pt>
                <c:pt idx="3257">
                  <c:v>34.999999999999964</c:v>
                </c:pt>
                <c:pt idx="3258">
                  <c:v>16.300000000000004</c:v>
                </c:pt>
                <c:pt idx="3259">
                  <c:v>18.199999999999992</c:v>
                </c:pt>
                <c:pt idx="3260">
                  <c:v>-115.29999999999995</c:v>
                </c:pt>
                <c:pt idx="3261">
                  <c:v>-113.90000000000002</c:v>
                </c:pt>
                <c:pt idx="3262">
                  <c:v>-3.0999999999999917</c:v>
                </c:pt>
                <c:pt idx="3263">
                  <c:v>-4.8999999999999932</c:v>
                </c:pt>
                <c:pt idx="3264">
                  <c:v>571.4</c:v>
                </c:pt>
                <c:pt idx="3265">
                  <c:v>57.100000000000058</c:v>
                </c:pt>
                <c:pt idx="3266">
                  <c:v>55.900000000000013</c:v>
                </c:pt>
                <c:pt idx="3267">
                  <c:v>-2183.5</c:v>
                </c:pt>
                <c:pt idx="3268">
                  <c:v>12.599999999999989</c:v>
                </c:pt>
                <c:pt idx="3269">
                  <c:v>14.499999999999991</c:v>
                </c:pt>
                <c:pt idx="3270">
                  <c:v>-93.599999999999909</c:v>
                </c:pt>
                <c:pt idx="3271">
                  <c:v>-92.20000000000006</c:v>
                </c:pt>
                <c:pt idx="3272">
                  <c:v>-6.7999999999999945</c:v>
                </c:pt>
                <c:pt idx="3273">
                  <c:v>-8.7999999999999972</c:v>
                </c:pt>
                <c:pt idx="3274">
                  <c:v>66.199999999999989</c:v>
                </c:pt>
                <c:pt idx="3275">
                  <c:v>64.699999999999932</c:v>
                </c:pt>
                <c:pt idx="3276">
                  <c:v>1434.0000000000002</c:v>
                </c:pt>
                <c:pt idx="3277">
                  <c:v>10.399999999999986</c:v>
                </c:pt>
                <c:pt idx="3278">
                  <c:v>12.1</c:v>
                </c:pt>
                <c:pt idx="3279">
                  <c:v>-210.49999999999994</c:v>
                </c:pt>
                <c:pt idx="3280">
                  <c:v>-78.29999999999994</c:v>
                </c:pt>
                <c:pt idx="3281">
                  <c:v>-76.799999999999983</c:v>
                </c:pt>
                <c:pt idx="3282">
                  <c:v>-8.1999999999999957</c:v>
                </c:pt>
                <c:pt idx="3283">
                  <c:v>-9.9999999999999982</c:v>
                </c:pt>
                <c:pt idx="3284">
                  <c:v>68.599999999999994</c:v>
                </c:pt>
                <c:pt idx="3285">
                  <c:v>67.20000000000006</c:v>
                </c:pt>
                <c:pt idx="3286">
                  <c:v>9.7999999999999865</c:v>
                </c:pt>
                <c:pt idx="3287">
                  <c:v>11.499999999999998</c:v>
                </c:pt>
                <c:pt idx="3288">
                  <c:v>26.999999999999957</c:v>
                </c:pt>
                <c:pt idx="3289">
                  <c:v>-82.000000000000028</c:v>
                </c:pt>
                <c:pt idx="3290">
                  <c:v>-80.90000000000002</c:v>
                </c:pt>
                <c:pt idx="3291">
                  <c:v>967.20000000000039</c:v>
                </c:pt>
                <c:pt idx="3292">
                  <c:v>-7.6999999999999957</c:v>
                </c:pt>
                <c:pt idx="3293">
                  <c:v>-9.4999999999999964</c:v>
                </c:pt>
                <c:pt idx="3294">
                  <c:v>57.499999999999929</c:v>
                </c:pt>
                <c:pt idx="3295">
                  <c:v>56.200000000000024</c:v>
                </c:pt>
                <c:pt idx="3296">
                  <c:v>12.6</c:v>
                </c:pt>
                <c:pt idx="3297">
                  <c:v>14.29999999999999</c:v>
                </c:pt>
                <c:pt idx="3298">
                  <c:v>-90.099999999999895</c:v>
                </c:pt>
                <c:pt idx="3299">
                  <c:v>-88.600000000000009</c:v>
                </c:pt>
                <c:pt idx="3300">
                  <c:v>9.9999999999766942E-2</c:v>
                </c:pt>
                <c:pt idx="3301">
                  <c:v>-4.8999999999999932</c:v>
                </c:pt>
                <c:pt idx="3302">
                  <c:v>-6.2999999999999945</c:v>
                </c:pt>
                <c:pt idx="3303">
                  <c:v>475.6</c:v>
                </c:pt>
                <c:pt idx="3304">
                  <c:v>32.200000000000003</c:v>
                </c:pt>
                <c:pt idx="3305">
                  <c:v>30.799999999999983</c:v>
                </c:pt>
                <c:pt idx="3306">
                  <c:v>16.900000000000002</c:v>
                </c:pt>
                <c:pt idx="3307">
                  <c:v>18.599999999999994</c:v>
                </c:pt>
                <c:pt idx="3308">
                  <c:v>-110.1</c:v>
                </c:pt>
                <c:pt idx="3309">
                  <c:v>-108.69999999999997</c:v>
                </c:pt>
                <c:pt idx="3310">
                  <c:v>-3.8000000000000034</c:v>
                </c:pt>
                <c:pt idx="3311">
                  <c:v>-5.8999999999999941</c:v>
                </c:pt>
                <c:pt idx="3312">
                  <c:v>-346.99999999999994</c:v>
                </c:pt>
                <c:pt idx="3313">
                  <c:v>51.300000000000075</c:v>
                </c:pt>
                <c:pt idx="3314">
                  <c:v>49.899999999999963</c:v>
                </c:pt>
                <c:pt idx="3315">
                  <c:v>1568.3000000000004</c:v>
                </c:pt>
                <c:pt idx="3316">
                  <c:v>12</c:v>
                </c:pt>
                <c:pt idx="3317">
                  <c:v>13.599999999999989</c:v>
                </c:pt>
                <c:pt idx="3318">
                  <c:v>-79.499999999999986</c:v>
                </c:pt>
                <c:pt idx="3319">
                  <c:v>-78.2</c:v>
                </c:pt>
                <c:pt idx="3320">
                  <c:v>-7.4000000000000066</c:v>
                </c:pt>
                <c:pt idx="3321">
                  <c:v>-9.1000000000000085</c:v>
                </c:pt>
                <c:pt idx="3322">
                  <c:v>58.60000000000003</c:v>
                </c:pt>
                <c:pt idx="3323">
                  <c:v>57.099999999999973</c:v>
                </c:pt>
                <c:pt idx="3324">
                  <c:v>-2303.6999999999998</c:v>
                </c:pt>
                <c:pt idx="3325">
                  <c:v>10.799999999999986</c:v>
                </c:pt>
                <c:pt idx="3326">
                  <c:v>12.399999999999988</c:v>
                </c:pt>
                <c:pt idx="3327">
                  <c:v>30.69999999999995</c:v>
                </c:pt>
                <c:pt idx="3328">
                  <c:v>-67.8</c:v>
                </c:pt>
                <c:pt idx="3329">
                  <c:v>-66.300000000000026</c:v>
                </c:pt>
                <c:pt idx="3330">
                  <c:v>-9.2999999999999972</c:v>
                </c:pt>
                <c:pt idx="3331">
                  <c:v>-10.799999999999999</c:v>
                </c:pt>
                <c:pt idx="3332">
                  <c:v>61.30000000000004</c:v>
                </c:pt>
                <c:pt idx="3333">
                  <c:v>59.899999999999928</c:v>
                </c:pt>
                <c:pt idx="3334">
                  <c:v>10.399999999999986</c:v>
                </c:pt>
                <c:pt idx="3335">
                  <c:v>11.999999999999988</c:v>
                </c:pt>
                <c:pt idx="3336">
                  <c:v>-208.89999999999995</c:v>
                </c:pt>
                <c:pt idx="3337">
                  <c:v>-70.499999999999915</c:v>
                </c:pt>
                <c:pt idx="3338">
                  <c:v>-69.199999999999932</c:v>
                </c:pt>
                <c:pt idx="3339">
                  <c:v>-45.900000000000318</c:v>
                </c:pt>
                <c:pt idx="3340">
                  <c:v>-7.7999999999999954</c:v>
                </c:pt>
                <c:pt idx="3341">
                  <c:v>-9.2999999999999972</c:v>
                </c:pt>
                <c:pt idx="3342">
                  <c:v>47.99999999999995</c:v>
                </c:pt>
                <c:pt idx="3343">
                  <c:v>46.500000000000071</c:v>
                </c:pt>
                <c:pt idx="3344">
                  <c:v>12.1</c:v>
                </c:pt>
                <c:pt idx="3345">
                  <c:v>13.69999999999999</c:v>
                </c:pt>
                <c:pt idx="3346">
                  <c:v>-78.099999999999966</c:v>
                </c:pt>
                <c:pt idx="3347">
                  <c:v>-76.900000000000006</c:v>
                </c:pt>
                <c:pt idx="3348">
                  <c:v>933.59999999999968</c:v>
                </c:pt>
                <c:pt idx="3349">
                  <c:v>-5.8000000000000052</c:v>
                </c:pt>
                <c:pt idx="3350">
                  <c:v>-7.2000000000000064</c:v>
                </c:pt>
                <c:pt idx="3351">
                  <c:v>-407.69999999999982</c:v>
                </c:pt>
                <c:pt idx="3352">
                  <c:v>26.700000000000035</c:v>
                </c:pt>
                <c:pt idx="3353">
                  <c:v>25.099999999999945</c:v>
                </c:pt>
                <c:pt idx="3354">
                  <c:v>16.999999999999993</c:v>
                </c:pt>
                <c:pt idx="3355">
                  <c:v>18.500000000000004</c:v>
                </c:pt>
                <c:pt idx="3356">
                  <c:v>-98.899999999999991</c:v>
                </c:pt>
                <c:pt idx="3357">
                  <c:v>-97.500000000000057</c:v>
                </c:pt>
                <c:pt idx="3358">
                  <c:v>-5.0999999999999934</c:v>
                </c:pt>
                <c:pt idx="3359">
                  <c:v>-7.0000000000000062</c:v>
                </c:pt>
                <c:pt idx="3360">
                  <c:v>592.79999999999984</c:v>
                </c:pt>
                <c:pt idx="3361">
                  <c:v>46.700000000000053</c:v>
                </c:pt>
                <c:pt idx="3362">
                  <c:v>45.300000000000026</c:v>
                </c:pt>
                <c:pt idx="3363">
                  <c:v>-1878.6000000000001</c:v>
                </c:pt>
                <c:pt idx="3364">
                  <c:v>13.69999999999999</c:v>
                </c:pt>
                <c:pt idx="3365">
                  <c:v>15.399999999999991</c:v>
                </c:pt>
                <c:pt idx="3366">
                  <c:v>-82.299999999999955</c:v>
                </c:pt>
                <c:pt idx="3367">
                  <c:v>-80.700000000000031</c:v>
                </c:pt>
                <c:pt idx="3368">
                  <c:v>-8.2999999999999954</c:v>
                </c:pt>
                <c:pt idx="3369">
                  <c:v>-9.9999999999999858</c:v>
                </c:pt>
                <c:pt idx="3370">
                  <c:v>55.800000000000068</c:v>
                </c:pt>
                <c:pt idx="3371">
                  <c:v>54.199999999999982</c:v>
                </c:pt>
                <c:pt idx="3372">
                  <c:v>1317.8</c:v>
                </c:pt>
                <c:pt idx="3373">
                  <c:v>11.199999999999987</c:v>
                </c:pt>
                <c:pt idx="3374">
                  <c:v>12.799999999999988</c:v>
                </c:pt>
                <c:pt idx="3375">
                  <c:v>-185.20000000000002</c:v>
                </c:pt>
                <c:pt idx="3376">
                  <c:v>-66.399999999999963</c:v>
                </c:pt>
                <c:pt idx="3377">
                  <c:v>-64.999999999999943</c:v>
                </c:pt>
                <c:pt idx="3378">
                  <c:v>-9.5999999999999854</c:v>
                </c:pt>
                <c:pt idx="3379">
                  <c:v>-11.299999999999999</c:v>
                </c:pt>
                <c:pt idx="3380">
                  <c:v>59.700000000000038</c:v>
                </c:pt>
                <c:pt idx="3381">
                  <c:v>58.300000000000018</c:v>
                </c:pt>
                <c:pt idx="3382">
                  <c:v>11.099999999999998</c:v>
                </c:pt>
                <c:pt idx="3383">
                  <c:v>12.599999999999989</c:v>
                </c:pt>
                <c:pt idx="3384">
                  <c:v>21.199999999999974</c:v>
                </c:pt>
                <c:pt idx="3385">
                  <c:v>-70.300000000000026</c:v>
                </c:pt>
                <c:pt idx="3386">
                  <c:v>-68.799999999999969</c:v>
                </c:pt>
                <c:pt idx="3387">
                  <c:v>711.40000000000043</c:v>
                </c:pt>
                <c:pt idx="3388">
                  <c:v>-9.1999999999999975</c:v>
                </c:pt>
                <c:pt idx="3389">
                  <c:v>-10.899999999999999</c:v>
                </c:pt>
                <c:pt idx="3390">
                  <c:v>51.29999999999999</c:v>
                </c:pt>
                <c:pt idx="3391">
                  <c:v>49.600000000000044</c:v>
                </c:pt>
                <c:pt idx="3392">
                  <c:v>13.200000000000001</c:v>
                </c:pt>
                <c:pt idx="3393">
                  <c:v>14.69999999999999</c:v>
                </c:pt>
                <c:pt idx="3394">
                  <c:v>-77.900000000000077</c:v>
                </c:pt>
                <c:pt idx="3395">
                  <c:v>-76.19999999999996</c:v>
                </c:pt>
                <c:pt idx="3396">
                  <c:v>-12.399999999999878</c:v>
                </c:pt>
                <c:pt idx="3397">
                  <c:v>-6.2000000000000055</c:v>
                </c:pt>
                <c:pt idx="3398">
                  <c:v>-7.6999999999999957</c:v>
                </c:pt>
                <c:pt idx="3399">
                  <c:v>454.5</c:v>
                </c:pt>
                <c:pt idx="3400">
                  <c:v>32.100000000000058</c:v>
                </c:pt>
                <c:pt idx="3401">
                  <c:v>30.700000000000038</c:v>
                </c:pt>
                <c:pt idx="3402">
                  <c:v>16.300000000000004</c:v>
                </c:pt>
                <c:pt idx="3403">
                  <c:v>17.900000000000006</c:v>
                </c:pt>
                <c:pt idx="3404">
                  <c:v>-96.899999999999935</c:v>
                </c:pt>
                <c:pt idx="3405">
                  <c:v>-95.5</c:v>
                </c:pt>
                <c:pt idx="3406">
                  <c:v>-5.699999999999994</c:v>
                </c:pt>
                <c:pt idx="3407">
                  <c:v>-7.4999999999999956</c:v>
                </c:pt>
                <c:pt idx="3408">
                  <c:v>-311.8</c:v>
                </c:pt>
                <c:pt idx="3409">
                  <c:v>48.299999999999962</c:v>
                </c:pt>
                <c:pt idx="3410">
                  <c:v>46.600000000000016</c:v>
                </c:pt>
                <c:pt idx="3411">
                  <c:v>1273.3999999999999</c:v>
                </c:pt>
                <c:pt idx="3412">
                  <c:v>12.5</c:v>
                </c:pt>
                <c:pt idx="3413">
                  <c:v>13.999999999999989</c:v>
                </c:pt>
                <c:pt idx="3414">
                  <c:v>-76.40000000000002</c:v>
                </c:pt>
                <c:pt idx="3415">
                  <c:v>-74.800000000000026</c:v>
                </c:pt>
                <c:pt idx="3416">
                  <c:v>-8.1999999999999957</c:v>
                </c:pt>
                <c:pt idx="3417">
                  <c:v>-9.7999999999999972</c:v>
                </c:pt>
                <c:pt idx="3418">
                  <c:v>55.200000000000045</c:v>
                </c:pt>
                <c:pt idx="3419">
                  <c:v>53.800000000000026</c:v>
                </c:pt>
                <c:pt idx="3420">
                  <c:v>-1839.0999999999997</c:v>
                </c:pt>
                <c:pt idx="3421">
                  <c:v>11.299999999999999</c:v>
                </c:pt>
                <c:pt idx="3422">
                  <c:v>12.9</c:v>
                </c:pt>
                <c:pt idx="3423">
                  <c:v>28.699999999999992</c:v>
                </c:pt>
                <c:pt idx="3424">
                  <c:v>-66.600000000000037</c:v>
                </c:pt>
                <c:pt idx="3425">
                  <c:v>-65.09999999999998</c:v>
                </c:pt>
                <c:pt idx="3426">
                  <c:v>-9.7999999999999865</c:v>
                </c:pt>
                <c:pt idx="3427">
                  <c:v>-11.399999999999988</c:v>
                </c:pt>
                <c:pt idx="3428">
                  <c:v>59.600000000000009</c:v>
                </c:pt>
                <c:pt idx="3429">
                  <c:v>58.000000000000092</c:v>
                </c:pt>
                <c:pt idx="3430">
                  <c:v>11.099999999999998</c:v>
                </c:pt>
                <c:pt idx="3431">
                  <c:v>12.7</c:v>
                </c:pt>
                <c:pt idx="3432">
                  <c:v>-219.39999999999998</c:v>
                </c:pt>
                <c:pt idx="3433">
                  <c:v>-69.300000000000054</c:v>
                </c:pt>
                <c:pt idx="3434">
                  <c:v>-67.90000000000002</c:v>
                </c:pt>
                <c:pt idx="3435">
                  <c:v>-29.200000000000159</c:v>
                </c:pt>
                <c:pt idx="3436">
                  <c:v>-8.2999999999999954</c:v>
                </c:pt>
                <c:pt idx="3437">
                  <c:v>-9.6999999999999975</c:v>
                </c:pt>
                <c:pt idx="3438">
                  <c:v>48.000000000000043</c:v>
                </c:pt>
                <c:pt idx="3439">
                  <c:v>46.600000000000016</c:v>
                </c:pt>
                <c:pt idx="3440">
                  <c:v>12.7</c:v>
                </c:pt>
                <c:pt idx="3441">
                  <c:v>14.19999999999999</c:v>
                </c:pt>
                <c:pt idx="3442">
                  <c:v>-76.89999999999992</c:v>
                </c:pt>
                <c:pt idx="3443">
                  <c:v>-75.399999999999949</c:v>
                </c:pt>
                <c:pt idx="3444">
                  <c:v>826.99999999999977</c:v>
                </c:pt>
                <c:pt idx="3445">
                  <c:v>-6.2000000000000055</c:v>
                </c:pt>
                <c:pt idx="3446">
                  <c:v>-7.4000000000000066</c:v>
                </c:pt>
                <c:pt idx="3447">
                  <c:v>-357.80000000000013</c:v>
                </c:pt>
                <c:pt idx="3448">
                  <c:v>28.499999999999925</c:v>
                </c:pt>
                <c:pt idx="3449">
                  <c:v>26.800000000000068</c:v>
                </c:pt>
                <c:pt idx="3450">
                  <c:v>16.799999999999994</c:v>
                </c:pt>
                <c:pt idx="3451">
                  <c:v>18.399999999999995</c:v>
                </c:pt>
                <c:pt idx="3452">
                  <c:v>-97.100000000000009</c:v>
                </c:pt>
                <c:pt idx="3453">
                  <c:v>-95.600000000000037</c:v>
                </c:pt>
                <c:pt idx="3454">
                  <c:v>-5.8999999999999941</c:v>
                </c:pt>
                <c:pt idx="3455">
                  <c:v>-7.4000000000000066</c:v>
                </c:pt>
                <c:pt idx="3456">
                  <c:v>530.59999999999991</c:v>
                </c:pt>
                <c:pt idx="3457">
                  <c:v>46.300000000000004</c:v>
                </c:pt>
                <c:pt idx="3458">
                  <c:v>44.999999999999929</c:v>
                </c:pt>
                <c:pt idx="3459">
                  <c:v>-1442.4000000000003</c:v>
                </c:pt>
                <c:pt idx="3460">
                  <c:v>14.599999999999991</c:v>
                </c:pt>
                <c:pt idx="3461">
                  <c:v>16.399999999999991</c:v>
                </c:pt>
                <c:pt idx="3462">
                  <c:v>-88.19999999999996</c:v>
                </c:pt>
                <c:pt idx="3463">
                  <c:v>-86.800000000000026</c:v>
                </c:pt>
                <c:pt idx="3464">
                  <c:v>-8.2999999999999954</c:v>
                </c:pt>
                <c:pt idx="3465">
                  <c:v>-10.199999999999987</c:v>
                </c:pt>
                <c:pt idx="3466">
                  <c:v>55.900000000000013</c:v>
                </c:pt>
                <c:pt idx="3467">
                  <c:v>54.199999999999982</c:v>
                </c:pt>
                <c:pt idx="3468">
                  <c:v>1008.5999999999998</c:v>
                </c:pt>
                <c:pt idx="3469">
                  <c:v>12.2</c:v>
                </c:pt>
                <c:pt idx="3470">
                  <c:v>13.9</c:v>
                </c:pt>
                <c:pt idx="3471">
                  <c:v>-228.80000000000007</c:v>
                </c:pt>
                <c:pt idx="3472">
                  <c:v>-75.300000000000011</c:v>
                </c:pt>
                <c:pt idx="3473">
                  <c:v>-73.799999999999955</c:v>
                </c:pt>
                <c:pt idx="3474">
                  <c:v>-9.6999999999999975</c:v>
                </c:pt>
                <c:pt idx="3475">
                  <c:v>-11.399999999999988</c:v>
                </c:pt>
                <c:pt idx="3476">
                  <c:v>62.900000000000041</c:v>
                </c:pt>
                <c:pt idx="3477">
                  <c:v>61.30000000000004</c:v>
                </c:pt>
                <c:pt idx="3478">
                  <c:v>12.399999999999988</c:v>
                </c:pt>
                <c:pt idx="3479">
                  <c:v>14.100000000000001</c:v>
                </c:pt>
                <c:pt idx="3480">
                  <c:v>4.9999999999999822</c:v>
                </c:pt>
                <c:pt idx="3481">
                  <c:v>-80.600000000000009</c:v>
                </c:pt>
                <c:pt idx="3482">
                  <c:v>-78.900000000000063</c:v>
                </c:pt>
                <c:pt idx="3483">
                  <c:v>808.5999999999998</c:v>
                </c:pt>
                <c:pt idx="3484">
                  <c:v>-8.6999999999999957</c:v>
                </c:pt>
                <c:pt idx="3485">
                  <c:v>-10.499999999999998</c:v>
                </c:pt>
                <c:pt idx="3486">
                  <c:v>52.500000000000036</c:v>
                </c:pt>
                <c:pt idx="3487">
                  <c:v>50.699999999999967</c:v>
                </c:pt>
                <c:pt idx="3488">
                  <c:v>14.599999999999991</c:v>
                </c:pt>
                <c:pt idx="3489">
                  <c:v>16.399999999999991</c:v>
                </c:pt>
                <c:pt idx="3490">
                  <c:v>-89.700000000000017</c:v>
                </c:pt>
                <c:pt idx="3491">
                  <c:v>-87.900000000000048</c:v>
                </c:pt>
                <c:pt idx="3492">
                  <c:v>10.099999999999909</c:v>
                </c:pt>
                <c:pt idx="3493">
                  <c:v>-5.0999999999999934</c:v>
                </c:pt>
                <c:pt idx="3494">
                  <c:v>-6.6999999999999948</c:v>
                </c:pt>
                <c:pt idx="3495">
                  <c:v>500.80000000000007</c:v>
                </c:pt>
                <c:pt idx="3496">
                  <c:v>29.300000000000015</c:v>
                </c:pt>
                <c:pt idx="3497">
                  <c:v>27.700000000000014</c:v>
                </c:pt>
                <c:pt idx="3498">
                  <c:v>18.399999999999995</c:v>
                </c:pt>
                <c:pt idx="3499">
                  <c:v>20.100000000000005</c:v>
                </c:pt>
                <c:pt idx="3500">
                  <c:v>-112.30000000000003</c:v>
                </c:pt>
                <c:pt idx="3501">
                  <c:v>-110.79999999999997</c:v>
                </c:pt>
                <c:pt idx="3502">
                  <c:v>-4.8999999999999932</c:v>
                </c:pt>
                <c:pt idx="3503">
                  <c:v>-7.0000000000000062</c:v>
                </c:pt>
                <c:pt idx="3504">
                  <c:v>-356.30000000000007</c:v>
                </c:pt>
                <c:pt idx="3505">
                  <c:v>47.499999999999964</c:v>
                </c:pt>
                <c:pt idx="3506">
                  <c:v>45.900000000000048</c:v>
                </c:pt>
                <c:pt idx="3507">
                  <c:v>1048.6000000000001</c:v>
                </c:pt>
                <c:pt idx="3508">
                  <c:v>14.79999999999999</c:v>
                </c:pt>
                <c:pt idx="3509">
                  <c:v>16.599999999999991</c:v>
                </c:pt>
                <c:pt idx="3510">
                  <c:v>-95.699999999999989</c:v>
                </c:pt>
                <c:pt idx="3511">
                  <c:v>-94.100000000000065</c:v>
                </c:pt>
                <c:pt idx="3512">
                  <c:v>-7.2999999999999954</c:v>
                </c:pt>
                <c:pt idx="3513">
                  <c:v>-9.1999999999999851</c:v>
                </c:pt>
                <c:pt idx="3514">
                  <c:v>56.899999999999991</c:v>
                </c:pt>
                <c:pt idx="3515">
                  <c:v>55.29999999999999</c:v>
                </c:pt>
                <c:pt idx="3516">
                  <c:v>-1516.0999999999997</c:v>
                </c:pt>
                <c:pt idx="3517">
                  <c:v>13.1</c:v>
                </c:pt>
                <c:pt idx="3518">
                  <c:v>15.000000000000002</c:v>
                </c:pt>
                <c:pt idx="3519">
                  <c:v>-10.39999999999992</c:v>
                </c:pt>
                <c:pt idx="3520">
                  <c:v>-84.799999999999983</c:v>
                </c:pt>
                <c:pt idx="3521">
                  <c:v>-83.199999999999989</c:v>
                </c:pt>
                <c:pt idx="3522">
                  <c:v>-9.5999999999999979</c:v>
                </c:pt>
                <c:pt idx="3523">
                  <c:v>-11.499999999999998</c:v>
                </c:pt>
                <c:pt idx="3524">
                  <c:v>66.199999999999989</c:v>
                </c:pt>
                <c:pt idx="3525">
                  <c:v>64.599999999999994</c:v>
                </c:pt>
                <c:pt idx="3526">
                  <c:v>13.4</c:v>
                </c:pt>
                <c:pt idx="3527">
                  <c:v>15.399999999999991</c:v>
                </c:pt>
                <c:pt idx="3528">
                  <c:v>-250.7999999999999</c:v>
                </c:pt>
                <c:pt idx="3529">
                  <c:v>-91.100000000000051</c:v>
                </c:pt>
                <c:pt idx="3530">
                  <c:v>-89.39999999999992</c:v>
                </c:pt>
                <c:pt idx="3531">
                  <c:v>11.100000000000421</c:v>
                </c:pt>
                <c:pt idx="3532">
                  <c:v>-7.2999999999999954</c:v>
                </c:pt>
                <c:pt idx="3533">
                  <c:v>-9.0999999999999961</c:v>
                </c:pt>
                <c:pt idx="3534">
                  <c:v>49.199999999999996</c:v>
                </c:pt>
                <c:pt idx="3535">
                  <c:v>47.399999999999928</c:v>
                </c:pt>
                <c:pt idx="3536">
                  <c:v>15.500000000000002</c:v>
                </c:pt>
                <c:pt idx="3537">
                  <c:v>17.499999999999993</c:v>
                </c:pt>
                <c:pt idx="3538">
                  <c:v>-101.6</c:v>
                </c:pt>
                <c:pt idx="3539">
                  <c:v>-100.09999999999994</c:v>
                </c:pt>
                <c:pt idx="3540">
                  <c:v>1075.2000000000003</c:v>
                </c:pt>
                <c:pt idx="3541">
                  <c:v>-3.8000000000000034</c:v>
                </c:pt>
                <c:pt idx="3542">
                  <c:v>-5.1999999999999931</c:v>
                </c:pt>
                <c:pt idx="3543">
                  <c:v>-324.5</c:v>
                </c:pt>
                <c:pt idx="3544">
                  <c:v>20.600000000000041</c:v>
                </c:pt>
                <c:pt idx="3545">
                  <c:v>18.99999999999995</c:v>
                </c:pt>
                <c:pt idx="3546">
                  <c:v>20.899999999999984</c:v>
                </c:pt>
                <c:pt idx="3547">
                  <c:v>22.699999999999985</c:v>
                </c:pt>
                <c:pt idx="3548">
                  <c:v>-126.29999999999998</c:v>
                </c:pt>
                <c:pt idx="3549">
                  <c:v>-124.59999999999995</c:v>
                </c:pt>
                <c:pt idx="3550">
                  <c:v>-3.6000000000000032</c:v>
                </c:pt>
                <c:pt idx="3551">
                  <c:v>-5.5999999999999934</c:v>
                </c:pt>
                <c:pt idx="3552">
                  <c:v>440.3</c:v>
                </c:pt>
                <c:pt idx="3553">
                  <c:v>41.600000000000037</c:v>
                </c:pt>
                <c:pt idx="3554">
                  <c:v>39.999999999999943</c:v>
                </c:pt>
                <c:pt idx="3555">
                  <c:v>-2018.7999999999995</c:v>
                </c:pt>
                <c:pt idx="3556">
                  <c:v>16.900000000000002</c:v>
                </c:pt>
                <c:pt idx="3557">
                  <c:v>18.499999999999993</c:v>
                </c:pt>
                <c:pt idx="3558">
                  <c:v>-99.099999999999966</c:v>
                </c:pt>
                <c:pt idx="3559">
                  <c:v>-97.499999999999957</c:v>
                </c:pt>
                <c:pt idx="3560">
                  <c:v>-7.8999999999999959</c:v>
                </c:pt>
                <c:pt idx="3561">
                  <c:v>-9.6999999999999975</c:v>
                </c:pt>
                <c:pt idx="3562">
                  <c:v>52.800000000000047</c:v>
                </c:pt>
                <c:pt idx="3563">
                  <c:v>51.100000000000009</c:v>
                </c:pt>
                <c:pt idx="3564">
                  <c:v>1441.1000000000001</c:v>
                </c:pt>
                <c:pt idx="3565">
                  <c:v>12.8</c:v>
                </c:pt>
                <c:pt idx="3566">
                  <c:v>14.100000000000001</c:v>
                </c:pt>
                <c:pt idx="3567">
                  <c:v>-182.5</c:v>
                </c:pt>
                <c:pt idx="3568">
                  <c:v>-74.100000000000051</c:v>
                </c:pt>
                <c:pt idx="3569">
                  <c:v>-72.40000000000002</c:v>
                </c:pt>
                <c:pt idx="3570">
                  <c:v>-9.7999999999999972</c:v>
                </c:pt>
                <c:pt idx="3571">
                  <c:v>-11.500000000000011</c:v>
                </c:pt>
                <c:pt idx="3572">
                  <c:v>59.299999999999905</c:v>
                </c:pt>
                <c:pt idx="3573">
                  <c:v>57.79999999999994</c:v>
                </c:pt>
                <c:pt idx="3574">
                  <c:v>12.9</c:v>
                </c:pt>
                <c:pt idx="3575">
                  <c:v>14.599999999999991</c:v>
                </c:pt>
                <c:pt idx="3576">
                  <c:v>0.99999999999997868</c:v>
                </c:pt>
                <c:pt idx="3577">
                  <c:v>-78.599999999999952</c:v>
                </c:pt>
                <c:pt idx="3578">
                  <c:v>-77.099999999999994</c:v>
                </c:pt>
                <c:pt idx="3579">
                  <c:v>715.30000000000007</c:v>
                </c:pt>
                <c:pt idx="3580">
                  <c:v>-9.0999999999999961</c:v>
                </c:pt>
                <c:pt idx="3581">
                  <c:v>-10.699999999999998</c:v>
                </c:pt>
                <c:pt idx="3582">
                  <c:v>50.8</c:v>
                </c:pt>
                <c:pt idx="3583">
                  <c:v>48.999999999999929</c:v>
                </c:pt>
                <c:pt idx="3584">
                  <c:v>14.899999999999991</c:v>
                </c:pt>
                <c:pt idx="3585">
                  <c:v>16.699999999999992</c:v>
                </c:pt>
                <c:pt idx="3586">
                  <c:v>-87.099999999999952</c:v>
                </c:pt>
                <c:pt idx="3587">
                  <c:v>-85.500000000000043</c:v>
                </c:pt>
                <c:pt idx="3588">
                  <c:v>3.2000000000000028</c:v>
                </c:pt>
                <c:pt idx="3589">
                  <c:v>-5.8000000000000052</c:v>
                </c:pt>
                <c:pt idx="3590">
                  <c:v>-7.4000000000000066</c:v>
                </c:pt>
                <c:pt idx="3591">
                  <c:v>522.20000000000005</c:v>
                </c:pt>
                <c:pt idx="3592">
                  <c:v>32.200000000000095</c:v>
                </c:pt>
                <c:pt idx="3593">
                  <c:v>30.600000000000005</c:v>
                </c:pt>
                <c:pt idx="3594">
                  <c:v>18.300000000000004</c:v>
                </c:pt>
                <c:pt idx="3595">
                  <c:v>20.100000000000005</c:v>
                </c:pt>
                <c:pt idx="3596">
                  <c:v>-109.30000000000008</c:v>
                </c:pt>
                <c:pt idx="3597">
                  <c:v>-107.6999999999999</c:v>
                </c:pt>
                <c:pt idx="3598">
                  <c:v>-5.8999999999999941</c:v>
                </c:pt>
                <c:pt idx="3599">
                  <c:v>-7.8999999999999959</c:v>
                </c:pt>
                <c:pt idx="3600">
                  <c:v>-360.49999999999994</c:v>
                </c:pt>
                <c:pt idx="3601">
                  <c:v>48.400000000000084</c:v>
                </c:pt>
                <c:pt idx="3602">
                  <c:v>46.69999999999996</c:v>
                </c:pt>
                <c:pt idx="3603">
                  <c:v>1418.2000000000003</c:v>
                </c:pt>
                <c:pt idx="3604">
                  <c:v>13.599999999999989</c:v>
                </c:pt>
                <c:pt idx="3605">
                  <c:v>15.399999999999991</c:v>
                </c:pt>
                <c:pt idx="3606">
                  <c:v>-85.000000000000057</c:v>
                </c:pt>
                <c:pt idx="3607">
                  <c:v>-83.299999999999926</c:v>
                </c:pt>
                <c:pt idx="3608">
                  <c:v>-8.1000000000000068</c:v>
                </c:pt>
                <c:pt idx="3609">
                  <c:v>-9.9999999999999982</c:v>
                </c:pt>
                <c:pt idx="3610">
                  <c:v>55.100000000000016</c:v>
                </c:pt>
                <c:pt idx="3611">
                  <c:v>53.399999999999977</c:v>
                </c:pt>
                <c:pt idx="3612">
                  <c:v>-2064.4999999999995</c:v>
                </c:pt>
                <c:pt idx="3613">
                  <c:v>12.100000000000016</c:v>
                </c:pt>
                <c:pt idx="3614">
                  <c:v>13.900000000000018</c:v>
                </c:pt>
                <c:pt idx="3615">
                  <c:v>24.599999999999955</c:v>
                </c:pt>
                <c:pt idx="3616">
                  <c:v>-73.09999999999998</c:v>
                </c:pt>
                <c:pt idx="3617">
                  <c:v>-71.300000000000011</c:v>
                </c:pt>
                <c:pt idx="3618">
                  <c:v>-9.9000000000000092</c:v>
                </c:pt>
                <c:pt idx="3619">
                  <c:v>-11.399999999999999</c:v>
                </c:pt>
                <c:pt idx="3620">
                  <c:v>58.699999999999974</c:v>
                </c:pt>
                <c:pt idx="3621">
                  <c:v>57.000000000000028</c:v>
                </c:pt>
                <c:pt idx="3622">
                  <c:v>12.800000000000006</c:v>
                </c:pt>
                <c:pt idx="3623">
                  <c:v>14.399999999999995</c:v>
                </c:pt>
                <c:pt idx="3624">
                  <c:v>-201.20000000000005</c:v>
                </c:pt>
                <c:pt idx="3625">
                  <c:v>-73.200000000000017</c:v>
                </c:pt>
                <c:pt idx="3626">
                  <c:v>-71.600000000000023</c:v>
                </c:pt>
                <c:pt idx="3627">
                  <c:v>-10.70000000000001</c:v>
                </c:pt>
                <c:pt idx="3628">
                  <c:v>-12.500000000000011</c:v>
                </c:pt>
                <c:pt idx="3629">
                  <c:v>60.699999999999932</c:v>
                </c:pt>
                <c:pt idx="3630">
                  <c:v>58.899999999999949</c:v>
                </c:pt>
                <c:pt idx="3631">
                  <c:v>13.199999999999994</c:v>
                </c:pt>
                <c:pt idx="3632">
                  <c:v>14.900000000000007</c:v>
                </c:pt>
                <c:pt idx="3633">
                  <c:v>-73.499999999999943</c:v>
                </c:pt>
                <c:pt idx="3634">
                  <c:v>-71.8</c:v>
                </c:pt>
                <c:pt idx="3635">
                  <c:v>-24.40000000000002</c:v>
                </c:pt>
                <c:pt idx="3636">
                  <c:v>122.40000000000002</c:v>
                </c:pt>
                <c:pt idx="3637">
                  <c:v>28.999999999999993</c:v>
                </c:pt>
                <c:pt idx="3638">
                  <c:v>-142.90000000000003</c:v>
                </c:pt>
                <c:pt idx="3639">
                  <c:v>-25.70000000000001</c:v>
                </c:pt>
                <c:pt idx="3640">
                  <c:v>109.10000000000011</c:v>
                </c:pt>
                <c:pt idx="3641">
                  <c:v>31.100000000000005</c:v>
                </c:pt>
                <c:pt idx="3642">
                  <c:v>-67.600000000000009</c:v>
                </c:pt>
                <c:pt idx="3643">
                  <c:v>-65.7</c:v>
                </c:pt>
                <c:pt idx="3644">
                  <c:v>-12.8</c:v>
                </c:pt>
                <c:pt idx="3645">
                  <c:v>-14.3</c:v>
                </c:pt>
                <c:pt idx="3646">
                  <c:v>54.300000000000104</c:v>
                </c:pt>
                <c:pt idx="3647">
                  <c:v>52.099999999999987</c:v>
                </c:pt>
                <c:pt idx="3648">
                  <c:v>14.999999999999996</c:v>
                </c:pt>
                <c:pt idx="3649">
                  <c:v>16.70000000000001</c:v>
                </c:pt>
                <c:pt idx="3650">
                  <c:v>-66.300000000000026</c:v>
                </c:pt>
                <c:pt idx="3651">
                  <c:v>-64.299999999999983</c:v>
                </c:pt>
                <c:pt idx="3652">
                  <c:v>-13</c:v>
                </c:pt>
                <c:pt idx="3653">
                  <c:v>-14.600000000000001</c:v>
                </c:pt>
                <c:pt idx="3654">
                  <c:v>52.70000000000001</c:v>
                </c:pt>
                <c:pt idx="3655">
                  <c:v>50.8</c:v>
                </c:pt>
                <c:pt idx="3656">
                  <c:v>15.399999999999997</c:v>
                </c:pt>
                <c:pt idx="3657">
                  <c:v>16.900000000000009</c:v>
                </c:pt>
                <c:pt idx="3658">
                  <c:v>-64.700000000000017</c:v>
                </c:pt>
                <c:pt idx="3659">
                  <c:v>-62.499999999999908</c:v>
                </c:pt>
                <c:pt idx="3660">
                  <c:v>-13.300000000000011</c:v>
                </c:pt>
                <c:pt idx="3661">
                  <c:v>-14.800000000000002</c:v>
                </c:pt>
                <c:pt idx="3662">
                  <c:v>50.900000000000034</c:v>
                </c:pt>
                <c:pt idx="3663">
                  <c:v>48.599999999999973</c:v>
                </c:pt>
                <c:pt idx="3664">
                  <c:v>15.500000000000007</c:v>
                </c:pt>
                <c:pt idx="3665">
                  <c:v>16.999999999999996</c:v>
                </c:pt>
                <c:pt idx="3666">
                  <c:v>-63.200000000000053</c:v>
                </c:pt>
                <c:pt idx="3667">
                  <c:v>-61.000000000000028</c:v>
                </c:pt>
                <c:pt idx="3668">
                  <c:v>-13.4</c:v>
                </c:pt>
                <c:pt idx="3669">
                  <c:v>-14.700000000000014</c:v>
                </c:pt>
                <c:pt idx="3670">
                  <c:v>50.199999999999889</c:v>
                </c:pt>
                <c:pt idx="3671">
                  <c:v>48.299999999999962</c:v>
                </c:pt>
                <c:pt idx="3672">
                  <c:v>15.300000000000008</c:v>
                </c:pt>
                <c:pt idx="3673">
                  <c:v>16.799999999999997</c:v>
                </c:pt>
                <c:pt idx="3674">
                  <c:v>-62.699999999999974</c:v>
                </c:pt>
                <c:pt idx="3675">
                  <c:v>-60.49999999999995</c:v>
                </c:pt>
                <c:pt idx="3676">
                  <c:v>-13.200000000000001</c:v>
                </c:pt>
                <c:pt idx="3677">
                  <c:v>-14.700000000000014</c:v>
                </c:pt>
                <c:pt idx="3678">
                  <c:v>49.500000000000007</c:v>
                </c:pt>
                <c:pt idx="3679">
                  <c:v>47.40000000000002</c:v>
                </c:pt>
                <c:pt idx="3680">
                  <c:v>15.199999999999996</c:v>
                </c:pt>
                <c:pt idx="3681">
                  <c:v>16.599999999999998</c:v>
                </c:pt>
                <c:pt idx="3682">
                  <c:v>-61.599999999999966</c:v>
                </c:pt>
                <c:pt idx="3683">
                  <c:v>-59.700000000000038</c:v>
                </c:pt>
                <c:pt idx="3684">
                  <c:v>-27.400000000000023</c:v>
                </c:pt>
                <c:pt idx="3685">
                  <c:v>95.199999999999989</c:v>
                </c:pt>
                <c:pt idx="3686">
                  <c:v>31.600000000000005</c:v>
                </c:pt>
                <c:pt idx="3687">
                  <c:v>-115.39999999999999</c:v>
                </c:pt>
                <c:pt idx="3688">
                  <c:v>-27.500000000000014</c:v>
                </c:pt>
                <c:pt idx="3689">
                  <c:v>81.000000000000043</c:v>
                </c:pt>
                <c:pt idx="3690">
                  <c:v>32.199999999999974</c:v>
                </c:pt>
                <c:pt idx="3691">
                  <c:v>-53.300000000000033</c:v>
                </c:pt>
                <c:pt idx="3692">
                  <c:v>-51.499999999999964</c:v>
                </c:pt>
                <c:pt idx="3693">
                  <c:v>-13</c:v>
                </c:pt>
                <c:pt idx="3694">
                  <c:v>-14.200000000000001</c:v>
                </c:pt>
                <c:pt idx="3695">
                  <c:v>39.9</c:v>
                </c:pt>
                <c:pt idx="3696">
                  <c:v>37.800000000000011</c:v>
                </c:pt>
                <c:pt idx="3697">
                  <c:v>14.999999999999996</c:v>
                </c:pt>
                <c:pt idx="3698">
                  <c:v>16.199999999999996</c:v>
                </c:pt>
                <c:pt idx="3699">
                  <c:v>-51.499999999999964</c:v>
                </c:pt>
                <c:pt idx="3700">
                  <c:v>-49.399999999999977</c:v>
                </c:pt>
                <c:pt idx="3701">
                  <c:v>-315.29999999999995</c:v>
                </c:pt>
                <c:pt idx="3702">
                  <c:v>-12.6</c:v>
                </c:pt>
                <c:pt idx="3703">
                  <c:v>-13.700000000000012</c:v>
                </c:pt>
                <c:pt idx="3704">
                  <c:v>36.299999999999955</c:v>
                </c:pt>
                <c:pt idx="3705">
                  <c:v>34.299999999999997</c:v>
                </c:pt>
                <c:pt idx="3706">
                  <c:v>14.600000000000007</c:v>
                </c:pt>
                <c:pt idx="3707">
                  <c:v>15.500000000000007</c:v>
                </c:pt>
                <c:pt idx="3708">
                  <c:v>-46.799999999999905</c:v>
                </c:pt>
                <c:pt idx="3709">
                  <c:v>-44.699999999999918</c:v>
                </c:pt>
                <c:pt idx="3710">
                  <c:v>502.5</c:v>
                </c:pt>
                <c:pt idx="3711">
                  <c:v>-12.500000000000011</c:v>
                </c:pt>
                <c:pt idx="3712">
                  <c:v>-13.500000000000012</c:v>
                </c:pt>
                <c:pt idx="3713">
                  <c:v>-2472.6000000000004</c:v>
                </c:pt>
                <c:pt idx="3714">
                  <c:v>32.000000000000028</c:v>
                </c:pt>
                <c:pt idx="3715">
                  <c:v>29.999999999999982</c:v>
                </c:pt>
                <c:pt idx="3716">
                  <c:v>16.899999999999991</c:v>
                </c:pt>
                <c:pt idx="3717">
                  <c:v>17.999999999999993</c:v>
                </c:pt>
                <c:pt idx="3718">
                  <c:v>-62.199999999999989</c:v>
                </c:pt>
                <c:pt idx="3719">
                  <c:v>-60.100000000000087</c:v>
                </c:pt>
                <c:pt idx="3720">
                  <c:v>-10.799999999999986</c:v>
                </c:pt>
                <c:pt idx="3721">
                  <c:v>-11.899999999999999</c:v>
                </c:pt>
                <c:pt idx="3722">
                  <c:v>2002.1999999999998</c:v>
                </c:pt>
                <c:pt idx="3723">
                  <c:v>22.699999999999942</c:v>
                </c:pt>
                <c:pt idx="3724">
                  <c:v>20.600000000000041</c:v>
                </c:pt>
                <c:pt idx="3725">
                  <c:v>-316</c:v>
                </c:pt>
                <c:pt idx="3726">
                  <c:v>22.199999999999996</c:v>
                </c:pt>
                <c:pt idx="3727">
                  <c:v>23.899999999999988</c:v>
                </c:pt>
                <c:pt idx="3728">
                  <c:v>-110.20000000000003</c:v>
                </c:pt>
                <c:pt idx="3729">
                  <c:v>-108.10000000000004</c:v>
                </c:pt>
                <c:pt idx="3730">
                  <c:v>-4.0999999999999925</c:v>
                </c:pt>
                <c:pt idx="3731">
                  <c:v>-5.4999999999999938</c:v>
                </c:pt>
                <c:pt idx="3732">
                  <c:v>-0.40000000000004476</c:v>
                </c:pt>
                <c:pt idx="3733">
                  <c:v>-2.5000000000000355</c:v>
                </c:pt>
                <c:pt idx="3734">
                  <c:v>33.399999999999963</c:v>
                </c:pt>
                <c:pt idx="3735">
                  <c:v>22.099999999999987</c:v>
                </c:pt>
                <c:pt idx="3736">
                  <c:v>23.2</c:v>
                </c:pt>
                <c:pt idx="3737">
                  <c:v>1548.4</c:v>
                </c:pt>
                <c:pt idx="3738">
                  <c:v>-86.09999999999998</c:v>
                </c:pt>
                <c:pt idx="3739">
                  <c:v>-83.999999999999986</c:v>
                </c:pt>
                <c:pt idx="3740">
                  <c:v>-9.5999999999999854</c:v>
                </c:pt>
                <c:pt idx="3741">
                  <c:v>-11.199999999999987</c:v>
                </c:pt>
                <c:pt idx="3742">
                  <c:v>36.399999999999984</c:v>
                </c:pt>
                <c:pt idx="3743">
                  <c:v>34.299999999999997</c:v>
                </c:pt>
                <c:pt idx="3744">
                  <c:v>17.299999999999994</c:v>
                </c:pt>
                <c:pt idx="3745">
                  <c:v>18.799999999999994</c:v>
                </c:pt>
                <c:pt idx="3746">
                  <c:v>-518.40000000000043</c:v>
                </c:pt>
                <c:pt idx="3747">
                  <c:v>-75.8</c:v>
                </c:pt>
                <c:pt idx="3748">
                  <c:v>-73.80000000000004</c:v>
                </c:pt>
                <c:pt idx="3749">
                  <c:v>576.4</c:v>
                </c:pt>
                <c:pt idx="3750">
                  <c:v>-12.399999999999988</c:v>
                </c:pt>
                <c:pt idx="3751">
                  <c:v>-13.9</c:v>
                </c:pt>
                <c:pt idx="3752">
                  <c:v>54.400000000000048</c:v>
                </c:pt>
                <c:pt idx="3753">
                  <c:v>52.4</c:v>
                </c:pt>
                <c:pt idx="3754">
                  <c:v>15.300000000000002</c:v>
                </c:pt>
                <c:pt idx="3755">
                  <c:v>16.799999999999994</c:v>
                </c:pt>
                <c:pt idx="3756">
                  <c:v>-69.80000000000004</c:v>
                </c:pt>
                <c:pt idx="3757">
                  <c:v>-67.700000000000045</c:v>
                </c:pt>
                <c:pt idx="3758">
                  <c:v>-377.40000000000003</c:v>
                </c:pt>
                <c:pt idx="3759">
                  <c:v>-12.199999999999989</c:v>
                </c:pt>
                <c:pt idx="3760">
                  <c:v>-13.599999999999989</c:v>
                </c:pt>
                <c:pt idx="3761">
                  <c:v>1844.8</c:v>
                </c:pt>
                <c:pt idx="3762">
                  <c:v>46.199999999999974</c:v>
                </c:pt>
                <c:pt idx="3763">
                  <c:v>44.09999999999998</c:v>
                </c:pt>
                <c:pt idx="3764">
                  <c:v>18.799999999999994</c:v>
                </c:pt>
                <c:pt idx="3765">
                  <c:v>20.699999999999985</c:v>
                </c:pt>
                <c:pt idx="3766">
                  <c:v>-106.30000000000005</c:v>
                </c:pt>
                <c:pt idx="3767">
                  <c:v>-104.19999999999997</c:v>
                </c:pt>
                <c:pt idx="3768">
                  <c:v>-7.2999999999999954</c:v>
                </c:pt>
                <c:pt idx="3769">
                  <c:v>-9.0000000000000071</c:v>
                </c:pt>
                <c:pt idx="3770">
                  <c:v>-2535.3000000000002</c:v>
                </c:pt>
                <c:pt idx="3771">
                  <c:v>33.499999999999993</c:v>
                </c:pt>
                <c:pt idx="3772">
                  <c:v>31.299999999999972</c:v>
                </c:pt>
                <c:pt idx="3773">
                  <c:v>31.299999999999972</c:v>
                </c:pt>
                <c:pt idx="3774">
                  <c:v>24.8</c:v>
                </c:pt>
                <c:pt idx="3775">
                  <c:v>26.899999999999991</c:v>
                </c:pt>
                <c:pt idx="3776">
                  <c:v>-146.99999999999997</c:v>
                </c:pt>
                <c:pt idx="3777">
                  <c:v>-144.80000000000004</c:v>
                </c:pt>
                <c:pt idx="3778">
                  <c:v>-2.300000000000002</c:v>
                </c:pt>
                <c:pt idx="3779">
                  <c:v>-3.9999999999999925</c:v>
                </c:pt>
                <c:pt idx="3780">
                  <c:v>9.8999999999999311</c:v>
                </c:pt>
                <c:pt idx="3781">
                  <c:v>7.6999999999999957</c:v>
                </c:pt>
                <c:pt idx="3782">
                  <c:v>-279.2999999999999</c:v>
                </c:pt>
                <c:pt idx="3783">
                  <c:v>24.599999999999998</c:v>
                </c:pt>
                <c:pt idx="3784">
                  <c:v>26.2</c:v>
                </c:pt>
                <c:pt idx="3785">
                  <c:v>-159.89999999999966</c:v>
                </c:pt>
                <c:pt idx="3786">
                  <c:v>-120.00000000000001</c:v>
                </c:pt>
                <c:pt idx="3787">
                  <c:v>-117.8</c:v>
                </c:pt>
                <c:pt idx="3788">
                  <c:v>-8.2000000000000064</c:v>
                </c:pt>
                <c:pt idx="3789">
                  <c:v>-10.399999999999986</c:v>
                </c:pt>
                <c:pt idx="3790">
                  <c:v>54.100000000000037</c:v>
                </c:pt>
                <c:pt idx="3791">
                  <c:v>52.099999999999987</c:v>
                </c:pt>
                <c:pt idx="3792">
                  <c:v>18.699999999999996</c:v>
                </c:pt>
                <c:pt idx="3793">
                  <c:v>20.700000000000006</c:v>
                </c:pt>
                <c:pt idx="3794">
                  <c:v>1807.6</c:v>
                </c:pt>
                <c:pt idx="3795">
                  <c:v>-108.59999999999994</c:v>
                </c:pt>
                <c:pt idx="3796">
                  <c:v>-106.4</c:v>
                </c:pt>
                <c:pt idx="3797">
                  <c:v>-365.10000000000014</c:v>
                </c:pt>
                <c:pt idx="3798">
                  <c:v>-11.299999999999999</c:v>
                </c:pt>
                <c:pt idx="3799">
                  <c:v>-13.700000000000001</c:v>
                </c:pt>
                <c:pt idx="3800">
                  <c:v>77.299999999999969</c:v>
                </c:pt>
                <c:pt idx="3801">
                  <c:v>75.100000000000037</c:v>
                </c:pt>
                <c:pt idx="3802">
                  <c:v>16.100000000000001</c:v>
                </c:pt>
                <c:pt idx="3803">
                  <c:v>18.399999999999995</c:v>
                </c:pt>
                <c:pt idx="3804">
                  <c:v>-102.1</c:v>
                </c:pt>
                <c:pt idx="3805">
                  <c:v>-100</c:v>
                </c:pt>
                <c:pt idx="3806">
                  <c:v>528.09999999999991</c:v>
                </c:pt>
                <c:pt idx="3807">
                  <c:v>-11.399999999999999</c:v>
                </c:pt>
                <c:pt idx="3808">
                  <c:v>-13.599999999999989</c:v>
                </c:pt>
                <c:pt idx="3809">
                  <c:v>-2701.8999999999996</c:v>
                </c:pt>
                <c:pt idx="3810">
                  <c:v>69.7</c:v>
                </c:pt>
                <c:pt idx="3811">
                  <c:v>67.499999999999986</c:v>
                </c:pt>
                <c:pt idx="3812">
                  <c:v>19.299999999999994</c:v>
                </c:pt>
                <c:pt idx="3813">
                  <c:v>21.699999999999996</c:v>
                </c:pt>
                <c:pt idx="3814">
                  <c:v>-123.69999999999992</c:v>
                </c:pt>
                <c:pt idx="3815">
                  <c:v>-121.60000000000002</c:v>
                </c:pt>
                <c:pt idx="3816">
                  <c:v>-9.0000000000000071</c:v>
                </c:pt>
                <c:pt idx="3817">
                  <c:v>-11.299999999999999</c:v>
                </c:pt>
                <c:pt idx="3818">
                  <c:v>1680.6000000000004</c:v>
                </c:pt>
                <c:pt idx="3819">
                  <c:v>58.60000000000003</c:v>
                </c:pt>
                <c:pt idx="3820">
                  <c:v>56.400000000000006</c:v>
                </c:pt>
                <c:pt idx="3821">
                  <c:v>-320.2</c:v>
                </c:pt>
                <c:pt idx="3822">
                  <c:v>25.099999999999987</c:v>
                </c:pt>
                <c:pt idx="3823">
                  <c:v>28.099999999999991</c:v>
                </c:pt>
                <c:pt idx="3824">
                  <c:v>-177.99999999999997</c:v>
                </c:pt>
                <c:pt idx="3825">
                  <c:v>-175.99999999999983</c:v>
                </c:pt>
                <c:pt idx="3826">
                  <c:v>-1.3000000000000012</c:v>
                </c:pt>
                <c:pt idx="3827">
                  <c:v>-4.0999999999999925</c:v>
                </c:pt>
                <c:pt idx="3828">
                  <c:v>34.09999999999993</c:v>
                </c:pt>
                <c:pt idx="3829">
                  <c:v>31.80000000000005</c:v>
                </c:pt>
                <c:pt idx="3830">
                  <c:v>36.400000000000077</c:v>
                </c:pt>
                <c:pt idx="3831">
                  <c:v>25.4</c:v>
                </c:pt>
                <c:pt idx="3832">
                  <c:v>27.6</c:v>
                </c:pt>
                <c:pt idx="3833">
                  <c:v>1992.5000000000007</c:v>
                </c:pt>
                <c:pt idx="3834">
                  <c:v>-151.20000000000005</c:v>
                </c:pt>
                <c:pt idx="3835">
                  <c:v>-149.09999999999997</c:v>
                </c:pt>
                <c:pt idx="3836">
                  <c:v>-8.0000000000000071</c:v>
                </c:pt>
                <c:pt idx="3837">
                  <c:v>-10.599999999999987</c:v>
                </c:pt>
                <c:pt idx="3838">
                  <c:v>80.699999999999946</c:v>
                </c:pt>
                <c:pt idx="3839">
                  <c:v>78.600000000000051</c:v>
                </c:pt>
                <c:pt idx="3840">
                  <c:v>19.399999999999995</c:v>
                </c:pt>
                <c:pt idx="3841">
                  <c:v>22.199999999999996</c:v>
                </c:pt>
                <c:pt idx="3842">
                  <c:v>27.80000000000058</c:v>
                </c:pt>
                <c:pt idx="3843">
                  <c:v>-140.30000000000004</c:v>
                </c:pt>
                <c:pt idx="3844">
                  <c:v>-137.99999999999989</c:v>
                </c:pt>
                <c:pt idx="3845">
                  <c:v>524.69999999999993</c:v>
                </c:pt>
                <c:pt idx="3846">
                  <c:v>-10.099999999999998</c:v>
                </c:pt>
                <c:pt idx="3847">
                  <c:v>-13.1</c:v>
                </c:pt>
                <c:pt idx="3848">
                  <c:v>102.20000000000002</c:v>
                </c:pt>
                <c:pt idx="3849">
                  <c:v>100.10000000000004</c:v>
                </c:pt>
                <c:pt idx="3850">
                  <c:v>16.500000000000004</c:v>
                </c:pt>
                <c:pt idx="3851">
                  <c:v>19.500000000000007</c:v>
                </c:pt>
                <c:pt idx="3852">
                  <c:v>-136.09999999999997</c:v>
                </c:pt>
                <c:pt idx="3853">
                  <c:v>-133.69999999999996</c:v>
                </c:pt>
                <c:pt idx="3854">
                  <c:v>-393.20000000000005</c:v>
                </c:pt>
                <c:pt idx="3855">
                  <c:v>-10.399999999999999</c:v>
                </c:pt>
                <c:pt idx="3856">
                  <c:v>-13.199999999999989</c:v>
                </c:pt>
                <c:pt idx="3857">
                  <c:v>1333.7000000000003</c:v>
                </c:pt>
                <c:pt idx="3858">
                  <c:v>92.400000000000034</c:v>
                </c:pt>
                <c:pt idx="3859">
                  <c:v>90.399999999999991</c:v>
                </c:pt>
                <c:pt idx="3860">
                  <c:v>19.799999999999994</c:v>
                </c:pt>
                <c:pt idx="3861">
                  <c:v>22.999999999999996</c:v>
                </c:pt>
                <c:pt idx="3862">
                  <c:v>-170.5</c:v>
                </c:pt>
                <c:pt idx="3863">
                  <c:v>-168.4</c:v>
                </c:pt>
                <c:pt idx="3864">
                  <c:v>-5.4999999999999938</c:v>
                </c:pt>
                <c:pt idx="3865">
                  <c:v>-8.4999999999999964</c:v>
                </c:pt>
                <c:pt idx="3866">
                  <c:v>-2654.2999999999997</c:v>
                </c:pt>
                <c:pt idx="3867">
                  <c:v>80.3</c:v>
                </c:pt>
                <c:pt idx="3868">
                  <c:v>78.099999999999966</c:v>
                </c:pt>
                <c:pt idx="3869">
                  <c:v>31.99999999999994</c:v>
                </c:pt>
                <c:pt idx="3870">
                  <c:v>25.2</c:v>
                </c:pt>
                <c:pt idx="3871">
                  <c:v>28.699999999999992</c:v>
                </c:pt>
                <c:pt idx="3872">
                  <c:v>-206.59999999999997</c:v>
                </c:pt>
                <c:pt idx="3873">
                  <c:v>-204.60000000000008</c:v>
                </c:pt>
                <c:pt idx="3874">
                  <c:v>-1.0999999999999899</c:v>
                </c:pt>
                <c:pt idx="3875">
                  <c:v>-4.1999999999999922</c:v>
                </c:pt>
                <c:pt idx="3876">
                  <c:v>59.600000000000009</c:v>
                </c:pt>
                <c:pt idx="3877">
                  <c:v>57.30000000000004</c:v>
                </c:pt>
                <c:pt idx="3878">
                  <c:v>-208.20000000000007</c:v>
                </c:pt>
                <c:pt idx="3879">
                  <c:v>25.6</c:v>
                </c:pt>
                <c:pt idx="3880">
                  <c:v>28.6</c:v>
                </c:pt>
                <c:pt idx="3881">
                  <c:v>457.50000000000028</c:v>
                </c:pt>
                <c:pt idx="3882">
                  <c:v>-181.99999999999997</c:v>
                </c:pt>
                <c:pt idx="3883">
                  <c:v>-179.99999999999994</c:v>
                </c:pt>
                <c:pt idx="3884">
                  <c:v>-5.5999999999999934</c:v>
                </c:pt>
                <c:pt idx="3885">
                  <c:v>-9.0999999999999961</c:v>
                </c:pt>
                <c:pt idx="3886">
                  <c:v>103.60000000000005</c:v>
                </c:pt>
                <c:pt idx="3887">
                  <c:v>101.49999999999997</c:v>
                </c:pt>
                <c:pt idx="3888">
                  <c:v>18.699999999999996</c:v>
                </c:pt>
                <c:pt idx="3889">
                  <c:v>22.199999999999996</c:v>
                </c:pt>
                <c:pt idx="3890">
                  <c:v>2092.3999999999992</c:v>
                </c:pt>
                <c:pt idx="3891">
                  <c:v>-171.89999999999998</c:v>
                </c:pt>
                <c:pt idx="3892">
                  <c:v>-170.2</c:v>
                </c:pt>
                <c:pt idx="3893">
                  <c:v>-362.1</c:v>
                </c:pt>
                <c:pt idx="3894">
                  <c:v>-7.4999999999999956</c:v>
                </c:pt>
                <c:pt idx="3895">
                  <c:v>-11.199999999999987</c:v>
                </c:pt>
                <c:pt idx="3896">
                  <c:v>121.09999999999998</c:v>
                </c:pt>
                <c:pt idx="3897">
                  <c:v>119.10000000000002</c:v>
                </c:pt>
                <c:pt idx="3898">
                  <c:v>16.599999999999991</c:v>
                </c:pt>
                <c:pt idx="3899">
                  <c:v>20.399999999999995</c:v>
                </c:pt>
                <c:pt idx="3900">
                  <c:v>-169.80000000000004</c:v>
                </c:pt>
                <c:pt idx="3901">
                  <c:v>-167.59999999999997</c:v>
                </c:pt>
                <c:pt idx="3902">
                  <c:v>432.09999999999997</c:v>
                </c:pt>
                <c:pt idx="3903">
                  <c:v>-8.1999999999999957</c:v>
                </c:pt>
                <c:pt idx="3904">
                  <c:v>-11.799999999999988</c:v>
                </c:pt>
                <c:pt idx="3905">
                  <c:v>-2385.7999999999997</c:v>
                </c:pt>
                <c:pt idx="3906">
                  <c:v>115.3</c:v>
                </c:pt>
                <c:pt idx="3907">
                  <c:v>113.39999999999999</c:v>
                </c:pt>
                <c:pt idx="3908">
                  <c:v>19.199999999999996</c:v>
                </c:pt>
                <c:pt idx="3909">
                  <c:v>22.900000000000009</c:v>
                </c:pt>
                <c:pt idx="3910">
                  <c:v>-183.60000000000008</c:v>
                </c:pt>
                <c:pt idx="3911">
                  <c:v>-181.30000000000007</c:v>
                </c:pt>
                <c:pt idx="3912">
                  <c:v>-7.0999999999999952</c:v>
                </c:pt>
                <c:pt idx="3913">
                  <c:v>-10.699999999999998</c:v>
                </c:pt>
                <c:pt idx="3914">
                  <c:v>1003.0000000000001</c:v>
                </c:pt>
                <c:pt idx="3915">
                  <c:v>106.89999999999995</c:v>
                </c:pt>
                <c:pt idx="3916">
                  <c:v>104.70000000000006</c:v>
                </c:pt>
                <c:pt idx="3917">
                  <c:v>-249.30000000000004</c:v>
                </c:pt>
                <c:pt idx="3918">
                  <c:v>22.599999999999998</c:v>
                </c:pt>
                <c:pt idx="3919">
                  <c:v>26.6</c:v>
                </c:pt>
                <c:pt idx="3920">
                  <c:v>-213.70000000000005</c:v>
                </c:pt>
                <c:pt idx="3921">
                  <c:v>-211.59999999999997</c:v>
                </c:pt>
                <c:pt idx="3922">
                  <c:v>-2.4000000000000021</c:v>
                </c:pt>
                <c:pt idx="3923">
                  <c:v>-6.0999999999999943</c:v>
                </c:pt>
                <c:pt idx="3924">
                  <c:v>88.90000000000002</c:v>
                </c:pt>
                <c:pt idx="3925">
                  <c:v>86.800000000000026</c:v>
                </c:pt>
                <c:pt idx="3926">
                  <c:v>44.499999999999936</c:v>
                </c:pt>
                <c:pt idx="3927">
                  <c:v>23.2</c:v>
                </c:pt>
                <c:pt idx="3928">
                  <c:v>26.6</c:v>
                </c:pt>
                <c:pt idx="3929">
                  <c:v>1936.3</c:v>
                </c:pt>
                <c:pt idx="3930">
                  <c:v>-192.10000000000002</c:v>
                </c:pt>
                <c:pt idx="3931">
                  <c:v>-190.19999999999993</c:v>
                </c:pt>
                <c:pt idx="3932">
                  <c:v>-6.3999999999999941</c:v>
                </c:pt>
                <c:pt idx="3933">
                  <c:v>-10.399999999999999</c:v>
                </c:pt>
                <c:pt idx="3934">
                  <c:v>120.79999999999997</c:v>
                </c:pt>
                <c:pt idx="3935">
                  <c:v>118.90000000000005</c:v>
                </c:pt>
                <c:pt idx="3936">
                  <c:v>18.599999999999994</c:v>
                </c:pt>
                <c:pt idx="3937">
                  <c:v>22.4</c:v>
                </c:pt>
                <c:pt idx="3938">
                  <c:v>424.09999999999997</c:v>
                </c:pt>
                <c:pt idx="3939">
                  <c:v>-184.40000000000006</c:v>
                </c:pt>
                <c:pt idx="3940">
                  <c:v>-182.79999999999998</c:v>
                </c:pt>
                <c:pt idx="3941">
                  <c:v>341.19999999999987</c:v>
                </c:pt>
                <c:pt idx="3942">
                  <c:v>-6.4999999999999947</c:v>
                </c:pt>
                <c:pt idx="3943">
                  <c:v>-10.399999999999999</c:v>
                </c:pt>
                <c:pt idx="3944">
                  <c:v>131.79999999999995</c:v>
                </c:pt>
                <c:pt idx="3945">
                  <c:v>129.80000000000001</c:v>
                </c:pt>
                <c:pt idx="3946">
                  <c:v>16.199999999999992</c:v>
                </c:pt>
                <c:pt idx="3947">
                  <c:v>20.300000000000008</c:v>
                </c:pt>
                <c:pt idx="3948">
                  <c:v>-185.60000000000002</c:v>
                </c:pt>
                <c:pt idx="3949">
                  <c:v>-183.80000000000004</c:v>
                </c:pt>
                <c:pt idx="3950">
                  <c:v>-304.8</c:v>
                </c:pt>
                <c:pt idx="3951">
                  <c:v>-7.1999999999999948</c:v>
                </c:pt>
                <c:pt idx="3952">
                  <c:v>-11.299999999999999</c:v>
                </c:pt>
                <c:pt idx="3953">
                  <c:v>840.29999999999984</c:v>
                </c:pt>
                <c:pt idx="3954">
                  <c:v>126.69999999999995</c:v>
                </c:pt>
                <c:pt idx="3955">
                  <c:v>124.89999999999996</c:v>
                </c:pt>
                <c:pt idx="3956">
                  <c:v>17.899999999999995</c:v>
                </c:pt>
                <c:pt idx="3957">
                  <c:v>21.999999999999996</c:v>
                </c:pt>
                <c:pt idx="3958">
                  <c:v>-203.89999999999998</c:v>
                </c:pt>
                <c:pt idx="3959">
                  <c:v>-201.9</c:v>
                </c:pt>
                <c:pt idx="3960">
                  <c:v>-4.2999999999999927</c:v>
                </c:pt>
                <c:pt idx="3961">
                  <c:v>-8.2999999999999954</c:v>
                </c:pt>
                <c:pt idx="3962">
                  <c:v>-2340.8000000000002</c:v>
                </c:pt>
                <c:pt idx="3963">
                  <c:v>118.9</c:v>
                </c:pt>
                <c:pt idx="3964">
                  <c:v>116.90000000000005</c:v>
                </c:pt>
                <c:pt idx="3965">
                  <c:v>67.600000000000009</c:v>
                </c:pt>
                <c:pt idx="3966">
                  <c:v>20.999999999999996</c:v>
                </c:pt>
                <c:pt idx="3967">
                  <c:v>25.099999999999987</c:v>
                </c:pt>
                <c:pt idx="3968">
                  <c:v>-217.60000000000002</c:v>
                </c:pt>
                <c:pt idx="3969">
                  <c:v>-215.59999999999988</c:v>
                </c:pt>
                <c:pt idx="3970">
                  <c:v>-2.4999999999999911</c:v>
                </c:pt>
                <c:pt idx="3971">
                  <c:v>-6.4999999999999947</c:v>
                </c:pt>
                <c:pt idx="3972">
                  <c:v>103.70000000000003</c:v>
                </c:pt>
                <c:pt idx="3973">
                  <c:v>101.6</c:v>
                </c:pt>
                <c:pt idx="3974">
                  <c:v>-291.09999999999997</c:v>
                </c:pt>
                <c:pt idx="3975">
                  <c:v>21.799999999999997</c:v>
                </c:pt>
                <c:pt idx="3976">
                  <c:v>25.499999999999989</c:v>
                </c:pt>
                <c:pt idx="3977">
                  <c:v>626.20000000000005</c:v>
                </c:pt>
                <c:pt idx="3978">
                  <c:v>-195.59999999999994</c:v>
                </c:pt>
                <c:pt idx="3979">
                  <c:v>-193.9</c:v>
                </c:pt>
                <c:pt idx="3980">
                  <c:v>-5.0999999999999934</c:v>
                </c:pt>
                <c:pt idx="3981">
                  <c:v>-9.1999999999999975</c:v>
                </c:pt>
                <c:pt idx="3982">
                  <c:v>131.20000000000002</c:v>
                </c:pt>
                <c:pt idx="3983">
                  <c:v>129.20000000000007</c:v>
                </c:pt>
                <c:pt idx="3984">
                  <c:v>16.199999999999992</c:v>
                </c:pt>
                <c:pt idx="3985">
                  <c:v>20.299999999999983</c:v>
                </c:pt>
                <c:pt idx="3986">
                  <c:v>2156.5999999999995</c:v>
                </c:pt>
                <c:pt idx="3987">
                  <c:v>-190.79999999999995</c:v>
                </c:pt>
                <c:pt idx="3988">
                  <c:v>-189.29999999999993</c:v>
                </c:pt>
                <c:pt idx="3989">
                  <c:v>-344.9</c:v>
                </c:pt>
                <c:pt idx="3990">
                  <c:v>-4.8000000000000043</c:v>
                </c:pt>
                <c:pt idx="3991">
                  <c:v>-8.9999999999999964</c:v>
                </c:pt>
                <c:pt idx="3992">
                  <c:v>133.5</c:v>
                </c:pt>
                <c:pt idx="3993">
                  <c:v>132.00000000000003</c:v>
                </c:pt>
                <c:pt idx="3994">
                  <c:v>16.100000000000001</c:v>
                </c:pt>
                <c:pt idx="3995">
                  <c:v>20.099999999999994</c:v>
                </c:pt>
                <c:pt idx="3996">
                  <c:v>-196.49999999999997</c:v>
                </c:pt>
                <c:pt idx="3997">
                  <c:v>-194.7</c:v>
                </c:pt>
                <c:pt idx="3998">
                  <c:v>367.39999999999992</c:v>
                </c:pt>
                <c:pt idx="3999">
                  <c:v>-5.8999999999999941</c:v>
                </c:pt>
                <c:pt idx="4000">
                  <c:v>-10.099999999999998</c:v>
                </c:pt>
                <c:pt idx="4001">
                  <c:v>-2398.7999999999997</c:v>
                </c:pt>
                <c:pt idx="4002">
                  <c:v>135.30000000000001</c:v>
                </c:pt>
                <c:pt idx="4003">
                  <c:v>133.60000000000002</c:v>
                </c:pt>
                <c:pt idx="4004">
                  <c:v>17.100000000000005</c:v>
                </c:pt>
                <c:pt idx="4005">
                  <c:v>21.300000000000008</c:v>
                </c:pt>
                <c:pt idx="4006">
                  <c:v>-200.60000000000002</c:v>
                </c:pt>
                <c:pt idx="4007">
                  <c:v>-198.60000000000002</c:v>
                </c:pt>
                <c:pt idx="4008">
                  <c:v>-6.2000000000000055</c:v>
                </c:pt>
                <c:pt idx="4009">
                  <c:v>-10.399999999999999</c:v>
                </c:pt>
                <c:pt idx="4010">
                  <c:v>793.50000000000011</c:v>
                </c:pt>
                <c:pt idx="4011">
                  <c:v>132.30000000000004</c:v>
                </c:pt>
                <c:pt idx="4012">
                  <c:v>130.59999999999997</c:v>
                </c:pt>
                <c:pt idx="4013">
                  <c:v>-270.10000000000002</c:v>
                </c:pt>
                <c:pt idx="4014">
                  <c:v>18.199999999999992</c:v>
                </c:pt>
                <c:pt idx="4015">
                  <c:v>22.499999999999986</c:v>
                </c:pt>
                <c:pt idx="4016">
                  <c:v>-211.90000000000012</c:v>
                </c:pt>
                <c:pt idx="4017">
                  <c:v>-210.20000000000007</c:v>
                </c:pt>
                <c:pt idx="4018">
                  <c:v>-3.7999999999999923</c:v>
                </c:pt>
                <c:pt idx="4019">
                  <c:v>-7.9999999999999956</c:v>
                </c:pt>
                <c:pt idx="4020">
                  <c:v>121.8</c:v>
                </c:pt>
                <c:pt idx="4021">
                  <c:v>119.89999999999998</c:v>
                </c:pt>
                <c:pt idx="4022">
                  <c:v>71.199999999999974</c:v>
                </c:pt>
                <c:pt idx="4023">
                  <c:v>19.199999999999996</c:v>
                </c:pt>
                <c:pt idx="4024">
                  <c:v>23.100000000000009</c:v>
                </c:pt>
                <c:pt idx="4025">
                  <c:v>1915.5</c:v>
                </c:pt>
                <c:pt idx="4026">
                  <c:v>-196.49999999999997</c:v>
                </c:pt>
                <c:pt idx="4027">
                  <c:v>-194.69999999999996</c:v>
                </c:pt>
                <c:pt idx="4028">
                  <c:v>-6.199999999999994</c:v>
                </c:pt>
                <c:pt idx="4029">
                  <c:v>-10.399999999999999</c:v>
                </c:pt>
                <c:pt idx="4030">
                  <c:v>138.59999999999997</c:v>
                </c:pt>
                <c:pt idx="4031">
                  <c:v>136.80000000000004</c:v>
                </c:pt>
                <c:pt idx="4032">
                  <c:v>16.399999999999991</c:v>
                </c:pt>
                <c:pt idx="4033">
                  <c:v>20.599999999999994</c:v>
                </c:pt>
                <c:pt idx="4034">
                  <c:v>532.30000000000007</c:v>
                </c:pt>
                <c:pt idx="4035">
                  <c:v>-194.39999999999998</c:v>
                </c:pt>
                <c:pt idx="4036">
                  <c:v>-193</c:v>
                </c:pt>
                <c:pt idx="4037">
                  <c:v>355.79999999999995</c:v>
                </c:pt>
                <c:pt idx="4038">
                  <c:v>-3.8999999999999924</c:v>
                </c:pt>
                <c:pt idx="4039">
                  <c:v>-8.0999999999999961</c:v>
                </c:pt>
                <c:pt idx="4040">
                  <c:v>135</c:v>
                </c:pt>
                <c:pt idx="4041">
                  <c:v>133.50000000000003</c:v>
                </c:pt>
                <c:pt idx="4042">
                  <c:v>15.900000000000002</c:v>
                </c:pt>
                <c:pt idx="4043">
                  <c:v>20.300000000000008</c:v>
                </c:pt>
                <c:pt idx="4044">
                  <c:v>-203.69999999999993</c:v>
                </c:pt>
                <c:pt idx="4045">
                  <c:v>-202.10000000000008</c:v>
                </c:pt>
                <c:pt idx="4046">
                  <c:v>-351.1</c:v>
                </c:pt>
                <c:pt idx="4047">
                  <c:v>-5.0999999999999934</c:v>
                </c:pt>
                <c:pt idx="4048">
                  <c:v>-9.1999999999999975</c:v>
                </c:pt>
                <c:pt idx="4049">
                  <c:v>667.10000000000014</c:v>
                </c:pt>
                <c:pt idx="4050">
                  <c:v>137.80000000000001</c:v>
                </c:pt>
                <c:pt idx="4051">
                  <c:v>136.20000000000002</c:v>
                </c:pt>
                <c:pt idx="4052">
                  <c:v>15.799999999999992</c:v>
                </c:pt>
                <c:pt idx="4053">
                  <c:v>19.999999999999996</c:v>
                </c:pt>
                <c:pt idx="4054">
                  <c:v>-206.69999999999996</c:v>
                </c:pt>
                <c:pt idx="4055">
                  <c:v>-205.10000000000005</c:v>
                </c:pt>
                <c:pt idx="4056">
                  <c:v>-4.3999999999999924</c:v>
                </c:pt>
                <c:pt idx="4057">
                  <c:v>-8.6999999999999957</c:v>
                </c:pt>
                <c:pt idx="4058">
                  <c:v>-2134.6999999999998</c:v>
                </c:pt>
                <c:pt idx="4059">
                  <c:v>136.00000000000003</c:v>
                </c:pt>
                <c:pt idx="4060">
                  <c:v>134.39999999999995</c:v>
                </c:pt>
                <c:pt idx="4061">
                  <c:v>77.299999999999969</c:v>
                </c:pt>
                <c:pt idx="4062">
                  <c:v>17.000000000000004</c:v>
                </c:pt>
                <c:pt idx="4063">
                  <c:v>21.299999999999986</c:v>
                </c:pt>
                <c:pt idx="4064">
                  <c:v>-207.39999999999995</c:v>
                </c:pt>
                <c:pt idx="4065">
                  <c:v>-205.40000000000003</c:v>
                </c:pt>
                <c:pt idx="4066">
                  <c:v>-4.4999999999999929</c:v>
                </c:pt>
                <c:pt idx="4067">
                  <c:v>-8.7999999999999972</c:v>
                </c:pt>
                <c:pt idx="4068">
                  <c:v>129.70000000000005</c:v>
                </c:pt>
                <c:pt idx="4069">
                  <c:v>127.79999999999995</c:v>
                </c:pt>
                <c:pt idx="4070">
                  <c:v>-266.49999999999994</c:v>
                </c:pt>
                <c:pt idx="4071">
                  <c:v>17.999999999999993</c:v>
                </c:pt>
                <c:pt idx="4072">
                  <c:v>21.999999999999996</c:v>
                </c:pt>
                <c:pt idx="4073">
                  <c:v>520.90000000000032</c:v>
                </c:pt>
                <c:pt idx="4074">
                  <c:v>-193.8</c:v>
                </c:pt>
                <c:pt idx="4075">
                  <c:v>-192.30000000000004</c:v>
                </c:pt>
                <c:pt idx="4076">
                  <c:v>-5.0999999999999934</c:v>
                </c:pt>
                <c:pt idx="4077">
                  <c:v>-9.1999999999999975</c:v>
                </c:pt>
                <c:pt idx="4078">
                  <c:v>137.80000000000001</c:v>
                </c:pt>
                <c:pt idx="4079">
                  <c:v>136.19999999999996</c:v>
                </c:pt>
                <c:pt idx="4080">
                  <c:v>15.399999999999991</c:v>
                </c:pt>
                <c:pt idx="4081">
                  <c:v>19.399999999999995</c:v>
                </c:pt>
                <c:pt idx="4082">
                  <c:v>1843.6999999999998</c:v>
                </c:pt>
                <c:pt idx="4083">
                  <c:v>-194.20000000000002</c:v>
                </c:pt>
                <c:pt idx="4084">
                  <c:v>-192.60000000000005</c:v>
                </c:pt>
                <c:pt idx="4085">
                  <c:v>-385.3</c:v>
                </c:pt>
                <c:pt idx="4086">
                  <c:v>-3.5999999999999921</c:v>
                </c:pt>
                <c:pt idx="4087">
                  <c:v>-7.5999999999999952</c:v>
                </c:pt>
                <c:pt idx="4088">
                  <c:v>129.5</c:v>
                </c:pt>
                <c:pt idx="4089">
                  <c:v>127.79999999999995</c:v>
                </c:pt>
                <c:pt idx="4090">
                  <c:v>16.700000000000003</c:v>
                </c:pt>
                <c:pt idx="4091">
                  <c:v>20.999999999999996</c:v>
                </c:pt>
                <c:pt idx="4092">
                  <c:v>-205.29999999999995</c:v>
                </c:pt>
                <c:pt idx="4093">
                  <c:v>-203.59999999999997</c:v>
                </c:pt>
                <c:pt idx="4094">
                  <c:v>393.30000000000007</c:v>
                </c:pt>
                <c:pt idx="4095">
                  <c:v>-4.7999999999999927</c:v>
                </c:pt>
                <c:pt idx="4096">
                  <c:v>-8.9999999999999964</c:v>
                </c:pt>
                <c:pt idx="4097">
                  <c:v>-2781.2999999999997</c:v>
                </c:pt>
                <c:pt idx="4098">
                  <c:v>136.19999999999996</c:v>
                </c:pt>
                <c:pt idx="4099">
                  <c:v>134.29999999999998</c:v>
                </c:pt>
                <c:pt idx="4100">
                  <c:v>16.700000000000003</c:v>
                </c:pt>
                <c:pt idx="4101">
                  <c:v>20.999999999999996</c:v>
                </c:pt>
                <c:pt idx="4102">
                  <c:v>-203.00000000000003</c:v>
                </c:pt>
                <c:pt idx="4103">
                  <c:v>-201.2</c:v>
                </c:pt>
                <c:pt idx="4104">
                  <c:v>-5.8999999999999941</c:v>
                </c:pt>
                <c:pt idx="4105">
                  <c:v>-10.199999999999998</c:v>
                </c:pt>
                <c:pt idx="4106">
                  <c:v>877.49999999999989</c:v>
                </c:pt>
                <c:pt idx="4107">
                  <c:v>135.99999999999997</c:v>
                </c:pt>
                <c:pt idx="4108">
                  <c:v>134.50000000000003</c:v>
                </c:pt>
                <c:pt idx="4109">
                  <c:v>-285.30000000000007</c:v>
                </c:pt>
                <c:pt idx="4110">
                  <c:v>16.499999999999993</c:v>
                </c:pt>
                <c:pt idx="4111">
                  <c:v>20.799999999999997</c:v>
                </c:pt>
                <c:pt idx="4112">
                  <c:v>-208.9</c:v>
                </c:pt>
                <c:pt idx="4113">
                  <c:v>-207.10000000000011</c:v>
                </c:pt>
                <c:pt idx="4114">
                  <c:v>-3.9999999999999925</c:v>
                </c:pt>
                <c:pt idx="4115">
                  <c:v>-8.1999999999999957</c:v>
                </c:pt>
                <c:pt idx="4116">
                  <c:v>128.80000000000001</c:v>
                </c:pt>
                <c:pt idx="4117">
                  <c:v>127.00000000000004</c:v>
                </c:pt>
                <c:pt idx="4118">
                  <c:v>86.299999999999955</c:v>
                </c:pt>
                <c:pt idx="4119">
                  <c:v>17.599999999999994</c:v>
                </c:pt>
                <c:pt idx="4120">
                  <c:v>21.700000000000006</c:v>
                </c:pt>
                <c:pt idx="4121">
                  <c:v>1608.0999999999995</c:v>
                </c:pt>
                <c:pt idx="4122">
                  <c:v>-195.4</c:v>
                </c:pt>
                <c:pt idx="4123">
                  <c:v>-193.70000000000007</c:v>
                </c:pt>
                <c:pt idx="4124">
                  <c:v>-5.7999999999999936</c:v>
                </c:pt>
                <c:pt idx="4125">
                  <c:v>-9.8999999999999968</c:v>
                </c:pt>
                <c:pt idx="4126">
                  <c:v>139.30000000000001</c:v>
                </c:pt>
                <c:pt idx="4127">
                  <c:v>137.49999999999994</c:v>
                </c:pt>
                <c:pt idx="4128">
                  <c:v>15.799999999999992</c:v>
                </c:pt>
                <c:pt idx="4129">
                  <c:v>19.999999999999996</c:v>
                </c:pt>
                <c:pt idx="4130">
                  <c:v>500</c:v>
                </c:pt>
                <c:pt idx="4131">
                  <c:v>-194.29999999999995</c:v>
                </c:pt>
                <c:pt idx="4132">
                  <c:v>-192.79999999999995</c:v>
                </c:pt>
                <c:pt idx="4133">
                  <c:v>338.70000000000005</c:v>
                </c:pt>
                <c:pt idx="4134">
                  <c:v>-3.6999999999999922</c:v>
                </c:pt>
                <c:pt idx="4135">
                  <c:v>-7.8999999999999959</c:v>
                </c:pt>
                <c:pt idx="4136">
                  <c:v>135.6</c:v>
                </c:pt>
                <c:pt idx="4137">
                  <c:v>134.00000000000009</c:v>
                </c:pt>
                <c:pt idx="4138">
                  <c:v>15.599999999999991</c:v>
                </c:pt>
                <c:pt idx="4139">
                  <c:v>19.999999999999996</c:v>
                </c:pt>
                <c:pt idx="4140">
                  <c:v>-203.49999999999997</c:v>
                </c:pt>
                <c:pt idx="4141">
                  <c:v>-201.89999999999998</c:v>
                </c:pt>
                <c:pt idx="4142">
                  <c:v>-337.2</c:v>
                </c:pt>
                <c:pt idx="4143">
                  <c:v>-4.7999999999999927</c:v>
                </c:pt>
                <c:pt idx="4144">
                  <c:v>-9.0999999999999961</c:v>
                </c:pt>
                <c:pt idx="4145">
                  <c:v>771.39999999999986</c:v>
                </c:pt>
                <c:pt idx="4146">
                  <c:v>137.80000000000001</c:v>
                </c:pt>
                <c:pt idx="4147">
                  <c:v>136.30000000000004</c:v>
                </c:pt>
                <c:pt idx="4148">
                  <c:v>15.19999999999999</c:v>
                </c:pt>
                <c:pt idx="4149">
                  <c:v>19.599999999999994</c:v>
                </c:pt>
                <c:pt idx="4150">
                  <c:v>-207.7</c:v>
                </c:pt>
                <c:pt idx="4151">
                  <c:v>-206.3</c:v>
                </c:pt>
                <c:pt idx="4152">
                  <c:v>-3.6999999999999922</c:v>
                </c:pt>
                <c:pt idx="4153">
                  <c:v>-7.8999999999999959</c:v>
                </c:pt>
                <c:pt idx="4154">
                  <c:v>-2474.1000000000004</c:v>
                </c:pt>
                <c:pt idx="4155">
                  <c:v>135.30000000000007</c:v>
                </c:pt>
                <c:pt idx="4156">
                  <c:v>133.69999999999996</c:v>
                </c:pt>
                <c:pt idx="4157">
                  <c:v>95.600000000000037</c:v>
                </c:pt>
                <c:pt idx="4158">
                  <c:v>16.799999999999994</c:v>
                </c:pt>
                <c:pt idx="4159">
                  <c:v>21.099999999999984</c:v>
                </c:pt>
                <c:pt idx="4160">
                  <c:v>-211.7</c:v>
                </c:pt>
                <c:pt idx="4161">
                  <c:v>-209.9</c:v>
                </c:pt>
                <c:pt idx="4162">
                  <c:v>-3.499999999999992</c:v>
                </c:pt>
                <c:pt idx="4163">
                  <c:v>-7.6999999999999957</c:v>
                </c:pt>
                <c:pt idx="4164">
                  <c:v>127.4</c:v>
                </c:pt>
                <c:pt idx="4165">
                  <c:v>125.49999999999999</c:v>
                </c:pt>
                <c:pt idx="4166">
                  <c:v>-284.20000000000005</c:v>
                </c:pt>
                <c:pt idx="4167">
                  <c:v>17.899999999999995</c:v>
                </c:pt>
                <c:pt idx="4168">
                  <c:v>21.799999999999997</c:v>
                </c:pt>
                <c:pt idx="4169">
                  <c:v>573.4000000000002</c:v>
                </c:pt>
                <c:pt idx="4170">
                  <c:v>-195.60000000000002</c:v>
                </c:pt>
                <c:pt idx="4171">
                  <c:v>-194.09999999999994</c:v>
                </c:pt>
                <c:pt idx="4172">
                  <c:v>-4.3999999999999924</c:v>
                </c:pt>
                <c:pt idx="4173">
                  <c:v>-8.5999999999999961</c:v>
                </c:pt>
                <c:pt idx="4174">
                  <c:v>138.20000000000005</c:v>
                </c:pt>
                <c:pt idx="4175">
                  <c:v>136.69999999999999</c:v>
                </c:pt>
                <c:pt idx="4176">
                  <c:v>14.79999999999999</c:v>
                </c:pt>
                <c:pt idx="4177">
                  <c:v>18.799999999999994</c:v>
                </c:pt>
                <c:pt idx="4178">
                  <c:v>1603.9</c:v>
                </c:pt>
                <c:pt idx="4179">
                  <c:v>-193.70000000000002</c:v>
                </c:pt>
                <c:pt idx="4180">
                  <c:v>-192.3</c:v>
                </c:pt>
                <c:pt idx="4181">
                  <c:v>-345.89999999999992</c:v>
                </c:pt>
                <c:pt idx="4182">
                  <c:v>-3.7999999999999923</c:v>
                </c:pt>
                <c:pt idx="4183">
                  <c:v>-7.8999999999999959</c:v>
                </c:pt>
                <c:pt idx="4184">
                  <c:v>134.79999999999998</c:v>
                </c:pt>
                <c:pt idx="4185">
                  <c:v>133.30000000000001</c:v>
                </c:pt>
                <c:pt idx="4186">
                  <c:v>15.599999999999991</c:v>
                </c:pt>
                <c:pt idx="4187">
                  <c:v>19.900000000000006</c:v>
                </c:pt>
                <c:pt idx="4188">
                  <c:v>-201.20000000000005</c:v>
                </c:pt>
                <c:pt idx="4189">
                  <c:v>-199.50000000000006</c:v>
                </c:pt>
                <c:pt idx="4190">
                  <c:v>355.60000000000008</c:v>
                </c:pt>
                <c:pt idx="4191">
                  <c:v>-5.0999999999999934</c:v>
                </c:pt>
                <c:pt idx="4192">
                  <c:v>-9.2999999999999972</c:v>
                </c:pt>
                <c:pt idx="4193">
                  <c:v>-2542.4999999999995</c:v>
                </c:pt>
                <c:pt idx="4194">
                  <c:v>137.70000000000002</c:v>
                </c:pt>
                <c:pt idx="4195">
                  <c:v>135.80000000000001</c:v>
                </c:pt>
                <c:pt idx="4196">
                  <c:v>16.500000000000004</c:v>
                </c:pt>
                <c:pt idx="4197">
                  <c:v>20.700000000000006</c:v>
                </c:pt>
                <c:pt idx="4198">
                  <c:v>-204.8</c:v>
                </c:pt>
                <c:pt idx="4199">
                  <c:v>-202.99999999999997</c:v>
                </c:pt>
                <c:pt idx="4200">
                  <c:v>-5.3999999999999932</c:v>
                </c:pt>
                <c:pt idx="4201">
                  <c:v>-9.6999999999999975</c:v>
                </c:pt>
                <c:pt idx="4202">
                  <c:v>810.99999999999989</c:v>
                </c:pt>
                <c:pt idx="4203">
                  <c:v>134.99999999999997</c:v>
                </c:pt>
                <c:pt idx="4204">
                  <c:v>133.6</c:v>
                </c:pt>
                <c:pt idx="4205">
                  <c:v>-290.60000000000002</c:v>
                </c:pt>
                <c:pt idx="4206">
                  <c:v>16.999999999999993</c:v>
                </c:pt>
                <c:pt idx="4207">
                  <c:v>21.499999999999986</c:v>
                </c:pt>
                <c:pt idx="4208">
                  <c:v>-214.49999999999994</c:v>
                </c:pt>
                <c:pt idx="4209">
                  <c:v>-212.90000000000009</c:v>
                </c:pt>
                <c:pt idx="4210">
                  <c:v>-3.0999999999999917</c:v>
                </c:pt>
                <c:pt idx="4211">
                  <c:v>-7.399999999999995</c:v>
                </c:pt>
                <c:pt idx="4212">
                  <c:v>125.40000000000005</c:v>
                </c:pt>
                <c:pt idx="4213">
                  <c:v>123.60000000000002</c:v>
                </c:pt>
                <c:pt idx="4214">
                  <c:v>92.400000000000034</c:v>
                </c:pt>
                <c:pt idx="4215">
                  <c:v>18.399999999999995</c:v>
                </c:pt>
                <c:pt idx="4216">
                  <c:v>22.299999999999986</c:v>
                </c:pt>
                <c:pt idx="4217">
                  <c:v>1683.5</c:v>
                </c:pt>
                <c:pt idx="4218">
                  <c:v>-198.49999999999989</c:v>
                </c:pt>
                <c:pt idx="4219">
                  <c:v>-196.89999999999995</c:v>
                </c:pt>
                <c:pt idx="4220">
                  <c:v>-5.5999999999999934</c:v>
                </c:pt>
                <c:pt idx="4221">
                  <c:v>-9.6999999999999975</c:v>
                </c:pt>
                <c:pt idx="4222">
                  <c:v>140.60000000000002</c:v>
                </c:pt>
                <c:pt idx="4223">
                  <c:v>138.89999999999998</c:v>
                </c:pt>
                <c:pt idx="4224">
                  <c:v>15.900000000000002</c:v>
                </c:pt>
                <c:pt idx="4225">
                  <c:v>19.999999999999996</c:v>
                </c:pt>
                <c:pt idx="4226">
                  <c:v>610.1999999999997</c:v>
                </c:pt>
                <c:pt idx="4227">
                  <c:v>-196.40000000000003</c:v>
                </c:pt>
                <c:pt idx="4228">
                  <c:v>-194.89999999999995</c:v>
                </c:pt>
                <c:pt idx="4229">
                  <c:v>310.49999999999994</c:v>
                </c:pt>
                <c:pt idx="4230">
                  <c:v>-3.2999999999999918</c:v>
                </c:pt>
                <c:pt idx="4231">
                  <c:v>-7.4999999999999956</c:v>
                </c:pt>
                <c:pt idx="4232">
                  <c:v>138.30000000000001</c:v>
                </c:pt>
                <c:pt idx="4233">
                  <c:v>136.89999999999998</c:v>
                </c:pt>
                <c:pt idx="4234">
                  <c:v>15.100000000000001</c:v>
                </c:pt>
                <c:pt idx="4235">
                  <c:v>19.300000000000004</c:v>
                </c:pt>
                <c:pt idx="4236">
                  <c:v>-204.89999999999995</c:v>
                </c:pt>
                <c:pt idx="4237">
                  <c:v>-203.19999999999996</c:v>
                </c:pt>
                <c:pt idx="4238">
                  <c:v>-315.90000000000009</c:v>
                </c:pt>
                <c:pt idx="4239">
                  <c:v>-4.4000000000000039</c:v>
                </c:pt>
                <c:pt idx="4240">
                  <c:v>-8.7999999999999972</c:v>
                </c:pt>
                <c:pt idx="4241">
                  <c:v>791.5999999999998</c:v>
                </c:pt>
                <c:pt idx="4242">
                  <c:v>139.80000000000001</c:v>
                </c:pt>
                <c:pt idx="4243">
                  <c:v>138.39999999999998</c:v>
                </c:pt>
                <c:pt idx="4244">
                  <c:v>14.599999999999991</c:v>
                </c:pt>
                <c:pt idx="4245">
                  <c:v>18.999999999999993</c:v>
                </c:pt>
                <c:pt idx="4246">
                  <c:v>-210.59999999999994</c:v>
                </c:pt>
                <c:pt idx="4247">
                  <c:v>-209.00000000000003</c:v>
                </c:pt>
                <c:pt idx="4248">
                  <c:v>-2.7999999999999914</c:v>
                </c:pt>
                <c:pt idx="4249">
                  <c:v>-7.1999999999999948</c:v>
                </c:pt>
                <c:pt idx="4250">
                  <c:v>-2562.5</c:v>
                </c:pt>
                <c:pt idx="4251">
                  <c:v>136.79999999999995</c:v>
                </c:pt>
                <c:pt idx="4252">
                  <c:v>135.1</c:v>
                </c:pt>
                <c:pt idx="4253">
                  <c:v>114.00000000000006</c:v>
                </c:pt>
                <c:pt idx="4254">
                  <c:v>16.299999999999994</c:v>
                </c:pt>
                <c:pt idx="4255">
                  <c:v>20.799999999999997</c:v>
                </c:pt>
                <c:pt idx="4256">
                  <c:v>-216.1</c:v>
                </c:pt>
                <c:pt idx="4257">
                  <c:v>-214.49999999999994</c:v>
                </c:pt>
                <c:pt idx="4258">
                  <c:v>-2.5000000000000022</c:v>
                </c:pt>
                <c:pt idx="4259">
                  <c:v>-6.800000000000006</c:v>
                </c:pt>
                <c:pt idx="4260">
                  <c:v>128.00000000000003</c:v>
                </c:pt>
                <c:pt idx="4261">
                  <c:v>126.10000000000001</c:v>
                </c:pt>
                <c:pt idx="4262">
                  <c:v>-300.39999999999998</c:v>
                </c:pt>
                <c:pt idx="4263">
                  <c:v>17.699999999999992</c:v>
                </c:pt>
                <c:pt idx="4264">
                  <c:v>21.599999999999998</c:v>
                </c:pt>
                <c:pt idx="4265">
                  <c:v>745.79999999999984</c:v>
                </c:pt>
                <c:pt idx="4266">
                  <c:v>-198.4</c:v>
                </c:pt>
                <c:pt idx="4267">
                  <c:v>-197.00000000000006</c:v>
                </c:pt>
                <c:pt idx="4268">
                  <c:v>-3.2999999999999918</c:v>
                </c:pt>
                <c:pt idx="4269">
                  <c:v>-7.4999999999999956</c:v>
                </c:pt>
                <c:pt idx="4270">
                  <c:v>141.80000000000001</c:v>
                </c:pt>
                <c:pt idx="4271">
                  <c:v>140.20000000000002</c:v>
                </c:pt>
                <c:pt idx="4272">
                  <c:v>13.39999999999999</c:v>
                </c:pt>
                <c:pt idx="4273">
                  <c:v>17.799999999999994</c:v>
                </c:pt>
                <c:pt idx="4274">
                  <c:v>1750.3</c:v>
                </c:pt>
                <c:pt idx="4275">
                  <c:v>-196.90000000000006</c:v>
                </c:pt>
                <c:pt idx="4276">
                  <c:v>-195.7</c:v>
                </c:pt>
                <c:pt idx="4277">
                  <c:v>-2.1999999999999909</c:v>
                </c:pt>
                <c:pt idx="4278">
                  <c:v>-6.3999999999999941</c:v>
                </c:pt>
                <c:pt idx="4279">
                  <c:v>136.80000000000004</c:v>
                </c:pt>
                <c:pt idx="4280">
                  <c:v>135.4</c:v>
                </c:pt>
                <c:pt idx="4281">
                  <c:v>13.8</c:v>
                </c:pt>
                <c:pt idx="4282">
                  <c:v>17.900000000000006</c:v>
                </c:pt>
                <c:pt idx="4283">
                  <c:v>-202.50000000000003</c:v>
                </c:pt>
                <c:pt idx="4284">
                  <c:v>-200.7999999999999</c:v>
                </c:pt>
                <c:pt idx="4285">
                  <c:v>-10.600000000000009</c:v>
                </c:pt>
                <c:pt idx="4286">
                  <c:v>286.8</c:v>
                </c:pt>
                <c:pt idx="4287">
                  <c:v>33.799999999999983</c:v>
                </c:pt>
                <c:pt idx="4288">
                  <c:v>-417</c:v>
                </c:pt>
                <c:pt idx="4289">
                  <c:v>-14.39999999999999</c:v>
                </c:pt>
                <c:pt idx="4290">
                  <c:v>283.5</c:v>
                </c:pt>
                <c:pt idx="4291">
                  <c:v>38.700000000000003</c:v>
                </c:pt>
                <c:pt idx="4292">
                  <c:v>-207.09999999999997</c:v>
                </c:pt>
                <c:pt idx="4293">
                  <c:v>-205.2</c:v>
                </c:pt>
                <c:pt idx="4294">
                  <c:v>-6.6000000000000059</c:v>
                </c:pt>
                <c:pt idx="4295">
                  <c:v>-10.899999999999999</c:v>
                </c:pt>
                <c:pt idx="4296">
                  <c:v>145.30000000000004</c:v>
                </c:pt>
                <c:pt idx="4297">
                  <c:v>143.30000000000001</c:v>
                </c:pt>
                <c:pt idx="4298">
                  <c:v>17.900000000000006</c:v>
                </c:pt>
                <c:pt idx="4299">
                  <c:v>22.299999999999986</c:v>
                </c:pt>
                <c:pt idx="4300">
                  <c:v>-209.6</c:v>
                </c:pt>
                <c:pt idx="4301">
                  <c:v>-207.59999999999991</c:v>
                </c:pt>
                <c:pt idx="4302">
                  <c:v>-7.2999999999999954</c:v>
                </c:pt>
                <c:pt idx="4303">
                  <c:v>-11.7</c:v>
                </c:pt>
                <c:pt idx="4304">
                  <c:v>147.30000000000004</c:v>
                </c:pt>
                <c:pt idx="4305">
                  <c:v>145.1</c:v>
                </c:pt>
                <c:pt idx="4306">
                  <c:v>18.599999999999994</c:v>
                </c:pt>
                <c:pt idx="4307">
                  <c:v>23.099999999999987</c:v>
                </c:pt>
                <c:pt idx="4308">
                  <c:v>-211.10000000000005</c:v>
                </c:pt>
                <c:pt idx="4309">
                  <c:v>-208.89999999999989</c:v>
                </c:pt>
                <c:pt idx="4310">
                  <c:v>-7.8999999999999959</c:v>
                </c:pt>
                <c:pt idx="4311">
                  <c:v>-12.4</c:v>
                </c:pt>
                <c:pt idx="4312">
                  <c:v>148.10000000000002</c:v>
                </c:pt>
                <c:pt idx="4313">
                  <c:v>145.9</c:v>
                </c:pt>
                <c:pt idx="4314">
                  <c:v>19.399999999999995</c:v>
                </c:pt>
                <c:pt idx="4315">
                  <c:v>23.799999999999997</c:v>
                </c:pt>
                <c:pt idx="4316">
                  <c:v>-211.29999999999995</c:v>
                </c:pt>
                <c:pt idx="4317">
                  <c:v>-209.00000000000003</c:v>
                </c:pt>
                <c:pt idx="4318">
                  <c:v>-8.6999999999999957</c:v>
                </c:pt>
                <c:pt idx="4319">
                  <c:v>-13.1</c:v>
                </c:pt>
                <c:pt idx="4320">
                  <c:v>147.80000000000001</c:v>
                </c:pt>
                <c:pt idx="4321">
                  <c:v>145.4</c:v>
                </c:pt>
                <c:pt idx="4322">
                  <c:v>19.999999999999996</c:v>
                </c:pt>
                <c:pt idx="4323">
                  <c:v>24.4</c:v>
                </c:pt>
                <c:pt idx="4324">
                  <c:v>-210.4</c:v>
                </c:pt>
                <c:pt idx="4325">
                  <c:v>-208.00000000000006</c:v>
                </c:pt>
                <c:pt idx="4326">
                  <c:v>-9.3999999999999968</c:v>
                </c:pt>
                <c:pt idx="4327">
                  <c:v>-13.79999999999999</c:v>
                </c:pt>
                <c:pt idx="4328">
                  <c:v>146.30000000000001</c:v>
                </c:pt>
                <c:pt idx="4329">
                  <c:v>143.9</c:v>
                </c:pt>
                <c:pt idx="4330">
                  <c:v>20.700000000000006</c:v>
                </c:pt>
                <c:pt idx="4331">
                  <c:v>25</c:v>
                </c:pt>
                <c:pt idx="4332">
                  <c:v>-208.39999999999995</c:v>
                </c:pt>
                <c:pt idx="4333">
                  <c:v>-205.89999999999998</c:v>
                </c:pt>
                <c:pt idx="4334">
                  <c:v>-9.8999999999999968</c:v>
                </c:pt>
                <c:pt idx="4335">
                  <c:v>-14.39999999999999</c:v>
                </c:pt>
                <c:pt idx="4336">
                  <c:v>143.70000000000002</c:v>
                </c:pt>
                <c:pt idx="4337">
                  <c:v>141.19999999999999</c:v>
                </c:pt>
                <c:pt idx="4338">
                  <c:v>21.199999999999996</c:v>
                </c:pt>
                <c:pt idx="4339">
                  <c:v>25.599999999999977</c:v>
                </c:pt>
                <c:pt idx="4340">
                  <c:v>-205.19999999999996</c:v>
                </c:pt>
                <c:pt idx="4341">
                  <c:v>-202.60000000000002</c:v>
                </c:pt>
                <c:pt idx="4342">
                  <c:v>-25.4</c:v>
                </c:pt>
                <c:pt idx="4343">
                  <c:v>278.29999999999995</c:v>
                </c:pt>
                <c:pt idx="4344">
                  <c:v>48.70000000000001</c:v>
                </c:pt>
                <c:pt idx="4345">
                  <c:v>-399.4</c:v>
                </c:pt>
                <c:pt idx="4346">
                  <c:v>-29.000000000000004</c:v>
                </c:pt>
                <c:pt idx="4347">
                  <c:v>254.70000000000005</c:v>
                </c:pt>
                <c:pt idx="4348">
                  <c:v>52.999999999999993</c:v>
                </c:pt>
                <c:pt idx="4349">
                  <c:v>-188.19999999999993</c:v>
                </c:pt>
                <c:pt idx="4350">
                  <c:v>-185.00000000000006</c:v>
                </c:pt>
                <c:pt idx="4351">
                  <c:v>-13.3</c:v>
                </c:pt>
                <c:pt idx="4352">
                  <c:v>-17.299999999999994</c:v>
                </c:pt>
                <c:pt idx="4353">
                  <c:v>122.39999999999998</c:v>
                </c:pt>
                <c:pt idx="4354">
                  <c:v>119.39999999999995</c:v>
                </c:pt>
                <c:pt idx="4355">
                  <c:v>24.599999999999998</c:v>
                </c:pt>
                <c:pt idx="4356">
                  <c:v>28.200000000000003</c:v>
                </c:pt>
                <c:pt idx="4357">
                  <c:v>-182.89999999999998</c:v>
                </c:pt>
                <c:pt idx="4358">
                  <c:v>-179.89999999999989</c:v>
                </c:pt>
                <c:pt idx="4359">
                  <c:v>2220.6000000000004</c:v>
                </c:pt>
                <c:pt idx="4360">
                  <c:v>-13.9</c:v>
                </c:pt>
                <c:pt idx="4361">
                  <c:v>-17.799999999999994</c:v>
                </c:pt>
                <c:pt idx="4362">
                  <c:v>128.30000000000004</c:v>
                </c:pt>
                <c:pt idx="4363">
                  <c:v>125.49999999999999</c:v>
                </c:pt>
                <c:pt idx="4364">
                  <c:v>23.70000000000001</c:v>
                </c:pt>
                <c:pt idx="4365">
                  <c:v>27.700000000000014</c:v>
                </c:pt>
                <c:pt idx="4366">
                  <c:v>-184.79999999999993</c:v>
                </c:pt>
                <c:pt idx="4367">
                  <c:v>-182.00000000000003</c:v>
                </c:pt>
                <c:pt idx="4368">
                  <c:v>-24.399999999999977</c:v>
                </c:pt>
                <c:pt idx="4369">
                  <c:v>-12.10000000000001</c:v>
                </c:pt>
                <c:pt idx="4370">
                  <c:v>-15.900000000000002</c:v>
                </c:pt>
                <c:pt idx="4371">
                  <c:v>562.5</c:v>
                </c:pt>
                <c:pt idx="4372">
                  <c:v>114.1</c:v>
                </c:pt>
                <c:pt idx="4373">
                  <c:v>111.10000000000002</c:v>
                </c:pt>
                <c:pt idx="4374">
                  <c:v>26.499999999999996</c:v>
                </c:pt>
                <c:pt idx="4375">
                  <c:v>30.400000000000009</c:v>
                </c:pt>
                <c:pt idx="4376">
                  <c:v>-198.8000000000001</c:v>
                </c:pt>
                <c:pt idx="4377">
                  <c:v>-195.79999999999993</c:v>
                </c:pt>
                <c:pt idx="4378">
                  <c:v>-12.300000000000011</c:v>
                </c:pt>
                <c:pt idx="4379">
                  <c:v>-16.000000000000004</c:v>
                </c:pt>
                <c:pt idx="4380">
                  <c:v>-257.40000000000009</c:v>
                </c:pt>
                <c:pt idx="4381">
                  <c:v>123.39999999999999</c:v>
                </c:pt>
                <c:pt idx="4382">
                  <c:v>120.39999999999998</c:v>
                </c:pt>
                <c:pt idx="4383">
                  <c:v>910.5</c:v>
                </c:pt>
                <c:pt idx="4384">
                  <c:v>23.100000000000009</c:v>
                </c:pt>
                <c:pt idx="4385">
                  <c:v>27</c:v>
                </c:pt>
                <c:pt idx="4386">
                  <c:v>-186.80000000000004</c:v>
                </c:pt>
                <c:pt idx="4387">
                  <c:v>-183.89999999999989</c:v>
                </c:pt>
                <c:pt idx="4388">
                  <c:v>-12.5</c:v>
                </c:pt>
                <c:pt idx="4389">
                  <c:v>-16.300000000000004</c:v>
                </c:pt>
                <c:pt idx="4390">
                  <c:v>125</c:v>
                </c:pt>
                <c:pt idx="4391">
                  <c:v>122.40000000000002</c:v>
                </c:pt>
                <c:pt idx="4392">
                  <c:v>-2437.6</c:v>
                </c:pt>
                <c:pt idx="4393">
                  <c:v>23.900000000000009</c:v>
                </c:pt>
                <c:pt idx="4394">
                  <c:v>27.799999999999979</c:v>
                </c:pt>
                <c:pt idx="4395">
                  <c:v>-168.60000000000002</c:v>
                </c:pt>
                <c:pt idx="4396">
                  <c:v>-183.39999999999995</c:v>
                </c:pt>
                <c:pt idx="4397">
                  <c:v>-180.7</c:v>
                </c:pt>
                <c:pt idx="4398">
                  <c:v>-13.999999999999989</c:v>
                </c:pt>
                <c:pt idx="4399">
                  <c:v>-17.599999999999994</c:v>
                </c:pt>
                <c:pt idx="4400">
                  <c:v>121.7</c:v>
                </c:pt>
                <c:pt idx="4401">
                  <c:v>118.69999999999997</c:v>
                </c:pt>
                <c:pt idx="4402">
                  <c:v>24.599999999999998</c:v>
                </c:pt>
                <c:pt idx="4403">
                  <c:v>28.400000000000002</c:v>
                </c:pt>
                <c:pt idx="4404">
                  <c:v>-252.09999999999994</c:v>
                </c:pt>
                <c:pt idx="4405">
                  <c:v>-177.89999999999998</c:v>
                </c:pt>
                <c:pt idx="4406">
                  <c:v>-175.1</c:v>
                </c:pt>
                <c:pt idx="4407">
                  <c:v>-58.599999999999852</c:v>
                </c:pt>
                <c:pt idx="4408">
                  <c:v>-13.9</c:v>
                </c:pt>
                <c:pt idx="4409">
                  <c:v>-17.699999999999992</c:v>
                </c:pt>
                <c:pt idx="4410">
                  <c:v>121.49999999999999</c:v>
                </c:pt>
                <c:pt idx="4411">
                  <c:v>118.70000000000003</c:v>
                </c:pt>
                <c:pt idx="4412">
                  <c:v>24</c:v>
                </c:pt>
                <c:pt idx="4413">
                  <c:v>27.899999999999991</c:v>
                </c:pt>
                <c:pt idx="4414">
                  <c:v>-179.90000000000009</c:v>
                </c:pt>
                <c:pt idx="4415">
                  <c:v>-177</c:v>
                </c:pt>
                <c:pt idx="4416">
                  <c:v>2126.2999999999997</c:v>
                </c:pt>
                <c:pt idx="4417">
                  <c:v>-12.1</c:v>
                </c:pt>
                <c:pt idx="4418">
                  <c:v>-15.599999999999991</c:v>
                </c:pt>
                <c:pt idx="4419">
                  <c:v>-270.8</c:v>
                </c:pt>
                <c:pt idx="4420">
                  <c:v>108.09999999999995</c:v>
                </c:pt>
                <c:pt idx="4421">
                  <c:v>105.20000000000005</c:v>
                </c:pt>
                <c:pt idx="4422">
                  <c:v>26.499999999999989</c:v>
                </c:pt>
                <c:pt idx="4423">
                  <c:v>30.400000000000006</c:v>
                </c:pt>
                <c:pt idx="4424">
                  <c:v>-194.09999999999997</c:v>
                </c:pt>
                <c:pt idx="4425">
                  <c:v>-191.10000000000005</c:v>
                </c:pt>
                <c:pt idx="4426">
                  <c:v>-12.199999999999989</c:v>
                </c:pt>
                <c:pt idx="4427">
                  <c:v>-16.199999999999992</c:v>
                </c:pt>
                <c:pt idx="4428">
                  <c:v>568.10000000000014</c:v>
                </c:pt>
                <c:pt idx="4429">
                  <c:v>119.09999999999998</c:v>
                </c:pt>
                <c:pt idx="4430">
                  <c:v>116.29999999999994</c:v>
                </c:pt>
                <c:pt idx="4431">
                  <c:v>-2353.2999999999997</c:v>
                </c:pt>
                <c:pt idx="4432">
                  <c:v>25.4</c:v>
                </c:pt>
                <c:pt idx="4433">
                  <c:v>29.200000000000003</c:v>
                </c:pt>
                <c:pt idx="4434">
                  <c:v>-183.9</c:v>
                </c:pt>
                <c:pt idx="4435">
                  <c:v>-180.9</c:v>
                </c:pt>
                <c:pt idx="4436">
                  <c:v>-14.79999999999999</c:v>
                </c:pt>
                <c:pt idx="4437">
                  <c:v>-18.700000000000006</c:v>
                </c:pt>
                <c:pt idx="4438">
                  <c:v>122.79999999999997</c:v>
                </c:pt>
                <c:pt idx="4439">
                  <c:v>119.79999999999995</c:v>
                </c:pt>
                <c:pt idx="4440">
                  <c:v>905.5</c:v>
                </c:pt>
                <c:pt idx="4441">
                  <c:v>23.900000000000009</c:v>
                </c:pt>
                <c:pt idx="4442">
                  <c:v>27.799999999999979</c:v>
                </c:pt>
                <c:pt idx="4443">
                  <c:v>-273.79999999999995</c:v>
                </c:pt>
                <c:pt idx="4444">
                  <c:v>-181.00000000000006</c:v>
                </c:pt>
                <c:pt idx="4445">
                  <c:v>-178.10000000000002</c:v>
                </c:pt>
                <c:pt idx="4446">
                  <c:v>-13.9</c:v>
                </c:pt>
                <c:pt idx="4447">
                  <c:v>-17.599999999999994</c:v>
                </c:pt>
                <c:pt idx="4448">
                  <c:v>119.60000000000001</c:v>
                </c:pt>
                <c:pt idx="4449">
                  <c:v>116.79999999999993</c:v>
                </c:pt>
                <c:pt idx="4450">
                  <c:v>24.599999999999998</c:v>
                </c:pt>
                <c:pt idx="4451">
                  <c:v>28.29999999999999</c:v>
                </c:pt>
                <c:pt idx="4452">
                  <c:v>-184.09999999999997</c:v>
                </c:pt>
                <c:pt idx="4453">
                  <c:v>-174.39999999999998</c:v>
                </c:pt>
                <c:pt idx="4454">
                  <c:v>-171.50000000000003</c:v>
                </c:pt>
                <c:pt idx="4455">
                  <c:v>1906.8999999999994</c:v>
                </c:pt>
                <c:pt idx="4456">
                  <c:v>-14.39999999999999</c:v>
                </c:pt>
                <c:pt idx="4457">
                  <c:v>-17.999999999999993</c:v>
                </c:pt>
                <c:pt idx="4458">
                  <c:v>122.00000000000001</c:v>
                </c:pt>
                <c:pt idx="4459">
                  <c:v>119.19999999999997</c:v>
                </c:pt>
                <c:pt idx="4460">
                  <c:v>24</c:v>
                </c:pt>
                <c:pt idx="4461">
                  <c:v>27.699999999999992</c:v>
                </c:pt>
                <c:pt idx="4462">
                  <c:v>-176.1999999999999</c:v>
                </c:pt>
                <c:pt idx="4463">
                  <c:v>-173.4</c:v>
                </c:pt>
                <c:pt idx="4464">
                  <c:v>-68.699999999999761</c:v>
                </c:pt>
                <c:pt idx="4465">
                  <c:v>-12.399999999999988</c:v>
                </c:pt>
                <c:pt idx="4466">
                  <c:v>-16.100000000000001</c:v>
                </c:pt>
                <c:pt idx="4467">
                  <c:v>552.9</c:v>
                </c:pt>
                <c:pt idx="4468">
                  <c:v>111.09999999999998</c:v>
                </c:pt>
                <c:pt idx="4469">
                  <c:v>108.20000000000003</c:v>
                </c:pt>
                <c:pt idx="4470">
                  <c:v>25.899999999999988</c:v>
                </c:pt>
                <c:pt idx="4471">
                  <c:v>29.699999999999992</c:v>
                </c:pt>
                <c:pt idx="4472">
                  <c:v>-189.60000000000002</c:v>
                </c:pt>
                <c:pt idx="4473">
                  <c:v>-186.80000000000007</c:v>
                </c:pt>
                <c:pt idx="4474">
                  <c:v>-12.799999999999988</c:v>
                </c:pt>
                <c:pt idx="4475">
                  <c:v>-16.699999999999992</c:v>
                </c:pt>
                <c:pt idx="4476">
                  <c:v>-253.29999999999995</c:v>
                </c:pt>
                <c:pt idx="4477">
                  <c:v>118.6</c:v>
                </c:pt>
                <c:pt idx="4478">
                  <c:v>115.59999999999997</c:v>
                </c:pt>
                <c:pt idx="4479">
                  <c:v>897.1</c:v>
                </c:pt>
                <c:pt idx="4480">
                  <c:v>23.100000000000009</c:v>
                </c:pt>
                <c:pt idx="4481">
                  <c:v>26.899999999999991</c:v>
                </c:pt>
                <c:pt idx="4482">
                  <c:v>-181.4</c:v>
                </c:pt>
                <c:pt idx="4483">
                  <c:v>-178.59999999999997</c:v>
                </c:pt>
                <c:pt idx="4484">
                  <c:v>-12.7</c:v>
                </c:pt>
                <c:pt idx="4485">
                  <c:v>-16.399999999999991</c:v>
                </c:pt>
                <c:pt idx="4486">
                  <c:v>119.49999999999999</c:v>
                </c:pt>
                <c:pt idx="4487">
                  <c:v>116.70000000000002</c:v>
                </c:pt>
                <c:pt idx="4488">
                  <c:v>-2308.2999999999997</c:v>
                </c:pt>
                <c:pt idx="4489">
                  <c:v>24</c:v>
                </c:pt>
                <c:pt idx="4490">
                  <c:v>27.8</c:v>
                </c:pt>
                <c:pt idx="4491">
                  <c:v>-173.79999999999995</c:v>
                </c:pt>
                <c:pt idx="4492">
                  <c:v>-179.20000000000002</c:v>
                </c:pt>
                <c:pt idx="4493">
                  <c:v>-176.29999999999998</c:v>
                </c:pt>
                <c:pt idx="4494">
                  <c:v>-13.999999999999989</c:v>
                </c:pt>
                <c:pt idx="4495">
                  <c:v>-17.500000000000004</c:v>
                </c:pt>
                <c:pt idx="4496">
                  <c:v>115.30000000000004</c:v>
                </c:pt>
                <c:pt idx="4497">
                  <c:v>112.5</c:v>
                </c:pt>
                <c:pt idx="4498">
                  <c:v>25.099999999999987</c:v>
                </c:pt>
                <c:pt idx="4499">
                  <c:v>28.699999999999992</c:v>
                </c:pt>
                <c:pt idx="4500">
                  <c:v>-269.69999999999993</c:v>
                </c:pt>
                <c:pt idx="4501">
                  <c:v>-171.79999999999987</c:v>
                </c:pt>
                <c:pt idx="4502">
                  <c:v>-168.60000000000002</c:v>
                </c:pt>
                <c:pt idx="4503">
                  <c:v>-83.699999999999619</c:v>
                </c:pt>
                <c:pt idx="4504">
                  <c:v>-14.19999999999999</c:v>
                </c:pt>
                <c:pt idx="4505">
                  <c:v>-17.699999999999992</c:v>
                </c:pt>
                <c:pt idx="4506">
                  <c:v>117.79999999999994</c:v>
                </c:pt>
                <c:pt idx="4507">
                  <c:v>114.9</c:v>
                </c:pt>
                <c:pt idx="4508">
                  <c:v>23.799999999999997</c:v>
                </c:pt>
                <c:pt idx="4509">
                  <c:v>27.400000000000002</c:v>
                </c:pt>
                <c:pt idx="4510">
                  <c:v>-172.19999999999996</c:v>
                </c:pt>
                <c:pt idx="4511">
                  <c:v>-169.20000000000005</c:v>
                </c:pt>
                <c:pt idx="4512">
                  <c:v>1920.3000000000002</c:v>
                </c:pt>
                <c:pt idx="4513">
                  <c:v>-12.7</c:v>
                </c:pt>
                <c:pt idx="4514">
                  <c:v>-16.199999999999992</c:v>
                </c:pt>
                <c:pt idx="4515">
                  <c:v>-281.39999999999998</c:v>
                </c:pt>
                <c:pt idx="4516">
                  <c:v>108.59999999999994</c:v>
                </c:pt>
                <c:pt idx="4517">
                  <c:v>105.80000000000003</c:v>
                </c:pt>
                <c:pt idx="4518">
                  <c:v>25.699999999999989</c:v>
                </c:pt>
                <c:pt idx="4519">
                  <c:v>29.299999999999994</c:v>
                </c:pt>
                <c:pt idx="4520">
                  <c:v>-183.9</c:v>
                </c:pt>
                <c:pt idx="4521">
                  <c:v>-181.10000000000002</c:v>
                </c:pt>
                <c:pt idx="4522">
                  <c:v>-13.39999999999999</c:v>
                </c:pt>
                <c:pt idx="4523">
                  <c:v>-16.999999999999993</c:v>
                </c:pt>
                <c:pt idx="4524">
                  <c:v>600.29999999999995</c:v>
                </c:pt>
                <c:pt idx="4525">
                  <c:v>116.90000000000005</c:v>
                </c:pt>
                <c:pt idx="4526">
                  <c:v>113.99999999999997</c:v>
                </c:pt>
                <c:pt idx="4527">
                  <c:v>-2554.6</c:v>
                </c:pt>
                <c:pt idx="4528">
                  <c:v>25.2</c:v>
                </c:pt>
                <c:pt idx="4529">
                  <c:v>28.900000000000013</c:v>
                </c:pt>
                <c:pt idx="4530">
                  <c:v>-178.39999999999989</c:v>
                </c:pt>
                <c:pt idx="4531">
                  <c:v>-175.20000000000007</c:v>
                </c:pt>
                <c:pt idx="4532">
                  <c:v>-15.19999999999999</c:v>
                </c:pt>
                <c:pt idx="4533">
                  <c:v>-18.900000000000006</c:v>
                </c:pt>
                <c:pt idx="4534">
                  <c:v>118.20000000000003</c:v>
                </c:pt>
                <c:pt idx="4535">
                  <c:v>115.20000000000002</c:v>
                </c:pt>
                <c:pt idx="4536">
                  <c:v>1010.8999999999997</c:v>
                </c:pt>
                <c:pt idx="4537">
                  <c:v>24.4</c:v>
                </c:pt>
                <c:pt idx="4538">
                  <c:v>28.200000000000003</c:v>
                </c:pt>
                <c:pt idx="4539">
                  <c:v>-299.20000000000005</c:v>
                </c:pt>
                <c:pt idx="4540">
                  <c:v>-182.70000000000005</c:v>
                </c:pt>
                <c:pt idx="4541">
                  <c:v>-180.00000000000006</c:v>
                </c:pt>
                <c:pt idx="4542">
                  <c:v>-13.1</c:v>
                </c:pt>
                <c:pt idx="4543">
                  <c:v>-16.599999999999991</c:v>
                </c:pt>
                <c:pt idx="4544">
                  <c:v>110.79999999999997</c:v>
                </c:pt>
                <c:pt idx="4545">
                  <c:v>107.79999999999994</c:v>
                </c:pt>
                <c:pt idx="4546">
                  <c:v>25.499999999999989</c:v>
                </c:pt>
                <c:pt idx="4547">
                  <c:v>29.099999999999991</c:v>
                </c:pt>
                <c:pt idx="4548">
                  <c:v>-193.30000000000013</c:v>
                </c:pt>
                <c:pt idx="4549">
                  <c:v>-171.39999999999989</c:v>
                </c:pt>
                <c:pt idx="4550">
                  <c:v>-168.20000000000007</c:v>
                </c:pt>
                <c:pt idx="4551">
                  <c:v>2038.5000000000005</c:v>
                </c:pt>
                <c:pt idx="4552">
                  <c:v>-14.39999999999999</c:v>
                </c:pt>
                <c:pt idx="4553">
                  <c:v>-17.999999999999993</c:v>
                </c:pt>
                <c:pt idx="4554">
                  <c:v>119.79999999999995</c:v>
                </c:pt>
                <c:pt idx="4555">
                  <c:v>116.99999999999999</c:v>
                </c:pt>
                <c:pt idx="4556">
                  <c:v>23.599999999999998</c:v>
                </c:pt>
                <c:pt idx="4557">
                  <c:v>27.200000000000003</c:v>
                </c:pt>
                <c:pt idx="4558">
                  <c:v>-170.6</c:v>
                </c:pt>
                <c:pt idx="4559">
                  <c:v>-167.80000000000007</c:v>
                </c:pt>
                <c:pt idx="4560">
                  <c:v>-101.09999999999957</c:v>
                </c:pt>
                <c:pt idx="4561">
                  <c:v>-12.299999999999999</c:v>
                </c:pt>
                <c:pt idx="4562">
                  <c:v>-15.899999999999991</c:v>
                </c:pt>
                <c:pt idx="4563">
                  <c:v>540.6</c:v>
                </c:pt>
                <c:pt idx="4564">
                  <c:v>111.80000000000003</c:v>
                </c:pt>
                <c:pt idx="4565">
                  <c:v>109.2</c:v>
                </c:pt>
                <c:pt idx="4566">
                  <c:v>24.299999999999986</c:v>
                </c:pt>
                <c:pt idx="4567">
                  <c:v>28.000000000000004</c:v>
                </c:pt>
                <c:pt idx="4568">
                  <c:v>-181.8</c:v>
                </c:pt>
                <c:pt idx="4569">
                  <c:v>-179.2</c:v>
                </c:pt>
                <c:pt idx="4570">
                  <c:v>-13.1</c:v>
                </c:pt>
                <c:pt idx="4571">
                  <c:v>-16.799999999999994</c:v>
                </c:pt>
                <c:pt idx="4572">
                  <c:v>-250.8000000000001</c:v>
                </c:pt>
                <c:pt idx="4573">
                  <c:v>116.6</c:v>
                </c:pt>
                <c:pt idx="4574">
                  <c:v>113.60000000000001</c:v>
                </c:pt>
                <c:pt idx="4575">
                  <c:v>767.29999999999984</c:v>
                </c:pt>
                <c:pt idx="4576">
                  <c:v>22.999999999999996</c:v>
                </c:pt>
                <c:pt idx="4577">
                  <c:v>26.6</c:v>
                </c:pt>
                <c:pt idx="4578">
                  <c:v>-179.70000000000002</c:v>
                </c:pt>
                <c:pt idx="4579">
                  <c:v>-177</c:v>
                </c:pt>
                <c:pt idx="4580">
                  <c:v>-12.399999999999988</c:v>
                </c:pt>
                <c:pt idx="4581">
                  <c:v>-16.199999999999992</c:v>
                </c:pt>
                <c:pt idx="4582">
                  <c:v>116.5</c:v>
                </c:pt>
                <c:pt idx="4583">
                  <c:v>113.79999999999998</c:v>
                </c:pt>
                <c:pt idx="4584">
                  <c:v>-1946.2000000000003</c:v>
                </c:pt>
                <c:pt idx="4585">
                  <c:v>24.099999999999987</c:v>
                </c:pt>
                <c:pt idx="4586">
                  <c:v>27.899999999999991</c:v>
                </c:pt>
                <c:pt idx="4587">
                  <c:v>-177.09999999999994</c:v>
                </c:pt>
                <c:pt idx="4588">
                  <c:v>-177.90000000000012</c:v>
                </c:pt>
                <c:pt idx="4589">
                  <c:v>-175.10000000000008</c:v>
                </c:pt>
                <c:pt idx="4590">
                  <c:v>-13.700000000000001</c:v>
                </c:pt>
                <c:pt idx="4591">
                  <c:v>-17.399999999999991</c:v>
                </c:pt>
                <c:pt idx="4592">
                  <c:v>112.00000000000001</c:v>
                </c:pt>
                <c:pt idx="4593">
                  <c:v>108.99999999999999</c:v>
                </c:pt>
                <c:pt idx="4594">
                  <c:v>25.29999999999999</c:v>
                </c:pt>
                <c:pt idx="4595">
                  <c:v>28.800000000000004</c:v>
                </c:pt>
                <c:pt idx="4596">
                  <c:v>-278.49999999999994</c:v>
                </c:pt>
                <c:pt idx="4597">
                  <c:v>-169</c:v>
                </c:pt>
                <c:pt idx="4598">
                  <c:v>-165.90000000000006</c:v>
                </c:pt>
                <c:pt idx="4599">
                  <c:v>-112.70000000000024</c:v>
                </c:pt>
                <c:pt idx="4600">
                  <c:v>-13.79999999999999</c:v>
                </c:pt>
                <c:pt idx="4601">
                  <c:v>-17.100000000000005</c:v>
                </c:pt>
                <c:pt idx="4602">
                  <c:v>115.49999999999993</c:v>
                </c:pt>
                <c:pt idx="4603">
                  <c:v>112.80000000000001</c:v>
                </c:pt>
                <c:pt idx="4604">
                  <c:v>23.500000000000011</c:v>
                </c:pt>
                <c:pt idx="4605">
                  <c:v>26.900000000000013</c:v>
                </c:pt>
                <c:pt idx="4606">
                  <c:v>-169.6999999999999</c:v>
                </c:pt>
                <c:pt idx="4607">
                  <c:v>-167</c:v>
                </c:pt>
                <c:pt idx="4608">
                  <c:v>2196.9000000000005</c:v>
                </c:pt>
                <c:pt idx="4609">
                  <c:v>-11.399999999999988</c:v>
                </c:pt>
                <c:pt idx="4610">
                  <c:v>-14.900000000000002</c:v>
                </c:pt>
                <c:pt idx="4611">
                  <c:v>-269.70000000000005</c:v>
                </c:pt>
                <c:pt idx="4612">
                  <c:v>100.89999999999999</c:v>
                </c:pt>
                <c:pt idx="4613">
                  <c:v>98.100000000000023</c:v>
                </c:pt>
                <c:pt idx="4614">
                  <c:v>25.699999999999989</c:v>
                </c:pt>
                <c:pt idx="4615">
                  <c:v>29.099999999999991</c:v>
                </c:pt>
                <c:pt idx="4616">
                  <c:v>-184.20000000000002</c:v>
                </c:pt>
                <c:pt idx="4617">
                  <c:v>-181.4</c:v>
                </c:pt>
                <c:pt idx="4618">
                  <c:v>-12.199999999999989</c:v>
                </c:pt>
                <c:pt idx="4619">
                  <c:v>-15.900000000000002</c:v>
                </c:pt>
                <c:pt idx="4620">
                  <c:v>536.69999999999993</c:v>
                </c:pt>
                <c:pt idx="4621">
                  <c:v>110.89999999999999</c:v>
                </c:pt>
                <c:pt idx="4622">
                  <c:v>107.90000000000006</c:v>
                </c:pt>
                <c:pt idx="4623">
                  <c:v>-2130.3000000000002</c:v>
                </c:pt>
                <c:pt idx="4624">
                  <c:v>25</c:v>
                </c:pt>
                <c:pt idx="4625">
                  <c:v>28.499999999999993</c:v>
                </c:pt>
                <c:pt idx="4626">
                  <c:v>-177.00000000000009</c:v>
                </c:pt>
                <c:pt idx="4627">
                  <c:v>-174.20000000000005</c:v>
                </c:pt>
                <c:pt idx="4628">
                  <c:v>-14.3</c:v>
                </c:pt>
                <c:pt idx="4629">
                  <c:v>-17.900000000000006</c:v>
                </c:pt>
                <c:pt idx="4630">
                  <c:v>114.4</c:v>
                </c:pt>
                <c:pt idx="4631">
                  <c:v>111.30000000000004</c:v>
                </c:pt>
                <c:pt idx="4632">
                  <c:v>868.60000000000036</c:v>
                </c:pt>
                <c:pt idx="4633">
                  <c:v>23.2</c:v>
                </c:pt>
                <c:pt idx="4634">
                  <c:v>26.899999999999991</c:v>
                </c:pt>
                <c:pt idx="4635">
                  <c:v>-270.60000000000008</c:v>
                </c:pt>
                <c:pt idx="4636">
                  <c:v>-172.49999999999997</c:v>
                </c:pt>
                <c:pt idx="4637">
                  <c:v>-169.6999999999999</c:v>
                </c:pt>
                <c:pt idx="4638">
                  <c:v>-13.599999999999989</c:v>
                </c:pt>
                <c:pt idx="4639">
                  <c:v>-17.199999999999992</c:v>
                </c:pt>
                <c:pt idx="4640">
                  <c:v>112.29999999999997</c:v>
                </c:pt>
                <c:pt idx="4641">
                  <c:v>109.40000000000003</c:v>
                </c:pt>
                <c:pt idx="4642">
                  <c:v>24.4</c:v>
                </c:pt>
                <c:pt idx="4643">
                  <c:v>27.899999999999991</c:v>
                </c:pt>
                <c:pt idx="4644">
                  <c:v>-177.7999999999999</c:v>
                </c:pt>
                <c:pt idx="4645">
                  <c:v>-165.3</c:v>
                </c:pt>
                <c:pt idx="4646">
                  <c:v>-162.19999999999993</c:v>
                </c:pt>
                <c:pt idx="4647">
                  <c:v>2367.2999999999993</c:v>
                </c:pt>
                <c:pt idx="4648">
                  <c:v>-13.5</c:v>
                </c:pt>
                <c:pt idx="4649">
                  <c:v>-16.999999999999993</c:v>
                </c:pt>
                <c:pt idx="4650">
                  <c:v>112.40000000000005</c:v>
                </c:pt>
                <c:pt idx="4651">
                  <c:v>109.49999999999997</c:v>
                </c:pt>
                <c:pt idx="4652">
                  <c:v>23.500000000000011</c:v>
                </c:pt>
                <c:pt idx="4653">
                  <c:v>26.999999999999979</c:v>
                </c:pt>
                <c:pt idx="4654">
                  <c:v>-169.29999999999995</c:v>
                </c:pt>
                <c:pt idx="4655">
                  <c:v>-166.29999999999998</c:v>
                </c:pt>
                <c:pt idx="4656">
                  <c:v>-144.69999999999956</c:v>
                </c:pt>
                <c:pt idx="4657">
                  <c:v>-9.0000000000000071</c:v>
                </c:pt>
                <c:pt idx="4658">
                  <c:v>-12.199999999999989</c:v>
                </c:pt>
                <c:pt idx="4659">
                  <c:v>490.6</c:v>
                </c:pt>
                <c:pt idx="4660">
                  <c:v>85.899999999999991</c:v>
                </c:pt>
                <c:pt idx="4661">
                  <c:v>83.5</c:v>
                </c:pt>
                <c:pt idx="4662">
                  <c:v>26.400000000000002</c:v>
                </c:pt>
                <c:pt idx="4663">
                  <c:v>29.899999999999991</c:v>
                </c:pt>
                <c:pt idx="4664">
                  <c:v>-188.59999999999997</c:v>
                </c:pt>
                <c:pt idx="4665">
                  <c:v>-185.99999999999997</c:v>
                </c:pt>
                <c:pt idx="4666">
                  <c:v>-9.8000000000000078</c:v>
                </c:pt>
                <c:pt idx="4667">
                  <c:v>-13.3</c:v>
                </c:pt>
                <c:pt idx="4668">
                  <c:v>-270.39999999999998</c:v>
                </c:pt>
                <c:pt idx="4669">
                  <c:v>98.499999999999943</c:v>
                </c:pt>
                <c:pt idx="4670">
                  <c:v>95.600000000000037</c:v>
                </c:pt>
                <c:pt idx="4671">
                  <c:v>949.9000000000002</c:v>
                </c:pt>
                <c:pt idx="4672">
                  <c:v>22.299999999999986</c:v>
                </c:pt>
                <c:pt idx="4673">
                  <c:v>25.6</c:v>
                </c:pt>
                <c:pt idx="4674">
                  <c:v>-170.20000000000005</c:v>
                </c:pt>
                <c:pt idx="4675">
                  <c:v>-167.80000000000004</c:v>
                </c:pt>
                <c:pt idx="4676">
                  <c:v>-10.699999999999998</c:v>
                </c:pt>
                <c:pt idx="4677">
                  <c:v>-14.19999999999999</c:v>
                </c:pt>
                <c:pt idx="4678">
                  <c:v>103.50000000000006</c:v>
                </c:pt>
                <c:pt idx="4679">
                  <c:v>100.99999999999997</c:v>
                </c:pt>
                <c:pt idx="4680">
                  <c:v>-2094.3999999999996</c:v>
                </c:pt>
                <c:pt idx="4681">
                  <c:v>21.799999999999997</c:v>
                </c:pt>
                <c:pt idx="4682">
                  <c:v>24.900000000000009</c:v>
                </c:pt>
                <c:pt idx="4683">
                  <c:v>-146.99999999999997</c:v>
                </c:pt>
                <c:pt idx="4684">
                  <c:v>-159.1999999999999</c:v>
                </c:pt>
                <c:pt idx="4685">
                  <c:v>-156.69999999999996</c:v>
                </c:pt>
                <c:pt idx="4686">
                  <c:v>-13.1</c:v>
                </c:pt>
                <c:pt idx="4687">
                  <c:v>-16.500000000000004</c:v>
                </c:pt>
                <c:pt idx="4688">
                  <c:v>106.89999999999999</c:v>
                </c:pt>
                <c:pt idx="4689">
                  <c:v>104.20000000000007</c:v>
                </c:pt>
                <c:pt idx="4690">
                  <c:v>22.999999999999996</c:v>
                </c:pt>
                <c:pt idx="4691">
                  <c:v>26.100000000000012</c:v>
                </c:pt>
                <c:pt idx="4692">
                  <c:v>-244.00000000000009</c:v>
                </c:pt>
                <c:pt idx="4693">
                  <c:v>-156.9</c:v>
                </c:pt>
                <c:pt idx="4694">
                  <c:v>-153.99999999999991</c:v>
                </c:pt>
                <c:pt idx="4695">
                  <c:v>-176.40000000000029</c:v>
                </c:pt>
                <c:pt idx="4696">
                  <c:v>-11.499999999999998</c:v>
                </c:pt>
                <c:pt idx="4697">
                  <c:v>-14.700000000000001</c:v>
                </c:pt>
                <c:pt idx="4698">
                  <c:v>99.6</c:v>
                </c:pt>
                <c:pt idx="4699">
                  <c:v>96.899999999999935</c:v>
                </c:pt>
                <c:pt idx="4700">
                  <c:v>22.499999999999986</c:v>
                </c:pt>
                <c:pt idx="4701">
                  <c:v>25.8</c:v>
                </c:pt>
                <c:pt idx="4702">
                  <c:v>-162.70000000000002</c:v>
                </c:pt>
                <c:pt idx="4703">
                  <c:v>-160.19999999999993</c:v>
                </c:pt>
                <c:pt idx="4704">
                  <c:v>2139.8000000000002</c:v>
                </c:pt>
                <c:pt idx="4705">
                  <c:v>-7.4999999999999956</c:v>
                </c:pt>
                <c:pt idx="4706">
                  <c:v>-10.399999999999999</c:v>
                </c:pt>
                <c:pt idx="4707">
                  <c:v>-252.49999999999994</c:v>
                </c:pt>
                <c:pt idx="4708">
                  <c:v>70.199999999999989</c:v>
                </c:pt>
                <c:pt idx="4709">
                  <c:v>67.899999999999935</c:v>
                </c:pt>
                <c:pt idx="4710">
                  <c:v>26.699999999999989</c:v>
                </c:pt>
                <c:pt idx="4711">
                  <c:v>29.899999999999991</c:v>
                </c:pt>
                <c:pt idx="4712">
                  <c:v>-183.2</c:v>
                </c:pt>
                <c:pt idx="4713">
                  <c:v>-180.69999999999993</c:v>
                </c:pt>
                <c:pt idx="4714">
                  <c:v>-8.2999999999999954</c:v>
                </c:pt>
                <c:pt idx="4715">
                  <c:v>-11.7</c:v>
                </c:pt>
                <c:pt idx="4716">
                  <c:v>414.30000000000007</c:v>
                </c:pt>
                <c:pt idx="4717">
                  <c:v>85.799999999999969</c:v>
                </c:pt>
                <c:pt idx="4718">
                  <c:v>83.300000000000011</c:v>
                </c:pt>
                <c:pt idx="4719">
                  <c:v>-2027.1000000000001</c:v>
                </c:pt>
                <c:pt idx="4720">
                  <c:v>24.100000000000009</c:v>
                </c:pt>
                <c:pt idx="4721">
                  <c:v>27.29999999999999</c:v>
                </c:pt>
                <c:pt idx="4722">
                  <c:v>-164.79999999999995</c:v>
                </c:pt>
                <c:pt idx="4723">
                  <c:v>-162.29999999999993</c:v>
                </c:pt>
                <c:pt idx="4724">
                  <c:v>-11.599999999999987</c:v>
                </c:pt>
                <c:pt idx="4725">
                  <c:v>-14.900000000000002</c:v>
                </c:pt>
                <c:pt idx="4726">
                  <c:v>94.299999999999955</c:v>
                </c:pt>
                <c:pt idx="4727">
                  <c:v>91.6</c:v>
                </c:pt>
                <c:pt idx="4728">
                  <c:v>995.89999999999975</c:v>
                </c:pt>
                <c:pt idx="4729">
                  <c:v>20.300000000000008</c:v>
                </c:pt>
                <c:pt idx="4730">
                  <c:v>23.2</c:v>
                </c:pt>
                <c:pt idx="4731">
                  <c:v>-278.49999999999994</c:v>
                </c:pt>
                <c:pt idx="4732">
                  <c:v>-145.99999999999991</c:v>
                </c:pt>
                <c:pt idx="4733">
                  <c:v>-143.4</c:v>
                </c:pt>
                <c:pt idx="4734">
                  <c:v>-12.799999999999988</c:v>
                </c:pt>
                <c:pt idx="4735">
                  <c:v>-15.799999999999992</c:v>
                </c:pt>
                <c:pt idx="4736">
                  <c:v>100.30000000000001</c:v>
                </c:pt>
                <c:pt idx="4737">
                  <c:v>97.6</c:v>
                </c:pt>
                <c:pt idx="4738">
                  <c:v>21.299999999999986</c:v>
                </c:pt>
                <c:pt idx="4739">
                  <c:v>24.4</c:v>
                </c:pt>
                <c:pt idx="4740">
                  <c:v>-172.20000000000007</c:v>
                </c:pt>
                <c:pt idx="4741">
                  <c:v>-144.79999999999995</c:v>
                </c:pt>
                <c:pt idx="4742">
                  <c:v>-142.10000000000002</c:v>
                </c:pt>
                <c:pt idx="4743">
                  <c:v>2184.9</c:v>
                </c:pt>
                <c:pt idx="4744">
                  <c:v>-11.299999999999999</c:v>
                </c:pt>
                <c:pt idx="4745">
                  <c:v>-14.19999999999999</c:v>
                </c:pt>
                <c:pt idx="4746">
                  <c:v>87.199999999999989</c:v>
                </c:pt>
                <c:pt idx="4747">
                  <c:v>84.799999999999983</c:v>
                </c:pt>
                <c:pt idx="4748">
                  <c:v>22.699999999999985</c:v>
                </c:pt>
                <c:pt idx="4749">
                  <c:v>25.699999999999989</c:v>
                </c:pt>
                <c:pt idx="4750">
                  <c:v>-153.5</c:v>
                </c:pt>
                <c:pt idx="4751">
                  <c:v>-150.80000000000001</c:v>
                </c:pt>
                <c:pt idx="4752">
                  <c:v>-227.89999999999964</c:v>
                </c:pt>
                <c:pt idx="4753">
                  <c:v>-5.1999999999999931</c:v>
                </c:pt>
                <c:pt idx="4754">
                  <c:v>-7.6999999999999957</c:v>
                </c:pt>
                <c:pt idx="4755">
                  <c:v>298.39999999999998</c:v>
                </c:pt>
                <c:pt idx="4756">
                  <c:v>46.499999999999986</c:v>
                </c:pt>
                <c:pt idx="4757">
                  <c:v>44.200000000000017</c:v>
                </c:pt>
                <c:pt idx="4758">
                  <c:v>26.899999999999991</c:v>
                </c:pt>
                <c:pt idx="4759">
                  <c:v>29.699999999999992</c:v>
                </c:pt>
                <c:pt idx="4760">
                  <c:v>-175.69999999999996</c:v>
                </c:pt>
                <c:pt idx="4761">
                  <c:v>-173.19999999999996</c:v>
                </c:pt>
                <c:pt idx="4762">
                  <c:v>-5.7999999999999936</c:v>
                </c:pt>
                <c:pt idx="4763">
                  <c:v>-8.7999999999999972</c:v>
                </c:pt>
                <c:pt idx="4764">
                  <c:v>-200.89999999999998</c:v>
                </c:pt>
                <c:pt idx="4765">
                  <c:v>64.400000000000006</c:v>
                </c:pt>
                <c:pt idx="4766">
                  <c:v>61.79999999999994</c:v>
                </c:pt>
                <c:pt idx="4767">
                  <c:v>1411.9999999999998</c:v>
                </c:pt>
                <c:pt idx="4768">
                  <c:v>19.499999999999996</c:v>
                </c:pt>
                <c:pt idx="4769">
                  <c:v>21.999999999999996</c:v>
                </c:pt>
                <c:pt idx="4770">
                  <c:v>-132.30000000000004</c:v>
                </c:pt>
                <c:pt idx="4771">
                  <c:v>-130.29999999999998</c:v>
                </c:pt>
                <c:pt idx="4772">
                  <c:v>-8.6999999999999957</c:v>
                </c:pt>
                <c:pt idx="4773">
                  <c:v>-11.299999999999999</c:v>
                </c:pt>
                <c:pt idx="4774">
                  <c:v>72.799999999999969</c:v>
                </c:pt>
                <c:pt idx="4775">
                  <c:v>70.599999999999952</c:v>
                </c:pt>
                <c:pt idx="4776">
                  <c:v>-2351.2999999999997</c:v>
                </c:pt>
                <c:pt idx="4777">
                  <c:v>17.199999999999992</c:v>
                </c:pt>
                <c:pt idx="4778">
                  <c:v>19.599999999999994</c:v>
                </c:pt>
                <c:pt idx="4779">
                  <c:v>-130.79999999999998</c:v>
                </c:pt>
                <c:pt idx="4780">
                  <c:v>-111.70000000000009</c:v>
                </c:pt>
                <c:pt idx="4781">
                  <c:v>-109.50000000000006</c:v>
                </c:pt>
                <c:pt idx="4782">
                  <c:v>-11.999999999999988</c:v>
                </c:pt>
                <c:pt idx="4783">
                  <c:v>-14.500000000000002</c:v>
                </c:pt>
                <c:pt idx="4784">
                  <c:v>80.90000000000002</c:v>
                </c:pt>
                <c:pt idx="4785">
                  <c:v>78.699999999999989</c:v>
                </c:pt>
                <c:pt idx="4786">
                  <c:v>18.199999999999992</c:v>
                </c:pt>
                <c:pt idx="4787">
                  <c:v>20.599999999999994</c:v>
                </c:pt>
                <c:pt idx="4788">
                  <c:v>-298.30000000000007</c:v>
                </c:pt>
                <c:pt idx="4789">
                  <c:v>-112.19999999999999</c:v>
                </c:pt>
                <c:pt idx="4790">
                  <c:v>-109.79999999999998</c:v>
                </c:pt>
                <c:pt idx="4791">
                  <c:v>-395.3000000000003</c:v>
                </c:pt>
                <c:pt idx="4792">
                  <c:v>-9.4999999999999964</c:v>
                </c:pt>
                <c:pt idx="4793">
                  <c:v>-11.799999999999988</c:v>
                </c:pt>
                <c:pt idx="4794">
                  <c:v>66.799999999999926</c:v>
                </c:pt>
                <c:pt idx="4795">
                  <c:v>64.700000000000017</c:v>
                </c:pt>
                <c:pt idx="4796">
                  <c:v>18.799999999999994</c:v>
                </c:pt>
                <c:pt idx="4797">
                  <c:v>21.100000000000009</c:v>
                </c:pt>
                <c:pt idx="4798">
                  <c:v>-120.80000000000001</c:v>
                </c:pt>
                <c:pt idx="4799">
                  <c:v>-118.80000000000005</c:v>
                </c:pt>
                <c:pt idx="4800">
                  <c:v>1966.7</c:v>
                </c:pt>
                <c:pt idx="4801">
                  <c:v>-4.8999999999999932</c:v>
                </c:pt>
                <c:pt idx="4802">
                  <c:v>-6.5999999999999943</c:v>
                </c:pt>
                <c:pt idx="4803">
                  <c:v>-335.9</c:v>
                </c:pt>
                <c:pt idx="4804">
                  <c:v>24.299999999999944</c:v>
                </c:pt>
                <c:pt idx="4805">
                  <c:v>22.200000000000042</c:v>
                </c:pt>
                <c:pt idx="4806">
                  <c:v>25.2</c:v>
                </c:pt>
                <c:pt idx="4807">
                  <c:v>27.400000000000002</c:v>
                </c:pt>
                <c:pt idx="4808">
                  <c:v>-146.89999999999995</c:v>
                </c:pt>
                <c:pt idx="4809">
                  <c:v>-144.80000000000004</c:v>
                </c:pt>
                <c:pt idx="4810">
                  <c:v>-5.1999999999999931</c:v>
                </c:pt>
                <c:pt idx="4811">
                  <c:v>-7.5999999999999952</c:v>
                </c:pt>
                <c:pt idx="4812">
                  <c:v>465</c:v>
                </c:pt>
                <c:pt idx="4813">
                  <c:v>45.000000000000014</c:v>
                </c:pt>
                <c:pt idx="4814">
                  <c:v>42.69999999999996</c:v>
                </c:pt>
                <c:pt idx="4815">
                  <c:v>-2246.3000000000002</c:v>
                </c:pt>
                <c:pt idx="4816">
                  <c:v>20.499999999999996</c:v>
                </c:pt>
                <c:pt idx="4817">
                  <c:v>22.499999999999986</c:v>
                </c:pt>
                <c:pt idx="4818">
                  <c:v>-113.10000000000002</c:v>
                </c:pt>
                <c:pt idx="4819">
                  <c:v>-111.2</c:v>
                </c:pt>
                <c:pt idx="4820">
                  <c:v>-10.099999999999998</c:v>
                </c:pt>
                <c:pt idx="4821">
                  <c:v>-12.1</c:v>
                </c:pt>
                <c:pt idx="4822">
                  <c:v>55.699999999999946</c:v>
                </c:pt>
                <c:pt idx="4823">
                  <c:v>53.500000000000014</c:v>
                </c:pt>
                <c:pt idx="4824">
                  <c:v>1542.1999999999998</c:v>
                </c:pt>
                <c:pt idx="4825">
                  <c:v>14.999999999999991</c:v>
                </c:pt>
                <c:pt idx="4826">
                  <c:v>16.700000000000003</c:v>
                </c:pt>
                <c:pt idx="4827">
                  <c:v>-258.39999999999992</c:v>
                </c:pt>
                <c:pt idx="4828">
                  <c:v>-83</c:v>
                </c:pt>
                <c:pt idx="4829">
                  <c:v>-81.099999999999994</c:v>
                </c:pt>
                <c:pt idx="4830">
                  <c:v>-11.599999999999987</c:v>
                </c:pt>
                <c:pt idx="4831">
                  <c:v>-13.3</c:v>
                </c:pt>
                <c:pt idx="4832">
                  <c:v>62.899999999999956</c:v>
                </c:pt>
                <c:pt idx="4833">
                  <c:v>60.9</c:v>
                </c:pt>
                <c:pt idx="4834">
                  <c:v>15.599999999999991</c:v>
                </c:pt>
                <c:pt idx="4835">
                  <c:v>17.500000000000004</c:v>
                </c:pt>
                <c:pt idx="4836">
                  <c:v>-94.000000000000128</c:v>
                </c:pt>
                <c:pt idx="4837">
                  <c:v>-84.800000000000068</c:v>
                </c:pt>
                <c:pt idx="4838">
                  <c:v>-82.699999999999989</c:v>
                </c:pt>
                <c:pt idx="4839">
                  <c:v>1606.4999999999998</c:v>
                </c:pt>
                <c:pt idx="4840">
                  <c:v>-10.599999999999987</c:v>
                </c:pt>
                <c:pt idx="4841">
                  <c:v>-12.399999999999988</c:v>
                </c:pt>
                <c:pt idx="4842">
                  <c:v>47.799999999999976</c:v>
                </c:pt>
                <c:pt idx="4843">
                  <c:v>45.700000000000074</c:v>
                </c:pt>
                <c:pt idx="4844">
                  <c:v>18.199999999999992</c:v>
                </c:pt>
                <c:pt idx="4845">
                  <c:v>19.999999999999996</c:v>
                </c:pt>
                <c:pt idx="4846">
                  <c:v>-94.09999999999998</c:v>
                </c:pt>
                <c:pt idx="4847">
                  <c:v>-92.099999999999937</c:v>
                </c:pt>
                <c:pt idx="4848">
                  <c:v>-485.49999999999966</c:v>
                </c:pt>
                <c:pt idx="4849">
                  <c:v>-4.3999999999999924</c:v>
                </c:pt>
                <c:pt idx="4850">
                  <c:v>-5.699999999999994</c:v>
                </c:pt>
                <c:pt idx="4851">
                  <c:v>385.4</c:v>
                </c:pt>
                <c:pt idx="4852">
                  <c:v>7.6999999999999957</c:v>
                </c:pt>
                <c:pt idx="4853">
                  <c:v>5.9999999999999609</c:v>
                </c:pt>
                <c:pt idx="4854">
                  <c:v>22.599999999999998</c:v>
                </c:pt>
                <c:pt idx="4855">
                  <c:v>24.099999999999987</c:v>
                </c:pt>
                <c:pt idx="4856">
                  <c:v>-118.59999999999991</c:v>
                </c:pt>
                <c:pt idx="4857">
                  <c:v>-116.70000000000007</c:v>
                </c:pt>
                <c:pt idx="4858">
                  <c:v>-4.5999999999999925</c:v>
                </c:pt>
                <c:pt idx="4859">
                  <c:v>-6.4999999999999947</c:v>
                </c:pt>
                <c:pt idx="4860">
                  <c:v>-292.00000000000006</c:v>
                </c:pt>
                <c:pt idx="4861">
                  <c:v>26.900000000000013</c:v>
                </c:pt>
                <c:pt idx="4862">
                  <c:v>24.900000000000055</c:v>
                </c:pt>
                <c:pt idx="4863">
                  <c:v>1813.1999999999991</c:v>
                </c:pt>
                <c:pt idx="4864">
                  <c:v>14.999999999999991</c:v>
                </c:pt>
                <c:pt idx="4865">
                  <c:v>16.199999999999992</c:v>
                </c:pt>
                <c:pt idx="4866">
                  <c:v>-73.000000000000043</c:v>
                </c:pt>
                <c:pt idx="4867">
                  <c:v>-71.300000000000011</c:v>
                </c:pt>
                <c:pt idx="4868">
                  <c:v>-8.0999999999999961</c:v>
                </c:pt>
                <c:pt idx="4869">
                  <c:v>-9.3999999999999861</c:v>
                </c:pt>
                <c:pt idx="4870">
                  <c:v>35.099999999999994</c:v>
                </c:pt>
                <c:pt idx="4871">
                  <c:v>33.400000000000048</c:v>
                </c:pt>
                <c:pt idx="4872">
                  <c:v>-2252.4</c:v>
                </c:pt>
                <c:pt idx="4873">
                  <c:v>12.5</c:v>
                </c:pt>
                <c:pt idx="4874">
                  <c:v>13.79999999999999</c:v>
                </c:pt>
                <c:pt idx="4875">
                  <c:v>-38.79999999999999</c:v>
                </c:pt>
                <c:pt idx="4876">
                  <c:v>-53.300000000000033</c:v>
                </c:pt>
                <c:pt idx="4877">
                  <c:v>-51.699999999999946</c:v>
                </c:pt>
                <c:pt idx="4878">
                  <c:v>-10.900000000000009</c:v>
                </c:pt>
                <c:pt idx="4879">
                  <c:v>-11.900000000000011</c:v>
                </c:pt>
                <c:pt idx="4880">
                  <c:v>42.300000000000004</c:v>
                </c:pt>
                <c:pt idx="4881">
                  <c:v>40.700000000000003</c:v>
                </c:pt>
                <c:pt idx="4882">
                  <c:v>13.3</c:v>
                </c:pt>
                <c:pt idx="4883">
                  <c:v>14.599999999999991</c:v>
                </c:pt>
                <c:pt idx="4884">
                  <c:v>-257.2000000000001</c:v>
                </c:pt>
                <c:pt idx="4885">
                  <c:v>-54.100000000000037</c:v>
                </c:pt>
                <c:pt idx="4886">
                  <c:v>-52.200000000000024</c:v>
                </c:pt>
                <c:pt idx="4887">
                  <c:v>-593.99999999999977</c:v>
                </c:pt>
                <c:pt idx="4888">
                  <c:v>-8.8999999999999968</c:v>
                </c:pt>
                <c:pt idx="4889">
                  <c:v>-9.7999999999999865</c:v>
                </c:pt>
                <c:pt idx="4890">
                  <c:v>31.300000000000061</c:v>
                </c:pt>
                <c:pt idx="4891">
                  <c:v>29.900000000000038</c:v>
                </c:pt>
                <c:pt idx="4892">
                  <c:v>13.599999999999989</c:v>
                </c:pt>
                <c:pt idx="4893">
                  <c:v>14.79999999999999</c:v>
                </c:pt>
                <c:pt idx="4894">
                  <c:v>-61.499999999999929</c:v>
                </c:pt>
                <c:pt idx="4895">
                  <c:v>-59.999999999999964</c:v>
                </c:pt>
                <c:pt idx="4896">
                  <c:v>1291.1999999999994</c:v>
                </c:pt>
                <c:pt idx="4897">
                  <c:v>-5.699999999999994</c:v>
                </c:pt>
                <c:pt idx="4898">
                  <c:v>-6.4000000000000057</c:v>
                </c:pt>
                <c:pt idx="4899">
                  <c:v>-352.5</c:v>
                </c:pt>
                <c:pt idx="4900">
                  <c:v>-0.30000000000001137</c:v>
                </c:pt>
                <c:pt idx="4901">
                  <c:v>-2.1000000000000796</c:v>
                </c:pt>
                <c:pt idx="4902">
                  <c:v>19.300000000000004</c:v>
                </c:pt>
                <c:pt idx="4903">
                  <c:v>20.399999999999995</c:v>
                </c:pt>
                <c:pt idx="4904">
                  <c:v>-84.099999999999923</c:v>
                </c:pt>
                <c:pt idx="4905">
                  <c:v>-82.400000000000077</c:v>
                </c:pt>
                <c:pt idx="4906">
                  <c:v>-5.8999999999999941</c:v>
                </c:pt>
                <c:pt idx="4907">
                  <c:v>-7.2999999999999954</c:v>
                </c:pt>
                <c:pt idx="4908">
                  <c:v>472.90000000000009</c:v>
                </c:pt>
                <c:pt idx="4909">
                  <c:v>18.200000000000038</c:v>
                </c:pt>
                <c:pt idx="4910">
                  <c:v>16.600000000000037</c:v>
                </c:pt>
                <c:pt idx="4911">
                  <c:v>-2085.7000000000007</c:v>
                </c:pt>
                <c:pt idx="4912">
                  <c:v>15.599999999999991</c:v>
                </c:pt>
                <c:pt idx="4913">
                  <c:v>16.399999999999991</c:v>
                </c:pt>
                <c:pt idx="4914">
                  <c:v>-56.799999999999962</c:v>
                </c:pt>
                <c:pt idx="4915">
                  <c:v>-55.100000000000016</c:v>
                </c:pt>
                <c:pt idx="4916">
                  <c:v>-9.9999999999999858</c:v>
                </c:pt>
                <c:pt idx="4917">
                  <c:v>-10.999999999999988</c:v>
                </c:pt>
                <c:pt idx="4918">
                  <c:v>27.000000000000046</c:v>
                </c:pt>
                <c:pt idx="4919">
                  <c:v>25.199999999999978</c:v>
                </c:pt>
                <c:pt idx="4920">
                  <c:v>1783.2999999999997</c:v>
                </c:pt>
                <c:pt idx="4921">
                  <c:v>11.100000000000003</c:v>
                </c:pt>
                <c:pt idx="4922">
                  <c:v>12.000000000000005</c:v>
                </c:pt>
                <c:pt idx="4923">
                  <c:v>-209.20000000000005</c:v>
                </c:pt>
                <c:pt idx="4924">
                  <c:v>-35.900000000000084</c:v>
                </c:pt>
                <c:pt idx="4925">
                  <c:v>-34.400000000000027</c:v>
                </c:pt>
                <c:pt idx="4926">
                  <c:v>-10.399999999999999</c:v>
                </c:pt>
                <c:pt idx="4927">
                  <c:v>-11.2</c:v>
                </c:pt>
                <c:pt idx="4928">
                  <c:v>29.300000000000015</c:v>
                </c:pt>
                <c:pt idx="4929">
                  <c:v>27.799999999999958</c:v>
                </c:pt>
                <c:pt idx="4930">
                  <c:v>11.900000000000004</c:v>
                </c:pt>
                <c:pt idx="4931">
                  <c:v>12.700000000000017</c:v>
                </c:pt>
                <c:pt idx="4932">
                  <c:v>-10.899999999999999</c:v>
                </c:pt>
                <c:pt idx="4933">
                  <c:v>-36.000000000000028</c:v>
                </c:pt>
                <c:pt idx="4934">
                  <c:v>-34.400000000000027</c:v>
                </c:pt>
                <c:pt idx="4935">
                  <c:v>-11.399999999999999</c:v>
                </c:pt>
                <c:pt idx="4936">
                  <c:v>-12.1</c:v>
                </c:pt>
                <c:pt idx="4937">
                  <c:v>31.700000000000017</c:v>
                </c:pt>
                <c:pt idx="4938">
                  <c:v>30.19999999999996</c:v>
                </c:pt>
                <c:pt idx="4939">
                  <c:v>12.300000000000004</c:v>
                </c:pt>
                <c:pt idx="4940">
                  <c:v>12.999999999999995</c:v>
                </c:pt>
                <c:pt idx="4941">
                  <c:v>-36.000000000000028</c:v>
                </c:pt>
                <c:pt idx="4942">
                  <c:v>-34.299999999999997</c:v>
                </c:pt>
                <c:pt idx="4943">
                  <c:v>-24.599999999999998</c:v>
                </c:pt>
                <c:pt idx="4944">
                  <c:v>63.499999999999979</c:v>
                </c:pt>
                <c:pt idx="4945">
                  <c:v>26.1</c:v>
                </c:pt>
                <c:pt idx="4946">
                  <c:v>-66.399999999999963</c:v>
                </c:pt>
                <c:pt idx="4947">
                  <c:v>-25.4</c:v>
                </c:pt>
                <c:pt idx="4948">
                  <c:v>51.399999999999935</c:v>
                </c:pt>
                <c:pt idx="4949">
                  <c:v>27.500000000000014</c:v>
                </c:pt>
                <c:pt idx="4950">
                  <c:v>-30.400000000000027</c:v>
                </c:pt>
                <c:pt idx="4951">
                  <c:v>-28.599999999999959</c:v>
                </c:pt>
                <c:pt idx="4952">
                  <c:v>-12.8</c:v>
                </c:pt>
                <c:pt idx="4953">
                  <c:v>-13.600000000000001</c:v>
                </c:pt>
                <c:pt idx="4954">
                  <c:v>25.8</c:v>
                </c:pt>
                <c:pt idx="4955">
                  <c:v>23.900000000000077</c:v>
                </c:pt>
                <c:pt idx="4956">
                  <c:v>13.599999999999994</c:v>
                </c:pt>
                <c:pt idx="4957">
                  <c:v>14.400000000000007</c:v>
                </c:pt>
                <c:pt idx="4958">
                  <c:v>-29.699999999999971</c:v>
                </c:pt>
                <c:pt idx="4959">
                  <c:v>-27.700000000000014</c:v>
                </c:pt>
                <c:pt idx="4960">
                  <c:v>-13.1</c:v>
                </c:pt>
                <c:pt idx="4961">
                  <c:v>-13.8</c:v>
                </c:pt>
                <c:pt idx="4962">
                  <c:v>24.900000000000055</c:v>
                </c:pt>
                <c:pt idx="4963">
                  <c:v>22.799999999999976</c:v>
                </c:pt>
                <c:pt idx="4964">
                  <c:v>13.799999999999995</c:v>
                </c:pt>
                <c:pt idx="4965">
                  <c:v>14.600000000000007</c:v>
                </c:pt>
                <c:pt idx="4966">
                  <c:v>-28.599999999999959</c:v>
                </c:pt>
                <c:pt idx="4967">
                  <c:v>-26.599999999999913</c:v>
                </c:pt>
                <c:pt idx="4968">
                  <c:v>-13.3</c:v>
                </c:pt>
                <c:pt idx="4969">
                  <c:v>-14.000000000000002</c:v>
                </c:pt>
                <c:pt idx="4970">
                  <c:v>23.70000000000001</c:v>
                </c:pt>
                <c:pt idx="4971">
                  <c:v>21.700000000000053</c:v>
                </c:pt>
                <c:pt idx="4972">
                  <c:v>14.200000000000006</c:v>
                </c:pt>
                <c:pt idx="4973">
                  <c:v>14.699999999999996</c:v>
                </c:pt>
                <c:pt idx="4974">
                  <c:v>-28.299999999999947</c:v>
                </c:pt>
                <c:pt idx="4975">
                  <c:v>-26.199999999999957</c:v>
                </c:pt>
                <c:pt idx="4976">
                  <c:v>-13.4</c:v>
                </c:pt>
                <c:pt idx="4977">
                  <c:v>-14.100000000000001</c:v>
                </c:pt>
                <c:pt idx="4978">
                  <c:v>24.399999999999977</c:v>
                </c:pt>
                <c:pt idx="4979">
                  <c:v>22.299999999999898</c:v>
                </c:pt>
                <c:pt idx="4980">
                  <c:v>14.099999999999996</c:v>
                </c:pt>
                <c:pt idx="4981">
                  <c:v>14.699999999999996</c:v>
                </c:pt>
                <c:pt idx="4982">
                  <c:v>-28.500000000000014</c:v>
                </c:pt>
                <c:pt idx="4983">
                  <c:v>-26.800000000000068</c:v>
                </c:pt>
                <c:pt idx="4984">
                  <c:v>-13.4</c:v>
                </c:pt>
                <c:pt idx="4985">
                  <c:v>-14.200000000000001</c:v>
                </c:pt>
                <c:pt idx="4986">
                  <c:v>24.600000000000044</c:v>
                </c:pt>
                <c:pt idx="4987">
                  <c:v>22.800000000000065</c:v>
                </c:pt>
                <c:pt idx="4988">
                  <c:v>13.900000000000006</c:v>
                </c:pt>
                <c:pt idx="4989">
                  <c:v>14.600000000000007</c:v>
                </c:pt>
                <c:pt idx="4990">
                  <c:v>-29.100000000000037</c:v>
                </c:pt>
                <c:pt idx="4991">
                  <c:v>-26.999999999999957</c:v>
                </c:pt>
                <c:pt idx="4992">
                  <c:v>-27.400000000000002</c:v>
                </c:pt>
                <c:pt idx="4993">
                  <c:v>48.299999999999876</c:v>
                </c:pt>
                <c:pt idx="4994">
                  <c:v>28.399999999999981</c:v>
                </c:pt>
                <c:pt idx="4995">
                  <c:v>-52.699999999999925</c:v>
                </c:pt>
                <c:pt idx="4996">
                  <c:v>-27.29999999999999</c:v>
                </c:pt>
                <c:pt idx="4997">
                  <c:v>37.999999999999901</c:v>
                </c:pt>
                <c:pt idx="4998">
                  <c:v>29.100000000000026</c:v>
                </c:pt>
                <c:pt idx="4999">
                  <c:v>-24.500000000000011</c:v>
                </c:pt>
                <c:pt idx="5000">
                  <c:v>-22.500000000000053</c:v>
                </c:pt>
                <c:pt idx="5001">
                  <c:v>-13.300000000000011</c:v>
                </c:pt>
                <c:pt idx="5002">
                  <c:v>-13.900000000000013</c:v>
                </c:pt>
                <c:pt idx="5003">
                  <c:v>20.400000000000063</c:v>
                </c:pt>
                <c:pt idx="5004">
                  <c:v>18.599999999999994</c:v>
                </c:pt>
                <c:pt idx="5005">
                  <c:v>14.000000000000007</c:v>
                </c:pt>
                <c:pt idx="5006">
                  <c:v>14.400000000000007</c:v>
                </c:pt>
                <c:pt idx="5007">
                  <c:v>-24.599999999999955</c:v>
                </c:pt>
                <c:pt idx="5008">
                  <c:v>-22.599999999999998</c:v>
                </c:pt>
                <c:pt idx="5009">
                  <c:v>355.19999999999993</c:v>
                </c:pt>
                <c:pt idx="5010">
                  <c:v>-13.100000000000012</c:v>
                </c:pt>
                <c:pt idx="5011">
                  <c:v>-13.600000000000001</c:v>
                </c:pt>
                <c:pt idx="5012">
                  <c:v>21.200000000000063</c:v>
                </c:pt>
                <c:pt idx="5013">
                  <c:v>19.400000000000084</c:v>
                </c:pt>
                <c:pt idx="5014">
                  <c:v>13.600000000000007</c:v>
                </c:pt>
                <c:pt idx="5015">
                  <c:v>14.199999999999996</c:v>
                </c:pt>
                <c:pt idx="5016">
                  <c:v>-24.500000000000011</c:v>
                </c:pt>
                <c:pt idx="5017">
                  <c:v>-22.599999999999998</c:v>
                </c:pt>
                <c:pt idx="5018">
                  <c:v>-214.4</c:v>
                </c:pt>
                <c:pt idx="5019">
                  <c:v>-12.900000000000011</c:v>
                </c:pt>
                <c:pt idx="5020">
                  <c:v>-13.600000000000001</c:v>
                </c:pt>
                <c:pt idx="5021">
                  <c:v>1701.5</c:v>
                </c:pt>
                <c:pt idx="5022">
                  <c:v>19.899999999999984</c:v>
                </c:pt>
                <c:pt idx="5023">
                  <c:v>18.200000000000038</c:v>
                </c:pt>
                <c:pt idx="5024">
                  <c:v>14.099999999999991</c:v>
                </c:pt>
                <c:pt idx="5025">
                  <c:v>14.79999999999999</c:v>
                </c:pt>
                <c:pt idx="5026">
                  <c:v>-38.599999999999923</c:v>
                </c:pt>
                <c:pt idx="5027">
                  <c:v>-36.79999999999994</c:v>
                </c:pt>
                <c:pt idx="5028">
                  <c:v>-10.299999999999997</c:v>
                </c:pt>
                <c:pt idx="5029">
                  <c:v>-10.899999999999999</c:v>
                </c:pt>
                <c:pt idx="5030">
                  <c:v>-1970.4</c:v>
                </c:pt>
                <c:pt idx="5031">
                  <c:v>12.199999999999989</c:v>
                </c:pt>
                <c:pt idx="5032">
                  <c:v>10.300000000000065</c:v>
                </c:pt>
                <c:pt idx="5033">
                  <c:v>29.100000000000037</c:v>
                </c:pt>
                <c:pt idx="5034">
                  <c:v>17.900000000000006</c:v>
                </c:pt>
                <c:pt idx="5035">
                  <c:v>18.599999999999994</c:v>
                </c:pt>
                <c:pt idx="5036">
                  <c:v>-55.6</c:v>
                </c:pt>
                <c:pt idx="5037">
                  <c:v>-53.499999999999922</c:v>
                </c:pt>
                <c:pt idx="5038">
                  <c:v>-8.0999999999999961</c:v>
                </c:pt>
                <c:pt idx="5039">
                  <c:v>-8.8999999999999968</c:v>
                </c:pt>
                <c:pt idx="5040">
                  <c:v>-5.4999999999998828</c:v>
                </c:pt>
                <c:pt idx="5041">
                  <c:v>-7.6000000000000512</c:v>
                </c:pt>
                <c:pt idx="5042">
                  <c:v>-311.5</c:v>
                </c:pt>
                <c:pt idx="5043">
                  <c:v>17.500000000000004</c:v>
                </c:pt>
                <c:pt idx="5044">
                  <c:v>17.999999999999993</c:v>
                </c:pt>
                <c:pt idx="5045">
                  <c:v>-567.9000000000002</c:v>
                </c:pt>
                <c:pt idx="5046">
                  <c:v>-36.500000000000021</c:v>
                </c:pt>
                <c:pt idx="5047">
                  <c:v>-34.599999999999916</c:v>
                </c:pt>
                <c:pt idx="5048">
                  <c:v>-10.599999999999987</c:v>
                </c:pt>
                <c:pt idx="5049">
                  <c:v>-11.099999999999998</c:v>
                </c:pt>
                <c:pt idx="5050">
                  <c:v>7.3999999999999844</c:v>
                </c:pt>
                <c:pt idx="5051">
                  <c:v>5.4999999999999716</c:v>
                </c:pt>
                <c:pt idx="5052">
                  <c:v>14.69999999999999</c:v>
                </c:pt>
                <c:pt idx="5053">
                  <c:v>15.19999999999999</c:v>
                </c:pt>
                <c:pt idx="5054">
                  <c:v>897.4</c:v>
                </c:pt>
                <c:pt idx="5055">
                  <c:v>-28.499999999999925</c:v>
                </c:pt>
                <c:pt idx="5056">
                  <c:v>-26.499999999999968</c:v>
                </c:pt>
                <c:pt idx="5057">
                  <c:v>-207.59999999999997</c:v>
                </c:pt>
                <c:pt idx="5058">
                  <c:v>-12.799999999999988</c:v>
                </c:pt>
                <c:pt idx="5059">
                  <c:v>-13.199999999999989</c:v>
                </c:pt>
                <c:pt idx="5060">
                  <c:v>17.600000000000016</c:v>
                </c:pt>
                <c:pt idx="5061">
                  <c:v>15.800000000000036</c:v>
                </c:pt>
                <c:pt idx="5062">
                  <c:v>13.700000000000001</c:v>
                </c:pt>
                <c:pt idx="5063">
                  <c:v>14.100000000000001</c:v>
                </c:pt>
                <c:pt idx="5064">
                  <c:v>-23.000000000000043</c:v>
                </c:pt>
                <c:pt idx="5065">
                  <c:v>-21.10000000000003</c:v>
                </c:pt>
                <c:pt idx="5066">
                  <c:v>336.50000000000011</c:v>
                </c:pt>
                <c:pt idx="5067">
                  <c:v>-12.399999999999988</c:v>
                </c:pt>
                <c:pt idx="5068">
                  <c:v>-12.9</c:v>
                </c:pt>
                <c:pt idx="5069">
                  <c:v>-2011.8999999999999</c:v>
                </c:pt>
                <c:pt idx="5070">
                  <c:v>14.200000000000035</c:v>
                </c:pt>
                <c:pt idx="5071">
                  <c:v>12.000000000000099</c:v>
                </c:pt>
                <c:pt idx="5072">
                  <c:v>16.299999999999994</c:v>
                </c:pt>
                <c:pt idx="5073">
                  <c:v>16.999999999999993</c:v>
                </c:pt>
                <c:pt idx="5074">
                  <c:v>-36.100000000000065</c:v>
                </c:pt>
                <c:pt idx="5075">
                  <c:v>-34.09999999999993</c:v>
                </c:pt>
                <c:pt idx="5076">
                  <c:v>-11.799999999999988</c:v>
                </c:pt>
                <c:pt idx="5077">
                  <c:v>-12.1</c:v>
                </c:pt>
                <c:pt idx="5078">
                  <c:v>1829.6</c:v>
                </c:pt>
                <c:pt idx="5079">
                  <c:v>5.3999999999999382</c:v>
                </c:pt>
                <c:pt idx="5080">
                  <c:v>3.2999999999999474</c:v>
                </c:pt>
                <c:pt idx="5081">
                  <c:v>-275.40000000000009</c:v>
                </c:pt>
                <c:pt idx="5082">
                  <c:v>20.399999999999995</c:v>
                </c:pt>
                <c:pt idx="5083">
                  <c:v>21.199999999999996</c:v>
                </c:pt>
                <c:pt idx="5084">
                  <c:v>-73.59999999999998</c:v>
                </c:pt>
                <c:pt idx="5085">
                  <c:v>-71.69999999999996</c:v>
                </c:pt>
                <c:pt idx="5086">
                  <c:v>-5.7999999999999936</c:v>
                </c:pt>
                <c:pt idx="5087">
                  <c:v>-6.3999999999999941</c:v>
                </c:pt>
                <c:pt idx="5088">
                  <c:v>-16.39999999999997</c:v>
                </c:pt>
                <c:pt idx="5089">
                  <c:v>-18.299999999999983</c:v>
                </c:pt>
                <c:pt idx="5090">
                  <c:v>11.899999999999977</c:v>
                </c:pt>
                <c:pt idx="5091">
                  <c:v>20.100000000000005</c:v>
                </c:pt>
                <c:pt idx="5092">
                  <c:v>20.300000000000008</c:v>
                </c:pt>
                <c:pt idx="5093">
                  <c:v>1183.0000000000002</c:v>
                </c:pt>
                <c:pt idx="5094">
                  <c:v>-51.900000000000013</c:v>
                </c:pt>
                <c:pt idx="5095">
                  <c:v>-49.599999999999952</c:v>
                </c:pt>
                <c:pt idx="5096">
                  <c:v>-10.999999999999988</c:v>
                </c:pt>
                <c:pt idx="5097">
                  <c:v>-11.7</c:v>
                </c:pt>
                <c:pt idx="5098">
                  <c:v>12.100000000000044</c:v>
                </c:pt>
                <c:pt idx="5099">
                  <c:v>9.8999999999999311</c:v>
                </c:pt>
                <c:pt idx="5100">
                  <c:v>16.899999999999991</c:v>
                </c:pt>
                <c:pt idx="5101">
                  <c:v>17.499999999999993</c:v>
                </c:pt>
                <c:pt idx="5102">
                  <c:v>-643.09999999999968</c:v>
                </c:pt>
                <c:pt idx="5103">
                  <c:v>-42.300000000000004</c:v>
                </c:pt>
                <c:pt idx="5104">
                  <c:v>-40.200000000000102</c:v>
                </c:pt>
                <c:pt idx="5105">
                  <c:v>466.3</c:v>
                </c:pt>
                <c:pt idx="5106">
                  <c:v>-12.799999999999988</c:v>
                </c:pt>
                <c:pt idx="5107">
                  <c:v>-13.700000000000001</c:v>
                </c:pt>
                <c:pt idx="5108">
                  <c:v>28.299999999999947</c:v>
                </c:pt>
                <c:pt idx="5109">
                  <c:v>26.29999999999999</c:v>
                </c:pt>
                <c:pt idx="5110">
                  <c:v>14.39999999999999</c:v>
                </c:pt>
                <c:pt idx="5111">
                  <c:v>15.19999999999999</c:v>
                </c:pt>
                <c:pt idx="5112">
                  <c:v>-36.699999999999996</c:v>
                </c:pt>
                <c:pt idx="5113">
                  <c:v>-34.700000000000038</c:v>
                </c:pt>
                <c:pt idx="5114">
                  <c:v>-292.90000000000003</c:v>
                </c:pt>
                <c:pt idx="5115">
                  <c:v>-12.299999999999999</c:v>
                </c:pt>
                <c:pt idx="5116">
                  <c:v>-13.1</c:v>
                </c:pt>
                <c:pt idx="5117">
                  <c:v>1225.3</c:v>
                </c:pt>
                <c:pt idx="5118">
                  <c:v>20.700000000000074</c:v>
                </c:pt>
                <c:pt idx="5119">
                  <c:v>18.800000000000061</c:v>
                </c:pt>
                <c:pt idx="5120">
                  <c:v>15.699999999999992</c:v>
                </c:pt>
                <c:pt idx="5121">
                  <c:v>16.399999999999991</c:v>
                </c:pt>
                <c:pt idx="5122">
                  <c:v>-49.899999999999963</c:v>
                </c:pt>
                <c:pt idx="5123">
                  <c:v>-47.800000000000061</c:v>
                </c:pt>
                <c:pt idx="5124">
                  <c:v>-9.6999999999999975</c:v>
                </c:pt>
                <c:pt idx="5125">
                  <c:v>-10.499999999999998</c:v>
                </c:pt>
                <c:pt idx="5126">
                  <c:v>-1410.6999999999998</c:v>
                </c:pt>
                <c:pt idx="5127">
                  <c:v>10.599999999999987</c:v>
                </c:pt>
                <c:pt idx="5128">
                  <c:v>8.6000000000000298</c:v>
                </c:pt>
                <c:pt idx="5129">
                  <c:v>21.000000000000085</c:v>
                </c:pt>
                <c:pt idx="5130">
                  <c:v>18.799999999999994</c:v>
                </c:pt>
                <c:pt idx="5131">
                  <c:v>19.500000000000007</c:v>
                </c:pt>
                <c:pt idx="5132">
                  <c:v>-59.799999999999983</c:v>
                </c:pt>
                <c:pt idx="5133">
                  <c:v>-57.900000000000063</c:v>
                </c:pt>
                <c:pt idx="5134">
                  <c:v>-7.6999999999999957</c:v>
                </c:pt>
                <c:pt idx="5135">
                  <c:v>-8.4999999999999964</c:v>
                </c:pt>
                <c:pt idx="5136">
                  <c:v>-8.599999999999941</c:v>
                </c:pt>
                <c:pt idx="5137">
                  <c:v>-10.499999999999954</c:v>
                </c:pt>
                <c:pt idx="5138">
                  <c:v>-304.2000000000001</c:v>
                </c:pt>
                <c:pt idx="5139">
                  <c:v>18.399999999999995</c:v>
                </c:pt>
                <c:pt idx="5140">
                  <c:v>18.599999999999994</c:v>
                </c:pt>
                <c:pt idx="5141">
                  <c:v>-609.89999999999964</c:v>
                </c:pt>
                <c:pt idx="5142">
                  <c:v>-40.300000000000047</c:v>
                </c:pt>
                <c:pt idx="5143">
                  <c:v>-38.30000000000009</c:v>
                </c:pt>
                <c:pt idx="5144">
                  <c:v>-10.399999999999986</c:v>
                </c:pt>
                <c:pt idx="5145">
                  <c:v>-11.099999999999998</c:v>
                </c:pt>
                <c:pt idx="5146">
                  <c:v>8.0000000000000071</c:v>
                </c:pt>
                <c:pt idx="5147">
                  <c:v>6.0999999999999943</c:v>
                </c:pt>
                <c:pt idx="5148">
                  <c:v>14.999999999999991</c:v>
                </c:pt>
                <c:pt idx="5149">
                  <c:v>15.399999999999991</c:v>
                </c:pt>
                <c:pt idx="5150">
                  <c:v>1011.3</c:v>
                </c:pt>
                <c:pt idx="5151">
                  <c:v>-31.700000000000017</c:v>
                </c:pt>
                <c:pt idx="5152">
                  <c:v>-29.600000000000026</c:v>
                </c:pt>
                <c:pt idx="5153">
                  <c:v>-265.09999999999997</c:v>
                </c:pt>
                <c:pt idx="5154">
                  <c:v>-13.1</c:v>
                </c:pt>
                <c:pt idx="5155">
                  <c:v>-13.599999999999989</c:v>
                </c:pt>
                <c:pt idx="5156">
                  <c:v>20.300000000000029</c:v>
                </c:pt>
                <c:pt idx="5157">
                  <c:v>18.299999999999983</c:v>
                </c:pt>
                <c:pt idx="5158">
                  <c:v>13.999999999999989</c:v>
                </c:pt>
                <c:pt idx="5159">
                  <c:v>14.39999999999999</c:v>
                </c:pt>
                <c:pt idx="5160">
                  <c:v>-25.399999999999956</c:v>
                </c:pt>
                <c:pt idx="5161">
                  <c:v>-23.4</c:v>
                </c:pt>
                <c:pt idx="5162">
                  <c:v>431.99999999999994</c:v>
                </c:pt>
                <c:pt idx="5163">
                  <c:v>-12.7</c:v>
                </c:pt>
                <c:pt idx="5164">
                  <c:v>-13.3</c:v>
                </c:pt>
                <c:pt idx="5165">
                  <c:v>-1415.7999999999997</c:v>
                </c:pt>
                <c:pt idx="5166">
                  <c:v>17.000000000000082</c:v>
                </c:pt>
                <c:pt idx="5167">
                  <c:v>14.999999999999947</c:v>
                </c:pt>
                <c:pt idx="5168">
                  <c:v>15.600000000000003</c:v>
                </c:pt>
                <c:pt idx="5169">
                  <c:v>16.000000000000004</c:v>
                </c:pt>
                <c:pt idx="5170">
                  <c:v>-31.200000000000028</c:v>
                </c:pt>
                <c:pt idx="5171">
                  <c:v>-29.199999999999982</c:v>
                </c:pt>
                <c:pt idx="5172">
                  <c:v>-12.399999999999988</c:v>
                </c:pt>
                <c:pt idx="5173">
                  <c:v>-12.799999999999988</c:v>
                </c:pt>
                <c:pt idx="5174">
                  <c:v>1259.1999999999998</c:v>
                </c:pt>
                <c:pt idx="5175">
                  <c:v>9.6000000000000085</c:v>
                </c:pt>
                <c:pt idx="5176">
                  <c:v>7.7999999999999403</c:v>
                </c:pt>
                <c:pt idx="5177">
                  <c:v>-308.49999999999989</c:v>
                </c:pt>
                <c:pt idx="5178">
                  <c:v>17.599999999999994</c:v>
                </c:pt>
                <c:pt idx="5179">
                  <c:v>18.099999999999994</c:v>
                </c:pt>
                <c:pt idx="5180">
                  <c:v>-46.899999999999942</c:v>
                </c:pt>
                <c:pt idx="5181">
                  <c:v>-44.90000000000007</c:v>
                </c:pt>
                <c:pt idx="5182">
                  <c:v>-8.8000000000000078</c:v>
                </c:pt>
                <c:pt idx="5183">
                  <c:v>-9.0999999999999961</c:v>
                </c:pt>
                <c:pt idx="5184">
                  <c:v>-8.2999999999999297</c:v>
                </c:pt>
                <c:pt idx="5185">
                  <c:v>-10.200000000000031</c:v>
                </c:pt>
                <c:pt idx="5186">
                  <c:v>22.799999999999976</c:v>
                </c:pt>
                <c:pt idx="5187">
                  <c:v>16.999999999999993</c:v>
                </c:pt>
                <c:pt idx="5188">
                  <c:v>17.199999999999992</c:v>
                </c:pt>
                <c:pt idx="5189">
                  <c:v>1054.3000000000002</c:v>
                </c:pt>
                <c:pt idx="5190">
                  <c:v>-29.600000000000026</c:v>
                </c:pt>
                <c:pt idx="5191">
                  <c:v>-27.799999999999958</c:v>
                </c:pt>
                <c:pt idx="5192">
                  <c:v>-12.399999999999988</c:v>
                </c:pt>
                <c:pt idx="5193">
                  <c:v>-12.8</c:v>
                </c:pt>
                <c:pt idx="5194">
                  <c:v>8.8000000000000078</c:v>
                </c:pt>
                <c:pt idx="5195">
                  <c:v>6.7999999999999616</c:v>
                </c:pt>
                <c:pt idx="5196">
                  <c:v>15.000000000000002</c:v>
                </c:pt>
                <c:pt idx="5197">
                  <c:v>15.599999999999991</c:v>
                </c:pt>
                <c:pt idx="5198">
                  <c:v>-756.69999999999959</c:v>
                </c:pt>
                <c:pt idx="5199">
                  <c:v>-23.500000000000032</c:v>
                </c:pt>
                <c:pt idx="5200">
                  <c:v>-21.500000000000075</c:v>
                </c:pt>
                <c:pt idx="5201">
                  <c:v>425.99999999999994</c:v>
                </c:pt>
                <c:pt idx="5202">
                  <c:v>-13.599999999999989</c:v>
                </c:pt>
                <c:pt idx="5203">
                  <c:v>-13.999999999999989</c:v>
                </c:pt>
                <c:pt idx="5204">
                  <c:v>17.900000000000027</c:v>
                </c:pt>
                <c:pt idx="5205">
                  <c:v>15.899999999999981</c:v>
                </c:pt>
                <c:pt idx="5206">
                  <c:v>13.79999999999999</c:v>
                </c:pt>
                <c:pt idx="5207">
                  <c:v>14.39999999999999</c:v>
                </c:pt>
                <c:pt idx="5208">
                  <c:v>-21.900000000000031</c:v>
                </c:pt>
                <c:pt idx="5209">
                  <c:v>-19.899999999999984</c:v>
                </c:pt>
                <c:pt idx="5210">
                  <c:v>-261.2</c:v>
                </c:pt>
                <c:pt idx="5211">
                  <c:v>-12.999999999999989</c:v>
                </c:pt>
                <c:pt idx="5212">
                  <c:v>-13.3</c:v>
                </c:pt>
                <c:pt idx="5213">
                  <c:v>1498.9999999999998</c:v>
                </c:pt>
                <c:pt idx="5214">
                  <c:v>16.199999999999903</c:v>
                </c:pt>
                <c:pt idx="5215">
                  <c:v>14.199999999999946</c:v>
                </c:pt>
                <c:pt idx="5216">
                  <c:v>14.400000000000002</c:v>
                </c:pt>
                <c:pt idx="5217">
                  <c:v>15.000000000000002</c:v>
                </c:pt>
                <c:pt idx="5218">
                  <c:v>-32.30000000000004</c:v>
                </c:pt>
                <c:pt idx="5219">
                  <c:v>-30.399999999999938</c:v>
                </c:pt>
                <c:pt idx="5220">
                  <c:v>-10.899999999999999</c:v>
                </c:pt>
                <c:pt idx="5221">
                  <c:v>-11.399999999999988</c:v>
                </c:pt>
                <c:pt idx="5222">
                  <c:v>-1686</c:v>
                </c:pt>
                <c:pt idx="5223">
                  <c:v>8.6999999999999744</c:v>
                </c:pt>
                <c:pt idx="5224">
                  <c:v>6.5000000000000391</c:v>
                </c:pt>
                <c:pt idx="5225">
                  <c:v>20.100000000000051</c:v>
                </c:pt>
                <c:pt idx="5226">
                  <c:v>17.699999999999992</c:v>
                </c:pt>
                <c:pt idx="5227">
                  <c:v>18.399999999999995</c:v>
                </c:pt>
                <c:pt idx="5228">
                  <c:v>-45.400000000000063</c:v>
                </c:pt>
                <c:pt idx="5229">
                  <c:v>-43.299999999999983</c:v>
                </c:pt>
                <c:pt idx="5230">
                  <c:v>-9.0000000000000071</c:v>
                </c:pt>
                <c:pt idx="5231">
                  <c:v>-9.5999999999999854</c:v>
                </c:pt>
                <c:pt idx="5232">
                  <c:v>-8.1999999999999851</c:v>
                </c:pt>
                <c:pt idx="5233">
                  <c:v>-10.099999999999998</c:v>
                </c:pt>
                <c:pt idx="5234">
                  <c:v>-266.89999999999992</c:v>
                </c:pt>
                <c:pt idx="5235">
                  <c:v>16.999999999999993</c:v>
                </c:pt>
                <c:pt idx="5236">
                  <c:v>17.299999999999994</c:v>
                </c:pt>
                <c:pt idx="5237">
                  <c:v>-666.30000000000007</c:v>
                </c:pt>
                <c:pt idx="5238">
                  <c:v>-29.600000000000026</c:v>
                </c:pt>
                <c:pt idx="5239">
                  <c:v>-27.59999999999998</c:v>
                </c:pt>
                <c:pt idx="5240">
                  <c:v>-11.299999999999999</c:v>
                </c:pt>
                <c:pt idx="5241">
                  <c:v>-11.6</c:v>
                </c:pt>
                <c:pt idx="5242">
                  <c:v>4.6000000000000263</c:v>
                </c:pt>
                <c:pt idx="5243">
                  <c:v>2.7999999999999581</c:v>
                </c:pt>
                <c:pt idx="5244">
                  <c:v>14.400000000000002</c:v>
                </c:pt>
                <c:pt idx="5245">
                  <c:v>14.900000000000002</c:v>
                </c:pt>
                <c:pt idx="5246">
                  <c:v>961.60000000000014</c:v>
                </c:pt>
                <c:pt idx="5247">
                  <c:v>-22.699999999999942</c:v>
                </c:pt>
                <c:pt idx="5248">
                  <c:v>-20.600000000000041</c:v>
                </c:pt>
                <c:pt idx="5249">
                  <c:v>-218.20000000000005</c:v>
                </c:pt>
                <c:pt idx="5250">
                  <c:v>-13.39999999999999</c:v>
                </c:pt>
                <c:pt idx="5251">
                  <c:v>-13.79999999999999</c:v>
                </c:pt>
                <c:pt idx="5252">
                  <c:v>14.100000000000001</c:v>
                </c:pt>
                <c:pt idx="5253">
                  <c:v>12.300000000000022</c:v>
                </c:pt>
                <c:pt idx="5254">
                  <c:v>13.999999999999989</c:v>
                </c:pt>
                <c:pt idx="5255">
                  <c:v>14.39999999999999</c:v>
                </c:pt>
                <c:pt idx="5256">
                  <c:v>-18.50000000000005</c:v>
                </c:pt>
                <c:pt idx="5257">
                  <c:v>-16.600000000000037</c:v>
                </c:pt>
                <c:pt idx="5258">
                  <c:v>358.6</c:v>
                </c:pt>
                <c:pt idx="5259">
                  <c:v>-12.7</c:v>
                </c:pt>
                <c:pt idx="5260">
                  <c:v>-13.199999999999989</c:v>
                </c:pt>
                <c:pt idx="5261">
                  <c:v>-1802.0999999999997</c:v>
                </c:pt>
                <c:pt idx="5262">
                  <c:v>13.3</c:v>
                </c:pt>
                <c:pt idx="5263">
                  <c:v>11.20000000000001</c:v>
                </c:pt>
                <c:pt idx="5264">
                  <c:v>15.500000000000002</c:v>
                </c:pt>
                <c:pt idx="5265">
                  <c:v>15.900000000000002</c:v>
                </c:pt>
                <c:pt idx="5266">
                  <c:v>-25.399999999999956</c:v>
                </c:pt>
                <c:pt idx="5267">
                  <c:v>-23.300000000000054</c:v>
                </c:pt>
                <c:pt idx="5268">
                  <c:v>-12.7</c:v>
                </c:pt>
                <c:pt idx="5269">
                  <c:v>-13.1</c:v>
                </c:pt>
                <c:pt idx="5270">
                  <c:v>1630.8999999999996</c:v>
                </c:pt>
                <c:pt idx="5271">
                  <c:v>6.5999999999999837</c:v>
                </c:pt>
                <c:pt idx="5272">
                  <c:v>4.3999999999999595</c:v>
                </c:pt>
                <c:pt idx="5273">
                  <c:v>-360.40000000000009</c:v>
                </c:pt>
                <c:pt idx="5274">
                  <c:v>18.499999999999993</c:v>
                </c:pt>
                <c:pt idx="5275">
                  <c:v>19.199999999999996</c:v>
                </c:pt>
                <c:pt idx="5276">
                  <c:v>-48.80000000000004</c:v>
                </c:pt>
                <c:pt idx="5277">
                  <c:v>-46.600000000000016</c:v>
                </c:pt>
                <c:pt idx="5278">
                  <c:v>-8.2999999999999954</c:v>
                </c:pt>
                <c:pt idx="5279">
                  <c:v>-8.6999999999999957</c:v>
                </c:pt>
                <c:pt idx="5280">
                  <c:v>-14.100000000000001</c:v>
                </c:pt>
                <c:pt idx="5281">
                  <c:v>-16.000000000000014</c:v>
                </c:pt>
                <c:pt idx="5282">
                  <c:v>20.799999999999841</c:v>
                </c:pt>
                <c:pt idx="5283">
                  <c:v>17.599999999999994</c:v>
                </c:pt>
                <c:pt idx="5284">
                  <c:v>17.699999999999992</c:v>
                </c:pt>
                <c:pt idx="5285">
                  <c:v>1151.8</c:v>
                </c:pt>
                <c:pt idx="5286">
                  <c:v>-31.099999999999994</c:v>
                </c:pt>
                <c:pt idx="5287">
                  <c:v>-28.89999999999997</c:v>
                </c:pt>
                <c:pt idx="5288">
                  <c:v>-12.4</c:v>
                </c:pt>
                <c:pt idx="5289">
                  <c:v>-12.8</c:v>
                </c:pt>
                <c:pt idx="5290">
                  <c:v>4.6000000000000263</c:v>
                </c:pt>
                <c:pt idx="5291">
                  <c:v>2.5000000000000355</c:v>
                </c:pt>
                <c:pt idx="5292">
                  <c:v>15.999999999999991</c:v>
                </c:pt>
                <c:pt idx="5293">
                  <c:v>16.199999999999992</c:v>
                </c:pt>
                <c:pt idx="5294">
                  <c:v>-812.00000000000011</c:v>
                </c:pt>
                <c:pt idx="5295">
                  <c:v>-24.800000000000022</c:v>
                </c:pt>
                <c:pt idx="5296">
                  <c:v>-22.700000000000031</c:v>
                </c:pt>
                <c:pt idx="5297">
                  <c:v>422.20000000000005</c:v>
                </c:pt>
                <c:pt idx="5298">
                  <c:v>-13.999999999999989</c:v>
                </c:pt>
                <c:pt idx="5299">
                  <c:v>-14.39999999999999</c:v>
                </c:pt>
                <c:pt idx="5300">
                  <c:v>14.699999999999935</c:v>
                </c:pt>
                <c:pt idx="5301">
                  <c:v>12.699999999999978</c:v>
                </c:pt>
                <c:pt idx="5302">
                  <c:v>14.899999999999991</c:v>
                </c:pt>
                <c:pt idx="5303">
                  <c:v>15.399999999999991</c:v>
                </c:pt>
                <c:pt idx="5304">
                  <c:v>-23.099999999999987</c:v>
                </c:pt>
                <c:pt idx="5305">
                  <c:v>-21.199999999999974</c:v>
                </c:pt>
                <c:pt idx="5306">
                  <c:v>-259.60000000000002</c:v>
                </c:pt>
                <c:pt idx="5307">
                  <c:v>-12.999999999999989</c:v>
                </c:pt>
                <c:pt idx="5308">
                  <c:v>-13.3</c:v>
                </c:pt>
                <c:pt idx="5309">
                  <c:v>1839.3</c:v>
                </c:pt>
                <c:pt idx="5310">
                  <c:v>14.400000000000102</c:v>
                </c:pt>
                <c:pt idx="5311">
                  <c:v>12.400000000000055</c:v>
                </c:pt>
                <c:pt idx="5312">
                  <c:v>15.999999999999991</c:v>
                </c:pt>
                <c:pt idx="5313">
                  <c:v>16.499999999999993</c:v>
                </c:pt>
                <c:pt idx="5314">
                  <c:v>-36.500000000000021</c:v>
                </c:pt>
                <c:pt idx="5315">
                  <c:v>-34.600000000000009</c:v>
                </c:pt>
                <c:pt idx="5316">
                  <c:v>-11.099999999999998</c:v>
                </c:pt>
                <c:pt idx="5317">
                  <c:v>-11.599999999999987</c:v>
                </c:pt>
                <c:pt idx="5318">
                  <c:v>-2047.2</c:v>
                </c:pt>
                <c:pt idx="5319">
                  <c:v>6.2000000000000277</c:v>
                </c:pt>
                <c:pt idx="5320">
                  <c:v>3.8999999999999702</c:v>
                </c:pt>
                <c:pt idx="5321">
                  <c:v>11.999999999999922</c:v>
                </c:pt>
                <c:pt idx="5322">
                  <c:v>20.499999999999986</c:v>
                </c:pt>
                <c:pt idx="5323">
                  <c:v>21.100000000000009</c:v>
                </c:pt>
                <c:pt idx="5324">
                  <c:v>-57.599999999999959</c:v>
                </c:pt>
                <c:pt idx="5325">
                  <c:v>-55.499999999999972</c:v>
                </c:pt>
                <c:pt idx="5326">
                  <c:v>-8.6999999999999957</c:v>
                </c:pt>
                <c:pt idx="5327">
                  <c:v>-9.0999999999999961</c:v>
                </c:pt>
                <c:pt idx="5328">
                  <c:v>-13.700000000000045</c:v>
                </c:pt>
                <c:pt idx="5329">
                  <c:v>-15.899999999999981</c:v>
                </c:pt>
                <c:pt idx="5330">
                  <c:v>-305.69999999999987</c:v>
                </c:pt>
                <c:pt idx="5331">
                  <c:v>19.499999999999996</c:v>
                </c:pt>
                <c:pt idx="5332">
                  <c:v>19.599999999999994</c:v>
                </c:pt>
                <c:pt idx="5333">
                  <c:v>-682</c:v>
                </c:pt>
                <c:pt idx="5334">
                  <c:v>-39.799999999999969</c:v>
                </c:pt>
                <c:pt idx="5335">
                  <c:v>-37.599999999999945</c:v>
                </c:pt>
                <c:pt idx="5336">
                  <c:v>-11.499999999999998</c:v>
                </c:pt>
                <c:pt idx="5337">
                  <c:v>-11.899999999999999</c:v>
                </c:pt>
                <c:pt idx="5338">
                  <c:v>4.4999999999999929</c:v>
                </c:pt>
                <c:pt idx="5339">
                  <c:v>2.4999999999999467</c:v>
                </c:pt>
                <c:pt idx="5340">
                  <c:v>16.299999999999994</c:v>
                </c:pt>
                <c:pt idx="5341">
                  <c:v>16.900000000000002</c:v>
                </c:pt>
                <c:pt idx="5342">
                  <c:v>1152.9999999999995</c:v>
                </c:pt>
                <c:pt idx="5343">
                  <c:v>-32.200000000000003</c:v>
                </c:pt>
                <c:pt idx="5344">
                  <c:v>-29.999999999999982</c:v>
                </c:pt>
                <c:pt idx="5345">
                  <c:v>-250</c:v>
                </c:pt>
                <c:pt idx="5346">
                  <c:v>-14.599999999999991</c:v>
                </c:pt>
                <c:pt idx="5347">
                  <c:v>-15.19999999999999</c:v>
                </c:pt>
                <c:pt idx="5348">
                  <c:v>17.400000000000038</c:v>
                </c:pt>
                <c:pt idx="5349">
                  <c:v>15.200000000000014</c:v>
                </c:pt>
                <c:pt idx="5350">
                  <c:v>15.899999999999991</c:v>
                </c:pt>
                <c:pt idx="5351">
                  <c:v>16.499999999999993</c:v>
                </c:pt>
                <c:pt idx="5352">
                  <c:v>-27.299999999999969</c:v>
                </c:pt>
                <c:pt idx="5353">
                  <c:v>-25.199999999999978</c:v>
                </c:pt>
                <c:pt idx="5354">
                  <c:v>425.2</c:v>
                </c:pt>
                <c:pt idx="5355">
                  <c:v>-13.700000000000001</c:v>
                </c:pt>
                <c:pt idx="5356">
                  <c:v>-14.19999999999999</c:v>
                </c:pt>
                <c:pt idx="5357">
                  <c:v>-2019.5</c:v>
                </c:pt>
                <c:pt idx="5358">
                  <c:v>17.499999999999982</c:v>
                </c:pt>
                <c:pt idx="5359">
                  <c:v>15.200000000000014</c:v>
                </c:pt>
                <c:pt idx="5360">
                  <c:v>17.599999999999994</c:v>
                </c:pt>
                <c:pt idx="5361">
                  <c:v>18.300000000000004</c:v>
                </c:pt>
                <c:pt idx="5362">
                  <c:v>-34.499999999999972</c:v>
                </c:pt>
                <c:pt idx="5363">
                  <c:v>-32.30000000000004</c:v>
                </c:pt>
                <c:pt idx="5364">
                  <c:v>-13.700000000000001</c:v>
                </c:pt>
                <c:pt idx="5365">
                  <c:v>-14.39999999999999</c:v>
                </c:pt>
                <c:pt idx="5366">
                  <c:v>1775.3</c:v>
                </c:pt>
                <c:pt idx="5367">
                  <c:v>10.400000000000009</c:v>
                </c:pt>
                <c:pt idx="5368">
                  <c:v>7.8999999999999737</c:v>
                </c:pt>
                <c:pt idx="5369">
                  <c:v>-388.70000000000005</c:v>
                </c:pt>
                <c:pt idx="5370">
                  <c:v>21.599999999999998</c:v>
                </c:pt>
                <c:pt idx="5371">
                  <c:v>22.199999999999996</c:v>
                </c:pt>
                <c:pt idx="5372">
                  <c:v>-62.899999999999956</c:v>
                </c:pt>
                <c:pt idx="5373">
                  <c:v>-60.599999999999987</c:v>
                </c:pt>
                <c:pt idx="5374">
                  <c:v>-9.0999999999999961</c:v>
                </c:pt>
                <c:pt idx="5375">
                  <c:v>-9.6999999999999975</c:v>
                </c:pt>
                <c:pt idx="5376">
                  <c:v>-12.000000000000011</c:v>
                </c:pt>
                <c:pt idx="5377">
                  <c:v>-14.199999999999946</c:v>
                </c:pt>
                <c:pt idx="5378">
                  <c:v>11.299999999999955</c:v>
                </c:pt>
                <c:pt idx="5379">
                  <c:v>20.399999999999995</c:v>
                </c:pt>
                <c:pt idx="5380">
                  <c:v>20.599999999999994</c:v>
                </c:pt>
                <c:pt idx="5381">
                  <c:v>1384.2</c:v>
                </c:pt>
                <c:pt idx="5382">
                  <c:v>-44.699999999999918</c:v>
                </c:pt>
                <c:pt idx="5383">
                  <c:v>-42.20000000000006</c:v>
                </c:pt>
                <c:pt idx="5384">
                  <c:v>-14.39999999999999</c:v>
                </c:pt>
                <c:pt idx="5385">
                  <c:v>-14.999999999999991</c:v>
                </c:pt>
                <c:pt idx="5386">
                  <c:v>12.300000000000022</c:v>
                </c:pt>
                <c:pt idx="5387">
                  <c:v>9.9000000000000199</c:v>
                </c:pt>
                <c:pt idx="5388">
                  <c:v>18.900000000000006</c:v>
                </c:pt>
                <c:pt idx="5389">
                  <c:v>19.599999999999994</c:v>
                </c:pt>
                <c:pt idx="5390">
                  <c:v>-801.2</c:v>
                </c:pt>
                <c:pt idx="5391">
                  <c:v>-38.600000000000009</c:v>
                </c:pt>
                <c:pt idx="5392">
                  <c:v>-35.999999999999943</c:v>
                </c:pt>
                <c:pt idx="5393">
                  <c:v>514.70000000000005</c:v>
                </c:pt>
                <c:pt idx="5394">
                  <c:v>-16.199999999999992</c:v>
                </c:pt>
                <c:pt idx="5395">
                  <c:v>-16.799999999999994</c:v>
                </c:pt>
                <c:pt idx="5396">
                  <c:v>23.099999999999987</c:v>
                </c:pt>
                <c:pt idx="5397">
                  <c:v>20.79999999999993</c:v>
                </c:pt>
                <c:pt idx="5398">
                  <c:v>18.100000000000005</c:v>
                </c:pt>
                <c:pt idx="5399">
                  <c:v>18.900000000000006</c:v>
                </c:pt>
                <c:pt idx="5400">
                  <c:v>-37.800000000000011</c:v>
                </c:pt>
                <c:pt idx="5401">
                  <c:v>-35.400000000000006</c:v>
                </c:pt>
                <c:pt idx="5402">
                  <c:v>-296.99999999999994</c:v>
                </c:pt>
                <c:pt idx="5403">
                  <c:v>-14.900000000000002</c:v>
                </c:pt>
                <c:pt idx="5404">
                  <c:v>-15.799999999999992</c:v>
                </c:pt>
                <c:pt idx="5405">
                  <c:v>1848.1999999999998</c:v>
                </c:pt>
                <c:pt idx="5406">
                  <c:v>24.699999999999989</c:v>
                </c:pt>
                <c:pt idx="5407">
                  <c:v>22.40000000000002</c:v>
                </c:pt>
                <c:pt idx="5408">
                  <c:v>18.599999999999994</c:v>
                </c:pt>
                <c:pt idx="5409">
                  <c:v>19.399999999999995</c:v>
                </c:pt>
                <c:pt idx="5410">
                  <c:v>-47.900000000000006</c:v>
                </c:pt>
                <c:pt idx="5411">
                  <c:v>-45.500000000000007</c:v>
                </c:pt>
                <c:pt idx="5412">
                  <c:v>-13.700000000000001</c:v>
                </c:pt>
                <c:pt idx="5413">
                  <c:v>-14.39999999999999</c:v>
                </c:pt>
                <c:pt idx="5414">
                  <c:v>-2218.4999999999995</c:v>
                </c:pt>
                <c:pt idx="5415">
                  <c:v>17.300000000000004</c:v>
                </c:pt>
                <c:pt idx="5416">
                  <c:v>14.700000000000024</c:v>
                </c:pt>
                <c:pt idx="5417">
                  <c:v>5.5999999999999162</c:v>
                </c:pt>
                <c:pt idx="5418">
                  <c:v>22.999999999999996</c:v>
                </c:pt>
                <c:pt idx="5419">
                  <c:v>24.099999999999987</c:v>
                </c:pt>
                <c:pt idx="5420">
                  <c:v>-67.8</c:v>
                </c:pt>
                <c:pt idx="5421">
                  <c:v>-65.200000000000017</c:v>
                </c:pt>
                <c:pt idx="5422">
                  <c:v>-11.199999999999987</c:v>
                </c:pt>
                <c:pt idx="5423">
                  <c:v>-12.1</c:v>
                </c:pt>
                <c:pt idx="5424">
                  <c:v>-3.3999999999999808</c:v>
                </c:pt>
                <c:pt idx="5425">
                  <c:v>-5.9999999999999609</c:v>
                </c:pt>
                <c:pt idx="5426">
                  <c:v>-420.99999999999989</c:v>
                </c:pt>
                <c:pt idx="5427">
                  <c:v>21.900000000000009</c:v>
                </c:pt>
                <c:pt idx="5428">
                  <c:v>22.199999999999996</c:v>
                </c:pt>
                <c:pt idx="5429">
                  <c:v>-606.1</c:v>
                </c:pt>
                <c:pt idx="5430">
                  <c:v>-50.400000000000041</c:v>
                </c:pt>
                <c:pt idx="5431">
                  <c:v>-47.800000000000061</c:v>
                </c:pt>
                <c:pt idx="5432">
                  <c:v>-13.599999999999989</c:v>
                </c:pt>
                <c:pt idx="5433">
                  <c:v>-14.39999999999999</c:v>
                </c:pt>
                <c:pt idx="5434">
                  <c:v>11.600000000000055</c:v>
                </c:pt>
                <c:pt idx="5435">
                  <c:v>9.2000000000000526</c:v>
                </c:pt>
                <c:pt idx="5436">
                  <c:v>19.199999999999996</c:v>
                </c:pt>
                <c:pt idx="5437">
                  <c:v>19.700000000000006</c:v>
                </c:pt>
                <c:pt idx="5438">
                  <c:v>1255.0000000000002</c:v>
                </c:pt>
                <c:pt idx="5439">
                  <c:v>-43.599999999999994</c:v>
                </c:pt>
                <c:pt idx="5440">
                  <c:v>-40.90000000000007</c:v>
                </c:pt>
                <c:pt idx="5441">
                  <c:v>-264.19999999999993</c:v>
                </c:pt>
                <c:pt idx="5442">
                  <c:v>-16.899999999999991</c:v>
                </c:pt>
                <c:pt idx="5443">
                  <c:v>-17.699999999999992</c:v>
                </c:pt>
                <c:pt idx="5444">
                  <c:v>22.299999999999986</c:v>
                </c:pt>
                <c:pt idx="5445">
                  <c:v>19.700000000000006</c:v>
                </c:pt>
                <c:pt idx="5446">
                  <c:v>19.399999999999995</c:v>
                </c:pt>
                <c:pt idx="5447">
                  <c:v>20.100000000000005</c:v>
                </c:pt>
                <c:pt idx="5448">
                  <c:v>-39.699999999999932</c:v>
                </c:pt>
                <c:pt idx="5449">
                  <c:v>-37.199999999999896</c:v>
                </c:pt>
                <c:pt idx="5450">
                  <c:v>485.09999999999991</c:v>
                </c:pt>
                <c:pt idx="5451">
                  <c:v>-15.700000000000003</c:v>
                </c:pt>
                <c:pt idx="5452">
                  <c:v>-16.599999999999991</c:v>
                </c:pt>
                <c:pt idx="5453">
                  <c:v>-2471</c:v>
                </c:pt>
                <c:pt idx="5454">
                  <c:v>24.899999999999967</c:v>
                </c:pt>
                <c:pt idx="5455">
                  <c:v>21.999999999999975</c:v>
                </c:pt>
                <c:pt idx="5456">
                  <c:v>21.100000000000009</c:v>
                </c:pt>
                <c:pt idx="5457">
                  <c:v>21.900000000000009</c:v>
                </c:pt>
                <c:pt idx="5458">
                  <c:v>-46.199999999999974</c:v>
                </c:pt>
                <c:pt idx="5459">
                  <c:v>-43.60000000000008</c:v>
                </c:pt>
                <c:pt idx="5460">
                  <c:v>-16.299999999999994</c:v>
                </c:pt>
                <c:pt idx="5461">
                  <c:v>-17.299999999999994</c:v>
                </c:pt>
                <c:pt idx="5462">
                  <c:v>2063.1</c:v>
                </c:pt>
                <c:pt idx="5463">
                  <c:v>18.299999999999983</c:v>
                </c:pt>
                <c:pt idx="5464">
                  <c:v>15.09999999999998</c:v>
                </c:pt>
                <c:pt idx="5465">
                  <c:v>-472.2999999999999</c:v>
                </c:pt>
                <c:pt idx="5466">
                  <c:v>26.2</c:v>
                </c:pt>
                <c:pt idx="5467">
                  <c:v>27.29999999999999</c:v>
                </c:pt>
                <c:pt idx="5468">
                  <c:v>-81.500000000000043</c:v>
                </c:pt>
                <c:pt idx="5469">
                  <c:v>-78.800000000000026</c:v>
                </c:pt>
                <c:pt idx="5470">
                  <c:v>-11.299999999999999</c:v>
                </c:pt>
                <c:pt idx="5471">
                  <c:v>-12.299999999999999</c:v>
                </c:pt>
                <c:pt idx="5472">
                  <c:v>-6.7000000000000171</c:v>
                </c:pt>
                <c:pt idx="5473">
                  <c:v>-9.2999999999999972</c:v>
                </c:pt>
                <c:pt idx="5474">
                  <c:v>-2.000000000000135</c:v>
                </c:pt>
                <c:pt idx="5475">
                  <c:v>24.8</c:v>
                </c:pt>
                <c:pt idx="5476">
                  <c:v>25.4</c:v>
                </c:pt>
                <c:pt idx="5477">
                  <c:v>1446.6</c:v>
                </c:pt>
                <c:pt idx="5478">
                  <c:v>-62.699999999999974</c:v>
                </c:pt>
                <c:pt idx="5479">
                  <c:v>-59.700000000000038</c:v>
                </c:pt>
                <c:pt idx="5480">
                  <c:v>-17.199999999999992</c:v>
                </c:pt>
                <c:pt idx="5481">
                  <c:v>-17.899999999999995</c:v>
                </c:pt>
                <c:pt idx="5482">
                  <c:v>18.50000000000005</c:v>
                </c:pt>
                <c:pt idx="5483">
                  <c:v>15.500000000000025</c:v>
                </c:pt>
                <c:pt idx="5484">
                  <c:v>23.499999999999986</c:v>
                </c:pt>
                <c:pt idx="5485">
                  <c:v>24.299999999999986</c:v>
                </c:pt>
                <c:pt idx="5486">
                  <c:v>-606.99999999999932</c:v>
                </c:pt>
                <c:pt idx="5487">
                  <c:v>-55.900000000000013</c:v>
                </c:pt>
                <c:pt idx="5488">
                  <c:v>-52.800000000000047</c:v>
                </c:pt>
                <c:pt idx="5489">
                  <c:v>735.80000000000007</c:v>
                </c:pt>
                <c:pt idx="5490">
                  <c:v>-18.899999999999995</c:v>
                </c:pt>
                <c:pt idx="5491">
                  <c:v>-19.899999999999995</c:v>
                </c:pt>
                <c:pt idx="5492">
                  <c:v>32.900000000000063</c:v>
                </c:pt>
                <c:pt idx="5493">
                  <c:v>30.100000000000016</c:v>
                </c:pt>
                <c:pt idx="5494">
                  <c:v>22.099999999999987</c:v>
                </c:pt>
                <c:pt idx="5495">
                  <c:v>22.899999999999988</c:v>
                </c:pt>
                <c:pt idx="5496">
                  <c:v>-53.599999999999959</c:v>
                </c:pt>
                <c:pt idx="5497">
                  <c:v>-50.699999999999967</c:v>
                </c:pt>
                <c:pt idx="5498">
                  <c:v>-384.20000000000005</c:v>
                </c:pt>
                <c:pt idx="5499">
                  <c:v>-17.699999999999992</c:v>
                </c:pt>
                <c:pt idx="5500">
                  <c:v>-18.699999999999996</c:v>
                </c:pt>
                <c:pt idx="5501">
                  <c:v>1377.8999999999999</c:v>
                </c:pt>
                <c:pt idx="5502">
                  <c:v>33.699999999999974</c:v>
                </c:pt>
                <c:pt idx="5503">
                  <c:v>30.800000000000072</c:v>
                </c:pt>
                <c:pt idx="5504">
                  <c:v>21.399999999999995</c:v>
                </c:pt>
                <c:pt idx="5505">
                  <c:v>22.70000000000001</c:v>
                </c:pt>
                <c:pt idx="5506">
                  <c:v>-57.399999999999984</c:v>
                </c:pt>
                <c:pt idx="5507">
                  <c:v>-54.699999999999967</c:v>
                </c:pt>
                <c:pt idx="5508">
                  <c:v>-16.599999999999991</c:v>
                </c:pt>
                <c:pt idx="5509">
                  <c:v>-17.499999999999993</c:v>
                </c:pt>
                <c:pt idx="5510">
                  <c:v>-1760.2000000000003</c:v>
                </c:pt>
                <c:pt idx="5511">
                  <c:v>27.400000000000002</c:v>
                </c:pt>
                <c:pt idx="5512">
                  <c:v>24.299999999999944</c:v>
                </c:pt>
                <c:pt idx="5513">
                  <c:v>-8.1999999999999851</c:v>
                </c:pt>
                <c:pt idx="5514">
                  <c:v>24.4</c:v>
                </c:pt>
                <c:pt idx="5515">
                  <c:v>25.4</c:v>
                </c:pt>
                <c:pt idx="5516">
                  <c:v>-68.900000000000091</c:v>
                </c:pt>
                <c:pt idx="5517">
                  <c:v>-66.100000000000051</c:v>
                </c:pt>
                <c:pt idx="5518">
                  <c:v>-14.79999999999999</c:v>
                </c:pt>
                <c:pt idx="5519">
                  <c:v>-15.799999999999992</c:v>
                </c:pt>
                <c:pt idx="5520">
                  <c:v>11.500000000000021</c:v>
                </c:pt>
                <c:pt idx="5521">
                  <c:v>8.7000000000000632</c:v>
                </c:pt>
                <c:pt idx="5522">
                  <c:v>-324.19999999999993</c:v>
                </c:pt>
                <c:pt idx="5523">
                  <c:v>23.2</c:v>
                </c:pt>
                <c:pt idx="5524">
                  <c:v>24</c:v>
                </c:pt>
                <c:pt idx="5525">
                  <c:v>-551.09999999999957</c:v>
                </c:pt>
                <c:pt idx="5526">
                  <c:v>-55.399999999999935</c:v>
                </c:pt>
                <c:pt idx="5527">
                  <c:v>-52.600000000000065</c:v>
                </c:pt>
                <c:pt idx="5528">
                  <c:v>-16.500000000000004</c:v>
                </c:pt>
                <c:pt idx="5529">
                  <c:v>-17.500000000000004</c:v>
                </c:pt>
                <c:pt idx="5530">
                  <c:v>24.2</c:v>
                </c:pt>
                <c:pt idx="5531">
                  <c:v>21.500000000000075</c:v>
                </c:pt>
                <c:pt idx="5532">
                  <c:v>20.999999999999996</c:v>
                </c:pt>
                <c:pt idx="5533">
                  <c:v>21.999999999999996</c:v>
                </c:pt>
                <c:pt idx="5534">
                  <c:v>1271.3</c:v>
                </c:pt>
                <c:pt idx="5535">
                  <c:v>-50.8</c:v>
                </c:pt>
                <c:pt idx="5536">
                  <c:v>-47.800000000000061</c:v>
                </c:pt>
                <c:pt idx="5537">
                  <c:v>-272.80000000000007</c:v>
                </c:pt>
                <c:pt idx="5538">
                  <c:v>-19.300000000000004</c:v>
                </c:pt>
                <c:pt idx="5539">
                  <c:v>-20.199999999999996</c:v>
                </c:pt>
                <c:pt idx="5540">
                  <c:v>29.70000000000006</c:v>
                </c:pt>
                <c:pt idx="5541">
                  <c:v>26.700000000000035</c:v>
                </c:pt>
                <c:pt idx="5542">
                  <c:v>22.100000000000009</c:v>
                </c:pt>
                <c:pt idx="5543">
                  <c:v>22.999999999999996</c:v>
                </c:pt>
                <c:pt idx="5544">
                  <c:v>-49.100000000000051</c:v>
                </c:pt>
                <c:pt idx="5545">
                  <c:v>-46.10000000000003</c:v>
                </c:pt>
                <c:pt idx="5546">
                  <c:v>542.20000000000005</c:v>
                </c:pt>
                <c:pt idx="5547">
                  <c:v>-18.300000000000004</c:v>
                </c:pt>
                <c:pt idx="5548">
                  <c:v>-19.199999999999996</c:v>
                </c:pt>
                <c:pt idx="5549">
                  <c:v>-1753.3999999999999</c:v>
                </c:pt>
                <c:pt idx="5550">
                  <c:v>34.400000000000027</c:v>
                </c:pt>
                <c:pt idx="5551">
                  <c:v>31.49999999999995</c:v>
                </c:pt>
                <c:pt idx="5552">
                  <c:v>22.100000000000009</c:v>
                </c:pt>
                <c:pt idx="5553">
                  <c:v>22.999999999999996</c:v>
                </c:pt>
                <c:pt idx="5554">
                  <c:v>-48.599999999999973</c:v>
                </c:pt>
                <c:pt idx="5555">
                  <c:v>-45.599999999999952</c:v>
                </c:pt>
                <c:pt idx="5556">
                  <c:v>-18.900000000000006</c:v>
                </c:pt>
                <c:pt idx="5557">
                  <c:v>-19.799999999999994</c:v>
                </c:pt>
                <c:pt idx="5558">
                  <c:v>1357.5999999999995</c:v>
                </c:pt>
                <c:pt idx="5559">
                  <c:v>31.400000000000006</c:v>
                </c:pt>
                <c:pt idx="5560">
                  <c:v>28.500000000000014</c:v>
                </c:pt>
                <c:pt idx="5561">
                  <c:v>-324.3</c:v>
                </c:pt>
                <c:pt idx="5562">
                  <c:v>23.699999999999989</c:v>
                </c:pt>
                <c:pt idx="5563">
                  <c:v>24.599999999999998</c:v>
                </c:pt>
                <c:pt idx="5564">
                  <c:v>-61.20000000000001</c:v>
                </c:pt>
                <c:pt idx="5565">
                  <c:v>-58.300000000000018</c:v>
                </c:pt>
                <c:pt idx="5566">
                  <c:v>-16.299999999999994</c:v>
                </c:pt>
                <c:pt idx="5567">
                  <c:v>-17.299999999999994</c:v>
                </c:pt>
                <c:pt idx="5568">
                  <c:v>17.799999999999994</c:v>
                </c:pt>
                <c:pt idx="5569">
                  <c:v>14.900000000000002</c:v>
                </c:pt>
                <c:pt idx="5570">
                  <c:v>-11.000000000000032</c:v>
                </c:pt>
                <c:pt idx="5571">
                  <c:v>22.599999999999998</c:v>
                </c:pt>
                <c:pt idx="5572">
                  <c:v>23.4</c:v>
                </c:pt>
                <c:pt idx="5573">
                  <c:v>1240.3</c:v>
                </c:pt>
                <c:pt idx="5574">
                  <c:v>-51.700000000000031</c:v>
                </c:pt>
                <c:pt idx="5575">
                  <c:v>-48.500000000000028</c:v>
                </c:pt>
                <c:pt idx="5576">
                  <c:v>-19.299999999999994</c:v>
                </c:pt>
                <c:pt idx="5577">
                  <c:v>-20.299999999999997</c:v>
                </c:pt>
                <c:pt idx="5578">
                  <c:v>27.099999999999991</c:v>
                </c:pt>
                <c:pt idx="5579">
                  <c:v>23.900000000000077</c:v>
                </c:pt>
                <c:pt idx="5580">
                  <c:v>23.100000000000009</c:v>
                </c:pt>
                <c:pt idx="5581">
                  <c:v>23.899999999999988</c:v>
                </c:pt>
                <c:pt idx="5582">
                  <c:v>-616.40000000000009</c:v>
                </c:pt>
                <c:pt idx="5583">
                  <c:v>-49.699999999999989</c:v>
                </c:pt>
                <c:pt idx="5584">
                  <c:v>-46.499999999999986</c:v>
                </c:pt>
                <c:pt idx="5585">
                  <c:v>-19.500000000000007</c:v>
                </c:pt>
                <c:pt idx="5586">
                  <c:v>-20.399999999999995</c:v>
                </c:pt>
                <c:pt idx="5587">
                  <c:v>23.800000000000043</c:v>
                </c:pt>
                <c:pt idx="5588">
                  <c:v>20.600000000000041</c:v>
                </c:pt>
                <c:pt idx="5589">
                  <c:v>23.899999999999988</c:v>
                </c:pt>
                <c:pt idx="5590">
                  <c:v>24.8</c:v>
                </c:pt>
                <c:pt idx="5591">
                  <c:v>-53.799999999999933</c:v>
                </c:pt>
                <c:pt idx="5592">
                  <c:v>-50.600000000000023</c:v>
                </c:pt>
                <c:pt idx="5593">
                  <c:v>-37.999999999999986</c:v>
                </c:pt>
                <c:pt idx="5594">
                  <c:v>57.199999999999918</c:v>
                </c:pt>
                <c:pt idx="5595">
                  <c:v>46.099999999999994</c:v>
                </c:pt>
                <c:pt idx="5596">
                  <c:v>-111.29999999999995</c:v>
                </c:pt>
                <c:pt idx="5597">
                  <c:v>-35.299999999999997</c:v>
                </c:pt>
                <c:pt idx="5598">
                  <c:v>52.699999999999925</c:v>
                </c:pt>
                <c:pt idx="5599">
                  <c:v>44.699999999999982</c:v>
                </c:pt>
                <c:pt idx="5600">
                  <c:v>-58.399999999999963</c:v>
                </c:pt>
                <c:pt idx="5601">
                  <c:v>-55.799999999999983</c:v>
                </c:pt>
                <c:pt idx="5602">
                  <c:v>-15.999999999999991</c:v>
                </c:pt>
                <c:pt idx="5603">
                  <c:v>-16.999999999999993</c:v>
                </c:pt>
                <c:pt idx="5604">
                  <c:v>33.400000000000048</c:v>
                </c:pt>
                <c:pt idx="5605">
                  <c:v>30.900000000000016</c:v>
                </c:pt>
                <c:pt idx="5606">
                  <c:v>20.300000000000008</c:v>
                </c:pt>
                <c:pt idx="5607">
                  <c:v>21.399999999999995</c:v>
                </c:pt>
                <c:pt idx="5608">
                  <c:v>-64.200000000000031</c:v>
                </c:pt>
                <c:pt idx="5609">
                  <c:v>-61.600000000000051</c:v>
                </c:pt>
                <c:pt idx="5610">
                  <c:v>-14.500000000000002</c:v>
                </c:pt>
                <c:pt idx="5611">
                  <c:v>-15.599999999999991</c:v>
                </c:pt>
                <c:pt idx="5612">
                  <c:v>38.999999999999964</c:v>
                </c:pt>
                <c:pt idx="5613">
                  <c:v>36.500000000000021</c:v>
                </c:pt>
                <c:pt idx="5614">
                  <c:v>18.900000000000006</c:v>
                </c:pt>
                <c:pt idx="5615">
                  <c:v>20.099999999999994</c:v>
                </c:pt>
                <c:pt idx="5616">
                  <c:v>-69.500000000000028</c:v>
                </c:pt>
                <c:pt idx="5617">
                  <c:v>-67.299999999999912</c:v>
                </c:pt>
                <c:pt idx="5618">
                  <c:v>-12.9</c:v>
                </c:pt>
                <c:pt idx="5619">
                  <c:v>-14.19999999999999</c:v>
                </c:pt>
                <c:pt idx="5620">
                  <c:v>44.100000000000072</c:v>
                </c:pt>
                <c:pt idx="5621">
                  <c:v>42.100000000000023</c:v>
                </c:pt>
                <c:pt idx="5622">
                  <c:v>17.300000000000004</c:v>
                </c:pt>
                <c:pt idx="5623">
                  <c:v>18.700000000000006</c:v>
                </c:pt>
                <c:pt idx="5624">
                  <c:v>-74.29999999999994</c:v>
                </c:pt>
                <c:pt idx="5625">
                  <c:v>-50.800000000000018</c:v>
                </c:pt>
                <c:pt idx="5626">
                  <c:v>-14.3</c:v>
                </c:pt>
                <c:pt idx="5627">
                  <c:v>-16.000000000000004</c:v>
                </c:pt>
                <c:pt idx="5628">
                  <c:v>72.900000000000006</c:v>
                </c:pt>
                <c:pt idx="5629">
                  <c:v>71.600000000000108</c:v>
                </c:pt>
                <c:pt idx="5630">
                  <c:v>9.6000000000000032</c:v>
                </c:pt>
                <c:pt idx="5631">
                  <c:v>10.899999999999993</c:v>
                </c:pt>
                <c:pt idx="5632">
                  <c:v>-76.200000000000045</c:v>
                </c:pt>
                <c:pt idx="5633">
                  <c:v>-75.299999999999983</c:v>
                </c:pt>
                <c:pt idx="5634">
                  <c:v>-7.5000000000000062</c:v>
                </c:pt>
                <c:pt idx="5635">
                  <c:v>-9.0999999999999961</c:v>
                </c:pt>
                <c:pt idx="5636">
                  <c:v>89.699999999999932</c:v>
                </c:pt>
                <c:pt idx="5637">
                  <c:v>89.1</c:v>
                </c:pt>
                <c:pt idx="5638">
                  <c:v>2.100000000000013</c:v>
                </c:pt>
                <c:pt idx="5639">
                  <c:v>3.7000000000000144</c:v>
                </c:pt>
                <c:pt idx="5640">
                  <c:v>-85.700000000000017</c:v>
                </c:pt>
                <c:pt idx="5641">
                  <c:v>-85.500000000000043</c:v>
                </c:pt>
                <c:pt idx="5642">
                  <c:v>0.20000000000001128</c:v>
                </c:pt>
                <c:pt idx="5643">
                  <c:v>-1.4000000000000012</c:v>
                </c:pt>
                <c:pt idx="5644">
                  <c:v>91.599999999999952</c:v>
                </c:pt>
                <c:pt idx="5645">
                  <c:v>91.700000000000074</c:v>
                </c:pt>
                <c:pt idx="5646">
                  <c:v>-5.8000000000000052</c:v>
                </c:pt>
                <c:pt idx="5647">
                  <c:v>-4.0000000000000258</c:v>
                </c:pt>
                <c:pt idx="5648">
                  <c:v>-79.600000000000023</c:v>
                </c:pt>
                <c:pt idx="5649">
                  <c:v>-80.100000000000009</c:v>
                </c:pt>
                <c:pt idx="5650">
                  <c:v>10.999999999999988</c:v>
                </c:pt>
                <c:pt idx="5651">
                  <c:v>124.5000000000001</c:v>
                </c:pt>
                <c:pt idx="5652">
                  <c:v>-39.499999999999957</c:v>
                </c:pt>
                <c:pt idx="5653">
                  <c:v>-43.500000000000227</c:v>
                </c:pt>
                <c:pt idx="5654">
                  <c:v>18.599999999999994</c:v>
                </c:pt>
                <c:pt idx="5655">
                  <c:v>18</c:v>
                </c:pt>
                <c:pt idx="5656">
                  <c:v>28.500000000000014</c:v>
                </c:pt>
                <c:pt idx="5657">
                  <c:v>30.50000000000006</c:v>
                </c:pt>
                <c:pt idx="5658">
                  <c:v>-60.400000000000006</c:v>
                </c:pt>
                <c:pt idx="5659">
                  <c:v>137.79999999999984</c:v>
                </c:pt>
                <c:pt idx="5660">
                  <c:v>17.400000000000006</c:v>
                </c:pt>
                <c:pt idx="5661">
                  <c:v>174.8000000000001</c:v>
                </c:pt>
                <c:pt idx="5662">
                  <c:v>-49.40000000000002</c:v>
                </c:pt>
                <c:pt idx="5663">
                  <c:v>-28.399999999999981</c:v>
                </c:pt>
                <c:pt idx="5664">
                  <c:v>24.799999999999976</c:v>
                </c:pt>
                <c:pt idx="5665">
                  <c:v>181.2000000000001</c:v>
                </c:pt>
                <c:pt idx="5666">
                  <c:v>2.9999999999999916</c:v>
                </c:pt>
                <c:pt idx="5667">
                  <c:v>-351.5000000000004</c:v>
                </c:pt>
                <c:pt idx="5668">
                  <c:v>1.9000000000000128</c:v>
                </c:pt>
                <c:pt idx="5669">
                  <c:v>89.199999999999946</c:v>
                </c:pt>
                <c:pt idx="5670">
                  <c:v>90.7</c:v>
                </c:pt>
                <c:pt idx="5671">
                  <c:v>-6.6000000000000059</c:v>
                </c:pt>
                <c:pt idx="5672">
                  <c:v>-3.7000000000000033</c:v>
                </c:pt>
                <c:pt idx="5673">
                  <c:v>-160.00000000000006</c:v>
                </c:pt>
                <c:pt idx="5674">
                  <c:v>-161.69999999999999</c:v>
                </c:pt>
                <c:pt idx="5675">
                  <c:v>19.000000000000018</c:v>
                </c:pt>
                <c:pt idx="5676">
                  <c:v>15.999999999999991</c:v>
                </c:pt>
                <c:pt idx="5677">
                  <c:v>97.099999999999923</c:v>
                </c:pt>
                <c:pt idx="5678">
                  <c:v>98.80000000000004</c:v>
                </c:pt>
                <c:pt idx="5679">
                  <c:v>0</c:v>
                </c:pt>
                <c:pt idx="5680">
                  <c:v>-7.8000000000000069</c:v>
                </c:pt>
                <c:pt idx="5681">
                  <c:v>-4.7000000000000037</c:v>
                </c:pt>
                <c:pt idx="5682">
                  <c:v>-167.70000000000005</c:v>
                </c:pt>
                <c:pt idx="5683">
                  <c:v>-169.50000000000003</c:v>
                </c:pt>
                <c:pt idx="5684">
                  <c:v>20.100000000000005</c:v>
                </c:pt>
                <c:pt idx="5685">
                  <c:v>16.900000000000002</c:v>
                </c:pt>
                <c:pt idx="5686">
                  <c:v>104.39999999999996</c:v>
                </c:pt>
                <c:pt idx="5687">
                  <c:v>106.29999999999997</c:v>
                </c:pt>
                <c:pt idx="5688">
                  <c:v>0</c:v>
                </c:pt>
                <c:pt idx="5689">
                  <c:v>-8.9000000000000075</c:v>
                </c:pt>
                <c:pt idx="5690">
                  <c:v>-5.600000000000005</c:v>
                </c:pt>
                <c:pt idx="5691">
                  <c:v>0</c:v>
                </c:pt>
                <c:pt idx="5692">
                  <c:v>-174.70000000000013</c:v>
                </c:pt>
                <c:pt idx="5693">
                  <c:v>-176.60000000000005</c:v>
                </c:pt>
                <c:pt idx="5694">
                  <c:v>21.199999999999996</c:v>
                </c:pt>
                <c:pt idx="5695">
                  <c:v>17.800000000000015</c:v>
                </c:pt>
                <c:pt idx="5696">
                  <c:v>111.09999999999998</c:v>
                </c:pt>
                <c:pt idx="5697">
                  <c:v>113.09999999999994</c:v>
                </c:pt>
                <c:pt idx="5698">
                  <c:v>-9.8000000000000078</c:v>
                </c:pt>
                <c:pt idx="5699">
                  <c:v>-6.4000000000000057</c:v>
                </c:pt>
                <c:pt idx="5700">
                  <c:v>0</c:v>
                </c:pt>
                <c:pt idx="5701">
                  <c:v>-181.10000000000014</c:v>
                </c:pt>
                <c:pt idx="5702">
                  <c:v>-183.1</c:v>
                </c:pt>
                <c:pt idx="5703">
                  <c:v>21.900000000000009</c:v>
                </c:pt>
                <c:pt idx="5704">
                  <c:v>18.500000000000004</c:v>
                </c:pt>
                <c:pt idx="5705">
                  <c:v>117.19999999999997</c:v>
                </c:pt>
                <c:pt idx="5706">
                  <c:v>119.29999999999995</c:v>
                </c:pt>
                <c:pt idx="5707">
                  <c:v>-10.600000000000009</c:v>
                </c:pt>
                <c:pt idx="5708">
                  <c:v>-7.0000000000000062</c:v>
                </c:pt>
                <c:pt idx="5709">
                  <c:v>-186.70000000000005</c:v>
                </c:pt>
                <c:pt idx="5710">
                  <c:v>0</c:v>
                </c:pt>
                <c:pt idx="5711">
                  <c:v>0</c:v>
                </c:pt>
                <c:pt idx="5712">
                  <c:v>-996.00000000000011</c:v>
                </c:pt>
                <c:pt idx="5713">
                  <c:v>587.19999999999993</c:v>
                </c:pt>
                <c:pt idx="5714">
                  <c:v>-60.200000000000031</c:v>
                </c:pt>
                <c:pt idx="5715">
                  <c:v>-93.40000000000002</c:v>
                </c:pt>
                <c:pt idx="5716">
                  <c:v>496.8</c:v>
                </c:pt>
                <c:pt idx="5717">
                  <c:v>496.1</c:v>
                </c:pt>
                <c:pt idx="5718">
                  <c:v>13477.8</c:v>
                </c:pt>
                <c:pt idx="5719">
                  <c:v>-1455.8000000000002</c:v>
                </c:pt>
                <c:pt idx="5720">
                  <c:v>-75.300000000000011</c:v>
                </c:pt>
                <c:pt idx="5721">
                  <c:v>-163.1</c:v>
                </c:pt>
                <c:pt idx="5722">
                  <c:v>-67.499999999999986</c:v>
                </c:pt>
                <c:pt idx="5723">
                  <c:v>481.80000000000013</c:v>
                </c:pt>
                <c:pt idx="5724">
                  <c:v>481.89999999999992</c:v>
                </c:pt>
                <c:pt idx="5725">
                  <c:v>-21144.399999999998</c:v>
                </c:pt>
                <c:pt idx="5726">
                  <c:v>2283.6</c:v>
                </c:pt>
                <c:pt idx="5727">
                  <c:v>-42.79999999999999</c:v>
                </c:pt>
                <c:pt idx="5728">
                  <c:v>-55.799999999999983</c:v>
                </c:pt>
                <c:pt idx="5729">
                  <c:v>672.4</c:v>
                </c:pt>
                <c:pt idx="5730">
                  <c:v>-56.099999999999994</c:v>
                </c:pt>
                <c:pt idx="5731">
                  <c:v>120.00000000000001</c:v>
                </c:pt>
                <c:pt idx="5732">
                  <c:v>-485.7</c:v>
                </c:pt>
                <c:pt idx="5733">
                  <c:v>-13.8</c:v>
                </c:pt>
                <c:pt idx="5734">
                  <c:v>-13.1</c:v>
                </c:pt>
                <c:pt idx="5735">
                  <c:v>659.9</c:v>
                </c:pt>
                <c:pt idx="5736">
                  <c:v>-64.5</c:v>
                </c:pt>
                <c:pt idx="5737">
                  <c:v>-664.30000000000007</c:v>
                </c:pt>
                <c:pt idx="5738">
                  <c:v>218.50000000000006</c:v>
                </c:pt>
                <c:pt idx="5739">
                  <c:v>-452.99999999999983</c:v>
                </c:pt>
                <c:pt idx="5740">
                  <c:v>-9.5000000000000036</c:v>
                </c:pt>
                <c:pt idx="5741">
                  <c:v>-8.8000000000000025</c:v>
                </c:pt>
                <c:pt idx="5742">
                  <c:v>-388.3</c:v>
                </c:pt>
                <c:pt idx="5743">
                  <c:v>38.9</c:v>
                </c:pt>
                <c:pt idx="5744">
                  <c:v>-641.10000000000014</c:v>
                </c:pt>
                <c:pt idx="5745">
                  <c:v>48.4</c:v>
                </c:pt>
                <c:pt idx="5746">
                  <c:v>-815.6</c:v>
                </c:pt>
                <c:pt idx="5747">
                  <c:v>47.8</c:v>
                </c:pt>
                <c:pt idx="5748">
                  <c:v>-104.70000000000002</c:v>
                </c:pt>
                <c:pt idx="5749">
                  <c:v>-100.39999999999995</c:v>
                </c:pt>
                <c:pt idx="5750">
                  <c:v>61</c:v>
                </c:pt>
                <c:pt idx="5751">
                  <c:v>57.000000000000028</c:v>
                </c:pt>
                <c:pt idx="5752">
                  <c:v>1392.2999999999988</c:v>
                </c:pt>
                <c:pt idx="5753">
                  <c:v>1132.0000000000007</c:v>
                </c:pt>
                <c:pt idx="5754">
                  <c:v>-536.50000000000023</c:v>
                </c:pt>
                <c:pt idx="5755">
                  <c:v>-154.59999999999994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501584"/>
        <c:axId val="506498840"/>
      </c:lineChart>
      <c:catAx>
        <c:axId val="5065015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6498840"/>
        <c:crosses val="autoZero"/>
        <c:auto val="1"/>
        <c:lblAlgn val="ctr"/>
        <c:lblOffset val="100"/>
        <c:noMultiLvlLbl val="0"/>
      </c:catAx>
      <c:valAx>
        <c:axId val="506498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650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>
                <a:solidFill>
                  <a:srgbClr val="0070C0"/>
                </a:solidFill>
              </a:rPr>
              <a:t>Y second order chromaticity</a:t>
            </a:r>
          </a:p>
          <a:p>
            <a:pPr>
              <a:defRPr/>
            </a:pPr>
            <a:r>
              <a:rPr lang="en-US" altLang="zh-CN">
                <a:solidFill>
                  <a:srgbClr val="0070C0"/>
                </a:solidFill>
              </a:rPr>
              <a:t>dp~1%</a:t>
            </a:r>
            <a:endParaRPr lang="zh-CN" altLang="en-US">
              <a:solidFill>
                <a:srgbClr val="0070C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'DP0=+-0.01'!$I$1:$I$5756</c:f>
              <c:numCache>
                <c:formatCode>General</c:formatCode>
                <c:ptCount val="5756"/>
                <c:pt idx="0">
                  <c:v>202023.9</c:v>
                </c:pt>
                <c:pt idx="1">
                  <c:v>242240.09999999998</c:v>
                </c:pt>
                <c:pt idx="2">
                  <c:v>-65666.899999999994</c:v>
                </c:pt>
                <c:pt idx="3">
                  <c:v>-53250.700000000004</c:v>
                </c:pt>
                <c:pt idx="4">
                  <c:v>-2582.1</c:v>
                </c:pt>
                <c:pt idx="5">
                  <c:v>-2576.4</c:v>
                </c:pt>
                <c:pt idx="6">
                  <c:v>1872.0000000000002</c:v>
                </c:pt>
                <c:pt idx="7">
                  <c:v>1844.5</c:v>
                </c:pt>
                <c:pt idx="8">
                  <c:v>-868.09999999999991</c:v>
                </c:pt>
                <c:pt idx="9">
                  <c:v>2397.7000000000003</c:v>
                </c:pt>
                <c:pt idx="10">
                  <c:v>-867.10000000000014</c:v>
                </c:pt>
                <c:pt idx="11">
                  <c:v>-1977.3000000000002</c:v>
                </c:pt>
                <c:pt idx="12">
                  <c:v>-5243.1999999999989</c:v>
                </c:pt>
                <c:pt idx="13">
                  <c:v>44169.499999999993</c:v>
                </c:pt>
                <c:pt idx="14">
                  <c:v>16706.5</c:v>
                </c:pt>
                <c:pt idx="15">
                  <c:v>16725.3</c:v>
                </c:pt>
                <c:pt idx="16">
                  <c:v>-3466.2999999999997</c:v>
                </c:pt>
                <c:pt idx="17">
                  <c:v>-600.20000000000005</c:v>
                </c:pt>
                <c:pt idx="18">
                  <c:v>-2311.4000000000005</c:v>
                </c:pt>
                <c:pt idx="19">
                  <c:v>48435.200000000004</c:v>
                </c:pt>
                <c:pt idx="20">
                  <c:v>-490247.60000000003</c:v>
                </c:pt>
                <c:pt idx="21">
                  <c:v>16810.2</c:v>
                </c:pt>
                <c:pt idx="22">
                  <c:v>16808.600000000002</c:v>
                </c:pt>
                <c:pt idx="23">
                  <c:v>-2929.0999999999995</c:v>
                </c:pt>
                <c:pt idx="24">
                  <c:v>-41.5</c:v>
                </c:pt>
                <c:pt idx="25">
                  <c:v>19.399999999999999</c:v>
                </c:pt>
                <c:pt idx="26">
                  <c:v>-97.59999999999998</c:v>
                </c:pt>
                <c:pt idx="27">
                  <c:v>19.399999999999999</c:v>
                </c:pt>
                <c:pt idx="28">
                  <c:v>2736.2999999999997</c:v>
                </c:pt>
                <c:pt idx="29">
                  <c:v>-1531.0000000000002</c:v>
                </c:pt>
                <c:pt idx="30">
                  <c:v>13192.9</c:v>
                </c:pt>
                <c:pt idx="31">
                  <c:v>-513.70000000000005</c:v>
                </c:pt>
                <c:pt idx="32">
                  <c:v>-514</c:v>
                </c:pt>
                <c:pt idx="33">
                  <c:v>2780.9000000000005</c:v>
                </c:pt>
                <c:pt idx="34">
                  <c:v>75.099999999999994</c:v>
                </c:pt>
                <c:pt idx="35">
                  <c:v>2594.3999999999996</c:v>
                </c:pt>
                <c:pt idx="36">
                  <c:v>578</c:v>
                </c:pt>
                <c:pt idx="37">
                  <c:v>-4966.2</c:v>
                </c:pt>
                <c:pt idx="38">
                  <c:v>-511.7</c:v>
                </c:pt>
                <c:pt idx="39">
                  <c:v>-512.4</c:v>
                </c:pt>
                <c:pt idx="40">
                  <c:v>2839.5999999999995</c:v>
                </c:pt>
                <c:pt idx="41">
                  <c:v>36.1</c:v>
                </c:pt>
                <c:pt idx="42">
                  <c:v>656.99999999999989</c:v>
                </c:pt>
                <c:pt idx="43">
                  <c:v>-316.29999999999995</c:v>
                </c:pt>
                <c:pt idx="44">
                  <c:v>0</c:v>
                </c:pt>
                <c:pt idx="45">
                  <c:v>0</c:v>
                </c:pt>
                <c:pt idx="46">
                  <c:v>-60.099999999999994</c:v>
                </c:pt>
                <c:pt idx="47">
                  <c:v>-448.19999999999993</c:v>
                </c:pt>
                <c:pt idx="48">
                  <c:v>-471.2</c:v>
                </c:pt>
                <c:pt idx="49">
                  <c:v>300.7</c:v>
                </c:pt>
                <c:pt idx="50">
                  <c:v>306.20000000000005</c:v>
                </c:pt>
                <c:pt idx="51">
                  <c:v>-930.8</c:v>
                </c:pt>
                <c:pt idx="52">
                  <c:v>-907.69999999999993</c:v>
                </c:pt>
                <c:pt idx="53">
                  <c:v>-52.6</c:v>
                </c:pt>
                <c:pt idx="54">
                  <c:v>-58.499999999999993</c:v>
                </c:pt>
                <c:pt idx="55">
                  <c:v>0</c:v>
                </c:pt>
                <c:pt idx="56">
                  <c:v>-406.00000000000006</c:v>
                </c:pt>
                <c:pt idx="57">
                  <c:v>-428.79999999999984</c:v>
                </c:pt>
                <c:pt idx="58">
                  <c:v>297.49999999999994</c:v>
                </c:pt>
                <c:pt idx="59">
                  <c:v>304.00000000000006</c:v>
                </c:pt>
                <c:pt idx="60">
                  <c:v>-971.8</c:v>
                </c:pt>
                <c:pt idx="61">
                  <c:v>-949.09999999999991</c:v>
                </c:pt>
                <c:pt idx="62">
                  <c:v>-48.900000000000006</c:v>
                </c:pt>
                <c:pt idx="63">
                  <c:v>-55.800000000000004</c:v>
                </c:pt>
                <c:pt idx="64">
                  <c:v>0</c:v>
                </c:pt>
                <c:pt idx="65">
                  <c:v>-366.09999999999997</c:v>
                </c:pt>
                <c:pt idx="66">
                  <c:v>-388.39999999999992</c:v>
                </c:pt>
                <c:pt idx="67">
                  <c:v>0</c:v>
                </c:pt>
                <c:pt idx="68">
                  <c:v>293.29999999999995</c:v>
                </c:pt>
                <c:pt idx="69">
                  <c:v>300.70000000000005</c:v>
                </c:pt>
                <c:pt idx="70">
                  <c:v>-1010.4000000000001</c:v>
                </c:pt>
                <c:pt idx="71">
                  <c:v>-988.19999999999993</c:v>
                </c:pt>
                <c:pt idx="72">
                  <c:v>-44.2</c:v>
                </c:pt>
                <c:pt idx="73">
                  <c:v>-51.9</c:v>
                </c:pt>
                <c:pt idx="74">
                  <c:v>-328.8</c:v>
                </c:pt>
                <c:pt idx="75">
                  <c:v>-350.59999999999991</c:v>
                </c:pt>
                <c:pt idx="76">
                  <c:v>0</c:v>
                </c:pt>
                <c:pt idx="77">
                  <c:v>288.09999999999997</c:v>
                </c:pt>
                <c:pt idx="78">
                  <c:v>296.30000000000007</c:v>
                </c:pt>
                <c:pt idx="79">
                  <c:v>-1046.3999999999999</c:v>
                </c:pt>
                <c:pt idx="80">
                  <c:v>-1024.8999999999999</c:v>
                </c:pt>
                <c:pt idx="81">
                  <c:v>-38.4</c:v>
                </c:pt>
                <c:pt idx="82">
                  <c:v>-47</c:v>
                </c:pt>
                <c:pt idx="83">
                  <c:v>-294.2</c:v>
                </c:pt>
                <c:pt idx="84">
                  <c:v>-315.39999999999998</c:v>
                </c:pt>
                <c:pt idx="85">
                  <c:v>281.7</c:v>
                </c:pt>
                <c:pt idx="86">
                  <c:v>290.8</c:v>
                </c:pt>
                <c:pt idx="87">
                  <c:v>-2471.900000000001</c:v>
                </c:pt>
                <c:pt idx="88">
                  <c:v>8.8999999999999915</c:v>
                </c:pt>
                <c:pt idx="89">
                  <c:v>-4971.3999999999996</c:v>
                </c:pt>
                <c:pt idx="90">
                  <c:v>2199.2999999999997</c:v>
                </c:pt>
                <c:pt idx="91">
                  <c:v>-6262.5000000000009</c:v>
                </c:pt>
                <c:pt idx="92">
                  <c:v>114.1</c:v>
                </c:pt>
                <c:pt idx="93">
                  <c:v>-1735.6999999999998</c:v>
                </c:pt>
                <c:pt idx="94">
                  <c:v>1274.6000000000001</c:v>
                </c:pt>
                <c:pt idx="95">
                  <c:v>-5770.0999999999985</c:v>
                </c:pt>
                <c:pt idx="96">
                  <c:v>114.40000000000005</c:v>
                </c:pt>
                <c:pt idx="97">
                  <c:v>-1560.8</c:v>
                </c:pt>
                <c:pt idx="98">
                  <c:v>296.09999999999997</c:v>
                </c:pt>
                <c:pt idx="99">
                  <c:v>300.3</c:v>
                </c:pt>
                <c:pt idx="100">
                  <c:v>-1263.4999999999998</c:v>
                </c:pt>
                <c:pt idx="101">
                  <c:v>-1233.9000000000001</c:v>
                </c:pt>
                <c:pt idx="102">
                  <c:v>135.19999999999999</c:v>
                </c:pt>
                <c:pt idx="103">
                  <c:v>-7184.0999999999995</c:v>
                </c:pt>
                <c:pt idx="104">
                  <c:v>1158.5</c:v>
                </c:pt>
                <c:pt idx="105">
                  <c:v>-825.3</c:v>
                </c:pt>
                <c:pt idx="106">
                  <c:v>30.7</c:v>
                </c:pt>
                <c:pt idx="107">
                  <c:v>38.699999999999982</c:v>
                </c:pt>
                <c:pt idx="108">
                  <c:v>-1384.6999999999996</c:v>
                </c:pt>
                <c:pt idx="109">
                  <c:v>-1401.1</c:v>
                </c:pt>
                <c:pt idx="110">
                  <c:v>397</c:v>
                </c:pt>
                <c:pt idx="111">
                  <c:v>392.2</c:v>
                </c:pt>
                <c:pt idx="112">
                  <c:v>-897.6</c:v>
                </c:pt>
                <c:pt idx="113">
                  <c:v>-880.8</c:v>
                </c:pt>
                <c:pt idx="114">
                  <c:v>25.700000000000006</c:v>
                </c:pt>
                <c:pt idx="115">
                  <c:v>27.000000000000007</c:v>
                </c:pt>
                <c:pt idx="116">
                  <c:v>-1013.7</c:v>
                </c:pt>
                <c:pt idx="117">
                  <c:v>-1030.3</c:v>
                </c:pt>
                <c:pt idx="118">
                  <c:v>386.3</c:v>
                </c:pt>
                <c:pt idx="119">
                  <c:v>388.40000000000009</c:v>
                </c:pt>
                <c:pt idx="120">
                  <c:v>-1254.0000000000002</c:v>
                </c:pt>
                <c:pt idx="121">
                  <c:v>-1238.3</c:v>
                </c:pt>
                <c:pt idx="122">
                  <c:v>50.8</c:v>
                </c:pt>
                <c:pt idx="123">
                  <c:v>45.699999999999989</c:v>
                </c:pt>
                <c:pt idx="124">
                  <c:v>-686.69999999999993</c:v>
                </c:pt>
                <c:pt idx="125">
                  <c:v>-700.70000000000016</c:v>
                </c:pt>
                <c:pt idx="126">
                  <c:v>348.09999999999997</c:v>
                </c:pt>
                <c:pt idx="127">
                  <c:v>355.90000000000003</c:v>
                </c:pt>
                <c:pt idx="128">
                  <c:v>-1531.5</c:v>
                </c:pt>
                <c:pt idx="129">
                  <c:v>-1513.8999999999996</c:v>
                </c:pt>
                <c:pt idx="130">
                  <c:v>102.89999999999999</c:v>
                </c:pt>
                <c:pt idx="131">
                  <c:v>132.89999999999998</c:v>
                </c:pt>
                <c:pt idx="132">
                  <c:v>-369.9</c:v>
                </c:pt>
                <c:pt idx="133">
                  <c:v>-374.00000000000006</c:v>
                </c:pt>
                <c:pt idx="134">
                  <c:v>187.59999999999997</c:v>
                </c:pt>
                <c:pt idx="135">
                  <c:v>201.89999999999998</c:v>
                </c:pt>
                <c:pt idx="136">
                  <c:v>-1518.3000000000004</c:v>
                </c:pt>
                <c:pt idx="137">
                  <c:v>-1515.5</c:v>
                </c:pt>
                <c:pt idx="138">
                  <c:v>165.3</c:v>
                </c:pt>
                <c:pt idx="139">
                  <c:v>151.09999999999997</c:v>
                </c:pt>
                <c:pt idx="140">
                  <c:v>-384.90000000000003</c:v>
                </c:pt>
                <c:pt idx="141">
                  <c:v>-386.50000000000006</c:v>
                </c:pt>
                <c:pt idx="142">
                  <c:v>169.49999999999997</c:v>
                </c:pt>
                <c:pt idx="143">
                  <c:v>183.59999999999997</c:v>
                </c:pt>
                <c:pt idx="144">
                  <c:v>-1501.6999999999998</c:v>
                </c:pt>
                <c:pt idx="145">
                  <c:v>-1501.3999999999999</c:v>
                </c:pt>
                <c:pt idx="146">
                  <c:v>183.60000000000002</c:v>
                </c:pt>
                <c:pt idx="147">
                  <c:v>169.90000000000003</c:v>
                </c:pt>
                <c:pt idx="148">
                  <c:v>-403.2</c:v>
                </c:pt>
                <c:pt idx="149">
                  <c:v>-401.99999999999994</c:v>
                </c:pt>
                <c:pt idx="150">
                  <c:v>151.40000000000003</c:v>
                </c:pt>
                <c:pt idx="151">
                  <c:v>164.99999999999997</c:v>
                </c:pt>
                <c:pt idx="152">
                  <c:v>-1482.3</c:v>
                </c:pt>
                <c:pt idx="153">
                  <c:v>-1484.3999999999996</c:v>
                </c:pt>
                <c:pt idx="154">
                  <c:v>201.70000000000002</c:v>
                </c:pt>
                <c:pt idx="155">
                  <c:v>188.49999999999997</c:v>
                </c:pt>
                <c:pt idx="156">
                  <c:v>-844.49999999999966</c:v>
                </c:pt>
                <c:pt idx="157">
                  <c:v>281.09999999999997</c:v>
                </c:pt>
                <c:pt idx="158">
                  <c:v>-2961.9999999999995</c:v>
                </c:pt>
                <c:pt idx="159">
                  <c:v>403.4</c:v>
                </c:pt>
                <c:pt idx="160">
                  <c:v>-876.39999999999986</c:v>
                </c:pt>
                <c:pt idx="161">
                  <c:v>256.80000000000007</c:v>
                </c:pt>
                <c:pt idx="162">
                  <c:v>-2991.9</c:v>
                </c:pt>
                <c:pt idx="163">
                  <c:v>221.90000000000003</c:v>
                </c:pt>
                <c:pt idx="164">
                  <c:v>208.10000000000002</c:v>
                </c:pt>
                <c:pt idx="165">
                  <c:v>-419.29999999999995</c:v>
                </c:pt>
                <c:pt idx="166">
                  <c:v>-413.00000000000006</c:v>
                </c:pt>
                <c:pt idx="167">
                  <c:v>113.2</c:v>
                </c:pt>
                <c:pt idx="168">
                  <c:v>126.29999999999998</c:v>
                </c:pt>
                <c:pt idx="169">
                  <c:v>-1460.5</c:v>
                </c:pt>
                <c:pt idx="170">
                  <c:v>-1467.9999999999998</c:v>
                </c:pt>
                <c:pt idx="171">
                  <c:v>241.10000000000005</c:v>
                </c:pt>
                <c:pt idx="172">
                  <c:v>228.20000000000005</c:v>
                </c:pt>
                <c:pt idx="173">
                  <c:v>-1323.7000000000003</c:v>
                </c:pt>
                <c:pt idx="174">
                  <c:v>-425.90000000000003</c:v>
                </c:pt>
                <c:pt idx="175">
                  <c:v>-416</c:v>
                </c:pt>
                <c:pt idx="176">
                  <c:v>79.90000000000002</c:v>
                </c:pt>
                <c:pt idx="177">
                  <c:v>91.999999999999986</c:v>
                </c:pt>
                <c:pt idx="178">
                  <c:v>-1365.2</c:v>
                </c:pt>
                <c:pt idx="179">
                  <c:v>-1376.2999999999997</c:v>
                </c:pt>
                <c:pt idx="180">
                  <c:v>258</c:v>
                </c:pt>
                <c:pt idx="181">
                  <c:v>246.29999999999995</c:v>
                </c:pt>
                <c:pt idx="182">
                  <c:v>-1807.2999999999997</c:v>
                </c:pt>
                <c:pt idx="183">
                  <c:v>-443.80000000000007</c:v>
                </c:pt>
                <c:pt idx="184">
                  <c:v>-430.79999999999995</c:v>
                </c:pt>
                <c:pt idx="185">
                  <c:v>4554.0999999999995</c:v>
                </c:pt>
                <c:pt idx="186">
                  <c:v>77.299999999999969</c:v>
                </c:pt>
                <c:pt idx="187">
                  <c:v>89.6</c:v>
                </c:pt>
                <c:pt idx="188">
                  <c:v>-1393.3999999999999</c:v>
                </c:pt>
                <c:pt idx="189">
                  <c:v>-1405.3</c:v>
                </c:pt>
                <c:pt idx="190">
                  <c:v>269.90000000000003</c:v>
                </c:pt>
                <c:pt idx="191">
                  <c:v>258.2</c:v>
                </c:pt>
                <c:pt idx="192">
                  <c:v>-481.00000000000006</c:v>
                </c:pt>
                <c:pt idx="193">
                  <c:v>-467.6</c:v>
                </c:pt>
                <c:pt idx="194">
                  <c:v>1314.7000000000003</c:v>
                </c:pt>
                <c:pt idx="195">
                  <c:v>88.6</c:v>
                </c:pt>
                <c:pt idx="196">
                  <c:v>102</c:v>
                </c:pt>
                <c:pt idx="197">
                  <c:v>-523.10000000000014</c:v>
                </c:pt>
                <c:pt idx="198">
                  <c:v>-1574.1</c:v>
                </c:pt>
                <c:pt idx="199">
                  <c:v>-1587.6999999999998</c:v>
                </c:pt>
                <c:pt idx="200">
                  <c:v>306.50000000000006</c:v>
                </c:pt>
                <c:pt idx="201">
                  <c:v>293.89999999999998</c:v>
                </c:pt>
                <c:pt idx="202">
                  <c:v>-565.70000000000005</c:v>
                </c:pt>
                <c:pt idx="203">
                  <c:v>-550.70000000000016</c:v>
                </c:pt>
                <c:pt idx="204">
                  <c:v>70.000000000000014</c:v>
                </c:pt>
                <c:pt idx="205">
                  <c:v>82.199999999999989</c:v>
                </c:pt>
                <c:pt idx="206">
                  <c:v>-725.09999999999991</c:v>
                </c:pt>
                <c:pt idx="207">
                  <c:v>-1551.7000000000003</c:v>
                </c:pt>
                <c:pt idx="208">
                  <c:v>-1568.5999999999997</c:v>
                </c:pt>
                <c:pt idx="209">
                  <c:v>9621.5</c:v>
                </c:pt>
                <c:pt idx="210">
                  <c:v>251.2</c:v>
                </c:pt>
                <c:pt idx="211">
                  <c:v>236.80000000000004</c:v>
                </c:pt>
                <c:pt idx="212">
                  <c:v>-437.70000000000005</c:v>
                </c:pt>
                <c:pt idx="213">
                  <c:v>-428.8</c:v>
                </c:pt>
                <c:pt idx="214">
                  <c:v>102.89999999999999</c:v>
                </c:pt>
                <c:pt idx="215">
                  <c:v>116.9</c:v>
                </c:pt>
                <c:pt idx="216">
                  <c:v>-1538.5000000000002</c:v>
                </c:pt>
                <c:pt idx="217">
                  <c:v>-1548.5000000000002</c:v>
                </c:pt>
                <c:pt idx="218">
                  <c:v>13116.2</c:v>
                </c:pt>
                <c:pt idx="219">
                  <c:v>202.4</c:v>
                </c:pt>
                <c:pt idx="220">
                  <c:v>187.79999999999998</c:v>
                </c:pt>
                <c:pt idx="221">
                  <c:v>-1387.5999999999997</c:v>
                </c:pt>
                <c:pt idx="222">
                  <c:v>-366.29999999999995</c:v>
                </c:pt>
                <c:pt idx="223">
                  <c:v>-362.30000000000013</c:v>
                </c:pt>
                <c:pt idx="224">
                  <c:v>127</c:v>
                </c:pt>
                <c:pt idx="225">
                  <c:v>141.19999999999999</c:v>
                </c:pt>
                <c:pt idx="226">
                  <c:v>-1483.9999999999995</c:v>
                </c:pt>
                <c:pt idx="227">
                  <c:v>-1489.2</c:v>
                </c:pt>
                <c:pt idx="228">
                  <c:v>221.10000000000002</c:v>
                </c:pt>
                <c:pt idx="229">
                  <c:v>207.2</c:v>
                </c:pt>
                <c:pt idx="230">
                  <c:v>-1174.0000000000002</c:v>
                </c:pt>
                <c:pt idx="231">
                  <c:v>-361.99999999999994</c:v>
                </c:pt>
                <c:pt idx="232">
                  <c:v>-354.4</c:v>
                </c:pt>
                <c:pt idx="233">
                  <c:v>452.29999999999961</c:v>
                </c:pt>
                <c:pt idx="234">
                  <c:v>115.19999999999996</c:v>
                </c:pt>
                <c:pt idx="235">
                  <c:v>129.1</c:v>
                </c:pt>
                <c:pt idx="236">
                  <c:v>-1457.6</c:v>
                </c:pt>
                <c:pt idx="237">
                  <c:v>-1463.8999999999996</c:v>
                </c:pt>
                <c:pt idx="238">
                  <c:v>227.59999999999997</c:v>
                </c:pt>
                <c:pt idx="239">
                  <c:v>214.00000000000006</c:v>
                </c:pt>
                <c:pt idx="240">
                  <c:v>-381.7</c:v>
                </c:pt>
                <c:pt idx="241">
                  <c:v>-373.9</c:v>
                </c:pt>
                <c:pt idx="242">
                  <c:v>4238.8</c:v>
                </c:pt>
                <c:pt idx="243">
                  <c:v>124.6</c:v>
                </c:pt>
                <c:pt idx="244">
                  <c:v>139.5</c:v>
                </c:pt>
                <c:pt idx="245">
                  <c:v>-1011.5999999999999</c:v>
                </c:pt>
                <c:pt idx="246">
                  <c:v>-1593.4999999999998</c:v>
                </c:pt>
                <c:pt idx="247">
                  <c:v>-1600.9</c:v>
                </c:pt>
                <c:pt idx="248">
                  <c:v>254.70000000000002</c:v>
                </c:pt>
                <c:pt idx="249">
                  <c:v>240.30000000000004</c:v>
                </c:pt>
                <c:pt idx="250">
                  <c:v>-450.89999999999986</c:v>
                </c:pt>
                <c:pt idx="251">
                  <c:v>-441.89999999999986</c:v>
                </c:pt>
                <c:pt idx="252">
                  <c:v>105.1</c:v>
                </c:pt>
                <c:pt idx="253">
                  <c:v>119.10000000000002</c:v>
                </c:pt>
                <c:pt idx="254">
                  <c:v>-654.00000000000011</c:v>
                </c:pt>
                <c:pt idx="255">
                  <c:v>-1586.9</c:v>
                </c:pt>
                <c:pt idx="256">
                  <c:v>-1597.9</c:v>
                </c:pt>
                <c:pt idx="257">
                  <c:v>18692.400000000001</c:v>
                </c:pt>
                <c:pt idx="258">
                  <c:v>187.9</c:v>
                </c:pt>
                <c:pt idx="259">
                  <c:v>172.1</c:v>
                </c:pt>
                <c:pt idx="260">
                  <c:v>-358.29999999999995</c:v>
                </c:pt>
                <c:pt idx="261">
                  <c:v>-357.49999999999994</c:v>
                </c:pt>
                <c:pt idx="262">
                  <c:v>160.80000000000001</c:v>
                </c:pt>
                <c:pt idx="263">
                  <c:v>176.4</c:v>
                </c:pt>
                <c:pt idx="264">
                  <c:v>-1603</c:v>
                </c:pt>
                <c:pt idx="265">
                  <c:v>-1604.7</c:v>
                </c:pt>
                <c:pt idx="266">
                  <c:v>13255.599999999999</c:v>
                </c:pt>
                <c:pt idx="267">
                  <c:v>119.7</c:v>
                </c:pt>
                <c:pt idx="268">
                  <c:v>104.79999999999998</c:v>
                </c:pt>
                <c:pt idx="269">
                  <c:v>-567.9</c:v>
                </c:pt>
                <c:pt idx="270">
                  <c:v>-405.79999999999995</c:v>
                </c:pt>
                <c:pt idx="271">
                  <c:v>-414.60000000000008</c:v>
                </c:pt>
                <c:pt idx="272">
                  <c:v>235.29999999999998</c:v>
                </c:pt>
                <c:pt idx="273">
                  <c:v>250.3</c:v>
                </c:pt>
                <c:pt idx="274">
                  <c:v>-1607.4</c:v>
                </c:pt>
                <c:pt idx="275">
                  <c:v>-1599.7</c:v>
                </c:pt>
                <c:pt idx="276">
                  <c:v>139.5</c:v>
                </c:pt>
                <c:pt idx="277">
                  <c:v>123.99999999999997</c:v>
                </c:pt>
                <c:pt idx="278">
                  <c:v>-1051.2</c:v>
                </c:pt>
                <c:pt idx="279">
                  <c:v>-345.7</c:v>
                </c:pt>
                <c:pt idx="280">
                  <c:v>-350.8</c:v>
                </c:pt>
                <c:pt idx="281">
                  <c:v>5396.5999999999995</c:v>
                </c:pt>
                <c:pt idx="282">
                  <c:v>211.7</c:v>
                </c:pt>
                <c:pt idx="283">
                  <c:v>225.39999999999995</c:v>
                </c:pt>
                <c:pt idx="284">
                  <c:v>-1433.7</c:v>
                </c:pt>
                <c:pt idx="285">
                  <c:v>-1426.2000000000003</c:v>
                </c:pt>
                <c:pt idx="286">
                  <c:v>119.60000000000001</c:v>
                </c:pt>
                <c:pt idx="287">
                  <c:v>105.79999999999998</c:v>
                </c:pt>
                <c:pt idx="288">
                  <c:v>-327.09999999999997</c:v>
                </c:pt>
                <c:pt idx="289">
                  <c:v>-333</c:v>
                </c:pt>
                <c:pt idx="290">
                  <c:v>472.50000000000085</c:v>
                </c:pt>
                <c:pt idx="291">
                  <c:v>209.69999999999996</c:v>
                </c:pt>
                <c:pt idx="292">
                  <c:v>223.10000000000002</c:v>
                </c:pt>
                <c:pt idx="293">
                  <c:v>-1906.4999999999998</c:v>
                </c:pt>
                <c:pt idx="294">
                  <c:v>-1446.9</c:v>
                </c:pt>
                <c:pt idx="295">
                  <c:v>-1440</c:v>
                </c:pt>
                <c:pt idx="296">
                  <c:v>126.39999999999998</c:v>
                </c:pt>
                <c:pt idx="297">
                  <c:v>112.80000000000001</c:v>
                </c:pt>
                <c:pt idx="298">
                  <c:v>-346.10000000000008</c:v>
                </c:pt>
                <c:pt idx="299">
                  <c:v>-351.6</c:v>
                </c:pt>
                <c:pt idx="300">
                  <c:v>190.2</c:v>
                </c:pt>
                <c:pt idx="301">
                  <c:v>204</c:v>
                </c:pt>
                <c:pt idx="302">
                  <c:v>-1826.0000000000005</c:v>
                </c:pt>
                <c:pt idx="303">
                  <c:v>-1506.1</c:v>
                </c:pt>
                <c:pt idx="304">
                  <c:v>-1503.1000000000001</c:v>
                </c:pt>
                <c:pt idx="305">
                  <c:v>8717.7999999999993</c:v>
                </c:pt>
                <c:pt idx="306">
                  <c:v>105.69999999999999</c:v>
                </c:pt>
                <c:pt idx="307">
                  <c:v>91.500000000000028</c:v>
                </c:pt>
                <c:pt idx="308">
                  <c:v>-385.7</c:v>
                </c:pt>
                <c:pt idx="309">
                  <c:v>-395.50000000000006</c:v>
                </c:pt>
                <c:pt idx="310">
                  <c:v>234.09999999999997</c:v>
                </c:pt>
                <c:pt idx="311">
                  <c:v>248.50000000000003</c:v>
                </c:pt>
                <c:pt idx="312">
                  <c:v>-1536.8000000000002</c:v>
                </c:pt>
                <c:pt idx="313">
                  <c:v>-1528.3000000000002</c:v>
                </c:pt>
                <c:pt idx="314">
                  <c:v>11883</c:v>
                </c:pt>
                <c:pt idx="315">
                  <c:v>78.799999999999983</c:v>
                </c:pt>
                <c:pt idx="316">
                  <c:v>65.499999999999986</c:v>
                </c:pt>
                <c:pt idx="317">
                  <c:v>-514.90000000000009</c:v>
                </c:pt>
                <c:pt idx="318">
                  <c:v>-438.2999999999999</c:v>
                </c:pt>
                <c:pt idx="319">
                  <c:v>-452.39999999999992</c:v>
                </c:pt>
                <c:pt idx="320">
                  <c:v>270.8</c:v>
                </c:pt>
                <c:pt idx="321">
                  <c:v>284.60000000000002</c:v>
                </c:pt>
                <c:pt idx="322">
                  <c:v>-1544.9</c:v>
                </c:pt>
                <c:pt idx="323">
                  <c:v>-1531.8999999999999</c:v>
                </c:pt>
                <c:pt idx="324">
                  <c:v>97.399999999999991</c:v>
                </c:pt>
                <c:pt idx="325">
                  <c:v>83.1</c:v>
                </c:pt>
                <c:pt idx="326">
                  <c:v>-372.1</c:v>
                </c:pt>
                <c:pt idx="327">
                  <c:v>-377.8</c:v>
                </c:pt>
                <c:pt idx="328">
                  <c:v>-388.39999999999992</c:v>
                </c:pt>
                <c:pt idx="329">
                  <c:v>1303</c:v>
                </c:pt>
                <c:pt idx="330">
                  <c:v>243.80000000000007</c:v>
                </c:pt>
                <c:pt idx="331">
                  <c:v>256.20000000000005</c:v>
                </c:pt>
                <c:pt idx="332">
                  <c:v>-1360.9</c:v>
                </c:pt>
                <c:pt idx="333">
                  <c:v>-1348.5</c:v>
                </c:pt>
                <c:pt idx="334">
                  <c:v>78.700000000000017</c:v>
                </c:pt>
                <c:pt idx="335">
                  <c:v>66.199999999999989</c:v>
                </c:pt>
                <c:pt idx="336">
                  <c:v>-356.49999999999994</c:v>
                </c:pt>
                <c:pt idx="337">
                  <c:v>-367.6</c:v>
                </c:pt>
                <c:pt idx="338">
                  <c:v>5621.9999999999982</c:v>
                </c:pt>
                <c:pt idx="339">
                  <c:v>245.4</c:v>
                </c:pt>
                <c:pt idx="340">
                  <c:v>257.39999999999998</c:v>
                </c:pt>
                <c:pt idx="341">
                  <c:v>-2054.4999999999995</c:v>
                </c:pt>
                <c:pt idx="342">
                  <c:v>-1370.8999999999999</c:v>
                </c:pt>
                <c:pt idx="343">
                  <c:v>-1358.5</c:v>
                </c:pt>
                <c:pt idx="344">
                  <c:v>80.499999999999986</c:v>
                </c:pt>
                <c:pt idx="345">
                  <c:v>68.100000000000009</c:v>
                </c:pt>
                <c:pt idx="346">
                  <c:v>-377.1</c:v>
                </c:pt>
                <c:pt idx="347">
                  <c:v>-388.4</c:v>
                </c:pt>
                <c:pt idx="348">
                  <c:v>227.80000000000004</c:v>
                </c:pt>
                <c:pt idx="349">
                  <c:v>240.20000000000002</c:v>
                </c:pt>
                <c:pt idx="350">
                  <c:v>-1859.9999999999998</c:v>
                </c:pt>
                <c:pt idx="351">
                  <c:v>-1413.3999999999996</c:v>
                </c:pt>
                <c:pt idx="352">
                  <c:v>-1404.0999999999997</c:v>
                </c:pt>
                <c:pt idx="353">
                  <c:v>11190.399999999998</c:v>
                </c:pt>
                <c:pt idx="354">
                  <c:v>63.299999999999976</c:v>
                </c:pt>
                <c:pt idx="355">
                  <c:v>50.899999999999991</c:v>
                </c:pt>
                <c:pt idx="356">
                  <c:v>-414.7</c:v>
                </c:pt>
                <c:pt idx="357">
                  <c:v>-429.5</c:v>
                </c:pt>
                <c:pt idx="358">
                  <c:v>264.29999999999995</c:v>
                </c:pt>
                <c:pt idx="359">
                  <c:v>277.09999999999997</c:v>
                </c:pt>
                <c:pt idx="360">
                  <c:v>-1440.2</c:v>
                </c:pt>
                <c:pt idx="361">
                  <c:v>-1426.5000000000002</c:v>
                </c:pt>
                <c:pt idx="362">
                  <c:v>8721.6999999999989</c:v>
                </c:pt>
                <c:pt idx="363">
                  <c:v>33.70000000000001</c:v>
                </c:pt>
                <c:pt idx="364">
                  <c:v>22.000000000000004</c:v>
                </c:pt>
                <c:pt idx="365">
                  <c:v>30.299999999999994</c:v>
                </c:pt>
                <c:pt idx="366">
                  <c:v>-480.90000000000009</c:v>
                </c:pt>
                <c:pt idx="367">
                  <c:v>-500.39999999999975</c:v>
                </c:pt>
                <c:pt idx="368">
                  <c:v>307.60000000000002</c:v>
                </c:pt>
                <c:pt idx="369">
                  <c:v>319.7</c:v>
                </c:pt>
                <c:pt idx="370">
                  <c:v>-1453.2999999999995</c:v>
                </c:pt>
                <c:pt idx="371">
                  <c:v>-1434.8000000000002</c:v>
                </c:pt>
                <c:pt idx="372">
                  <c:v>49.900000000000006</c:v>
                </c:pt>
                <c:pt idx="373">
                  <c:v>37.399999999999991</c:v>
                </c:pt>
                <c:pt idx="374">
                  <c:v>-358.59999999999997</c:v>
                </c:pt>
                <c:pt idx="375">
                  <c:v>-419.8</c:v>
                </c:pt>
                <c:pt idx="376">
                  <c:v>-436.49999999999983</c:v>
                </c:pt>
                <c:pt idx="377">
                  <c:v>5714.8999999999987</c:v>
                </c:pt>
                <c:pt idx="378">
                  <c:v>282.09999999999997</c:v>
                </c:pt>
                <c:pt idx="379">
                  <c:v>292.79999999999995</c:v>
                </c:pt>
                <c:pt idx="380">
                  <c:v>-1282.4999999999995</c:v>
                </c:pt>
                <c:pt idx="381">
                  <c:v>-1264.3999999999999</c:v>
                </c:pt>
                <c:pt idx="382">
                  <c:v>31.900000000000013</c:v>
                </c:pt>
                <c:pt idx="383">
                  <c:v>21</c:v>
                </c:pt>
                <c:pt idx="384">
                  <c:v>-398.60000000000008</c:v>
                </c:pt>
                <c:pt idx="385">
                  <c:v>-415.59999999999985</c:v>
                </c:pt>
                <c:pt idx="386">
                  <c:v>1616.7</c:v>
                </c:pt>
                <c:pt idx="387">
                  <c:v>277.39999999999998</c:v>
                </c:pt>
                <c:pt idx="388">
                  <c:v>287.60000000000002</c:v>
                </c:pt>
                <c:pt idx="389">
                  <c:v>-2035.3999999999999</c:v>
                </c:pt>
                <c:pt idx="390">
                  <c:v>-1254</c:v>
                </c:pt>
                <c:pt idx="391">
                  <c:v>-1235.8</c:v>
                </c:pt>
                <c:pt idx="392">
                  <c:v>30.099999999999998</c:v>
                </c:pt>
                <c:pt idx="393">
                  <c:v>19.600000000000012</c:v>
                </c:pt>
                <c:pt idx="394">
                  <c:v>-405.89999999999992</c:v>
                </c:pt>
                <c:pt idx="395">
                  <c:v>-422.99999999999983</c:v>
                </c:pt>
                <c:pt idx="396">
                  <c:v>263.10000000000002</c:v>
                </c:pt>
                <c:pt idx="397">
                  <c:v>273.59999999999997</c:v>
                </c:pt>
                <c:pt idx="398">
                  <c:v>-2005.9999999999998</c:v>
                </c:pt>
                <c:pt idx="399">
                  <c:v>-1293.8</c:v>
                </c:pt>
                <c:pt idx="400">
                  <c:v>-1278.5999999999997</c:v>
                </c:pt>
                <c:pt idx="401">
                  <c:v>7045.6999999999989</c:v>
                </c:pt>
                <c:pt idx="402">
                  <c:v>19.600000000000012</c:v>
                </c:pt>
                <c:pt idx="403">
                  <c:v>9.3000000000000131</c:v>
                </c:pt>
                <c:pt idx="404">
                  <c:v>-445.29999999999995</c:v>
                </c:pt>
                <c:pt idx="405">
                  <c:v>-464.89999999999992</c:v>
                </c:pt>
                <c:pt idx="406">
                  <c:v>292.29999999999995</c:v>
                </c:pt>
                <c:pt idx="407">
                  <c:v>302.89999999999998</c:v>
                </c:pt>
                <c:pt idx="408">
                  <c:v>-1319.5</c:v>
                </c:pt>
                <c:pt idx="409">
                  <c:v>-1300.9000000000001</c:v>
                </c:pt>
                <c:pt idx="410">
                  <c:v>8774.1</c:v>
                </c:pt>
                <c:pt idx="411">
                  <c:v>4.6000000000000041</c:v>
                </c:pt>
                <c:pt idx="412">
                  <c:v>-5.3000000000000043</c:v>
                </c:pt>
                <c:pt idx="413">
                  <c:v>-36.000000000000028</c:v>
                </c:pt>
                <c:pt idx="414">
                  <c:v>-494.2</c:v>
                </c:pt>
                <c:pt idx="415">
                  <c:v>-516.4</c:v>
                </c:pt>
                <c:pt idx="416">
                  <c:v>318.29999999999995</c:v>
                </c:pt>
                <c:pt idx="417">
                  <c:v>328.7</c:v>
                </c:pt>
                <c:pt idx="418">
                  <c:v>-1333</c:v>
                </c:pt>
                <c:pt idx="419">
                  <c:v>-1311.4999999999998</c:v>
                </c:pt>
                <c:pt idx="420">
                  <c:v>18.500000000000011</c:v>
                </c:pt>
                <c:pt idx="421">
                  <c:v>7.7000000000000126</c:v>
                </c:pt>
                <c:pt idx="422">
                  <c:v>121.30000000000001</c:v>
                </c:pt>
                <c:pt idx="423">
                  <c:v>-443.60000000000014</c:v>
                </c:pt>
                <c:pt idx="424">
                  <c:v>-463.2999999999999</c:v>
                </c:pt>
                <c:pt idx="425">
                  <c:v>1957.0999999999995</c:v>
                </c:pt>
                <c:pt idx="426">
                  <c:v>295</c:v>
                </c:pt>
                <c:pt idx="427">
                  <c:v>304.39999999999998</c:v>
                </c:pt>
                <c:pt idx="428">
                  <c:v>-1203.3000000000002</c:v>
                </c:pt>
                <c:pt idx="429">
                  <c:v>-1182.6000000000001</c:v>
                </c:pt>
                <c:pt idx="430">
                  <c:v>7.9000000000000012</c:v>
                </c:pt>
                <c:pt idx="431">
                  <c:v>-1.7000000000000015</c:v>
                </c:pt>
                <c:pt idx="432">
                  <c:v>-425.69999999999993</c:v>
                </c:pt>
                <c:pt idx="433">
                  <c:v>-445.1</c:v>
                </c:pt>
                <c:pt idx="434">
                  <c:v>4868.9000000000005</c:v>
                </c:pt>
                <c:pt idx="435">
                  <c:v>292.99999999999994</c:v>
                </c:pt>
                <c:pt idx="436">
                  <c:v>302.19999999999993</c:v>
                </c:pt>
                <c:pt idx="437">
                  <c:v>-2307.4000000000005</c:v>
                </c:pt>
                <c:pt idx="438">
                  <c:v>-1209.7</c:v>
                </c:pt>
                <c:pt idx="439">
                  <c:v>-1189.3</c:v>
                </c:pt>
                <c:pt idx="440">
                  <c:v>11.200000000000005</c:v>
                </c:pt>
                <c:pt idx="441">
                  <c:v>1.8000000000000016</c:v>
                </c:pt>
                <c:pt idx="442">
                  <c:v>-441.6</c:v>
                </c:pt>
                <c:pt idx="443">
                  <c:v>-460.99999999999994</c:v>
                </c:pt>
                <c:pt idx="444">
                  <c:v>280.19999999999993</c:v>
                </c:pt>
                <c:pt idx="445">
                  <c:v>289.59999999999997</c:v>
                </c:pt>
                <c:pt idx="446">
                  <c:v>-2125.1</c:v>
                </c:pt>
                <c:pt idx="447">
                  <c:v>-1239.9000000000001</c:v>
                </c:pt>
                <c:pt idx="448">
                  <c:v>-1221.9000000000001</c:v>
                </c:pt>
                <c:pt idx="449">
                  <c:v>7813.4</c:v>
                </c:pt>
                <c:pt idx="450">
                  <c:v>5.1999999999999931</c:v>
                </c:pt>
                <c:pt idx="451">
                  <c:v>-4.4000000000000039</c:v>
                </c:pt>
                <c:pt idx="452">
                  <c:v>-475.10000000000014</c:v>
                </c:pt>
                <c:pt idx="453">
                  <c:v>-496.30000000000007</c:v>
                </c:pt>
                <c:pt idx="454">
                  <c:v>301.3</c:v>
                </c:pt>
                <c:pt idx="455">
                  <c:v>310.89999999999998</c:v>
                </c:pt>
                <c:pt idx="456">
                  <c:v>-1258.2</c:v>
                </c:pt>
                <c:pt idx="457">
                  <c:v>-1237.8</c:v>
                </c:pt>
                <c:pt idx="458">
                  <c:v>6731.7999999999993</c:v>
                </c:pt>
                <c:pt idx="459">
                  <c:v>-11.10000000000001</c:v>
                </c:pt>
                <c:pt idx="460">
                  <c:v>-19.800000000000008</c:v>
                </c:pt>
                <c:pt idx="461">
                  <c:v>293.99999999999994</c:v>
                </c:pt>
                <c:pt idx="462">
                  <c:v>-513.70000000000005</c:v>
                </c:pt>
                <c:pt idx="463">
                  <c:v>-537.30000000000007</c:v>
                </c:pt>
                <c:pt idx="464">
                  <c:v>326.79999999999995</c:v>
                </c:pt>
                <c:pt idx="465">
                  <c:v>335.99999999999994</c:v>
                </c:pt>
                <c:pt idx="466">
                  <c:v>-1270.9999999999998</c:v>
                </c:pt>
                <c:pt idx="467">
                  <c:v>-1247.8000000000002</c:v>
                </c:pt>
                <c:pt idx="468">
                  <c:v>1.3000000000000012</c:v>
                </c:pt>
                <c:pt idx="469">
                  <c:v>-8.2999999999999954</c:v>
                </c:pt>
                <c:pt idx="470">
                  <c:v>-18.400000000000016</c:v>
                </c:pt>
                <c:pt idx="471">
                  <c:v>-470.1</c:v>
                </c:pt>
                <c:pt idx="472">
                  <c:v>-491.60000000000019</c:v>
                </c:pt>
                <c:pt idx="473">
                  <c:v>6217.6999999999989</c:v>
                </c:pt>
                <c:pt idx="474">
                  <c:v>310.20000000000005</c:v>
                </c:pt>
                <c:pt idx="475">
                  <c:v>318.50000000000006</c:v>
                </c:pt>
                <c:pt idx="476">
                  <c:v>-1155.5</c:v>
                </c:pt>
                <c:pt idx="477">
                  <c:v>-1132.4000000000001</c:v>
                </c:pt>
                <c:pt idx="478">
                  <c:v>-13.1</c:v>
                </c:pt>
                <c:pt idx="479">
                  <c:v>-21.399999999999995</c:v>
                </c:pt>
                <c:pt idx="480">
                  <c:v>-459.09999999999991</c:v>
                </c:pt>
                <c:pt idx="481">
                  <c:v>-481.49999999999994</c:v>
                </c:pt>
                <c:pt idx="482">
                  <c:v>2574.2000000000003</c:v>
                </c:pt>
                <c:pt idx="483">
                  <c:v>312.40000000000003</c:v>
                </c:pt>
                <c:pt idx="484">
                  <c:v>320.5</c:v>
                </c:pt>
                <c:pt idx="485">
                  <c:v>-1999.5000000000005</c:v>
                </c:pt>
                <c:pt idx="486">
                  <c:v>-1150.8</c:v>
                </c:pt>
                <c:pt idx="487">
                  <c:v>-1127.3</c:v>
                </c:pt>
                <c:pt idx="488">
                  <c:v>-16.600000000000005</c:v>
                </c:pt>
                <c:pt idx="489">
                  <c:v>-24.599999999999998</c:v>
                </c:pt>
                <c:pt idx="490">
                  <c:v>-478.8</c:v>
                </c:pt>
                <c:pt idx="491">
                  <c:v>-501.69999999999993</c:v>
                </c:pt>
                <c:pt idx="492">
                  <c:v>303.3</c:v>
                </c:pt>
                <c:pt idx="493">
                  <c:v>311.09999999999997</c:v>
                </c:pt>
                <c:pt idx="494">
                  <c:v>-2123.5</c:v>
                </c:pt>
                <c:pt idx="495">
                  <c:v>-1157.8</c:v>
                </c:pt>
                <c:pt idx="496">
                  <c:v>-1136.2000000000003</c:v>
                </c:pt>
                <c:pt idx="497">
                  <c:v>5658.1000000000013</c:v>
                </c:pt>
                <c:pt idx="498">
                  <c:v>-20.699999999999996</c:v>
                </c:pt>
                <c:pt idx="499">
                  <c:v>-28.900000000000002</c:v>
                </c:pt>
                <c:pt idx="500">
                  <c:v>-488.69999999999987</c:v>
                </c:pt>
                <c:pt idx="501">
                  <c:v>-512.40000000000009</c:v>
                </c:pt>
                <c:pt idx="502">
                  <c:v>313.40000000000003</c:v>
                </c:pt>
                <c:pt idx="503">
                  <c:v>321.69999999999993</c:v>
                </c:pt>
                <c:pt idx="504">
                  <c:v>-1164</c:v>
                </c:pt>
                <c:pt idx="505">
                  <c:v>-1140.9000000000003</c:v>
                </c:pt>
                <c:pt idx="506">
                  <c:v>6142.0999999999995</c:v>
                </c:pt>
                <c:pt idx="507">
                  <c:v>-28.3</c:v>
                </c:pt>
                <c:pt idx="508">
                  <c:v>-36.299999999999997</c:v>
                </c:pt>
                <c:pt idx="509">
                  <c:v>133.4</c:v>
                </c:pt>
                <c:pt idx="510">
                  <c:v>-502.19999999999982</c:v>
                </c:pt>
                <c:pt idx="511">
                  <c:v>-527.1</c:v>
                </c:pt>
                <c:pt idx="512">
                  <c:v>324</c:v>
                </c:pt>
                <c:pt idx="513">
                  <c:v>332.2</c:v>
                </c:pt>
                <c:pt idx="514">
                  <c:v>-1164.5</c:v>
                </c:pt>
                <c:pt idx="515">
                  <c:v>-1140.2</c:v>
                </c:pt>
                <c:pt idx="516">
                  <c:v>-18.899999999999995</c:v>
                </c:pt>
                <c:pt idx="517">
                  <c:v>-27.200000000000003</c:v>
                </c:pt>
                <c:pt idx="518">
                  <c:v>294.60000000000002</c:v>
                </c:pt>
                <c:pt idx="519">
                  <c:v>-477.59999999999997</c:v>
                </c:pt>
                <c:pt idx="520">
                  <c:v>-500.70000000000016</c:v>
                </c:pt>
                <c:pt idx="521">
                  <c:v>2287.5000000000005</c:v>
                </c:pt>
                <c:pt idx="522">
                  <c:v>314.20000000000005</c:v>
                </c:pt>
                <c:pt idx="523">
                  <c:v>321.90000000000003</c:v>
                </c:pt>
                <c:pt idx="524">
                  <c:v>-1108.7</c:v>
                </c:pt>
                <c:pt idx="525">
                  <c:v>-1084.4000000000001</c:v>
                </c:pt>
                <c:pt idx="526">
                  <c:v>-25.4</c:v>
                </c:pt>
                <c:pt idx="527">
                  <c:v>-32.9</c:v>
                </c:pt>
                <c:pt idx="528">
                  <c:v>-477.00000000000011</c:v>
                </c:pt>
                <c:pt idx="529">
                  <c:v>-500.6</c:v>
                </c:pt>
                <c:pt idx="530">
                  <c:v>4968.1000000000004</c:v>
                </c:pt>
                <c:pt idx="531">
                  <c:v>322.29999999999995</c:v>
                </c:pt>
                <c:pt idx="532">
                  <c:v>330.2999999999999</c:v>
                </c:pt>
                <c:pt idx="533">
                  <c:v>-2165.9</c:v>
                </c:pt>
                <c:pt idx="534">
                  <c:v>-1152.4000000000001</c:v>
                </c:pt>
                <c:pt idx="535">
                  <c:v>-1127.9000000000003</c:v>
                </c:pt>
                <c:pt idx="536">
                  <c:v>-22.599999999999998</c:v>
                </c:pt>
                <c:pt idx="537">
                  <c:v>-30.299999999999994</c:v>
                </c:pt>
                <c:pt idx="538">
                  <c:v>-514.6</c:v>
                </c:pt>
                <c:pt idx="539">
                  <c:v>-538.70000000000005</c:v>
                </c:pt>
                <c:pt idx="540">
                  <c:v>314.70000000000005</c:v>
                </c:pt>
                <c:pt idx="541">
                  <c:v>322.19999999999993</c:v>
                </c:pt>
                <c:pt idx="542">
                  <c:v>-1867.1</c:v>
                </c:pt>
                <c:pt idx="543">
                  <c:v>-1142.5999999999999</c:v>
                </c:pt>
                <c:pt idx="544">
                  <c:v>-1119.3000000000002</c:v>
                </c:pt>
                <c:pt idx="545">
                  <c:v>6796.2000000000016</c:v>
                </c:pt>
                <c:pt idx="546">
                  <c:v>-28.500000000000004</c:v>
                </c:pt>
                <c:pt idx="547">
                  <c:v>-36.199999999999996</c:v>
                </c:pt>
                <c:pt idx="548">
                  <c:v>-513.70000000000005</c:v>
                </c:pt>
                <c:pt idx="549">
                  <c:v>-538.60000000000014</c:v>
                </c:pt>
                <c:pt idx="550">
                  <c:v>321.99999999999994</c:v>
                </c:pt>
                <c:pt idx="551">
                  <c:v>329.6</c:v>
                </c:pt>
                <c:pt idx="552">
                  <c:v>-1140.5</c:v>
                </c:pt>
                <c:pt idx="553">
                  <c:v>-1116.1000000000001</c:v>
                </c:pt>
                <c:pt idx="554">
                  <c:v>6527.7999999999993</c:v>
                </c:pt>
                <c:pt idx="555">
                  <c:v>-39.9</c:v>
                </c:pt>
                <c:pt idx="556">
                  <c:v>-47.5</c:v>
                </c:pt>
                <c:pt idx="557">
                  <c:v>439.00000000000006</c:v>
                </c:pt>
                <c:pt idx="558">
                  <c:v>-513.00000000000011</c:v>
                </c:pt>
                <c:pt idx="559">
                  <c:v>-539.20000000000016</c:v>
                </c:pt>
                <c:pt idx="560">
                  <c:v>334.00000000000006</c:v>
                </c:pt>
                <c:pt idx="561">
                  <c:v>341.7</c:v>
                </c:pt>
                <c:pt idx="562">
                  <c:v>-1142.0999999999999</c:v>
                </c:pt>
                <c:pt idx="563">
                  <c:v>-1116.3</c:v>
                </c:pt>
                <c:pt idx="564">
                  <c:v>-32.399999999999991</c:v>
                </c:pt>
                <c:pt idx="565">
                  <c:v>-40.200000000000003</c:v>
                </c:pt>
                <c:pt idx="566">
                  <c:v>162.69999999999999</c:v>
                </c:pt>
                <c:pt idx="567">
                  <c:v>-493.59999999999997</c:v>
                </c:pt>
                <c:pt idx="568">
                  <c:v>-518.5</c:v>
                </c:pt>
                <c:pt idx="569">
                  <c:v>5655.0999999999995</c:v>
                </c:pt>
                <c:pt idx="570">
                  <c:v>329.59999999999991</c:v>
                </c:pt>
                <c:pt idx="571">
                  <c:v>337.20000000000005</c:v>
                </c:pt>
                <c:pt idx="572">
                  <c:v>-1117.3999999999999</c:v>
                </c:pt>
                <c:pt idx="573">
                  <c:v>-1091.3999999999999</c:v>
                </c:pt>
                <c:pt idx="574">
                  <c:v>-38</c:v>
                </c:pt>
                <c:pt idx="575">
                  <c:v>-45.499999999999993</c:v>
                </c:pt>
                <c:pt idx="576">
                  <c:v>-498.90000000000009</c:v>
                </c:pt>
                <c:pt idx="577">
                  <c:v>-524.59999999999991</c:v>
                </c:pt>
                <c:pt idx="578">
                  <c:v>2770.8999999999992</c:v>
                </c:pt>
                <c:pt idx="579">
                  <c:v>339.30000000000007</c:v>
                </c:pt>
                <c:pt idx="580">
                  <c:v>347.1</c:v>
                </c:pt>
                <c:pt idx="581">
                  <c:v>-1643.8000000000002</c:v>
                </c:pt>
                <c:pt idx="582">
                  <c:v>-1155.0999999999999</c:v>
                </c:pt>
                <c:pt idx="583">
                  <c:v>-1128.0999999999999</c:v>
                </c:pt>
                <c:pt idx="584">
                  <c:v>-39.099999999999994</c:v>
                </c:pt>
                <c:pt idx="585">
                  <c:v>-46.699999999999996</c:v>
                </c:pt>
                <c:pt idx="586">
                  <c:v>-534.40000000000009</c:v>
                </c:pt>
                <c:pt idx="587">
                  <c:v>-560.99999999999989</c:v>
                </c:pt>
                <c:pt idx="588">
                  <c:v>334.79999999999995</c:v>
                </c:pt>
                <c:pt idx="589">
                  <c:v>342.00000000000006</c:v>
                </c:pt>
                <c:pt idx="590">
                  <c:v>-1872.7999999999997</c:v>
                </c:pt>
                <c:pt idx="591">
                  <c:v>-1128.2999999999997</c:v>
                </c:pt>
                <c:pt idx="592">
                  <c:v>-1102.4000000000001</c:v>
                </c:pt>
                <c:pt idx="593">
                  <c:v>7017.0999999999995</c:v>
                </c:pt>
                <c:pt idx="594">
                  <c:v>-45.599999999999994</c:v>
                </c:pt>
                <c:pt idx="595">
                  <c:v>-53.2</c:v>
                </c:pt>
                <c:pt idx="596">
                  <c:v>-503.8</c:v>
                </c:pt>
                <c:pt idx="597">
                  <c:v>-530.70000000000005</c:v>
                </c:pt>
                <c:pt idx="598">
                  <c:v>335.10000000000008</c:v>
                </c:pt>
                <c:pt idx="599">
                  <c:v>342.6</c:v>
                </c:pt>
                <c:pt idx="600">
                  <c:v>-1122.2</c:v>
                </c:pt>
                <c:pt idx="601">
                  <c:v>-1095.4999999999998</c:v>
                </c:pt>
                <c:pt idx="602">
                  <c:v>6812.7999999999984</c:v>
                </c:pt>
                <c:pt idx="603">
                  <c:v>-51.6</c:v>
                </c:pt>
                <c:pt idx="604">
                  <c:v>-58.999999999999993</c:v>
                </c:pt>
                <c:pt idx="605">
                  <c:v>259.79999999999995</c:v>
                </c:pt>
                <c:pt idx="606">
                  <c:v>-508.7999999999999</c:v>
                </c:pt>
                <c:pt idx="607">
                  <c:v>-536.49999999999989</c:v>
                </c:pt>
                <c:pt idx="608">
                  <c:v>342.90000000000003</c:v>
                </c:pt>
                <c:pt idx="609">
                  <c:v>350.2999999999999</c:v>
                </c:pt>
                <c:pt idx="610">
                  <c:v>-1123.9999999999998</c:v>
                </c:pt>
                <c:pt idx="611">
                  <c:v>-1096.6000000000001</c:v>
                </c:pt>
                <c:pt idx="612">
                  <c:v>-47.400000000000006</c:v>
                </c:pt>
                <c:pt idx="613">
                  <c:v>-54.699999999999989</c:v>
                </c:pt>
                <c:pt idx="614">
                  <c:v>464.59999999999997</c:v>
                </c:pt>
                <c:pt idx="615">
                  <c:v>-497.00000000000006</c:v>
                </c:pt>
                <c:pt idx="616">
                  <c:v>-523.89999999999986</c:v>
                </c:pt>
                <c:pt idx="617">
                  <c:v>2880.5999999999995</c:v>
                </c:pt>
                <c:pt idx="618">
                  <c:v>338.2</c:v>
                </c:pt>
                <c:pt idx="619">
                  <c:v>345.5</c:v>
                </c:pt>
                <c:pt idx="620">
                  <c:v>-1100.5999999999999</c:v>
                </c:pt>
                <c:pt idx="621">
                  <c:v>-1072.8000000000002</c:v>
                </c:pt>
                <c:pt idx="622">
                  <c:v>-50.8</c:v>
                </c:pt>
                <c:pt idx="623">
                  <c:v>-57.999999999999993</c:v>
                </c:pt>
                <c:pt idx="624">
                  <c:v>-505.40000000000003</c:v>
                </c:pt>
                <c:pt idx="625">
                  <c:v>-532.69999999999993</c:v>
                </c:pt>
                <c:pt idx="626">
                  <c:v>5526.4</c:v>
                </c:pt>
                <c:pt idx="627">
                  <c:v>350.3</c:v>
                </c:pt>
                <c:pt idx="628">
                  <c:v>358.59999999999991</c:v>
                </c:pt>
                <c:pt idx="629">
                  <c:v>-2004.5999999999995</c:v>
                </c:pt>
                <c:pt idx="630">
                  <c:v>-1166.5</c:v>
                </c:pt>
                <c:pt idx="631">
                  <c:v>-1138.0999999999997</c:v>
                </c:pt>
                <c:pt idx="632">
                  <c:v>-48.9</c:v>
                </c:pt>
                <c:pt idx="633">
                  <c:v>-56.29999999999999</c:v>
                </c:pt>
                <c:pt idx="634">
                  <c:v>-548.29999999999984</c:v>
                </c:pt>
                <c:pt idx="635">
                  <c:v>-576.5</c:v>
                </c:pt>
                <c:pt idx="636">
                  <c:v>349.3</c:v>
                </c:pt>
                <c:pt idx="637">
                  <c:v>356.4</c:v>
                </c:pt>
                <c:pt idx="638">
                  <c:v>-1687.8999999999996</c:v>
                </c:pt>
                <c:pt idx="639">
                  <c:v>-1131.4000000000001</c:v>
                </c:pt>
                <c:pt idx="640">
                  <c:v>-1103.3999999999999</c:v>
                </c:pt>
                <c:pt idx="641">
                  <c:v>7109.8000000000011</c:v>
                </c:pt>
                <c:pt idx="642">
                  <c:v>-52.6</c:v>
                </c:pt>
                <c:pt idx="643">
                  <c:v>-60</c:v>
                </c:pt>
                <c:pt idx="644">
                  <c:v>-512.70000000000005</c:v>
                </c:pt>
                <c:pt idx="645">
                  <c:v>-540.70000000000005</c:v>
                </c:pt>
                <c:pt idx="646">
                  <c:v>344.09999999999997</c:v>
                </c:pt>
                <c:pt idx="647">
                  <c:v>351.40000000000003</c:v>
                </c:pt>
                <c:pt idx="648">
                  <c:v>-1119.0999999999999</c:v>
                </c:pt>
                <c:pt idx="649">
                  <c:v>-1091.0999999999997</c:v>
                </c:pt>
                <c:pt idx="650">
                  <c:v>7559.5</c:v>
                </c:pt>
                <c:pt idx="651">
                  <c:v>-55.6</c:v>
                </c:pt>
                <c:pt idx="652">
                  <c:v>-63</c:v>
                </c:pt>
                <c:pt idx="653">
                  <c:v>552.99999999999989</c:v>
                </c:pt>
                <c:pt idx="654">
                  <c:v>-509.99999999999977</c:v>
                </c:pt>
                <c:pt idx="655">
                  <c:v>-538.39999999999986</c:v>
                </c:pt>
                <c:pt idx="656">
                  <c:v>348.99999999999994</c:v>
                </c:pt>
                <c:pt idx="657">
                  <c:v>356.50000000000006</c:v>
                </c:pt>
                <c:pt idx="658">
                  <c:v>-1129.3</c:v>
                </c:pt>
                <c:pt idx="659">
                  <c:v>-1100.8</c:v>
                </c:pt>
                <c:pt idx="660">
                  <c:v>-54.900000000000006</c:v>
                </c:pt>
                <c:pt idx="661">
                  <c:v>-62.3</c:v>
                </c:pt>
                <c:pt idx="662">
                  <c:v>300.8</c:v>
                </c:pt>
                <c:pt idx="663">
                  <c:v>-502.9</c:v>
                </c:pt>
                <c:pt idx="664">
                  <c:v>-531.20000000000016</c:v>
                </c:pt>
                <c:pt idx="665">
                  <c:v>4505.1000000000004</c:v>
                </c:pt>
                <c:pt idx="666">
                  <c:v>345.8</c:v>
                </c:pt>
                <c:pt idx="667">
                  <c:v>353.3</c:v>
                </c:pt>
                <c:pt idx="668">
                  <c:v>-1131.3000000000002</c:v>
                </c:pt>
                <c:pt idx="669">
                  <c:v>-1102.9000000000003</c:v>
                </c:pt>
                <c:pt idx="670">
                  <c:v>-53.800000000000004</c:v>
                </c:pt>
                <c:pt idx="671">
                  <c:v>-61.199999999999996</c:v>
                </c:pt>
                <c:pt idx="672">
                  <c:v>-511.30000000000013</c:v>
                </c:pt>
                <c:pt idx="673">
                  <c:v>-539.69999999999982</c:v>
                </c:pt>
                <c:pt idx="674">
                  <c:v>2582.3999999999996</c:v>
                </c:pt>
                <c:pt idx="675">
                  <c:v>350.1</c:v>
                </c:pt>
                <c:pt idx="676">
                  <c:v>357.99999999999994</c:v>
                </c:pt>
                <c:pt idx="677">
                  <c:v>-2411.9</c:v>
                </c:pt>
                <c:pt idx="678">
                  <c:v>-1143.3</c:v>
                </c:pt>
                <c:pt idx="679">
                  <c:v>-1114.6000000000001</c:v>
                </c:pt>
                <c:pt idx="680">
                  <c:v>-53.900000000000006</c:v>
                </c:pt>
                <c:pt idx="681">
                  <c:v>-61.199999999999996</c:v>
                </c:pt>
                <c:pt idx="682">
                  <c:v>-544.40000000000009</c:v>
                </c:pt>
                <c:pt idx="683">
                  <c:v>-573.0999999999998</c:v>
                </c:pt>
                <c:pt idx="684">
                  <c:v>351.29999999999995</c:v>
                </c:pt>
                <c:pt idx="685">
                  <c:v>358.2</c:v>
                </c:pt>
                <c:pt idx="686">
                  <c:v>-2782</c:v>
                </c:pt>
                <c:pt idx="687">
                  <c:v>-1104.4999999999998</c:v>
                </c:pt>
                <c:pt idx="688">
                  <c:v>-1076.0000000000002</c:v>
                </c:pt>
                <c:pt idx="689">
                  <c:v>5580.0000000000009</c:v>
                </c:pt>
                <c:pt idx="690">
                  <c:v>-55.899999999999991</c:v>
                </c:pt>
                <c:pt idx="691">
                  <c:v>-62.6</c:v>
                </c:pt>
                <c:pt idx="692">
                  <c:v>-526.00000000000011</c:v>
                </c:pt>
                <c:pt idx="693">
                  <c:v>-554.30000000000007</c:v>
                </c:pt>
                <c:pt idx="694">
                  <c:v>345.2000000000001</c:v>
                </c:pt>
                <c:pt idx="695">
                  <c:v>352.00000000000006</c:v>
                </c:pt>
                <c:pt idx="696">
                  <c:v>-1091.9999999999998</c:v>
                </c:pt>
                <c:pt idx="697">
                  <c:v>-1063.5999999999999</c:v>
                </c:pt>
                <c:pt idx="698">
                  <c:v>4877.7</c:v>
                </c:pt>
                <c:pt idx="699">
                  <c:v>-56.800000000000004</c:v>
                </c:pt>
                <c:pt idx="700">
                  <c:v>-63.7</c:v>
                </c:pt>
                <c:pt idx="701">
                  <c:v>259.3</c:v>
                </c:pt>
                <c:pt idx="702">
                  <c:v>-523.49999999999989</c:v>
                </c:pt>
                <c:pt idx="703">
                  <c:v>-551.9000000000002</c:v>
                </c:pt>
                <c:pt idx="704">
                  <c:v>346.1</c:v>
                </c:pt>
                <c:pt idx="705">
                  <c:v>352.99999999999994</c:v>
                </c:pt>
                <c:pt idx="706">
                  <c:v>-1091.5</c:v>
                </c:pt>
                <c:pt idx="707">
                  <c:v>-1062.9999999999998</c:v>
                </c:pt>
                <c:pt idx="708">
                  <c:v>-56.7</c:v>
                </c:pt>
                <c:pt idx="709">
                  <c:v>-63.5</c:v>
                </c:pt>
                <c:pt idx="710">
                  <c:v>464.99999999999994</c:v>
                </c:pt>
                <c:pt idx="711">
                  <c:v>-524</c:v>
                </c:pt>
                <c:pt idx="712">
                  <c:v>-552.40000000000009</c:v>
                </c:pt>
                <c:pt idx="713">
                  <c:v>3434.1000000000008</c:v>
                </c:pt>
                <c:pt idx="714">
                  <c:v>347.39999999999992</c:v>
                </c:pt>
                <c:pt idx="715">
                  <c:v>354.3</c:v>
                </c:pt>
                <c:pt idx="716">
                  <c:v>-1106.8999999999999</c:v>
                </c:pt>
                <c:pt idx="717">
                  <c:v>-1078.3999999999999</c:v>
                </c:pt>
                <c:pt idx="718">
                  <c:v>-56.6</c:v>
                </c:pt>
                <c:pt idx="719">
                  <c:v>-63.2</c:v>
                </c:pt>
                <c:pt idx="720">
                  <c:v>-541.69999999999993</c:v>
                </c:pt>
                <c:pt idx="721">
                  <c:v>-570.29999999999995</c:v>
                </c:pt>
                <c:pt idx="722">
                  <c:v>5877.2000000000007</c:v>
                </c:pt>
                <c:pt idx="723">
                  <c:v>363.5</c:v>
                </c:pt>
                <c:pt idx="724">
                  <c:v>371.8</c:v>
                </c:pt>
                <c:pt idx="725">
                  <c:v>-2930.2999999999997</c:v>
                </c:pt>
                <c:pt idx="726">
                  <c:v>-1191.1000000000001</c:v>
                </c:pt>
                <c:pt idx="727">
                  <c:v>-1161.5999999999999</c:v>
                </c:pt>
                <c:pt idx="728">
                  <c:v>-53.099999999999987</c:v>
                </c:pt>
                <c:pt idx="729">
                  <c:v>-60.3</c:v>
                </c:pt>
                <c:pt idx="730">
                  <c:v>-603.00000000000011</c:v>
                </c:pt>
                <c:pt idx="731">
                  <c:v>-632.90000000000009</c:v>
                </c:pt>
                <c:pt idx="732">
                  <c:v>367.3</c:v>
                </c:pt>
                <c:pt idx="733">
                  <c:v>373.9</c:v>
                </c:pt>
                <c:pt idx="734">
                  <c:v>-2397.9999999999995</c:v>
                </c:pt>
                <c:pt idx="735">
                  <c:v>-1128.5</c:v>
                </c:pt>
                <c:pt idx="736">
                  <c:v>-1098.7000000000003</c:v>
                </c:pt>
                <c:pt idx="737">
                  <c:v>4826.9999999999991</c:v>
                </c:pt>
                <c:pt idx="738">
                  <c:v>-55.499999999999993</c:v>
                </c:pt>
                <c:pt idx="739">
                  <c:v>-62</c:v>
                </c:pt>
                <c:pt idx="740">
                  <c:v>-571.29999999999995</c:v>
                </c:pt>
                <c:pt idx="741">
                  <c:v>-600.40000000000009</c:v>
                </c:pt>
                <c:pt idx="742">
                  <c:v>354.40000000000003</c:v>
                </c:pt>
                <c:pt idx="743">
                  <c:v>360.7</c:v>
                </c:pt>
                <c:pt idx="744">
                  <c:v>-1098.2999999999997</c:v>
                </c:pt>
                <c:pt idx="745">
                  <c:v>-1069.2999999999997</c:v>
                </c:pt>
                <c:pt idx="746">
                  <c:v>5856.3000000000011</c:v>
                </c:pt>
                <c:pt idx="747">
                  <c:v>-55.400000000000006</c:v>
                </c:pt>
                <c:pt idx="748">
                  <c:v>-62.1</c:v>
                </c:pt>
                <c:pt idx="749">
                  <c:v>-526.79999999999984</c:v>
                </c:pt>
                <c:pt idx="750">
                  <c:v>-555.0999999999998</c:v>
                </c:pt>
                <c:pt idx="751">
                  <c:v>344.29999999999995</c:v>
                </c:pt>
                <c:pt idx="752">
                  <c:v>350.99999999999994</c:v>
                </c:pt>
                <c:pt idx="753">
                  <c:v>-1084.1999999999998</c:v>
                </c:pt>
                <c:pt idx="754">
                  <c:v>-1055.9000000000001</c:v>
                </c:pt>
                <c:pt idx="755">
                  <c:v>-56.899999999999991</c:v>
                </c:pt>
                <c:pt idx="756">
                  <c:v>-63.4</c:v>
                </c:pt>
                <c:pt idx="757">
                  <c:v>-1119.2999999999997</c:v>
                </c:pt>
                <c:pt idx="758">
                  <c:v>672.89999999999986</c:v>
                </c:pt>
                <c:pt idx="759">
                  <c:v>-1955.5</c:v>
                </c:pt>
                <c:pt idx="760">
                  <c:v>-123.49999999999999</c:v>
                </c:pt>
                <c:pt idx="761">
                  <c:v>-1574.8999999999996</c:v>
                </c:pt>
                <c:pt idx="762">
                  <c:v>707.19999999999993</c:v>
                </c:pt>
                <c:pt idx="763">
                  <c:v>-1673.5</c:v>
                </c:pt>
                <c:pt idx="764">
                  <c:v>-62.699999999999996</c:v>
                </c:pt>
                <c:pt idx="765">
                  <c:v>-63.1</c:v>
                </c:pt>
                <c:pt idx="766">
                  <c:v>-775</c:v>
                </c:pt>
                <c:pt idx="767">
                  <c:v>-803.79999999999984</c:v>
                </c:pt>
                <c:pt idx="768">
                  <c:v>349.4</c:v>
                </c:pt>
                <c:pt idx="769">
                  <c:v>349.90000000000003</c:v>
                </c:pt>
                <c:pt idx="770">
                  <c:v>-834.6</c:v>
                </c:pt>
                <c:pt idx="771">
                  <c:v>-806</c:v>
                </c:pt>
                <c:pt idx="772">
                  <c:v>-59.699999999999996</c:v>
                </c:pt>
                <c:pt idx="773">
                  <c:v>-60</c:v>
                </c:pt>
                <c:pt idx="774">
                  <c:v>-791.69999999999993</c:v>
                </c:pt>
                <c:pt idx="775">
                  <c:v>-820.1</c:v>
                </c:pt>
                <c:pt idx="776">
                  <c:v>345.7</c:v>
                </c:pt>
                <c:pt idx="777">
                  <c:v>345.8</c:v>
                </c:pt>
                <c:pt idx="778">
                  <c:v>-817.5999999999998</c:v>
                </c:pt>
                <c:pt idx="779">
                  <c:v>-789.59999999999991</c:v>
                </c:pt>
                <c:pt idx="780">
                  <c:v>-55.29999999999999</c:v>
                </c:pt>
                <c:pt idx="781">
                  <c:v>-55.199999999999996</c:v>
                </c:pt>
                <c:pt idx="782">
                  <c:v>-808.69999999999993</c:v>
                </c:pt>
                <c:pt idx="783">
                  <c:v>-836.3</c:v>
                </c:pt>
                <c:pt idx="784">
                  <c:v>340.9</c:v>
                </c:pt>
                <c:pt idx="785">
                  <c:v>339.29999999999995</c:v>
                </c:pt>
                <c:pt idx="786">
                  <c:v>-796.10000000000014</c:v>
                </c:pt>
                <c:pt idx="787">
                  <c:v>-769.19999999999993</c:v>
                </c:pt>
                <c:pt idx="788">
                  <c:v>-50.199999999999996</c:v>
                </c:pt>
                <c:pt idx="789">
                  <c:v>-49.79999999999999</c:v>
                </c:pt>
                <c:pt idx="790">
                  <c:v>-795.0999999999998</c:v>
                </c:pt>
                <c:pt idx="791">
                  <c:v>-821.69999999999982</c:v>
                </c:pt>
                <c:pt idx="792">
                  <c:v>333.3</c:v>
                </c:pt>
                <c:pt idx="793">
                  <c:v>333</c:v>
                </c:pt>
                <c:pt idx="794">
                  <c:v>-804.59999999999991</c:v>
                </c:pt>
                <c:pt idx="795">
                  <c:v>-778.39999999999986</c:v>
                </c:pt>
                <c:pt idx="796">
                  <c:v>-43.1</c:v>
                </c:pt>
                <c:pt idx="797">
                  <c:v>-42.899999999999991</c:v>
                </c:pt>
                <c:pt idx="798">
                  <c:v>-787.40000000000009</c:v>
                </c:pt>
                <c:pt idx="799">
                  <c:v>-812.90000000000009</c:v>
                </c:pt>
                <c:pt idx="800">
                  <c:v>325.49999999999989</c:v>
                </c:pt>
                <c:pt idx="801">
                  <c:v>325.40000000000003</c:v>
                </c:pt>
                <c:pt idx="802">
                  <c:v>-811.50000000000023</c:v>
                </c:pt>
                <c:pt idx="803">
                  <c:v>-786.60000000000025</c:v>
                </c:pt>
                <c:pt idx="804">
                  <c:v>-34.699999999999996</c:v>
                </c:pt>
                <c:pt idx="805">
                  <c:v>-34.599999999999994</c:v>
                </c:pt>
                <c:pt idx="806">
                  <c:v>-1586.8000000000002</c:v>
                </c:pt>
                <c:pt idx="807">
                  <c:v>635.89999999999986</c:v>
                </c:pt>
                <c:pt idx="808">
                  <c:v>-1638.4</c:v>
                </c:pt>
                <c:pt idx="809">
                  <c:v>-48.100000000000009</c:v>
                </c:pt>
                <c:pt idx="810">
                  <c:v>-1781.1</c:v>
                </c:pt>
                <c:pt idx="811">
                  <c:v>587.29999999999995</c:v>
                </c:pt>
                <c:pt idx="812">
                  <c:v>-1321.9</c:v>
                </c:pt>
                <c:pt idx="813">
                  <c:v>-14.69999999999999</c:v>
                </c:pt>
                <c:pt idx="814">
                  <c:v>-11.099999999999987</c:v>
                </c:pt>
                <c:pt idx="815">
                  <c:v>-923.50000000000011</c:v>
                </c:pt>
                <c:pt idx="816">
                  <c:v>-944.69999999999993</c:v>
                </c:pt>
                <c:pt idx="817">
                  <c:v>295.40000000000003</c:v>
                </c:pt>
                <c:pt idx="818">
                  <c:v>292</c:v>
                </c:pt>
                <c:pt idx="819">
                  <c:v>-678.29999999999984</c:v>
                </c:pt>
                <c:pt idx="820">
                  <c:v>-657.80000000000007</c:v>
                </c:pt>
                <c:pt idx="821">
                  <c:v>-2.9999999999999916</c:v>
                </c:pt>
                <c:pt idx="822">
                  <c:v>0.30000000000000027</c:v>
                </c:pt>
                <c:pt idx="823">
                  <c:v>9025.5</c:v>
                </c:pt>
                <c:pt idx="824">
                  <c:v>-915.90000000000009</c:v>
                </c:pt>
                <c:pt idx="825">
                  <c:v>-939.19999999999993</c:v>
                </c:pt>
                <c:pt idx="826">
                  <c:v>310.79999999999995</c:v>
                </c:pt>
                <c:pt idx="827">
                  <c:v>307.39999999999998</c:v>
                </c:pt>
                <c:pt idx="828">
                  <c:v>-690.50000000000011</c:v>
                </c:pt>
                <c:pt idx="829">
                  <c:v>-667.70000000000016</c:v>
                </c:pt>
                <c:pt idx="830">
                  <c:v>-18.400000000000006</c:v>
                </c:pt>
                <c:pt idx="831">
                  <c:v>-15.200000000000003</c:v>
                </c:pt>
                <c:pt idx="832">
                  <c:v>4003.6</c:v>
                </c:pt>
                <c:pt idx="833">
                  <c:v>-926.80000000000007</c:v>
                </c:pt>
                <c:pt idx="834">
                  <c:v>-952.09999999999968</c:v>
                </c:pt>
                <c:pt idx="835">
                  <c:v>-2298.9999999999995</c:v>
                </c:pt>
                <c:pt idx="836">
                  <c:v>325.60000000000002</c:v>
                </c:pt>
                <c:pt idx="837">
                  <c:v>322.39999999999992</c:v>
                </c:pt>
                <c:pt idx="838">
                  <c:v>-723.2</c:v>
                </c:pt>
                <c:pt idx="839">
                  <c:v>-699.09999999999991</c:v>
                </c:pt>
                <c:pt idx="840">
                  <c:v>-19.999999999999996</c:v>
                </c:pt>
                <c:pt idx="841">
                  <c:v>-16.400000000000002</c:v>
                </c:pt>
                <c:pt idx="842">
                  <c:v>-981.2</c:v>
                </c:pt>
                <c:pt idx="843">
                  <c:v>-1004.5999999999999</c:v>
                </c:pt>
                <c:pt idx="844">
                  <c:v>-2978</c:v>
                </c:pt>
                <c:pt idx="845">
                  <c:v>314.89999999999998</c:v>
                </c:pt>
                <c:pt idx="846">
                  <c:v>310.39999999999992</c:v>
                </c:pt>
                <c:pt idx="847">
                  <c:v>4583.8999999999996</c:v>
                </c:pt>
                <c:pt idx="848">
                  <c:v>-705.99999999999989</c:v>
                </c:pt>
                <c:pt idx="849">
                  <c:v>-681.80000000000018</c:v>
                </c:pt>
                <c:pt idx="850">
                  <c:v>-23.499999999999996</c:v>
                </c:pt>
                <c:pt idx="851">
                  <c:v>-19.600000000000005</c:v>
                </c:pt>
                <c:pt idx="852">
                  <c:v>-982.49999999999989</c:v>
                </c:pt>
                <c:pt idx="853">
                  <c:v>-1006.1</c:v>
                </c:pt>
                <c:pt idx="854">
                  <c:v>319.09999999999997</c:v>
                </c:pt>
                <c:pt idx="855">
                  <c:v>315.09999999999997</c:v>
                </c:pt>
                <c:pt idx="856">
                  <c:v>5046.0999999999995</c:v>
                </c:pt>
                <c:pt idx="857">
                  <c:v>-697.70000000000016</c:v>
                </c:pt>
                <c:pt idx="858">
                  <c:v>-672.10000000000014</c:v>
                </c:pt>
                <c:pt idx="859">
                  <c:v>59.799999999999983</c:v>
                </c:pt>
                <c:pt idx="860">
                  <c:v>-31.599999999999994</c:v>
                </c:pt>
                <c:pt idx="861">
                  <c:v>-27.5</c:v>
                </c:pt>
                <c:pt idx="862">
                  <c:v>-971.4</c:v>
                </c:pt>
                <c:pt idx="863">
                  <c:v>-995.8</c:v>
                </c:pt>
                <c:pt idx="864">
                  <c:v>323.19999999999993</c:v>
                </c:pt>
                <c:pt idx="865">
                  <c:v>319.30000000000007</c:v>
                </c:pt>
                <c:pt idx="866">
                  <c:v>-687.19999999999993</c:v>
                </c:pt>
                <c:pt idx="867">
                  <c:v>-663.4</c:v>
                </c:pt>
                <c:pt idx="868">
                  <c:v>340.30000000000007</c:v>
                </c:pt>
                <c:pt idx="869">
                  <c:v>-21.499999999999996</c:v>
                </c:pt>
                <c:pt idx="870">
                  <c:v>-17.599999999999994</c:v>
                </c:pt>
                <c:pt idx="871">
                  <c:v>5177.4999999999991</c:v>
                </c:pt>
                <c:pt idx="872">
                  <c:v>-941.10000000000014</c:v>
                </c:pt>
                <c:pt idx="873">
                  <c:v>-966.70000000000016</c:v>
                </c:pt>
                <c:pt idx="874">
                  <c:v>324.5</c:v>
                </c:pt>
                <c:pt idx="875">
                  <c:v>320.2</c:v>
                </c:pt>
                <c:pt idx="876">
                  <c:v>-645.49999999999989</c:v>
                </c:pt>
                <c:pt idx="877">
                  <c:v>-620.5</c:v>
                </c:pt>
                <c:pt idx="878">
                  <c:v>-36.799999999999997</c:v>
                </c:pt>
                <c:pt idx="879">
                  <c:v>-32.500000000000007</c:v>
                </c:pt>
                <c:pt idx="880">
                  <c:v>10871.7</c:v>
                </c:pt>
                <c:pt idx="881">
                  <c:v>-957.39999999999975</c:v>
                </c:pt>
                <c:pt idx="882">
                  <c:v>-986.40000000000009</c:v>
                </c:pt>
                <c:pt idx="883">
                  <c:v>-3461.4999999999995</c:v>
                </c:pt>
                <c:pt idx="884">
                  <c:v>360.20000000000005</c:v>
                </c:pt>
                <c:pt idx="885">
                  <c:v>356.59999999999997</c:v>
                </c:pt>
                <c:pt idx="886">
                  <c:v>-759.70000000000016</c:v>
                </c:pt>
                <c:pt idx="887">
                  <c:v>-731.89999999999986</c:v>
                </c:pt>
                <c:pt idx="888">
                  <c:v>-41.199999999999996</c:v>
                </c:pt>
                <c:pt idx="889">
                  <c:v>-37.199999999999996</c:v>
                </c:pt>
                <c:pt idx="890">
                  <c:v>-1039.8</c:v>
                </c:pt>
                <c:pt idx="891">
                  <c:v>-1067.3</c:v>
                </c:pt>
                <c:pt idx="892">
                  <c:v>-2557.3000000000002</c:v>
                </c:pt>
                <c:pt idx="893">
                  <c:v>351.80000000000007</c:v>
                </c:pt>
                <c:pt idx="894">
                  <c:v>346.89999999999992</c:v>
                </c:pt>
                <c:pt idx="895">
                  <c:v>3861.8000000000006</c:v>
                </c:pt>
                <c:pt idx="896">
                  <c:v>-721.50000000000011</c:v>
                </c:pt>
                <c:pt idx="897">
                  <c:v>-694.30000000000007</c:v>
                </c:pt>
                <c:pt idx="898">
                  <c:v>-39.800000000000004</c:v>
                </c:pt>
                <c:pt idx="899">
                  <c:v>-35.4</c:v>
                </c:pt>
                <c:pt idx="900">
                  <c:v>-1031.2</c:v>
                </c:pt>
                <c:pt idx="901">
                  <c:v>-1057.7999999999997</c:v>
                </c:pt>
                <c:pt idx="902">
                  <c:v>344.5</c:v>
                </c:pt>
                <c:pt idx="903">
                  <c:v>339.9</c:v>
                </c:pt>
                <c:pt idx="904">
                  <c:v>3874.7</c:v>
                </c:pt>
                <c:pt idx="905">
                  <c:v>-698.30000000000018</c:v>
                </c:pt>
                <c:pt idx="906">
                  <c:v>-670.8</c:v>
                </c:pt>
                <c:pt idx="907">
                  <c:v>553.09999999999991</c:v>
                </c:pt>
                <c:pt idx="908">
                  <c:v>-45.8</c:v>
                </c:pt>
                <c:pt idx="909">
                  <c:v>-41.8</c:v>
                </c:pt>
                <c:pt idx="910">
                  <c:v>-975.69999999999982</c:v>
                </c:pt>
                <c:pt idx="911">
                  <c:v>-1002.1999999999998</c:v>
                </c:pt>
                <c:pt idx="912">
                  <c:v>336.5</c:v>
                </c:pt>
                <c:pt idx="913">
                  <c:v>332.29999999999995</c:v>
                </c:pt>
                <c:pt idx="914">
                  <c:v>-673.19999999999982</c:v>
                </c:pt>
                <c:pt idx="915">
                  <c:v>-647.30000000000007</c:v>
                </c:pt>
                <c:pt idx="916">
                  <c:v>115.79999999999994</c:v>
                </c:pt>
                <c:pt idx="917">
                  <c:v>-37.700000000000003</c:v>
                </c:pt>
                <c:pt idx="918">
                  <c:v>-33.4</c:v>
                </c:pt>
                <c:pt idx="919">
                  <c:v>10192.799999999999</c:v>
                </c:pt>
                <c:pt idx="920">
                  <c:v>-969.5999999999998</c:v>
                </c:pt>
                <c:pt idx="921">
                  <c:v>-998.6</c:v>
                </c:pt>
                <c:pt idx="922">
                  <c:v>360.7999999999999</c:v>
                </c:pt>
                <c:pt idx="923">
                  <c:v>357.9</c:v>
                </c:pt>
                <c:pt idx="924">
                  <c:v>-763.00000000000011</c:v>
                </c:pt>
                <c:pt idx="925">
                  <c:v>-734.49999999999989</c:v>
                </c:pt>
                <c:pt idx="926">
                  <c:v>-48.4</c:v>
                </c:pt>
                <c:pt idx="927">
                  <c:v>-45.099999999999994</c:v>
                </c:pt>
                <c:pt idx="928">
                  <c:v>5308.0999999999985</c:v>
                </c:pt>
                <c:pt idx="929">
                  <c:v>-1005.9999999999999</c:v>
                </c:pt>
                <c:pt idx="930">
                  <c:v>-1037.9999999999998</c:v>
                </c:pt>
                <c:pt idx="931">
                  <c:v>-2760.6</c:v>
                </c:pt>
                <c:pt idx="932">
                  <c:v>394.39999999999992</c:v>
                </c:pt>
                <c:pt idx="933">
                  <c:v>391.50000000000006</c:v>
                </c:pt>
                <c:pt idx="934">
                  <c:v>-862.99999999999989</c:v>
                </c:pt>
                <c:pt idx="935">
                  <c:v>-832.10000000000014</c:v>
                </c:pt>
                <c:pt idx="936">
                  <c:v>-50.5</c:v>
                </c:pt>
                <c:pt idx="937">
                  <c:v>-47.3</c:v>
                </c:pt>
                <c:pt idx="938">
                  <c:v>-1099.5</c:v>
                </c:pt>
                <c:pt idx="939">
                  <c:v>-1130.2</c:v>
                </c:pt>
                <c:pt idx="940">
                  <c:v>-3699.4999999999991</c:v>
                </c:pt>
                <c:pt idx="941">
                  <c:v>387.29999999999995</c:v>
                </c:pt>
                <c:pt idx="942">
                  <c:v>382.2</c:v>
                </c:pt>
                <c:pt idx="943">
                  <c:v>5179.1999999999989</c:v>
                </c:pt>
                <c:pt idx="944">
                  <c:v>-779.9</c:v>
                </c:pt>
                <c:pt idx="945">
                  <c:v>-750.3</c:v>
                </c:pt>
                <c:pt idx="946">
                  <c:v>-52.7</c:v>
                </c:pt>
                <c:pt idx="947">
                  <c:v>-49</c:v>
                </c:pt>
                <c:pt idx="948">
                  <c:v>-1036.5999999999999</c:v>
                </c:pt>
                <c:pt idx="949">
                  <c:v>-1066</c:v>
                </c:pt>
                <c:pt idx="950">
                  <c:v>367.5</c:v>
                </c:pt>
                <c:pt idx="951">
                  <c:v>363.39999999999992</c:v>
                </c:pt>
                <c:pt idx="952">
                  <c:v>4358.4000000000005</c:v>
                </c:pt>
                <c:pt idx="953">
                  <c:v>-744.59999999999991</c:v>
                </c:pt>
                <c:pt idx="954">
                  <c:v>-715.4</c:v>
                </c:pt>
                <c:pt idx="955">
                  <c:v>264.89999999999998</c:v>
                </c:pt>
                <c:pt idx="956">
                  <c:v>-57.199999999999996</c:v>
                </c:pt>
                <c:pt idx="957">
                  <c:v>-53.899999999999991</c:v>
                </c:pt>
                <c:pt idx="958">
                  <c:v>-968.99999999999989</c:v>
                </c:pt>
                <c:pt idx="959">
                  <c:v>-997.5</c:v>
                </c:pt>
                <c:pt idx="960">
                  <c:v>354.3</c:v>
                </c:pt>
                <c:pt idx="961">
                  <c:v>350.8</c:v>
                </c:pt>
                <c:pt idx="962">
                  <c:v>-710.69999999999993</c:v>
                </c:pt>
                <c:pt idx="963">
                  <c:v>-682.6</c:v>
                </c:pt>
                <c:pt idx="964">
                  <c:v>596.4</c:v>
                </c:pt>
                <c:pt idx="965">
                  <c:v>-51.3</c:v>
                </c:pt>
                <c:pt idx="966">
                  <c:v>-47.5</c:v>
                </c:pt>
                <c:pt idx="967">
                  <c:v>5675.800000000002</c:v>
                </c:pt>
                <c:pt idx="968">
                  <c:v>-980.4000000000002</c:v>
                </c:pt>
                <c:pt idx="969">
                  <c:v>-1011.3</c:v>
                </c:pt>
                <c:pt idx="970">
                  <c:v>378.6</c:v>
                </c:pt>
                <c:pt idx="971">
                  <c:v>375.99999999999994</c:v>
                </c:pt>
                <c:pt idx="972">
                  <c:v>-799.19999999999993</c:v>
                </c:pt>
                <c:pt idx="973">
                  <c:v>-768.80000000000018</c:v>
                </c:pt>
                <c:pt idx="974">
                  <c:v>-58.9</c:v>
                </c:pt>
                <c:pt idx="975">
                  <c:v>-55.800000000000004</c:v>
                </c:pt>
                <c:pt idx="976">
                  <c:v>11053</c:v>
                </c:pt>
                <c:pt idx="977">
                  <c:v>-1028.5999999999999</c:v>
                </c:pt>
                <c:pt idx="978">
                  <c:v>-1063.5999999999999</c:v>
                </c:pt>
                <c:pt idx="979">
                  <c:v>-3963.0000000000009</c:v>
                </c:pt>
                <c:pt idx="980">
                  <c:v>434.50000000000006</c:v>
                </c:pt>
                <c:pt idx="981">
                  <c:v>432.99999999999989</c:v>
                </c:pt>
                <c:pt idx="982">
                  <c:v>-1010.4000000000001</c:v>
                </c:pt>
                <c:pt idx="983">
                  <c:v>-975.80000000000007</c:v>
                </c:pt>
                <c:pt idx="984">
                  <c:v>-58.499999999999993</c:v>
                </c:pt>
                <c:pt idx="985">
                  <c:v>-56.2</c:v>
                </c:pt>
                <c:pt idx="986">
                  <c:v>-1158.2999999999997</c:v>
                </c:pt>
                <c:pt idx="987">
                  <c:v>-1192.8999999999999</c:v>
                </c:pt>
                <c:pt idx="988">
                  <c:v>-2895.2</c:v>
                </c:pt>
                <c:pt idx="989">
                  <c:v>430.00000000000006</c:v>
                </c:pt>
                <c:pt idx="990">
                  <c:v>425.6</c:v>
                </c:pt>
                <c:pt idx="991">
                  <c:v>3120.7000000000003</c:v>
                </c:pt>
                <c:pt idx="992">
                  <c:v>-904.00000000000011</c:v>
                </c:pt>
                <c:pt idx="993">
                  <c:v>-871.1</c:v>
                </c:pt>
                <c:pt idx="994">
                  <c:v>-57.099999999999994</c:v>
                </c:pt>
                <c:pt idx="995">
                  <c:v>-53.800000000000004</c:v>
                </c:pt>
                <c:pt idx="996">
                  <c:v>-1144.2</c:v>
                </c:pt>
                <c:pt idx="997">
                  <c:v>-1176.9000000000001</c:v>
                </c:pt>
                <c:pt idx="998">
                  <c:v>409.70000000000005</c:v>
                </c:pt>
                <c:pt idx="999">
                  <c:v>405.40000000000003</c:v>
                </c:pt>
                <c:pt idx="1000">
                  <c:v>3666.2999999999997</c:v>
                </c:pt>
                <c:pt idx="1001">
                  <c:v>-846.4000000000002</c:v>
                </c:pt>
                <c:pt idx="1002">
                  <c:v>-814.8</c:v>
                </c:pt>
                <c:pt idx="1003">
                  <c:v>656.7</c:v>
                </c:pt>
                <c:pt idx="1004">
                  <c:v>-59.400000000000006</c:v>
                </c:pt>
                <c:pt idx="1005">
                  <c:v>-56.29999999999999</c:v>
                </c:pt>
                <c:pt idx="1006">
                  <c:v>-1058</c:v>
                </c:pt>
                <c:pt idx="1007">
                  <c:v>-1089.4000000000001</c:v>
                </c:pt>
                <c:pt idx="1008">
                  <c:v>386.9</c:v>
                </c:pt>
                <c:pt idx="1009">
                  <c:v>383.09999999999997</c:v>
                </c:pt>
                <c:pt idx="1010">
                  <c:v>-790</c:v>
                </c:pt>
                <c:pt idx="1011">
                  <c:v>-759.2</c:v>
                </c:pt>
                <c:pt idx="1012">
                  <c:v>248.49999999999997</c:v>
                </c:pt>
                <c:pt idx="1013">
                  <c:v>-54.6</c:v>
                </c:pt>
                <c:pt idx="1014">
                  <c:v>-50.199999999999996</c:v>
                </c:pt>
                <c:pt idx="1015">
                  <c:v>10012.499999999998</c:v>
                </c:pt>
                <c:pt idx="1016">
                  <c:v>-1104.3000000000002</c:v>
                </c:pt>
                <c:pt idx="1017">
                  <c:v>-1139.3999999999999</c:v>
                </c:pt>
                <c:pt idx="1018">
                  <c:v>437.1</c:v>
                </c:pt>
                <c:pt idx="1019">
                  <c:v>435.40000000000009</c:v>
                </c:pt>
                <c:pt idx="1020">
                  <c:v>-1018.9</c:v>
                </c:pt>
                <c:pt idx="1021">
                  <c:v>-984.20000000000016</c:v>
                </c:pt>
                <c:pt idx="1022">
                  <c:v>-57.099999999999994</c:v>
                </c:pt>
                <c:pt idx="1023">
                  <c:v>-54.800000000000004</c:v>
                </c:pt>
                <c:pt idx="1024">
                  <c:v>6115.3000000000011</c:v>
                </c:pt>
                <c:pt idx="1025">
                  <c:v>-1181.3999999999999</c:v>
                </c:pt>
                <c:pt idx="1026">
                  <c:v>-1220.7</c:v>
                </c:pt>
                <c:pt idx="1027">
                  <c:v>-2734.0000000000005</c:v>
                </c:pt>
                <c:pt idx="1028">
                  <c:v>492.60000000000008</c:v>
                </c:pt>
                <c:pt idx="1029">
                  <c:v>491.6</c:v>
                </c:pt>
                <c:pt idx="1030">
                  <c:v>-1209.1999999999998</c:v>
                </c:pt>
                <c:pt idx="1031">
                  <c:v>-1170.5000000000002</c:v>
                </c:pt>
                <c:pt idx="1032">
                  <c:v>-56.2</c:v>
                </c:pt>
                <c:pt idx="1033">
                  <c:v>-54.29999999999999</c:v>
                </c:pt>
                <c:pt idx="1034">
                  <c:v>-1326.6</c:v>
                </c:pt>
                <c:pt idx="1035">
                  <c:v>-1365.3</c:v>
                </c:pt>
                <c:pt idx="1036">
                  <c:v>-3789.6</c:v>
                </c:pt>
                <c:pt idx="1037">
                  <c:v>488.30000000000007</c:v>
                </c:pt>
                <c:pt idx="1038">
                  <c:v>483.2</c:v>
                </c:pt>
                <c:pt idx="1039">
                  <c:v>6128.4999999999991</c:v>
                </c:pt>
                <c:pt idx="1040">
                  <c:v>-1051.5999999999999</c:v>
                </c:pt>
                <c:pt idx="1041">
                  <c:v>-1015.9000000000001</c:v>
                </c:pt>
                <c:pt idx="1042">
                  <c:v>-58.9</c:v>
                </c:pt>
                <c:pt idx="1043">
                  <c:v>-56.6</c:v>
                </c:pt>
                <c:pt idx="1044">
                  <c:v>-1201.0999999999999</c:v>
                </c:pt>
                <c:pt idx="1045">
                  <c:v>-1236.6999999999998</c:v>
                </c:pt>
                <c:pt idx="1046">
                  <c:v>445.1</c:v>
                </c:pt>
                <c:pt idx="1047">
                  <c:v>441.90000000000003</c:v>
                </c:pt>
                <c:pt idx="1048">
                  <c:v>4446.6000000000004</c:v>
                </c:pt>
                <c:pt idx="1049">
                  <c:v>-976.69999999999993</c:v>
                </c:pt>
                <c:pt idx="1050">
                  <c:v>-942.89999999999986</c:v>
                </c:pt>
                <c:pt idx="1051">
                  <c:v>255.29999999999995</c:v>
                </c:pt>
                <c:pt idx="1052">
                  <c:v>-61.9</c:v>
                </c:pt>
                <c:pt idx="1053">
                  <c:v>-60.199999999999996</c:v>
                </c:pt>
                <c:pt idx="1054">
                  <c:v>-1080.2</c:v>
                </c:pt>
                <c:pt idx="1055">
                  <c:v>-1113.9000000000003</c:v>
                </c:pt>
                <c:pt idx="1056">
                  <c:v>414.9</c:v>
                </c:pt>
                <c:pt idx="1057">
                  <c:v>412.2</c:v>
                </c:pt>
                <c:pt idx="1058">
                  <c:v>-907.70000000000016</c:v>
                </c:pt>
                <c:pt idx="1059">
                  <c:v>-874.4</c:v>
                </c:pt>
                <c:pt idx="1060">
                  <c:v>587.59999999999991</c:v>
                </c:pt>
                <c:pt idx="1061">
                  <c:v>-58.800000000000004</c:v>
                </c:pt>
                <c:pt idx="1062">
                  <c:v>-55.2</c:v>
                </c:pt>
                <c:pt idx="1063">
                  <c:v>4956.8000000000011</c:v>
                </c:pt>
                <c:pt idx="1064">
                  <c:v>-1145.4000000000001</c:v>
                </c:pt>
                <c:pt idx="1065">
                  <c:v>-1182</c:v>
                </c:pt>
                <c:pt idx="1066">
                  <c:v>455.00000000000006</c:v>
                </c:pt>
                <c:pt idx="1067">
                  <c:v>453.40000000000003</c:v>
                </c:pt>
                <c:pt idx="1068">
                  <c:v>-1067.7999999999997</c:v>
                </c:pt>
                <c:pt idx="1069">
                  <c:v>-1031.5</c:v>
                </c:pt>
                <c:pt idx="1070">
                  <c:v>-59.499999999999993</c:v>
                </c:pt>
                <c:pt idx="1071">
                  <c:v>-57.099999999999994</c:v>
                </c:pt>
                <c:pt idx="1072">
                  <c:v>9061.3999999999978</c:v>
                </c:pt>
                <c:pt idx="1073">
                  <c:v>-1232.4000000000001</c:v>
                </c:pt>
                <c:pt idx="1074">
                  <c:v>-1273.5999999999997</c:v>
                </c:pt>
                <c:pt idx="1075">
                  <c:v>-3875.1999999999994</c:v>
                </c:pt>
                <c:pt idx="1076">
                  <c:v>515.70000000000005</c:v>
                </c:pt>
                <c:pt idx="1077">
                  <c:v>514.80000000000007</c:v>
                </c:pt>
                <c:pt idx="1078">
                  <c:v>-1271.5</c:v>
                </c:pt>
                <c:pt idx="1079">
                  <c:v>-1231.3</c:v>
                </c:pt>
                <c:pt idx="1080">
                  <c:v>-55.900000000000006</c:v>
                </c:pt>
                <c:pt idx="1081">
                  <c:v>-53.699999999999989</c:v>
                </c:pt>
                <c:pt idx="1082">
                  <c:v>-1408.5000000000002</c:v>
                </c:pt>
                <c:pt idx="1083">
                  <c:v>-1449.0000000000005</c:v>
                </c:pt>
                <c:pt idx="1084">
                  <c:v>-2794.2999999999997</c:v>
                </c:pt>
                <c:pt idx="1085">
                  <c:v>511.9</c:v>
                </c:pt>
                <c:pt idx="1086">
                  <c:v>507</c:v>
                </c:pt>
                <c:pt idx="1087">
                  <c:v>5904.7</c:v>
                </c:pt>
                <c:pt idx="1088">
                  <c:v>-1114</c:v>
                </c:pt>
                <c:pt idx="1089">
                  <c:v>-1077.1000000000001</c:v>
                </c:pt>
                <c:pt idx="1090">
                  <c:v>-59.3</c:v>
                </c:pt>
                <c:pt idx="1091">
                  <c:v>-57.000000000000007</c:v>
                </c:pt>
                <c:pt idx="1092">
                  <c:v>-1252.5999999999999</c:v>
                </c:pt>
                <c:pt idx="1093">
                  <c:v>-1289.7000000000003</c:v>
                </c:pt>
                <c:pt idx="1094">
                  <c:v>464.4</c:v>
                </c:pt>
                <c:pt idx="1095">
                  <c:v>460.9</c:v>
                </c:pt>
                <c:pt idx="1096">
                  <c:v>7146.0999999999995</c:v>
                </c:pt>
                <c:pt idx="1097">
                  <c:v>-1031.3000000000002</c:v>
                </c:pt>
                <c:pt idx="1098">
                  <c:v>-997.20000000000016</c:v>
                </c:pt>
                <c:pt idx="1099">
                  <c:v>672.89999999999986</c:v>
                </c:pt>
                <c:pt idx="1100">
                  <c:v>-64</c:v>
                </c:pt>
                <c:pt idx="1101">
                  <c:v>-63.7</c:v>
                </c:pt>
                <c:pt idx="1102">
                  <c:v>-1031.2</c:v>
                </c:pt>
                <c:pt idx="1103">
                  <c:v>-1065.3</c:v>
                </c:pt>
                <c:pt idx="1104">
                  <c:v>418.79999999999995</c:v>
                </c:pt>
                <c:pt idx="1105">
                  <c:v>417.6</c:v>
                </c:pt>
                <c:pt idx="1106">
                  <c:v>-963.59999999999991</c:v>
                </c:pt>
                <c:pt idx="1107">
                  <c:v>-929.9</c:v>
                </c:pt>
                <c:pt idx="1108">
                  <c:v>287.3</c:v>
                </c:pt>
                <c:pt idx="1109">
                  <c:v>-62</c:v>
                </c:pt>
                <c:pt idx="1110">
                  <c:v>-59.8</c:v>
                </c:pt>
                <c:pt idx="1111">
                  <c:v>8660.1</c:v>
                </c:pt>
                <c:pt idx="1112">
                  <c:v>-1105.2</c:v>
                </c:pt>
                <c:pt idx="1113">
                  <c:v>-1143.0999999999999</c:v>
                </c:pt>
                <c:pt idx="1114">
                  <c:v>474</c:v>
                </c:pt>
                <c:pt idx="1115">
                  <c:v>474.7</c:v>
                </c:pt>
                <c:pt idx="1116">
                  <c:v>-1218.3</c:v>
                </c:pt>
                <c:pt idx="1117">
                  <c:v>-1180.5</c:v>
                </c:pt>
                <c:pt idx="1118">
                  <c:v>-60.000000000000007</c:v>
                </c:pt>
                <c:pt idx="1119">
                  <c:v>-59.699999999999996</c:v>
                </c:pt>
                <c:pt idx="1120">
                  <c:v>5559.8999999999987</c:v>
                </c:pt>
                <c:pt idx="1121">
                  <c:v>-1199.8999999999999</c:v>
                </c:pt>
                <c:pt idx="1122">
                  <c:v>-1242.0999999999999</c:v>
                </c:pt>
                <c:pt idx="1123">
                  <c:v>-2845</c:v>
                </c:pt>
                <c:pt idx="1124">
                  <c:v>531.29999999999995</c:v>
                </c:pt>
                <c:pt idx="1125">
                  <c:v>532.49999999999989</c:v>
                </c:pt>
                <c:pt idx="1126">
                  <c:v>-1403.6</c:v>
                </c:pt>
                <c:pt idx="1127">
                  <c:v>-1361.8999999999999</c:v>
                </c:pt>
                <c:pt idx="1128">
                  <c:v>-57.899999999999991</c:v>
                </c:pt>
                <c:pt idx="1129">
                  <c:v>-57.800000000000004</c:v>
                </c:pt>
                <c:pt idx="1130">
                  <c:v>-1366.9</c:v>
                </c:pt>
                <c:pt idx="1131">
                  <c:v>-1408.8</c:v>
                </c:pt>
                <c:pt idx="1132">
                  <c:v>-3973.5000000000005</c:v>
                </c:pt>
                <c:pt idx="1133">
                  <c:v>529.0999999999998</c:v>
                </c:pt>
                <c:pt idx="1134">
                  <c:v>525.49999999999989</c:v>
                </c:pt>
                <c:pt idx="1135">
                  <c:v>8985.8000000000011</c:v>
                </c:pt>
                <c:pt idx="1136">
                  <c:v>-1213.2</c:v>
                </c:pt>
                <c:pt idx="1137">
                  <c:v>-1176.0999999999999</c:v>
                </c:pt>
                <c:pt idx="1138">
                  <c:v>-62.1</c:v>
                </c:pt>
                <c:pt idx="1139">
                  <c:v>-62.6</c:v>
                </c:pt>
                <c:pt idx="1140">
                  <c:v>-1125.6999999999998</c:v>
                </c:pt>
                <c:pt idx="1141">
                  <c:v>-1162.9999999999998</c:v>
                </c:pt>
                <c:pt idx="1142">
                  <c:v>463.00000000000006</c:v>
                </c:pt>
                <c:pt idx="1143">
                  <c:v>462.59999999999991</c:v>
                </c:pt>
                <c:pt idx="1144">
                  <c:v>6316.6999999999989</c:v>
                </c:pt>
                <c:pt idx="1145">
                  <c:v>-1129.0999999999999</c:v>
                </c:pt>
                <c:pt idx="1146">
                  <c:v>-1095</c:v>
                </c:pt>
                <c:pt idx="1147">
                  <c:v>242.79999999999998</c:v>
                </c:pt>
                <c:pt idx="1148">
                  <c:v>-63.8</c:v>
                </c:pt>
                <c:pt idx="1149">
                  <c:v>-66</c:v>
                </c:pt>
                <c:pt idx="1150">
                  <c:v>-942.4</c:v>
                </c:pt>
                <c:pt idx="1151">
                  <c:v>-976.80000000000007</c:v>
                </c:pt>
                <c:pt idx="1152">
                  <c:v>421.80000000000007</c:v>
                </c:pt>
                <c:pt idx="1153">
                  <c:v>422.70000000000005</c:v>
                </c:pt>
                <c:pt idx="1154">
                  <c:v>-1062.6000000000001</c:v>
                </c:pt>
                <c:pt idx="1155">
                  <c:v>-1028.2</c:v>
                </c:pt>
                <c:pt idx="1156">
                  <c:v>607.69999999999993</c:v>
                </c:pt>
                <c:pt idx="1157">
                  <c:v>-64.3</c:v>
                </c:pt>
                <c:pt idx="1158">
                  <c:v>-64.599999999999994</c:v>
                </c:pt>
                <c:pt idx="1159">
                  <c:v>4673.8999999999987</c:v>
                </c:pt>
                <c:pt idx="1160">
                  <c:v>-1022</c:v>
                </c:pt>
                <c:pt idx="1161">
                  <c:v>-1059.6999999999998</c:v>
                </c:pt>
                <c:pt idx="1162">
                  <c:v>469.10000000000008</c:v>
                </c:pt>
                <c:pt idx="1163">
                  <c:v>471.80000000000007</c:v>
                </c:pt>
                <c:pt idx="1164">
                  <c:v>-1266.5999999999997</c:v>
                </c:pt>
                <c:pt idx="1165">
                  <c:v>-1228.9000000000001</c:v>
                </c:pt>
                <c:pt idx="1166">
                  <c:v>-62.5</c:v>
                </c:pt>
                <c:pt idx="1167">
                  <c:v>-63.8</c:v>
                </c:pt>
                <c:pt idx="1168">
                  <c:v>8698.7999999999975</c:v>
                </c:pt>
                <c:pt idx="1169">
                  <c:v>-1117.0999999999999</c:v>
                </c:pt>
                <c:pt idx="1170">
                  <c:v>-1159.3</c:v>
                </c:pt>
                <c:pt idx="1171">
                  <c:v>-3530.0999999999995</c:v>
                </c:pt>
                <c:pt idx="1172">
                  <c:v>535.80000000000007</c:v>
                </c:pt>
                <c:pt idx="1173">
                  <c:v>539.29999999999995</c:v>
                </c:pt>
                <c:pt idx="1174">
                  <c:v>-1512.6000000000004</c:v>
                </c:pt>
                <c:pt idx="1175">
                  <c:v>-1470.7</c:v>
                </c:pt>
                <c:pt idx="1176">
                  <c:v>-58.000000000000007</c:v>
                </c:pt>
                <c:pt idx="1177">
                  <c:v>-60.099999999999994</c:v>
                </c:pt>
                <c:pt idx="1178">
                  <c:v>-1293.9000000000001</c:v>
                </c:pt>
                <c:pt idx="1179">
                  <c:v>-1336.5000000000002</c:v>
                </c:pt>
                <c:pt idx="1180">
                  <c:v>-2576.1000000000004</c:v>
                </c:pt>
                <c:pt idx="1181">
                  <c:v>536.29999999999995</c:v>
                </c:pt>
                <c:pt idx="1182">
                  <c:v>535.5</c:v>
                </c:pt>
                <c:pt idx="1183">
                  <c:v>7559.0999999999995</c:v>
                </c:pt>
                <c:pt idx="1184">
                  <c:v>-1337.7999999999997</c:v>
                </c:pt>
                <c:pt idx="1185">
                  <c:v>-1300.1999999999998</c:v>
                </c:pt>
                <c:pt idx="1186">
                  <c:v>-60.600000000000009</c:v>
                </c:pt>
                <c:pt idx="1187">
                  <c:v>-63.3</c:v>
                </c:pt>
                <c:pt idx="1188">
                  <c:v>-1077.9999999999998</c:v>
                </c:pt>
                <c:pt idx="1189">
                  <c:v>-1116.3</c:v>
                </c:pt>
                <c:pt idx="1190">
                  <c:v>475</c:v>
                </c:pt>
                <c:pt idx="1191">
                  <c:v>476.69999999999993</c:v>
                </c:pt>
                <c:pt idx="1192">
                  <c:v>9315.5</c:v>
                </c:pt>
                <c:pt idx="1193">
                  <c:v>-1249.5999999999999</c:v>
                </c:pt>
                <c:pt idx="1194">
                  <c:v>-1215.8999999999999</c:v>
                </c:pt>
                <c:pt idx="1195">
                  <c:v>509.19999999999993</c:v>
                </c:pt>
                <c:pt idx="1196">
                  <c:v>-59.599999999999994</c:v>
                </c:pt>
                <c:pt idx="1197">
                  <c:v>-64.5</c:v>
                </c:pt>
                <c:pt idx="1198">
                  <c:v>-825.29999999999961</c:v>
                </c:pt>
                <c:pt idx="1199">
                  <c:v>-859.70000000000016</c:v>
                </c:pt>
                <c:pt idx="1200">
                  <c:v>420.3</c:v>
                </c:pt>
                <c:pt idx="1201">
                  <c:v>424.50000000000011</c:v>
                </c:pt>
                <c:pt idx="1202">
                  <c:v>-1189.9000000000001</c:v>
                </c:pt>
                <c:pt idx="1203">
                  <c:v>-1155.5</c:v>
                </c:pt>
                <c:pt idx="1204">
                  <c:v>209.20000000000005</c:v>
                </c:pt>
                <c:pt idx="1205">
                  <c:v>-62.8</c:v>
                </c:pt>
                <c:pt idx="1206">
                  <c:v>-65.900000000000006</c:v>
                </c:pt>
                <c:pt idx="1207">
                  <c:v>7642.7000000000007</c:v>
                </c:pt>
                <c:pt idx="1208">
                  <c:v>-912.60000000000014</c:v>
                </c:pt>
                <c:pt idx="1209">
                  <c:v>-950.60000000000014</c:v>
                </c:pt>
                <c:pt idx="1210">
                  <c:v>480.1</c:v>
                </c:pt>
                <c:pt idx="1211">
                  <c:v>486.8</c:v>
                </c:pt>
                <c:pt idx="1212">
                  <c:v>-1490.2999999999997</c:v>
                </c:pt>
                <c:pt idx="1213">
                  <c:v>-1452.1999999999996</c:v>
                </c:pt>
                <c:pt idx="1214">
                  <c:v>-55.2</c:v>
                </c:pt>
                <c:pt idx="1215">
                  <c:v>-61</c:v>
                </c:pt>
                <c:pt idx="1216">
                  <c:v>4835.2999999999993</c:v>
                </c:pt>
                <c:pt idx="1217">
                  <c:v>-1012.1999999999999</c:v>
                </c:pt>
                <c:pt idx="1218">
                  <c:v>-1054.4000000000001</c:v>
                </c:pt>
                <c:pt idx="1219">
                  <c:v>-3343.8</c:v>
                </c:pt>
                <c:pt idx="1220">
                  <c:v>540.39999999999986</c:v>
                </c:pt>
                <c:pt idx="1221">
                  <c:v>547.40000000000009</c:v>
                </c:pt>
                <c:pt idx="1222">
                  <c:v>-1683.1000000000004</c:v>
                </c:pt>
                <c:pt idx="1223">
                  <c:v>-1640.7999999999997</c:v>
                </c:pt>
                <c:pt idx="1224">
                  <c:v>-53.2</c:v>
                </c:pt>
                <c:pt idx="1225">
                  <c:v>-58.8</c:v>
                </c:pt>
                <c:pt idx="1226">
                  <c:v>-1191.1999999999998</c:v>
                </c:pt>
                <c:pt idx="1227">
                  <c:v>-1234.0999999999997</c:v>
                </c:pt>
                <c:pt idx="1228">
                  <c:v>-4689.7999999999993</c:v>
                </c:pt>
                <c:pt idx="1229">
                  <c:v>543.19999999999993</c:v>
                </c:pt>
                <c:pt idx="1230">
                  <c:v>544.50000000000011</c:v>
                </c:pt>
                <c:pt idx="1231">
                  <c:v>11935.300000000001</c:v>
                </c:pt>
                <c:pt idx="1232">
                  <c:v>-1451.1000000000001</c:v>
                </c:pt>
                <c:pt idx="1233">
                  <c:v>-1414.8</c:v>
                </c:pt>
                <c:pt idx="1234">
                  <c:v>-54.6</c:v>
                </c:pt>
                <c:pt idx="1235">
                  <c:v>-61.099999999999994</c:v>
                </c:pt>
                <c:pt idx="1236">
                  <c:v>-890.1999999999997</c:v>
                </c:pt>
                <c:pt idx="1237">
                  <c:v>-927.1</c:v>
                </c:pt>
                <c:pt idx="1238">
                  <c:v>458</c:v>
                </c:pt>
                <c:pt idx="1239">
                  <c:v>463.3</c:v>
                </c:pt>
                <c:pt idx="1240">
                  <c:v>8339.6999999999989</c:v>
                </c:pt>
                <c:pt idx="1241">
                  <c:v>-1367.0000000000002</c:v>
                </c:pt>
                <c:pt idx="1242">
                  <c:v>-1335.2999999999997</c:v>
                </c:pt>
                <c:pt idx="1243">
                  <c:v>81.500000000000043</c:v>
                </c:pt>
                <c:pt idx="1244">
                  <c:v>-49.1</c:v>
                </c:pt>
                <c:pt idx="1245">
                  <c:v>-57.400000000000006</c:v>
                </c:pt>
                <c:pt idx="1246">
                  <c:v>-685.80000000000007</c:v>
                </c:pt>
                <c:pt idx="1247">
                  <c:v>-718.60000000000014</c:v>
                </c:pt>
                <c:pt idx="1248">
                  <c:v>408.70000000000005</c:v>
                </c:pt>
                <c:pt idx="1249">
                  <c:v>416.1</c:v>
                </c:pt>
                <c:pt idx="1250">
                  <c:v>-1315.6</c:v>
                </c:pt>
                <c:pt idx="1251">
                  <c:v>-1282.6999999999998</c:v>
                </c:pt>
                <c:pt idx="1252">
                  <c:v>439.09999999999997</c:v>
                </c:pt>
                <c:pt idx="1253">
                  <c:v>-55.6</c:v>
                </c:pt>
                <c:pt idx="1254">
                  <c:v>-62.199999999999996</c:v>
                </c:pt>
                <c:pt idx="1255">
                  <c:v>3318.599999999999</c:v>
                </c:pt>
                <c:pt idx="1256">
                  <c:v>-771.39999999999986</c:v>
                </c:pt>
                <c:pt idx="1257">
                  <c:v>-807.39999999999975</c:v>
                </c:pt>
                <c:pt idx="1258">
                  <c:v>454.59999999999991</c:v>
                </c:pt>
                <c:pt idx="1259">
                  <c:v>463.49999999999994</c:v>
                </c:pt>
                <c:pt idx="1260">
                  <c:v>-1521</c:v>
                </c:pt>
                <c:pt idx="1261">
                  <c:v>-1484.8</c:v>
                </c:pt>
                <c:pt idx="1262">
                  <c:v>-50.8</c:v>
                </c:pt>
                <c:pt idx="1263">
                  <c:v>-58.699999999999996</c:v>
                </c:pt>
                <c:pt idx="1264">
                  <c:v>6559.8999999999987</c:v>
                </c:pt>
                <c:pt idx="1265">
                  <c:v>-862.99999999999989</c:v>
                </c:pt>
                <c:pt idx="1266">
                  <c:v>-902.49999999999989</c:v>
                </c:pt>
                <c:pt idx="1267">
                  <c:v>-3869.8</c:v>
                </c:pt>
                <c:pt idx="1268">
                  <c:v>511.89999999999986</c:v>
                </c:pt>
                <c:pt idx="1269">
                  <c:v>521.4</c:v>
                </c:pt>
                <c:pt idx="1270">
                  <c:v>-1713.1000000000004</c:v>
                </c:pt>
                <c:pt idx="1271">
                  <c:v>-1672.8000000000002</c:v>
                </c:pt>
                <c:pt idx="1272">
                  <c:v>-47.9</c:v>
                </c:pt>
                <c:pt idx="1273">
                  <c:v>-55.800000000000004</c:v>
                </c:pt>
                <c:pt idx="1274">
                  <c:v>-1033.3999999999999</c:v>
                </c:pt>
                <c:pt idx="1275">
                  <c:v>-1074.3000000000002</c:v>
                </c:pt>
                <c:pt idx="1276">
                  <c:v>-2873.1</c:v>
                </c:pt>
                <c:pt idx="1277">
                  <c:v>517.9</c:v>
                </c:pt>
                <c:pt idx="1278">
                  <c:v>522.79999999999995</c:v>
                </c:pt>
                <c:pt idx="1279">
                  <c:v>8492.0000000000018</c:v>
                </c:pt>
                <c:pt idx="1280">
                  <c:v>-1520.7</c:v>
                </c:pt>
                <c:pt idx="1281">
                  <c:v>-1485.5</c:v>
                </c:pt>
                <c:pt idx="1282">
                  <c:v>-48</c:v>
                </c:pt>
                <c:pt idx="1283">
                  <c:v>-56.400000000000006</c:v>
                </c:pt>
                <c:pt idx="1284">
                  <c:v>-820.20000000000016</c:v>
                </c:pt>
                <c:pt idx="1285">
                  <c:v>-856.2</c:v>
                </c:pt>
                <c:pt idx="1286">
                  <c:v>452.30000000000013</c:v>
                </c:pt>
                <c:pt idx="1287">
                  <c:v>459.30000000000007</c:v>
                </c:pt>
                <c:pt idx="1288">
                  <c:v>10988.699999999999</c:v>
                </c:pt>
                <c:pt idx="1289">
                  <c:v>-1438.2000000000003</c:v>
                </c:pt>
                <c:pt idx="1290">
                  <c:v>-1408.3000000000002</c:v>
                </c:pt>
                <c:pt idx="1291">
                  <c:v>305.49999999999994</c:v>
                </c:pt>
                <c:pt idx="1292">
                  <c:v>-37.9</c:v>
                </c:pt>
                <c:pt idx="1293">
                  <c:v>-48.599999999999994</c:v>
                </c:pt>
                <c:pt idx="1294">
                  <c:v>-586.69999999999993</c:v>
                </c:pt>
                <c:pt idx="1295">
                  <c:v>-618.10000000000014</c:v>
                </c:pt>
                <c:pt idx="1296">
                  <c:v>395.1</c:v>
                </c:pt>
                <c:pt idx="1297">
                  <c:v>404.99999999999989</c:v>
                </c:pt>
                <c:pt idx="1298">
                  <c:v>-1397.8000000000002</c:v>
                </c:pt>
                <c:pt idx="1299">
                  <c:v>-1366.1999999999998</c:v>
                </c:pt>
                <c:pt idx="1300">
                  <c:v>60.5</c:v>
                </c:pt>
                <c:pt idx="1301">
                  <c:v>-46.600000000000009</c:v>
                </c:pt>
                <c:pt idx="1302">
                  <c:v>-55.7</c:v>
                </c:pt>
                <c:pt idx="1303">
                  <c:v>5337.2000000000016</c:v>
                </c:pt>
                <c:pt idx="1304">
                  <c:v>-672.40000000000009</c:v>
                </c:pt>
                <c:pt idx="1305">
                  <c:v>-706.9</c:v>
                </c:pt>
                <c:pt idx="1306">
                  <c:v>445.6</c:v>
                </c:pt>
                <c:pt idx="1307">
                  <c:v>457.40000000000009</c:v>
                </c:pt>
                <c:pt idx="1308">
                  <c:v>-1657.4</c:v>
                </c:pt>
                <c:pt idx="1309">
                  <c:v>-1622.7999999999997</c:v>
                </c:pt>
                <c:pt idx="1310">
                  <c:v>-37.299999999999997</c:v>
                </c:pt>
                <c:pt idx="1311">
                  <c:v>-48.099999999999994</c:v>
                </c:pt>
                <c:pt idx="1312">
                  <c:v>3362.9000000000005</c:v>
                </c:pt>
                <c:pt idx="1313">
                  <c:v>-762.09999999999991</c:v>
                </c:pt>
                <c:pt idx="1314">
                  <c:v>-799.69999999999993</c:v>
                </c:pt>
                <c:pt idx="1315">
                  <c:v>-2761.1999999999994</c:v>
                </c:pt>
                <c:pt idx="1316">
                  <c:v>495.69999999999987</c:v>
                </c:pt>
                <c:pt idx="1317">
                  <c:v>507.7000000000001</c:v>
                </c:pt>
                <c:pt idx="1318">
                  <c:v>-1808.4000000000003</c:v>
                </c:pt>
                <c:pt idx="1319">
                  <c:v>-1770.0999999999997</c:v>
                </c:pt>
                <c:pt idx="1320">
                  <c:v>-37.1</c:v>
                </c:pt>
                <c:pt idx="1321">
                  <c:v>-48</c:v>
                </c:pt>
                <c:pt idx="1322">
                  <c:v>-912.99999999999989</c:v>
                </c:pt>
                <c:pt idx="1323">
                  <c:v>-952.3</c:v>
                </c:pt>
                <c:pt idx="1324">
                  <c:v>-3912.3</c:v>
                </c:pt>
                <c:pt idx="1325">
                  <c:v>503.9</c:v>
                </c:pt>
                <c:pt idx="1326">
                  <c:v>510.80000000000013</c:v>
                </c:pt>
                <c:pt idx="1327">
                  <c:v>12553.699999999999</c:v>
                </c:pt>
                <c:pt idx="1328">
                  <c:v>-1590.6000000000001</c:v>
                </c:pt>
                <c:pt idx="1329">
                  <c:v>-1558.7</c:v>
                </c:pt>
                <c:pt idx="1330">
                  <c:v>-33.4</c:v>
                </c:pt>
                <c:pt idx="1331">
                  <c:v>-45</c:v>
                </c:pt>
                <c:pt idx="1332">
                  <c:v>-640.80000000000007</c:v>
                </c:pt>
                <c:pt idx="1333">
                  <c:v>-673.8</c:v>
                </c:pt>
                <c:pt idx="1334">
                  <c:v>420.70000000000005</c:v>
                </c:pt>
                <c:pt idx="1335">
                  <c:v>431.2999999999999</c:v>
                </c:pt>
                <c:pt idx="1336">
                  <c:v>8634.8000000000011</c:v>
                </c:pt>
                <c:pt idx="1337">
                  <c:v>-1517.2999999999997</c:v>
                </c:pt>
                <c:pt idx="1338">
                  <c:v>-1489.9999999999998</c:v>
                </c:pt>
                <c:pt idx="1339">
                  <c:v>-120.39999999999998</c:v>
                </c:pt>
                <c:pt idx="1340">
                  <c:v>-20.899999999999995</c:v>
                </c:pt>
                <c:pt idx="1341">
                  <c:v>-34.100000000000009</c:v>
                </c:pt>
                <c:pt idx="1342">
                  <c:v>-485.20000000000005</c:v>
                </c:pt>
                <c:pt idx="1343">
                  <c:v>-514</c:v>
                </c:pt>
                <c:pt idx="1344">
                  <c:v>377.09999999999997</c:v>
                </c:pt>
                <c:pt idx="1345">
                  <c:v>389.3</c:v>
                </c:pt>
                <c:pt idx="1346">
                  <c:v>-1490.3999999999996</c:v>
                </c:pt>
                <c:pt idx="1347">
                  <c:v>-1460.8999999999999</c:v>
                </c:pt>
                <c:pt idx="1348">
                  <c:v>293.39999999999992</c:v>
                </c:pt>
                <c:pt idx="1349">
                  <c:v>-32.200000000000003</c:v>
                </c:pt>
                <c:pt idx="1350">
                  <c:v>-44.000000000000007</c:v>
                </c:pt>
                <c:pt idx="1351">
                  <c:v>2235.7999999999993</c:v>
                </c:pt>
                <c:pt idx="1352">
                  <c:v>-568</c:v>
                </c:pt>
                <c:pt idx="1353">
                  <c:v>-600.00000000000011</c:v>
                </c:pt>
                <c:pt idx="1354">
                  <c:v>419.7</c:v>
                </c:pt>
                <c:pt idx="1355">
                  <c:v>433.40000000000003</c:v>
                </c:pt>
                <c:pt idx="1356">
                  <c:v>-1676.1999999999996</c:v>
                </c:pt>
                <c:pt idx="1357">
                  <c:v>-1643.9000000000003</c:v>
                </c:pt>
                <c:pt idx="1358">
                  <c:v>-28.000000000000004</c:v>
                </c:pt>
                <c:pt idx="1359">
                  <c:v>-40.5</c:v>
                </c:pt>
                <c:pt idx="1360">
                  <c:v>4731.0999999999995</c:v>
                </c:pt>
                <c:pt idx="1361">
                  <c:v>-648.69999999999993</c:v>
                </c:pt>
                <c:pt idx="1362">
                  <c:v>-683.40000000000009</c:v>
                </c:pt>
                <c:pt idx="1363">
                  <c:v>-3590.6999999999994</c:v>
                </c:pt>
                <c:pt idx="1364">
                  <c:v>465.7</c:v>
                </c:pt>
                <c:pt idx="1365">
                  <c:v>479</c:v>
                </c:pt>
                <c:pt idx="1366">
                  <c:v>-1804.1999999999998</c:v>
                </c:pt>
                <c:pt idx="1367">
                  <c:v>-1768.6</c:v>
                </c:pt>
                <c:pt idx="1368">
                  <c:v>-28.800000000000004</c:v>
                </c:pt>
                <c:pt idx="1369">
                  <c:v>-41.099999999999994</c:v>
                </c:pt>
                <c:pt idx="1370">
                  <c:v>-794.1</c:v>
                </c:pt>
                <c:pt idx="1371">
                  <c:v>-830.8</c:v>
                </c:pt>
                <c:pt idx="1372">
                  <c:v>-2686.1999999999994</c:v>
                </c:pt>
                <c:pt idx="1373">
                  <c:v>475.99999999999994</c:v>
                </c:pt>
                <c:pt idx="1374">
                  <c:v>485.20000000000005</c:v>
                </c:pt>
                <c:pt idx="1375">
                  <c:v>8995.5999999999985</c:v>
                </c:pt>
                <c:pt idx="1376">
                  <c:v>-1616.4</c:v>
                </c:pt>
                <c:pt idx="1377">
                  <c:v>-1585.7</c:v>
                </c:pt>
                <c:pt idx="1378">
                  <c:v>-25.4</c:v>
                </c:pt>
                <c:pt idx="1379">
                  <c:v>-37.9</c:v>
                </c:pt>
                <c:pt idx="1380">
                  <c:v>-593.20000000000016</c:v>
                </c:pt>
                <c:pt idx="1381">
                  <c:v>-624.80000000000007</c:v>
                </c:pt>
                <c:pt idx="1382">
                  <c:v>409.80000000000007</c:v>
                </c:pt>
                <c:pt idx="1383">
                  <c:v>421.20000000000005</c:v>
                </c:pt>
                <c:pt idx="1384">
                  <c:v>12170.7</c:v>
                </c:pt>
                <c:pt idx="1385">
                  <c:v>-1547.4</c:v>
                </c:pt>
                <c:pt idx="1386">
                  <c:v>-1522.8999999999999</c:v>
                </c:pt>
                <c:pt idx="1387">
                  <c:v>92.69999999999996</c:v>
                </c:pt>
                <c:pt idx="1388">
                  <c:v>-5.0000000000000044</c:v>
                </c:pt>
                <c:pt idx="1389">
                  <c:v>-19.600000000000005</c:v>
                </c:pt>
                <c:pt idx="1390">
                  <c:v>-405.19999999999993</c:v>
                </c:pt>
                <c:pt idx="1391">
                  <c:v>-431.50000000000011</c:v>
                </c:pt>
                <c:pt idx="1392">
                  <c:v>355.70000000000005</c:v>
                </c:pt>
                <c:pt idx="1393">
                  <c:v>369.8</c:v>
                </c:pt>
                <c:pt idx="1394">
                  <c:v>-1538.4</c:v>
                </c:pt>
                <c:pt idx="1395">
                  <c:v>-1511.4</c:v>
                </c:pt>
                <c:pt idx="1396">
                  <c:v>-148.10000000000008</c:v>
                </c:pt>
                <c:pt idx="1397">
                  <c:v>-18.300000000000004</c:v>
                </c:pt>
                <c:pt idx="1398">
                  <c:v>-31.600000000000005</c:v>
                </c:pt>
                <c:pt idx="1399">
                  <c:v>-482.69999999999982</c:v>
                </c:pt>
                <c:pt idx="1400">
                  <c:v>-511.60000000000014</c:v>
                </c:pt>
                <c:pt idx="1401">
                  <c:v>378.40000000000003</c:v>
                </c:pt>
                <c:pt idx="1402">
                  <c:v>391.3</c:v>
                </c:pt>
                <c:pt idx="1403">
                  <c:v>-1514.2</c:v>
                </c:pt>
                <c:pt idx="1404">
                  <c:v>-1484.7</c:v>
                </c:pt>
                <c:pt idx="1405">
                  <c:v>-30.300000000000004</c:v>
                </c:pt>
                <c:pt idx="1406">
                  <c:v>-42.2</c:v>
                </c:pt>
                <c:pt idx="1407">
                  <c:v>-1126.7000000000003</c:v>
                </c:pt>
                <c:pt idx="1408">
                  <c:v>769.1</c:v>
                </c:pt>
                <c:pt idx="1409">
                  <c:v>-2742.9999999999991</c:v>
                </c:pt>
                <c:pt idx="1410">
                  <c:v>-101</c:v>
                </c:pt>
                <c:pt idx="1411">
                  <c:v>-1709.3000000000004</c:v>
                </c:pt>
                <c:pt idx="1412">
                  <c:v>831</c:v>
                </c:pt>
                <c:pt idx="1413">
                  <c:v>-2325.3999999999996</c:v>
                </c:pt>
                <c:pt idx="1414">
                  <c:v>-58.2</c:v>
                </c:pt>
                <c:pt idx="1415">
                  <c:v>-61.6</c:v>
                </c:pt>
                <c:pt idx="1416">
                  <c:v>-882.59999999999991</c:v>
                </c:pt>
                <c:pt idx="1417">
                  <c:v>-916.39999999999975</c:v>
                </c:pt>
                <c:pt idx="1418">
                  <c:v>417.19999999999987</c:v>
                </c:pt>
                <c:pt idx="1419">
                  <c:v>419.79999999999984</c:v>
                </c:pt>
                <c:pt idx="1420">
                  <c:v>-1118.1000000000001</c:v>
                </c:pt>
                <c:pt idx="1421">
                  <c:v>-1084.4000000000001</c:v>
                </c:pt>
                <c:pt idx="1422">
                  <c:v>-63.2</c:v>
                </c:pt>
                <c:pt idx="1423">
                  <c:v>-65</c:v>
                </c:pt>
                <c:pt idx="1424">
                  <c:v>-944.39999999999986</c:v>
                </c:pt>
                <c:pt idx="1425">
                  <c:v>-978.69999999999993</c:v>
                </c:pt>
                <c:pt idx="1426">
                  <c:v>421.39999999999992</c:v>
                </c:pt>
                <c:pt idx="1427">
                  <c:v>422.2999999999999</c:v>
                </c:pt>
                <c:pt idx="1428">
                  <c:v>-1055.8</c:v>
                </c:pt>
                <c:pt idx="1429">
                  <c:v>-1021.5</c:v>
                </c:pt>
                <c:pt idx="1430">
                  <c:v>-66.5</c:v>
                </c:pt>
                <c:pt idx="1431">
                  <c:v>-66.7</c:v>
                </c:pt>
                <c:pt idx="1432">
                  <c:v>-1007.3000000000001</c:v>
                </c:pt>
                <c:pt idx="1433">
                  <c:v>-1042</c:v>
                </c:pt>
                <c:pt idx="1434">
                  <c:v>423.89999999999986</c:v>
                </c:pt>
                <c:pt idx="1435">
                  <c:v>423.29999999999984</c:v>
                </c:pt>
                <c:pt idx="1436">
                  <c:v>-992.5</c:v>
                </c:pt>
                <c:pt idx="1437">
                  <c:v>-958.09999999999991</c:v>
                </c:pt>
                <c:pt idx="1438">
                  <c:v>-68.3</c:v>
                </c:pt>
                <c:pt idx="1439">
                  <c:v>-66.8</c:v>
                </c:pt>
                <c:pt idx="1440">
                  <c:v>-1070.8</c:v>
                </c:pt>
                <c:pt idx="1441">
                  <c:v>-1105.5</c:v>
                </c:pt>
                <c:pt idx="1442">
                  <c:v>424.99999999999989</c:v>
                </c:pt>
                <c:pt idx="1443">
                  <c:v>422.59999999999991</c:v>
                </c:pt>
                <c:pt idx="1444">
                  <c:v>-928.8</c:v>
                </c:pt>
                <c:pt idx="1445">
                  <c:v>-894.39999999999986</c:v>
                </c:pt>
                <c:pt idx="1446">
                  <c:v>-68.400000000000006</c:v>
                </c:pt>
                <c:pt idx="1447">
                  <c:v>-65.400000000000006</c:v>
                </c:pt>
                <c:pt idx="1448">
                  <c:v>-1134.4999999999998</c:v>
                </c:pt>
                <c:pt idx="1449">
                  <c:v>-1169.0999999999999</c:v>
                </c:pt>
                <c:pt idx="1450">
                  <c:v>424.29999999999995</c:v>
                </c:pt>
                <c:pt idx="1451">
                  <c:v>420.49999999999989</c:v>
                </c:pt>
                <c:pt idx="1452">
                  <c:v>-865.19999999999993</c:v>
                </c:pt>
                <c:pt idx="1453">
                  <c:v>-831</c:v>
                </c:pt>
                <c:pt idx="1454">
                  <c:v>-67</c:v>
                </c:pt>
                <c:pt idx="1455">
                  <c:v>-62.3</c:v>
                </c:pt>
                <c:pt idx="1456">
                  <c:v>-1198</c:v>
                </c:pt>
                <c:pt idx="1457">
                  <c:v>-1232.3</c:v>
                </c:pt>
                <c:pt idx="1458">
                  <c:v>422.09999999999991</c:v>
                </c:pt>
                <c:pt idx="1459">
                  <c:v>416.59999999999985</c:v>
                </c:pt>
                <c:pt idx="1460">
                  <c:v>-801.99999999999989</c:v>
                </c:pt>
                <c:pt idx="1461">
                  <c:v>-768.3</c:v>
                </c:pt>
                <c:pt idx="1462">
                  <c:v>-64</c:v>
                </c:pt>
                <c:pt idx="1463">
                  <c:v>-57.8</c:v>
                </c:pt>
                <c:pt idx="1464">
                  <c:v>-2555.1999999999998</c:v>
                </c:pt>
                <c:pt idx="1465">
                  <c:v>833.3</c:v>
                </c:pt>
                <c:pt idx="1466">
                  <c:v>-1475.0999999999995</c:v>
                </c:pt>
                <c:pt idx="1467">
                  <c:v>-101.89999999999999</c:v>
                </c:pt>
                <c:pt idx="1468">
                  <c:v>-2982.3999999999996</c:v>
                </c:pt>
                <c:pt idx="1469">
                  <c:v>767.09999999999991</c:v>
                </c:pt>
                <c:pt idx="1470">
                  <c:v>-890.50000000000011</c:v>
                </c:pt>
                <c:pt idx="1471">
                  <c:v>-41.599999999999994</c:v>
                </c:pt>
                <c:pt idx="1472">
                  <c:v>-26.7</c:v>
                </c:pt>
                <c:pt idx="1473">
                  <c:v>-1597.9</c:v>
                </c:pt>
                <c:pt idx="1474">
                  <c:v>-1627.6999999999998</c:v>
                </c:pt>
                <c:pt idx="1475">
                  <c:v>396.2</c:v>
                </c:pt>
                <c:pt idx="1476">
                  <c:v>380.79999999999995</c:v>
                </c:pt>
                <c:pt idx="1477">
                  <c:v>-419.39999999999992</c:v>
                </c:pt>
                <c:pt idx="1478">
                  <c:v>-390.39999999999992</c:v>
                </c:pt>
                <c:pt idx="1479">
                  <c:v>-33.199999999999996</c:v>
                </c:pt>
                <c:pt idx="1480">
                  <c:v>-17.499999999999993</c:v>
                </c:pt>
                <c:pt idx="1481">
                  <c:v>-213.89999999999992</c:v>
                </c:pt>
                <c:pt idx="1482">
                  <c:v>-1606.3</c:v>
                </c:pt>
                <c:pt idx="1483">
                  <c:v>-1634.3</c:v>
                </c:pt>
                <c:pt idx="1484">
                  <c:v>378.79999999999995</c:v>
                </c:pt>
                <c:pt idx="1485">
                  <c:v>362.7</c:v>
                </c:pt>
                <c:pt idx="1486">
                  <c:v>-366</c:v>
                </c:pt>
                <c:pt idx="1487">
                  <c:v>-338.89999999999992</c:v>
                </c:pt>
                <c:pt idx="1488">
                  <c:v>-23.7</c:v>
                </c:pt>
                <c:pt idx="1489">
                  <c:v>-7.300000000000006</c:v>
                </c:pt>
                <c:pt idx="1490">
                  <c:v>147.6</c:v>
                </c:pt>
                <c:pt idx="1491">
                  <c:v>-1611.3000000000002</c:v>
                </c:pt>
                <c:pt idx="1492">
                  <c:v>-1637.2</c:v>
                </c:pt>
                <c:pt idx="1493">
                  <c:v>8884.9000000000015</c:v>
                </c:pt>
                <c:pt idx="1494">
                  <c:v>404.5</c:v>
                </c:pt>
                <c:pt idx="1495">
                  <c:v>389.7</c:v>
                </c:pt>
                <c:pt idx="1496">
                  <c:v>-446.8</c:v>
                </c:pt>
                <c:pt idx="1497">
                  <c:v>-416.90000000000003</c:v>
                </c:pt>
                <c:pt idx="1498">
                  <c:v>-36.299999999999997</c:v>
                </c:pt>
                <c:pt idx="1499">
                  <c:v>-20.799999999999997</c:v>
                </c:pt>
                <c:pt idx="1500">
                  <c:v>-1650.6</c:v>
                </c:pt>
                <c:pt idx="1501">
                  <c:v>-1680.1999999999998</c:v>
                </c:pt>
                <c:pt idx="1502">
                  <c:v>13754.000000000002</c:v>
                </c:pt>
                <c:pt idx="1503">
                  <c:v>460.9</c:v>
                </c:pt>
                <c:pt idx="1504">
                  <c:v>448.10000000000008</c:v>
                </c:pt>
                <c:pt idx="1505">
                  <c:v>-3331.4999999999995</c:v>
                </c:pt>
                <c:pt idx="1506">
                  <c:v>-633.09999999999991</c:v>
                </c:pt>
                <c:pt idx="1507">
                  <c:v>-598.4000000000002</c:v>
                </c:pt>
                <c:pt idx="1508">
                  <c:v>-41.6</c:v>
                </c:pt>
                <c:pt idx="1509">
                  <c:v>-26.6</c:v>
                </c:pt>
                <c:pt idx="1510">
                  <c:v>-1791.3</c:v>
                </c:pt>
                <c:pt idx="1511">
                  <c:v>-1825.6</c:v>
                </c:pt>
                <c:pt idx="1512">
                  <c:v>455.69999999999993</c:v>
                </c:pt>
                <c:pt idx="1513">
                  <c:v>439.79999999999995</c:v>
                </c:pt>
                <c:pt idx="1514">
                  <c:v>-2613.8999999999996</c:v>
                </c:pt>
                <c:pt idx="1515">
                  <c:v>-536.20000000000005</c:v>
                </c:pt>
                <c:pt idx="1516">
                  <c:v>-503.30000000000013</c:v>
                </c:pt>
                <c:pt idx="1517">
                  <c:v>2813.5000000000005</c:v>
                </c:pt>
                <c:pt idx="1518">
                  <c:v>-40.300000000000004</c:v>
                </c:pt>
                <c:pt idx="1519">
                  <c:v>-25</c:v>
                </c:pt>
                <c:pt idx="1520">
                  <c:v>-1709.8999999999996</c:v>
                </c:pt>
                <c:pt idx="1521">
                  <c:v>-1741.8999999999996</c:v>
                </c:pt>
                <c:pt idx="1522">
                  <c:v>424.7</c:v>
                </c:pt>
                <c:pt idx="1523">
                  <c:v>408.6</c:v>
                </c:pt>
                <c:pt idx="1524">
                  <c:v>-477.29999999999995</c:v>
                </c:pt>
                <c:pt idx="1525">
                  <c:v>-446.40000000000003</c:v>
                </c:pt>
                <c:pt idx="1526">
                  <c:v>2513.7999999999993</c:v>
                </c:pt>
                <c:pt idx="1527">
                  <c:v>-44.3</c:v>
                </c:pt>
                <c:pt idx="1528">
                  <c:v>-29.899999999999991</c:v>
                </c:pt>
                <c:pt idx="1529">
                  <c:v>291</c:v>
                </c:pt>
                <c:pt idx="1530">
                  <c:v>-1569.6</c:v>
                </c:pt>
                <c:pt idx="1531">
                  <c:v>-1599.6000000000001</c:v>
                </c:pt>
                <c:pt idx="1532">
                  <c:v>393.9</c:v>
                </c:pt>
                <c:pt idx="1533">
                  <c:v>379.1</c:v>
                </c:pt>
                <c:pt idx="1534">
                  <c:v>-419.8</c:v>
                </c:pt>
                <c:pt idx="1535">
                  <c:v>-390.89999999999986</c:v>
                </c:pt>
                <c:pt idx="1536">
                  <c:v>-36.199999999999996</c:v>
                </c:pt>
                <c:pt idx="1537">
                  <c:v>-20.600000000000009</c:v>
                </c:pt>
                <c:pt idx="1538">
                  <c:v>-183.2</c:v>
                </c:pt>
                <c:pt idx="1539">
                  <c:v>-1584.9</c:v>
                </c:pt>
                <c:pt idx="1540">
                  <c:v>-1612.8999999999996</c:v>
                </c:pt>
                <c:pt idx="1541">
                  <c:v>13265.199999999999</c:v>
                </c:pt>
                <c:pt idx="1542">
                  <c:v>434.49999999999994</c:v>
                </c:pt>
                <c:pt idx="1543">
                  <c:v>421.6</c:v>
                </c:pt>
                <c:pt idx="1544">
                  <c:v>-582.80000000000018</c:v>
                </c:pt>
                <c:pt idx="1545">
                  <c:v>-549.60000000000014</c:v>
                </c:pt>
                <c:pt idx="1546">
                  <c:v>-48.099999999999994</c:v>
                </c:pt>
                <c:pt idx="1547">
                  <c:v>-34.199999999999996</c:v>
                </c:pt>
                <c:pt idx="1548">
                  <c:v>-1635.8</c:v>
                </c:pt>
                <c:pt idx="1549">
                  <c:v>-1668.4999999999998</c:v>
                </c:pt>
                <c:pt idx="1550">
                  <c:v>9118.9</c:v>
                </c:pt>
                <c:pt idx="1551">
                  <c:v>483.8</c:v>
                </c:pt>
                <c:pt idx="1552">
                  <c:v>472.60000000000008</c:v>
                </c:pt>
                <c:pt idx="1553">
                  <c:v>-2812.7</c:v>
                </c:pt>
                <c:pt idx="1554">
                  <c:v>-736.59999999999991</c:v>
                </c:pt>
                <c:pt idx="1555">
                  <c:v>-699.50000000000011</c:v>
                </c:pt>
                <c:pt idx="1556">
                  <c:v>-50.9</c:v>
                </c:pt>
                <c:pt idx="1557">
                  <c:v>-37.199999999999996</c:v>
                </c:pt>
                <c:pt idx="1558">
                  <c:v>-1778.1999999999996</c:v>
                </c:pt>
                <c:pt idx="1559">
                  <c:v>-1815.1</c:v>
                </c:pt>
                <c:pt idx="1560">
                  <c:v>480.50000000000006</c:v>
                </c:pt>
                <c:pt idx="1561">
                  <c:v>465.7</c:v>
                </c:pt>
                <c:pt idx="1562">
                  <c:v>-3413.1</c:v>
                </c:pt>
                <c:pt idx="1563">
                  <c:v>-618.29999999999995</c:v>
                </c:pt>
                <c:pt idx="1564">
                  <c:v>-582.70000000000016</c:v>
                </c:pt>
                <c:pt idx="1565">
                  <c:v>3563.1999999999989</c:v>
                </c:pt>
                <c:pt idx="1566">
                  <c:v>-51.1</c:v>
                </c:pt>
                <c:pt idx="1567">
                  <c:v>-37.6</c:v>
                </c:pt>
                <c:pt idx="1568">
                  <c:v>-1663.3</c:v>
                </c:pt>
                <c:pt idx="1569">
                  <c:v>-1697.4</c:v>
                </c:pt>
                <c:pt idx="1570">
                  <c:v>441.6</c:v>
                </c:pt>
                <c:pt idx="1571">
                  <c:v>427.2</c:v>
                </c:pt>
                <c:pt idx="1572">
                  <c:v>-550.9</c:v>
                </c:pt>
                <c:pt idx="1573">
                  <c:v>-518</c:v>
                </c:pt>
                <c:pt idx="1574">
                  <c:v>3139.099999999999</c:v>
                </c:pt>
                <c:pt idx="1575">
                  <c:v>-54.699999999999989</c:v>
                </c:pt>
                <c:pt idx="1576">
                  <c:v>-42.29999999999999</c:v>
                </c:pt>
                <c:pt idx="1577">
                  <c:v>-11.7</c:v>
                </c:pt>
                <c:pt idx="1578">
                  <c:v>-1492.5999999999997</c:v>
                </c:pt>
                <c:pt idx="1579">
                  <c:v>-1523.8999999999996</c:v>
                </c:pt>
                <c:pt idx="1580">
                  <c:v>403.5</c:v>
                </c:pt>
                <c:pt idx="1581">
                  <c:v>390.6</c:v>
                </c:pt>
                <c:pt idx="1582">
                  <c:v>-485.40000000000009</c:v>
                </c:pt>
                <c:pt idx="1583">
                  <c:v>-454.60000000000008</c:v>
                </c:pt>
                <c:pt idx="1584">
                  <c:v>-48.599999999999994</c:v>
                </c:pt>
                <c:pt idx="1585">
                  <c:v>-34.799999999999997</c:v>
                </c:pt>
                <c:pt idx="1586">
                  <c:v>300.39999999999998</c:v>
                </c:pt>
                <c:pt idx="1587">
                  <c:v>-1521.9999999999998</c:v>
                </c:pt>
                <c:pt idx="1588">
                  <c:v>-1552.2</c:v>
                </c:pt>
                <c:pt idx="1589">
                  <c:v>8308.1999999999989</c:v>
                </c:pt>
                <c:pt idx="1590">
                  <c:v>436.40000000000009</c:v>
                </c:pt>
                <c:pt idx="1591">
                  <c:v>424.4</c:v>
                </c:pt>
                <c:pt idx="1592">
                  <c:v>-612.1</c:v>
                </c:pt>
                <c:pt idx="1593">
                  <c:v>-578.39999999999986</c:v>
                </c:pt>
                <c:pt idx="1594">
                  <c:v>-55.800000000000004</c:v>
                </c:pt>
                <c:pt idx="1595">
                  <c:v>-43</c:v>
                </c:pt>
                <c:pt idx="1596">
                  <c:v>-1578.1</c:v>
                </c:pt>
                <c:pt idx="1597">
                  <c:v>-1611.7999999999997</c:v>
                </c:pt>
                <c:pt idx="1598">
                  <c:v>12866.7</c:v>
                </c:pt>
                <c:pt idx="1599">
                  <c:v>496.60000000000008</c:v>
                </c:pt>
                <c:pt idx="1600">
                  <c:v>487.39999999999986</c:v>
                </c:pt>
                <c:pt idx="1601">
                  <c:v>-3533.2999999999997</c:v>
                </c:pt>
                <c:pt idx="1602">
                  <c:v>-830</c:v>
                </c:pt>
                <c:pt idx="1603">
                  <c:v>-791.50000000000011</c:v>
                </c:pt>
                <c:pt idx="1604">
                  <c:v>-56.499999999999993</c:v>
                </c:pt>
                <c:pt idx="1605">
                  <c:v>-44.7</c:v>
                </c:pt>
                <c:pt idx="1606">
                  <c:v>-1738.7</c:v>
                </c:pt>
                <c:pt idx="1607">
                  <c:v>-1777</c:v>
                </c:pt>
                <c:pt idx="1608">
                  <c:v>495.4</c:v>
                </c:pt>
                <c:pt idx="1609">
                  <c:v>482.09999999999997</c:v>
                </c:pt>
                <c:pt idx="1610">
                  <c:v>-2815.6999999999994</c:v>
                </c:pt>
                <c:pt idx="1611">
                  <c:v>-703.30000000000007</c:v>
                </c:pt>
                <c:pt idx="1612">
                  <c:v>-666</c:v>
                </c:pt>
                <c:pt idx="1613">
                  <c:v>3929.6000000000004</c:v>
                </c:pt>
                <c:pt idx="1614">
                  <c:v>-57.400000000000006</c:v>
                </c:pt>
                <c:pt idx="1615">
                  <c:v>-45.499999999999993</c:v>
                </c:pt>
                <c:pt idx="1616">
                  <c:v>-1604.6999999999996</c:v>
                </c:pt>
                <c:pt idx="1617">
                  <c:v>-1640.0999999999997</c:v>
                </c:pt>
                <c:pt idx="1618">
                  <c:v>451.99999999999989</c:v>
                </c:pt>
                <c:pt idx="1619">
                  <c:v>439.10000000000008</c:v>
                </c:pt>
                <c:pt idx="1620">
                  <c:v>-627.20000000000005</c:v>
                </c:pt>
                <c:pt idx="1621">
                  <c:v>-592.80000000000018</c:v>
                </c:pt>
                <c:pt idx="1622">
                  <c:v>3501.3000000000006</c:v>
                </c:pt>
                <c:pt idx="1623">
                  <c:v>-61.199999999999996</c:v>
                </c:pt>
                <c:pt idx="1624">
                  <c:v>-50.6</c:v>
                </c:pt>
                <c:pt idx="1625">
                  <c:v>406.9</c:v>
                </c:pt>
                <c:pt idx="1626">
                  <c:v>-1421.5999999999995</c:v>
                </c:pt>
                <c:pt idx="1627">
                  <c:v>-1454.3</c:v>
                </c:pt>
                <c:pt idx="1628">
                  <c:v>411.59999999999997</c:v>
                </c:pt>
                <c:pt idx="1629">
                  <c:v>400.5</c:v>
                </c:pt>
                <c:pt idx="1630">
                  <c:v>-558.60000000000014</c:v>
                </c:pt>
                <c:pt idx="1631">
                  <c:v>-526.6</c:v>
                </c:pt>
                <c:pt idx="1632">
                  <c:v>-56.899999999999991</c:v>
                </c:pt>
                <c:pt idx="1633">
                  <c:v>-44.999999999999993</c:v>
                </c:pt>
                <c:pt idx="1634">
                  <c:v>9.0000000000000302</c:v>
                </c:pt>
                <c:pt idx="1635">
                  <c:v>-1460.6000000000001</c:v>
                </c:pt>
                <c:pt idx="1636">
                  <c:v>-1492.1</c:v>
                </c:pt>
                <c:pt idx="1637">
                  <c:v>12830.900000000001</c:v>
                </c:pt>
                <c:pt idx="1638">
                  <c:v>460.89999999999992</c:v>
                </c:pt>
                <c:pt idx="1639">
                  <c:v>452.09999999999991</c:v>
                </c:pt>
                <c:pt idx="1640">
                  <c:v>-788.89999999999986</c:v>
                </c:pt>
                <c:pt idx="1641">
                  <c:v>-752.80000000000007</c:v>
                </c:pt>
                <c:pt idx="1642">
                  <c:v>-61.099999999999994</c:v>
                </c:pt>
                <c:pt idx="1643">
                  <c:v>-51.5</c:v>
                </c:pt>
                <c:pt idx="1644">
                  <c:v>-1528.1000000000001</c:v>
                </c:pt>
                <c:pt idx="1645">
                  <c:v>-1564.1999999999998</c:v>
                </c:pt>
                <c:pt idx="1646">
                  <c:v>9037.2999999999993</c:v>
                </c:pt>
                <c:pt idx="1647">
                  <c:v>518.5</c:v>
                </c:pt>
                <c:pt idx="1648">
                  <c:v>512.00000000000011</c:v>
                </c:pt>
                <c:pt idx="1649">
                  <c:v>-3398.1000000000008</c:v>
                </c:pt>
                <c:pt idx="1650">
                  <c:v>-986.80000000000007</c:v>
                </c:pt>
                <c:pt idx="1651">
                  <c:v>-946.30000000000007</c:v>
                </c:pt>
                <c:pt idx="1652">
                  <c:v>-60.699999999999996</c:v>
                </c:pt>
                <c:pt idx="1653">
                  <c:v>-51.1</c:v>
                </c:pt>
                <c:pt idx="1654">
                  <c:v>-1700.1000000000001</c:v>
                </c:pt>
                <c:pt idx="1655">
                  <c:v>-1740.6000000000001</c:v>
                </c:pt>
                <c:pt idx="1656">
                  <c:v>520.00000000000011</c:v>
                </c:pt>
                <c:pt idx="1657">
                  <c:v>509.10000000000008</c:v>
                </c:pt>
                <c:pt idx="1658">
                  <c:v>-4105.7</c:v>
                </c:pt>
                <c:pt idx="1659">
                  <c:v>-825.99999999999977</c:v>
                </c:pt>
                <c:pt idx="1660">
                  <c:v>-786.0999999999998</c:v>
                </c:pt>
                <c:pt idx="1661">
                  <c:v>5097.0999999999985</c:v>
                </c:pt>
                <c:pt idx="1662">
                  <c:v>-62.9</c:v>
                </c:pt>
                <c:pt idx="1663">
                  <c:v>-53.6</c:v>
                </c:pt>
                <c:pt idx="1664">
                  <c:v>-1522.2</c:v>
                </c:pt>
                <c:pt idx="1665">
                  <c:v>-1559.0000000000002</c:v>
                </c:pt>
                <c:pt idx="1666">
                  <c:v>464.29999999999995</c:v>
                </c:pt>
                <c:pt idx="1667">
                  <c:v>453.9</c:v>
                </c:pt>
                <c:pt idx="1668">
                  <c:v>-739.99999999999989</c:v>
                </c:pt>
                <c:pt idx="1669">
                  <c:v>-703.7</c:v>
                </c:pt>
                <c:pt idx="1670">
                  <c:v>4568.3999999999987</c:v>
                </c:pt>
                <c:pt idx="1671">
                  <c:v>-65.400000000000006</c:v>
                </c:pt>
                <c:pt idx="1672">
                  <c:v>-57.899999999999991</c:v>
                </c:pt>
                <c:pt idx="1673">
                  <c:v>128.69999999999999</c:v>
                </c:pt>
                <c:pt idx="1674">
                  <c:v>-1304.0999999999999</c:v>
                </c:pt>
                <c:pt idx="1675">
                  <c:v>-1337.6000000000001</c:v>
                </c:pt>
                <c:pt idx="1676">
                  <c:v>415.40000000000009</c:v>
                </c:pt>
                <c:pt idx="1677">
                  <c:v>406.80000000000007</c:v>
                </c:pt>
                <c:pt idx="1678">
                  <c:v>-662.50000000000011</c:v>
                </c:pt>
                <c:pt idx="1679">
                  <c:v>-629.5</c:v>
                </c:pt>
                <c:pt idx="1680">
                  <c:v>-64.099999999999994</c:v>
                </c:pt>
                <c:pt idx="1681">
                  <c:v>-54.800000000000004</c:v>
                </c:pt>
                <c:pt idx="1682">
                  <c:v>473.4</c:v>
                </c:pt>
                <c:pt idx="1683">
                  <c:v>-1354.8999999999999</c:v>
                </c:pt>
                <c:pt idx="1684">
                  <c:v>-1387.7000000000003</c:v>
                </c:pt>
                <c:pt idx="1685">
                  <c:v>7352.4</c:v>
                </c:pt>
                <c:pt idx="1686">
                  <c:v>452.79999999999995</c:v>
                </c:pt>
                <c:pt idx="1687">
                  <c:v>445.8</c:v>
                </c:pt>
                <c:pt idx="1688">
                  <c:v>-828.90000000000009</c:v>
                </c:pt>
                <c:pt idx="1689">
                  <c:v>-792.90000000000009</c:v>
                </c:pt>
                <c:pt idx="1690">
                  <c:v>-64.900000000000006</c:v>
                </c:pt>
                <c:pt idx="1691">
                  <c:v>-56.800000000000004</c:v>
                </c:pt>
                <c:pt idx="1692">
                  <c:v>-1425.9999999999998</c:v>
                </c:pt>
                <c:pt idx="1693">
                  <c:v>-1462.1</c:v>
                </c:pt>
                <c:pt idx="1694">
                  <c:v>11468.9</c:v>
                </c:pt>
                <c:pt idx="1695">
                  <c:v>514.1</c:v>
                </c:pt>
                <c:pt idx="1696">
                  <c:v>509.80000000000007</c:v>
                </c:pt>
                <c:pt idx="1697">
                  <c:v>-3196.8999999999992</c:v>
                </c:pt>
                <c:pt idx="1698">
                  <c:v>-1075.5999999999999</c:v>
                </c:pt>
                <c:pt idx="1699">
                  <c:v>-1035.3999999999999</c:v>
                </c:pt>
                <c:pt idx="1700">
                  <c:v>-61.20000000000001</c:v>
                </c:pt>
                <c:pt idx="1701">
                  <c:v>-54.29999999999999</c:v>
                </c:pt>
                <c:pt idx="1702">
                  <c:v>-1590.1000000000001</c:v>
                </c:pt>
                <c:pt idx="1703">
                  <c:v>-1630.8000000000004</c:v>
                </c:pt>
                <c:pt idx="1704">
                  <c:v>517.4</c:v>
                </c:pt>
                <c:pt idx="1705">
                  <c:v>509.19999999999987</c:v>
                </c:pt>
                <c:pt idx="1706">
                  <c:v>-2585.2000000000003</c:v>
                </c:pt>
                <c:pt idx="1707">
                  <c:v>-927.3</c:v>
                </c:pt>
                <c:pt idx="1708">
                  <c:v>-887.10000000000025</c:v>
                </c:pt>
                <c:pt idx="1709">
                  <c:v>5455.5999999999985</c:v>
                </c:pt>
                <c:pt idx="1710">
                  <c:v>-63.6</c:v>
                </c:pt>
                <c:pt idx="1711">
                  <c:v>-57.099999999999994</c:v>
                </c:pt>
                <c:pt idx="1712">
                  <c:v>-1397.6999999999998</c:v>
                </c:pt>
                <c:pt idx="1713">
                  <c:v>-1434.4</c:v>
                </c:pt>
                <c:pt idx="1714">
                  <c:v>461.49999999999994</c:v>
                </c:pt>
                <c:pt idx="1715">
                  <c:v>453.80000000000013</c:v>
                </c:pt>
                <c:pt idx="1716">
                  <c:v>-835.99999999999989</c:v>
                </c:pt>
                <c:pt idx="1717">
                  <c:v>-799.70000000000016</c:v>
                </c:pt>
                <c:pt idx="1718">
                  <c:v>4845.8999999999996</c:v>
                </c:pt>
                <c:pt idx="1719">
                  <c:v>-65</c:v>
                </c:pt>
                <c:pt idx="1720">
                  <c:v>-60.3</c:v>
                </c:pt>
                <c:pt idx="1721">
                  <c:v>566.20000000000005</c:v>
                </c:pt>
                <c:pt idx="1722">
                  <c:v>-1180.9999999999998</c:v>
                </c:pt>
                <c:pt idx="1723">
                  <c:v>-1214.2999999999997</c:v>
                </c:pt>
                <c:pt idx="1724">
                  <c:v>411.69999999999987</c:v>
                </c:pt>
                <c:pt idx="1725">
                  <c:v>405.99999999999994</c:v>
                </c:pt>
                <c:pt idx="1726">
                  <c:v>-759.89999999999986</c:v>
                </c:pt>
                <c:pt idx="1727">
                  <c:v>-726.90000000000009</c:v>
                </c:pt>
                <c:pt idx="1728">
                  <c:v>-66</c:v>
                </c:pt>
                <c:pt idx="1729">
                  <c:v>-59.599999999999994</c:v>
                </c:pt>
                <c:pt idx="1730">
                  <c:v>160.29999999999998</c:v>
                </c:pt>
                <c:pt idx="1731">
                  <c:v>-1241</c:v>
                </c:pt>
                <c:pt idx="1732">
                  <c:v>-1274.2</c:v>
                </c:pt>
                <c:pt idx="1733">
                  <c:v>9937.7999999999993</c:v>
                </c:pt>
                <c:pt idx="1734">
                  <c:v>456.9</c:v>
                </c:pt>
                <c:pt idx="1735">
                  <c:v>453.49999999999994</c:v>
                </c:pt>
                <c:pt idx="1736">
                  <c:v>-992.3</c:v>
                </c:pt>
                <c:pt idx="1737">
                  <c:v>-956.1</c:v>
                </c:pt>
                <c:pt idx="1738">
                  <c:v>-61.5</c:v>
                </c:pt>
                <c:pt idx="1739">
                  <c:v>-56.999999999999993</c:v>
                </c:pt>
                <c:pt idx="1740">
                  <c:v>-1319.6999999999998</c:v>
                </c:pt>
                <c:pt idx="1741">
                  <c:v>-1356.3</c:v>
                </c:pt>
                <c:pt idx="1742">
                  <c:v>7026.2</c:v>
                </c:pt>
                <c:pt idx="1743">
                  <c:v>508.4</c:v>
                </c:pt>
                <c:pt idx="1744">
                  <c:v>506.9</c:v>
                </c:pt>
                <c:pt idx="1745">
                  <c:v>-2886.7000000000003</c:v>
                </c:pt>
                <c:pt idx="1746">
                  <c:v>-1173.5999999999997</c:v>
                </c:pt>
                <c:pt idx="1747">
                  <c:v>-1133.8000000000002</c:v>
                </c:pt>
                <c:pt idx="1748">
                  <c:v>-58.800000000000004</c:v>
                </c:pt>
                <c:pt idx="1749">
                  <c:v>-54.29999999999999</c:v>
                </c:pt>
                <c:pt idx="1750">
                  <c:v>-1483.5</c:v>
                </c:pt>
                <c:pt idx="1751">
                  <c:v>-1523.8000000000002</c:v>
                </c:pt>
                <c:pt idx="1752">
                  <c:v>514.30000000000007</c:v>
                </c:pt>
                <c:pt idx="1753">
                  <c:v>508.4</c:v>
                </c:pt>
                <c:pt idx="1754">
                  <c:v>-3563.3</c:v>
                </c:pt>
                <c:pt idx="1755">
                  <c:v>-1002.9999999999999</c:v>
                </c:pt>
                <c:pt idx="1756">
                  <c:v>-962.7</c:v>
                </c:pt>
                <c:pt idx="1757">
                  <c:v>5919.4999999999991</c:v>
                </c:pt>
                <c:pt idx="1758">
                  <c:v>-61.6</c:v>
                </c:pt>
                <c:pt idx="1759">
                  <c:v>-57.600000000000009</c:v>
                </c:pt>
                <c:pt idx="1760">
                  <c:v>-1282.4000000000001</c:v>
                </c:pt>
                <c:pt idx="1761">
                  <c:v>-1318.7</c:v>
                </c:pt>
                <c:pt idx="1762">
                  <c:v>452.99999999999994</c:v>
                </c:pt>
                <c:pt idx="1763">
                  <c:v>447.99999999999994</c:v>
                </c:pt>
                <c:pt idx="1764">
                  <c:v>-908.8</c:v>
                </c:pt>
                <c:pt idx="1765">
                  <c:v>-872.7</c:v>
                </c:pt>
                <c:pt idx="1766">
                  <c:v>5387.9000000000005</c:v>
                </c:pt>
                <c:pt idx="1767">
                  <c:v>-61.699999999999996</c:v>
                </c:pt>
                <c:pt idx="1768">
                  <c:v>-59.099999999999994</c:v>
                </c:pt>
                <c:pt idx="1769">
                  <c:v>207.7</c:v>
                </c:pt>
                <c:pt idx="1770">
                  <c:v>-1073.8999999999999</c:v>
                </c:pt>
                <c:pt idx="1771">
                  <c:v>-1106.5</c:v>
                </c:pt>
                <c:pt idx="1772">
                  <c:v>403.19999999999993</c:v>
                </c:pt>
                <c:pt idx="1773">
                  <c:v>399.59999999999997</c:v>
                </c:pt>
                <c:pt idx="1774">
                  <c:v>-831.1</c:v>
                </c:pt>
                <c:pt idx="1775">
                  <c:v>-798.60000000000014</c:v>
                </c:pt>
                <c:pt idx="1776">
                  <c:v>-64.8</c:v>
                </c:pt>
                <c:pt idx="1777">
                  <c:v>-60.5</c:v>
                </c:pt>
                <c:pt idx="1778">
                  <c:v>632.19999999999993</c:v>
                </c:pt>
                <c:pt idx="1779">
                  <c:v>-1140.3</c:v>
                </c:pt>
                <c:pt idx="1780">
                  <c:v>-1173.1999999999998</c:v>
                </c:pt>
                <c:pt idx="1781">
                  <c:v>5650.2</c:v>
                </c:pt>
                <c:pt idx="1782">
                  <c:v>439.49999999999994</c:v>
                </c:pt>
                <c:pt idx="1783">
                  <c:v>437.4</c:v>
                </c:pt>
                <c:pt idx="1784">
                  <c:v>-998.50000000000011</c:v>
                </c:pt>
                <c:pt idx="1785">
                  <c:v>-963.4</c:v>
                </c:pt>
                <c:pt idx="1786">
                  <c:v>-61.099999999999994</c:v>
                </c:pt>
                <c:pt idx="1787">
                  <c:v>-58.000000000000007</c:v>
                </c:pt>
                <c:pt idx="1788">
                  <c:v>-1218.1000000000001</c:v>
                </c:pt>
                <c:pt idx="1789">
                  <c:v>-1253.7000000000003</c:v>
                </c:pt>
                <c:pt idx="1790">
                  <c:v>9240.4999999999982</c:v>
                </c:pt>
                <c:pt idx="1791">
                  <c:v>493.50000000000006</c:v>
                </c:pt>
                <c:pt idx="1792">
                  <c:v>493.79999999999995</c:v>
                </c:pt>
                <c:pt idx="1793">
                  <c:v>-3571.9</c:v>
                </c:pt>
                <c:pt idx="1794">
                  <c:v>-1208.5</c:v>
                </c:pt>
                <c:pt idx="1795">
                  <c:v>-1169.5</c:v>
                </c:pt>
                <c:pt idx="1796">
                  <c:v>-55.499999999999993</c:v>
                </c:pt>
                <c:pt idx="1797">
                  <c:v>-52.800000000000004</c:v>
                </c:pt>
                <c:pt idx="1798">
                  <c:v>-1389.0999999999997</c:v>
                </c:pt>
                <c:pt idx="1799">
                  <c:v>-1428.5999999999997</c:v>
                </c:pt>
                <c:pt idx="1800">
                  <c:v>501.29999999999995</c:v>
                </c:pt>
                <c:pt idx="1801">
                  <c:v>496.99999999999994</c:v>
                </c:pt>
                <c:pt idx="1802">
                  <c:v>-2814.8000000000006</c:v>
                </c:pt>
                <c:pt idx="1803">
                  <c:v>-1043.5999999999999</c:v>
                </c:pt>
                <c:pt idx="1804">
                  <c:v>-1004.1999999999998</c:v>
                </c:pt>
                <c:pt idx="1805">
                  <c:v>5754.3999999999987</c:v>
                </c:pt>
                <c:pt idx="1806">
                  <c:v>-58.499999999999993</c:v>
                </c:pt>
                <c:pt idx="1807">
                  <c:v>-55.899999999999991</c:v>
                </c:pt>
                <c:pt idx="1808">
                  <c:v>-1211.8999999999999</c:v>
                </c:pt>
                <c:pt idx="1809">
                  <c:v>-1247.4999999999998</c:v>
                </c:pt>
                <c:pt idx="1810">
                  <c:v>445.19999999999987</c:v>
                </c:pt>
                <c:pt idx="1811">
                  <c:v>441.30000000000013</c:v>
                </c:pt>
                <c:pt idx="1812">
                  <c:v>-947.8</c:v>
                </c:pt>
                <c:pt idx="1813">
                  <c:v>-912.49999999999977</c:v>
                </c:pt>
                <c:pt idx="1814">
                  <c:v>5258.7999999999993</c:v>
                </c:pt>
                <c:pt idx="1815">
                  <c:v>-57.899999999999991</c:v>
                </c:pt>
                <c:pt idx="1816">
                  <c:v>-56.899999999999991</c:v>
                </c:pt>
                <c:pt idx="1817">
                  <c:v>562.19999999999993</c:v>
                </c:pt>
                <c:pt idx="1818">
                  <c:v>-1008.1000000000001</c:v>
                </c:pt>
                <c:pt idx="1819">
                  <c:v>-1040.2</c:v>
                </c:pt>
                <c:pt idx="1820">
                  <c:v>395.79999999999995</c:v>
                </c:pt>
                <c:pt idx="1821">
                  <c:v>393.59999999999997</c:v>
                </c:pt>
                <c:pt idx="1822">
                  <c:v>-873.30000000000007</c:v>
                </c:pt>
                <c:pt idx="1823">
                  <c:v>-841.19999999999993</c:v>
                </c:pt>
                <c:pt idx="1824">
                  <c:v>-62.3</c:v>
                </c:pt>
                <c:pt idx="1825">
                  <c:v>-59.499999999999993</c:v>
                </c:pt>
                <c:pt idx="1826">
                  <c:v>185.5</c:v>
                </c:pt>
                <c:pt idx="1827">
                  <c:v>-1080.2999999999997</c:v>
                </c:pt>
                <c:pt idx="1828">
                  <c:v>-1112.7999999999997</c:v>
                </c:pt>
                <c:pt idx="1829">
                  <c:v>6968.7999999999984</c:v>
                </c:pt>
                <c:pt idx="1830">
                  <c:v>432.40000000000009</c:v>
                </c:pt>
                <c:pt idx="1831">
                  <c:v>431.60000000000008</c:v>
                </c:pt>
                <c:pt idx="1832">
                  <c:v>-1049.2</c:v>
                </c:pt>
                <c:pt idx="1833">
                  <c:v>-1014.9000000000001</c:v>
                </c:pt>
                <c:pt idx="1834">
                  <c:v>-56.29999999999999</c:v>
                </c:pt>
                <c:pt idx="1835">
                  <c:v>-54.499999999999993</c:v>
                </c:pt>
                <c:pt idx="1836">
                  <c:v>-1160.8</c:v>
                </c:pt>
                <c:pt idx="1837">
                  <c:v>-1195.5999999999997</c:v>
                </c:pt>
                <c:pt idx="1838">
                  <c:v>4831.4999999999991</c:v>
                </c:pt>
                <c:pt idx="1839">
                  <c:v>471.5</c:v>
                </c:pt>
                <c:pt idx="1840">
                  <c:v>471.89999999999992</c:v>
                </c:pt>
                <c:pt idx="1841">
                  <c:v>-2709.9000000000005</c:v>
                </c:pt>
                <c:pt idx="1842">
                  <c:v>-1153.6999999999998</c:v>
                </c:pt>
                <c:pt idx="1843">
                  <c:v>-1116.5</c:v>
                </c:pt>
                <c:pt idx="1844">
                  <c:v>-55</c:v>
                </c:pt>
                <c:pt idx="1845">
                  <c:v>-52.7</c:v>
                </c:pt>
                <c:pt idx="1846">
                  <c:v>-1316.3</c:v>
                </c:pt>
                <c:pt idx="1847">
                  <c:v>-1354.1</c:v>
                </c:pt>
                <c:pt idx="1848">
                  <c:v>479.09999999999997</c:v>
                </c:pt>
                <c:pt idx="1849">
                  <c:v>475.39999999999992</c:v>
                </c:pt>
                <c:pt idx="1850">
                  <c:v>-3495.2999999999997</c:v>
                </c:pt>
                <c:pt idx="1851">
                  <c:v>-984.79999999999984</c:v>
                </c:pt>
                <c:pt idx="1852">
                  <c:v>-947</c:v>
                </c:pt>
                <c:pt idx="1853">
                  <c:v>6755.2999999999993</c:v>
                </c:pt>
                <c:pt idx="1854">
                  <c:v>-57.400000000000006</c:v>
                </c:pt>
                <c:pt idx="1855">
                  <c:v>-55.800000000000004</c:v>
                </c:pt>
                <c:pt idx="1856">
                  <c:v>-1074.0000000000002</c:v>
                </c:pt>
                <c:pt idx="1857">
                  <c:v>-1107.0999999999999</c:v>
                </c:pt>
                <c:pt idx="1858">
                  <c:v>410.9</c:v>
                </c:pt>
                <c:pt idx="1859">
                  <c:v>408.2999999999999</c:v>
                </c:pt>
                <c:pt idx="1860">
                  <c:v>-896.80000000000018</c:v>
                </c:pt>
                <c:pt idx="1861">
                  <c:v>-863.7</c:v>
                </c:pt>
                <c:pt idx="1862">
                  <c:v>5967.6</c:v>
                </c:pt>
                <c:pt idx="1863">
                  <c:v>-54.400000000000006</c:v>
                </c:pt>
                <c:pt idx="1864">
                  <c:v>-54.6</c:v>
                </c:pt>
                <c:pt idx="1865">
                  <c:v>190</c:v>
                </c:pt>
                <c:pt idx="1866">
                  <c:v>-865.60000000000025</c:v>
                </c:pt>
                <c:pt idx="1867">
                  <c:v>-894.90000000000009</c:v>
                </c:pt>
                <c:pt idx="1868">
                  <c:v>361.19999999999993</c:v>
                </c:pt>
                <c:pt idx="1869">
                  <c:v>360.4</c:v>
                </c:pt>
                <c:pt idx="1870">
                  <c:v>-836.59999999999991</c:v>
                </c:pt>
                <c:pt idx="1871">
                  <c:v>-807.2</c:v>
                </c:pt>
                <c:pt idx="1872">
                  <c:v>-60.20000000000001</c:v>
                </c:pt>
                <c:pt idx="1873">
                  <c:v>-58.699999999999996</c:v>
                </c:pt>
                <c:pt idx="1874">
                  <c:v>641.19999999999993</c:v>
                </c:pt>
                <c:pt idx="1875">
                  <c:v>-929.20000000000016</c:v>
                </c:pt>
                <c:pt idx="1876">
                  <c:v>-959.20000000000016</c:v>
                </c:pt>
                <c:pt idx="1877">
                  <c:v>2882.3999999999996</c:v>
                </c:pt>
                <c:pt idx="1878">
                  <c:v>383.2</c:v>
                </c:pt>
                <c:pt idx="1879">
                  <c:v>382.40000000000003</c:v>
                </c:pt>
                <c:pt idx="1880">
                  <c:v>-906.80000000000007</c:v>
                </c:pt>
                <c:pt idx="1881">
                  <c:v>-875.79999999999984</c:v>
                </c:pt>
                <c:pt idx="1882">
                  <c:v>-58.800000000000004</c:v>
                </c:pt>
                <c:pt idx="1883">
                  <c:v>-57.600000000000009</c:v>
                </c:pt>
                <c:pt idx="1884">
                  <c:v>-993.60000000000014</c:v>
                </c:pt>
                <c:pt idx="1885">
                  <c:v>-1025</c:v>
                </c:pt>
                <c:pt idx="1886">
                  <c:v>4848.3999999999996</c:v>
                </c:pt>
                <c:pt idx="1887">
                  <c:v>409.90000000000003</c:v>
                </c:pt>
                <c:pt idx="1888">
                  <c:v>409.90000000000003</c:v>
                </c:pt>
                <c:pt idx="1889">
                  <c:v>-3674.3</c:v>
                </c:pt>
                <c:pt idx="1890">
                  <c:v>-946.99999999999989</c:v>
                </c:pt>
                <c:pt idx="1891">
                  <c:v>-913.7</c:v>
                </c:pt>
                <c:pt idx="1892">
                  <c:v>-59.3</c:v>
                </c:pt>
                <c:pt idx="1893">
                  <c:v>-56.400000000000006</c:v>
                </c:pt>
                <c:pt idx="1894">
                  <c:v>-1132.3999999999999</c:v>
                </c:pt>
                <c:pt idx="1895">
                  <c:v>-1165.8000000000002</c:v>
                </c:pt>
                <c:pt idx="1896">
                  <c:v>417.5</c:v>
                </c:pt>
                <c:pt idx="1897">
                  <c:v>413.49999999999994</c:v>
                </c:pt>
                <c:pt idx="1898">
                  <c:v>-2777.5</c:v>
                </c:pt>
                <c:pt idx="1899">
                  <c:v>-811.1</c:v>
                </c:pt>
                <c:pt idx="1900">
                  <c:v>-777.49999999999989</c:v>
                </c:pt>
                <c:pt idx="1901">
                  <c:v>5940.5999999999995</c:v>
                </c:pt>
                <c:pt idx="1902">
                  <c:v>-60.699999999999996</c:v>
                </c:pt>
                <c:pt idx="1903">
                  <c:v>-58.599999999999994</c:v>
                </c:pt>
                <c:pt idx="1904">
                  <c:v>-926.1999999999997</c:v>
                </c:pt>
                <c:pt idx="1905">
                  <c:v>-955.90000000000009</c:v>
                </c:pt>
                <c:pt idx="1906">
                  <c:v>361</c:v>
                </c:pt>
                <c:pt idx="1907">
                  <c:v>358.2</c:v>
                </c:pt>
                <c:pt idx="1908">
                  <c:v>-745.2</c:v>
                </c:pt>
                <c:pt idx="1909">
                  <c:v>-715.4</c:v>
                </c:pt>
                <c:pt idx="1910">
                  <c:v>6044.9999999999991</c:v>
                </c:pt>
                <c:pt idx="1911">
                  <c:v>-54.7</c:v>
                </c:pt>
                <c:pt idx="1912">
                  <c:v>-54.5</c:v>
                </c:pt>
                <c:pt idx="1913">
                  <c:v>622.39999999999986</c:v>
                </c:pt>
                <c:pt idx="1914">
                  <c:v>-746.8</c:v>
                </c:pt>
                <c:pt idx="1915">
                  <c:v>-772.79999999999984</c:v>
                </c:pt>
                <c:pt idx="1916">
                  <c:v>318.79999999999995</c:v>
                </c:pt>
                <c:pt idx="1917">
                  <c:v>318.10000000000002</c:v>
                </c:pt>
                <c:pt idx="1918">
                  <c:v>-714.49999999999989</c:v>
                </c:pt>
                <c:pt idx="1919">
                  <c:v>-688.1</c:v>
                </c:pt>
                <c:pt idx="1920">
                  <c:v>-60.800000000000011</c:v>
                </c:pt>
                <c:pt idx="1921">
                  <c:v>-59.699999999999996</c:v>
                </c:pt>
                <c:pt idx="1922">
                  <c:v>217.30000000000004</c:v>
                </c:pt>
                <c:pt idx="1923">
                  <c:v>-791.6</c:v>
                </c:pt>
                <c:pt idx="1924">
                  <c:v>-818.80000000000007</c:v>
                </c:pt>
                <c:pt idx="1925">
                  <c:v>6105.3</c:v>
                </c:pt>
                <c:pt idx="1926">
                  <c:v>339.29999999999995</c:v>
                </c:pt>
                <c:pt idx="1927">
                  <c:v>339.50000000000006</c:v>
                </c:pt>
                <c:pt idx="1928">
                  <c:v>-838.89999999999986</c:v>
                </c:pt>
                <c:pt idx="1929">
                  <c:v>-811.59999999999991</c:v>
                </c:pt>
                <c:pt idx="1930">
                  <c:v>-52.1</c:v>
                </c:pt>
                <c:pt idx="1931">
                  <c:v>-51.7</c:v>
                </c:pt>
                <c:pt idx="1932">
                  <c:v>-840.6</c:v>
                </c:pt>
                <c:pt idx="1933">
                  <c:v>-868.69999999999993</c:v>
                </c:pt>
                <c:pt idx="1934">
                  <c:v>4138.9999999999982</c:v>
                </c:pt>
                <c:pt idx="1935">
                  <c:v>364</c:v>
                </c:pt>
                <c:pt idx="1936">
                  <c:v>365.20000000000005</c:v>
                </c:pt>
                <c:pt idx="1937">
                  <c:v>-2525.8000000000002</c:v>
                </c:pt>
                <c:pt idx="1938">
                  <c:v>-911.49999999999977</c:v>
                </c:pt>
                <c:pt idx="1939">
                  <c:v>-882.30000000000007</c:v>
                </c:pt>
                <c:pt idx="1940">
                  <c:v>-51.3</c:v>
                </c:pt>
                <c:pt idx="1941">
                  <c:v>-50.5</c:v>
                </c:pt>
                <c:pt idx="1942">
                  <c:v>-940.79999999999973</c:v>
                </c:pt>
                <c:pt idx="1943">
                  <c:v>-970.7</c:v>
                </c:pt>
                <c:pt idx="1944">
                  <c:v>373.20000000000005</c:v>
                </c:pt>
                <c:pt idx="1945">
                  <c:v>371.59999999999997</c:v>
                </c:pt>
                <c:pt idx="1946">
                  <c:v>-3452.2</c:v>
                </c:pt>
                <c:pt idx="1947">
                  <c:v>-783.6</c:v>
                </c:pt>
                <c:pt idx="1948">
                  <c:v>-753.00000000000011</c:v>
                </c:pt>
                <c:pt idx="1949">
                  <c:v>6291.2</c:v>
                </c:pt>
                <c:pt idx="1950">
                  <c:v>-51.5</c:v>
                </c:pt>
                <c:pt idx="1951">
                  <c:v>-51.4</c:v>
                </c:pt>
                <c:pt idx="1952">
                  <c:v>-762.19999999999993</c:v>
                </c:pt>
                <c:pt idx="1953">
                  <c:v>-788.29999999999984</c:v>
                </c:pt>
                <c:pt idx="1954">
                  <c:v>321.2</c:v>
                </c:pt>
                <c:pt idx="1955">
                  <c:v>320.60000000000002</c:v>
                </c:pt>
                <c:pt idx="1956">
                  <c:v>-731.2</c:v>
                </c:pt>
                <c:pt idx="1957">
                  <c:v>-704.59999999999991</c:v>
                </c:pt>
                <c:pt idx="1958">
                  <c:v>5059.1000000000004</c:v>
                </c:pt>
                <c:pt idx="1959">
                  <c:v>-43.300000000000004</c:v>
                </c:pt>
                <c:pt idx="1960">
                  <c:v>-43.900000000000006</c:v>
                </c:pt>
                <c:pt idx="1961">
                  <c:v>107.80000000000003</c:v>
                </c:pt>
                <c:pt idx="1962">
                  <c:v>-665.6</c:v>
                </c:pt>
                <c:pt idx="1963">
                  <c:v>-689.00000000000011</c:v>
                </c:pt>
                <c:pt idx="1964">
                  <c:v>294.29999999999995</c:v>
                </c:pt>
                <c:pt idx="1965">
                  <c:v>294.70000000000005</c:v>
                </c:pt>
                <c:pt idx="1966">
                  <c:v>-718.2</c:v>
                </c:pt>
                <c:pt idx="1967">
                  <c:v>-694.00000000000011</c:v>
                </c:pt>
                <c:pt idx="1968">
                  <c:v>-51.300000000000011</c:v>
                </c:pt>
                <c:pt idx="1969">
                  <c:v>-51.3</c:v>
                </c:pt>
                <c:pt idx="1970">
                  <c:v>603.40000000000009</c:v>
                </c:pt>
                <c:pt idx="1971">
                  <c:v>-701.99999999999989</c:v>
                </c:pt>
                <c:pt idx="1972">
                  <c:v>-727.1</c:v>
                </c:pt>
                <c:pt idx="1973">
                  <c:v>3176.3000000000006</c:v>
                </c:pt>
                <c:pt idx="1974">
                  <c:v>309.20000000000005</c:v>
                </c:pt>
                <c:pt idx="1975">
                  <c:v>309.79999999999995</c:v>
                </c:pt>
                <c:pt idx="1976">
                  <c:v>-787.69999999999982</c:v>
                </c:pt>
                <c:pt idx="1977">
                  <c:v>-762.9</c:v>
                </c:pt>
                <c:pt idx="1978">
                  <c:v>-47.300000000000004</c:v>
                </c:pt>
                <c:pt idx="1979">
                  <c:v>-47.599999999999994</c:v>
                </c:pt>
                <c:pt idx="1980">
                  <c:v>-736.90000000000009</c:v>
                </c:pt>
                <c:pt idx="1981">
                  <c:v>-762.3</c:v>
                </c:pt>
                <c:pt idx="1982">
                  <c:v>4946.7999999999993</c:v>
                </c:pt>
                <c:pt idx="1983">
                  <c:v>323.7</c:v>
                </c:pt>
                <c:pt idx="1984">
                  <c:v>325.2</c:v>
                </c:pt>
                <c:pt idx="1985">
                  <c:v>-3136.6</c:v>
                </c:pt>
                <c:pt idx="1986">
                  <c:v>-826.79999999999984</c:v>
                </c:pt>
                <c:pt idx="1987">
                  <c:v>-800.69999999999993</c:v>
                </c:pt>
                <c:pt idx="1988">
                  <c:v>-46.7</c:v>
                </c:pt>
                <c:pt idx="1989">
                  <c:v>-46.7</c:v>
                </c:pt>
                <c:pt idx="1990">
                  <c:v>-810.29999999999973</c:v>
                </c:pt>
                <c:pt idx="1991">
                  <c:v>-837.00000000000011</c:v>
                </c:pt>
                <c:pt idx="1992">
                  <c:v>333.59999999999991</c:v>
                </c:pt>
                <c:pt idx="1993">
                  <c:v>332.7</c:v>
                </c:pt>
                <c:pt idx="1994">
                  <c:v>-2342.9</c:v>
                </c:pt>
                <c:pt idx="1995">
                  <c:v>-728.8000000000003</c:v>
                </c:pt>
                <c:pt idx="1996">
                  <c:v>-701.3</c:v>
                </c:pt>
                <c:pt idx="1997">
                  <c:v>5069.2</c:v>
                </c:pt>
                <c:pt idx="1998">
                  <c:v>-45.2</c:v>
                </c:pt>
                <c:pt idx="1999">
                  <c:v>-45.4</c:v>
                </c:pt>
                <c:pt idx="2000">
                  <c:v>-686.59999999999991</c:v>
                </c:pt>
                <c:pt idx="2001">
                  <c:v>-710.30000000000007</c:v>
                </c:pt>
                <c:pt idx="2002">
                  <c:v>294.90000000000003</c:v>
                </c:pt>
                <c:pt idx="2003">
                  <c:v>294.79999999999995</c:v>
                </c:pt>
                <c:pt idx="2004">
                  <c:v>-691.09999999999991</c:v>
                </c:pt>
                <c:pt idx="2005">
                  <c:v>-667.00000000000011</c:v>
                </c:pt>
                <c:pt idx="2006">
                  <c:v>6038.0999999999995</c:v>
                </c:pt>
                <c:pt idx="2007">
                  <c:v>-30.899999999999995</c:v>
                </c:pt>
                <c:pt idx="2008">
                  <c:v>-31.600000000000005</c:v>
                </c:pt>
                <c:pt idx="2009">
                  <c:v>419.59999999999997</c:v>
                </c:pt>
                <c:pt idx="2010">
                  <c:v>-622.5</c:v>
                </c:pt>
                <c:pt idx="2011">
                  <c:v>-643.40000000000009</c:v>
                </c:pt>
                <c:pt idx="2012">
                  <c:v>271.3</c:v>
                </c:pt>
                <c:pt idx="2013">
                  <c:v>271.89999999999992</c:v>
                </c:pt>
                <c:pt idx="2014">
                  <c:v>-699.39999999999986</c:v>
                </c:pt>
                <c:pt idx="2015">
                  <c:v>-677.99999999999989</c:v>
                </c:pt>
                <c:pt idx="2016">
                  <c:v>-39.9</c:v>
                </c:pt>
                <c:pt idx="2017">
                  <c:v>-40.4</c:v>
                </c:pt>
                <c:pt idx="2018">
                  <c:v>70.000000000000014</c:v>
                </c:pt>
                <c:pt idx="2019">
                  <c:v>-646.79999999999995</c:v>
                </c:pt>
                <c:pt idx="2020">
                  <c:v>-669.39999999999986</c:v>
                </c:pt>
                <c:pt idx="2021">
                  <c:v>5235.4999999999991</c:v>
                </c:pt>
                <c:pt idx="2022">
                  <c:v>275.09999999999997</c:v>
                </c:pt>
                <c:pt idx="2023">
                  <c:v>276.40000000000003</c:v>
                </c:pt>
                <c:pt idx="2024">
                  <c:v>-760.19999999999982</c:v>
                </c:pt>
                <c:pt idx="2025">
                  <c:v>-739.09999999999991</c:v>
                </c:pt>
                <c:pt idx="2026">
                  <c:v>-28.800000000000004</c:v>
                </c:pt>
                <c:pt idx="2027">
                  <c:v>-29.500000000000004</c:v>
                </c:pt>
                <c:pt idx="2028">
                  <c:v>-672</c:v>
                </c:pt>
                <c:pt idx="2029">
                  <c:v>-694.1</c:v>
                </c:pt>
                <c:pt idx="2030">
                  <c:v>3827.3000000000011</c:v>
                </c:pt>
                <c:pt idx="2031">
                  <c:v>284</c:v>
                </c:pt>
                <c:pt idx="2032">
                  <c:v>285.90000000000003</c:v>
                </c:pt>
                <c:pt idx="2033">
                  <c:v>-1940.6</c:v>
                </c:pt>
                <c:pt idx="2034">
                  <c:v>-789.29999999999984</c:v>
                </c:pt>
                <c:pt idx="2035">
                  <c:v>-767.20000000000016</c:v>
                </c:pt>
                <c:pt idx="2036">
                  <c:v>-28.700000000000003</c:v>
                </c:pt>
                <c:pt idx="2037">
                  <c:v>-29.500000000000004</c:v>
                </c:pt>
                <c:pt idx="2038">
                  <c:v>-715.09999999999991</c:v>
                </c:pt>
                <c:pt idx="2039">
                  <c:v>-737.69999999999993</c:v>
                </c:pt>
                <c:pt idx="2040">
                  <c:v>295.5</c:v>
                </c:pt>
                <c:pt idx="2041">
                  <c:v>295.7</c:v>
                </c:pt>
                <c:pt idx="2042">
                  <c:v>-2763.3</c:v>
                </c:pt>
                <c:pt idx="2043">
                  <c:v>-701.99999999999989</c:v>
                </c:pt>
                <c:pt idx="2044">
                  <c:v>-677.89999999999975</c:v>
                </c:pt>
                <c:pt idx="2045">
                  <c:v>5377.1999999999989</c:v>
                </c:pt>
                <c:pt idx="2046">
                  <c:v>-27.099999999999991</c:v>
                </c:pt>
                <c:pt idx="2047">
                  <c:v>-28.000000000000004</c:v>
                </c:pt>
                <c:pt idx="2048">
                  <c:v>-615.70000000000005</c:v>
                </c:pt>
                <c:pt idx="2049">
                  <c:v>-636.00000000000011</c:v>
                </c:pt>
                <c:pt idx="2050">
                  <c:v>262.39999999999998</c:v>
                </c:pt>
                <c:pt idx="2051">
                  <c:v>263</c:v>
                </c:pt>
                <c:pt idx="2052">
                  <c:v>-675.5</c:v>
                </c:pt>
                <c:pt idx="2053">
                  <c:v>-654.79999999999995</c:v>
                </c:pt>
                <c:pt idx="2054">
                  <c:v>3942.5000000000009</c:v>
                </c:pt>
                <c:pt idx="2055">
                  <c:v>-15.299999999999992</c:v>
                </c:pt>
                <c:pt idx="2056">
                  <c:v>-15.999999999999991</c:v>
                </c:pt>
                <c:pt idx="2057">
                  <c:v>-593</c:v>
                </c:pt>
                <c:pt idx="2058">
                  <c:v>-610.99999999999989</c:v>
                </c:pt>
                <c:pt idx="2059">
                  <c:v>245.3</c:v>
                </c:pt>
                <c:pt idx="2060">
                  <c:v>246</c:v>
                </c:pt>
                <c:pt idx="2061">
                  <c:v>-668.99999999999989</c:v>
                </c:pt>
                <c:pt idx="2062">
                  <c:v>-650.29999999999995</c:v>
                </c:pt>
                <c:pt idx="2063">
                  <c:v>-25.6</c:v>
                </c:pt>
                <c:pt idx="2064">
                  <c:v>-26.29999999999999</c:v>
                </c:pt>
                <c:pt idx="2065">
                  <c:v>-1218</c:v>
                </c:pt>
                <c:pt idx="2066">
                  <c:v>490.40000000000009</c:v>
                </c:pt>
                <c:pt idx="2067">
                  <c:v>-1204</c:v>
                </c:pt>
                <c:pt idx="2068">
                  <c:v>-65.600000000000009</c:v>
                </c:pt>
                <c:pt idx="2069">
                  <c:v>-1531.2999999999997</c:v>
                </c:pt>
                <c:pt idx="2070">
                  <c:v>527</c:v>
                </c:pt>
                <c:pt idx="2071">
                  <c:v>-1006.1</c:v>
                </c:pt>
                <c:pt idx="2072">
                  <c:v>-43.400000000000006</c:v>
                </c:pt>
                <c:pt idx="2073">
                  <c:v>-40.1</c:v>
                </c:pt>
                <c:pt idx="2074">
                  <c:v>-755.19999999999993</c:v>
                </c:pt>
                <c:pt idx="2075">
                  <c:v>-776.79999999999984</c:v>
                </c:pt>
                <c:pt idx="2076">
                  <c:v>271.90000000000003</c:v>
                </c:pt>
                <c:pt idx="2077">
                  <c:v>268.29999999999995</c:v>
                </c:pt>
                <c:pt idx="2078">
                  <c:v>-500.19999999999987</c:v>
                </c:pt>
                <c:pt idx="2079">
                  <c:v>-478.2</c:v>
                </c:pt>
                <c:pt idx="2080">
                  <c:v>-50.70000000000001</c:v>
                </c:pt>
                <c:pt idx="2081">
                  <c:v>-47.000000000000007</c:v>
                </c:pt>
                <c:pt idx="2082">
                  <c:v>-768.8</c:v>
                </c:pt>
                <c:pt idx="2083">
                  <c:v>-791.39999999999986</c:v>
                </c:pt>
                <c:pt idx="2084">
                  <c:v>278.70000000000005</c:v>
                </c:pt>
                <c:pt idx="2085">
                  <c:v>274.8</c:v>
                </c:pt>
                <c:pt idx="2086">
                  <c:v>-486.2</c:v>
                </c:pt>
                <c:pt idx="2087">
                  <c:v>-463.19999999999993</c:v>
                </c:pt>
                <c:pt idx="2088">
                  <c:v>-57.100000000000009</c:v>
                </c:pt>
                <c:pt idx="2089">
                  <c:v>-53</c:v>
                </c:pt>
                <c:pt idx="2090">
                  <c:v>-783.29999999999984</c:v>
                </c:pt>
                <c:pt idx="2091">
                  <c:v>-806.60000000000025</c:v>
                </c:pt>
                <c:pt idx="2092">
                  <c:v>284.49999999999994</c:v>
                </c:pt>
                <c:pt idx="2093">
                  <c:v>279.39999999999998</c:v>
                </c:pt>
                <c:pt idx="2094">
                  <c:v>-468.59999999999997</c:v>
                </c:pt>
                <c:pt idx="2095">
                  <c:v>-445.00000000000011</c:v>
                </c:pt>
                <c:pt idx="2096">
                  <c:v>-63.1</c:v>
                </c:pt>
                <c:pt idx="2097">
                  <c:v>-59.000000000000007</c:v>
                </c:pt>
                <c:pt idx="2098">
                  <c:v>-770.59999999999991</c:v>
                </c:pt>
                <c:pt idx="2099">
                  <c:v>-794.60000000000014</c:v>
                </c:pt>
                <c:pt idx="2100">
                  <c:v>288.7</c:v>
                </c:pt>
                <c:pt idx="2101">
                  <c:v>284.89999999999998</c:v>
                </c:pt>
                <c:pt idx="2102">
                  <c:v>-477.20000000000022</c:v>
                </c:pt>
                <c:pt idx="2103">
                  <c:v>-453.00000000000011</c:v>
                </c:pt>
                <c:pt idx="2104">
                  <c:v>-67.699999999999989</c:v>
                </c:pt>
                <c:pt idx="2105">
                  <c:v>-63.800000000000011</c:v>
                </c:pt>
                <c:pt idx="2106">
                  <c:v>-761.50000000000023</c:v>
                </c:pt>
                <c:pt idx="2107">
                  <c:v>-786.00000000000011</c:v>
                </c:pt>
                <c:pt idx="2108">
                  <c:v>292.69999999999993</c:v>
                </c:pt>
                <c:pt idx="2109">
                  <c:v>288.89999999999992</c:v>
                </c:pt>
                <c:pt idx="2110">
                  <c:v>-486.99999999999989</c:v>
                </c:pt>
                <c:pt idx="2111">
                  <c:v>-462.20000000000016</c:v>
                </c:pt>
                <c:pt idx="2112">
                  <c:v>-71.199999999999989</c:v>
                </c:pt>
                <c:pt idx="2113">
                  <c:v>-67.400000000000006</c:v>
                </c:pt>
                <c:pt idx="2114">
                  <c:v>-1527.9000000000003</c:v>
                </c:pt>
                <c:pt idx="2115">
                  <c:v>590.30000000000007</c:v>
                </c:pt>
                <c:pt idx="2116">
                  <c:v>-989.6</c:v>
                </c:pt>
                <c:pt idx="2117">
                  <c:v>-135.69999999999999</c:v>
                </c:pt>
                <c:pt idx="2118">
                  <c:v>-1722.6</c:v>
                </c:pt>
                <c:pt idx="2119">
                  <c:v>559.69999999999993</c:v>
                </c:pt>
                <c:pt idx="2120">
                  <c:v>-646.69999999999982</c:v>
                </c:pt>
                <c:pt idx="2121">
                  <c:v>-70.100000000000009</c:v>
                </c:pt>
                <c:pt idx="2122">
                  <c:v>-62.6</c:v>
                </c:pt>
                <c:pt idx="2123">
                  <c:v>-905.39999999999986</c:v>
                </c:pt>
                <c:pt idx="2124">
                  <c:v>-930.19999999999993</c:v>
                </c:pt>
                <c:pt idx="2125">
                  <c:v>293.80000000000007</c:v>
                </c:pt>
                <c:pt idx="2126">
                  <c:v>286.39999999999998</c:v>
                </c:pt>
                <c:pt idx="2127">
                  <c:v>-343.40000000000003</c:v>
                </c:pt>
                <c:pt idx="2128">
                  <c:v>-318.69999999999993</c:v>
                </c:pt>
                <c:pt idx="2129">
                  <c:v>-70.5</c:v>
                </c:pt>
                <c:pt idx="2130">
                  <c:v>-63.2</c:v>
                </c:pt>
                <c:pt idx="2131">
                  <c:v>3663.2000000000003</c:v>
                </c:pt>
                <c:pt idx="2132">
                  <c:v>-894.4000000000002</c:v>
                </c:pt>
                <c:pt idx="2133">
                  <c:v>-918.9</c:v>
                </c:pt>
                <c:pt idx="2134">
                  <c:v>289.7</c:v>
                </c:pt>
                <c:pt idx="2135">
                  <c:v>282.29999999999995</c:v>
                </c:pt>
                <c:pt idx="2136">
                  <c:v>-325.09999999999997</c:v>
                </c:pt>
                <c:pt idx="2137">
                  <c:v>-300.60000000000002</c:v>
                </c:pt>
                <c:pt idx="2138">
                  <c:v>-72.3</c:v>
                </c:pt>
                <c:pt idx="2139">
                  <c:v>-64.7</c:v>
                </c:pt>
                <c:pt idx="2140">
                  <c:v>5414.9</c:v>
                </c:pt>
                <c:pt idx="2141">
                  <c:v>-894.5</c:v>
                </c:pt>
                <c:pt idx="2142">
                  <c:v>-919.3</c:v>
                </c:pt>
                <c:pt idx="2143">
                  <c:v>-2293.7000000000003</c:v>
                </c:pt>
                <c:pt idx="2144">
                  <c:v>291.29999999999995</c:v>
                </c:pt>
                <c:pt idx="2145">
                  <c:v>283.7</c:v>
                </c:pt>
                <c:pt idx="2146">
                  <c:v>-329.9</c:v>
                </c:pt>
                <c:pt idx="2147">
                  <c:v>-305.19999999999993</c:v>
                </c:pt>
                <c:pt idx="2148">
                  <c:v>-72.099999999999994</c:v>
                </c:pt>
                <c:pt idx="2149">
                  <c:v>-64.400000000000006</c:v>
                </c:pt>
                <c:pt idx="2150">
                  <c:v>-912.00000000000011</c:v>
                </c:pt>
                <c:pt idx="2151">
                  <c:v>-936.60000000000014</c:v>
                </c:pt>
                <c:pt idx="2152">
                  <c:v>-1936.3999999999996</c:v>
                </c:pt>
                <c:pt idx="2153">
                  <c:v>291.3</c:v>
                </c:pt>
                <c:pt idx="2154">
                  <c:v>283.2999999999999</c:v>
                </c:pt>
                <c:pt idx="2155">
                  <c:v>1970.3000000000002</c:v>
                </c:pt>
                <c:pt idx="2156">
                  <c:v>-312.09999999999991</c:v>
                </c:pt>
                <c:pt idx="2157">
                  <c:v>-287.70000000000005</c:v>
                </c:pt>
                <c:pt idx="2158">
                  <c:v>-70.2</c:v>
                </c:pt>
                <c:pt idx="2159">
                  <c:v>-62.199999999999996</c:v>
                </c:pt>
                <c:pt idx="2160">
                  <c:v>-914.39999999999986</c:v>
                </c:pt>
                <c:pt idx="2161">
                  <c:v>-938.8</c:v>
                </c:pt>
                <c:pt idx="2162">
                  <c:v>290.00000000000006</c:v>
                </c:pt>
                <c:pt idx="2163">
                  <c:v>282.10000000000002</c:v>
                </c:pt>
                <c:pt idx="2164">
                  <c:v>3297.4</c:v>
                </c:pt>
                <c:pt idx="2165">
                  <c:v>-314.7</c:v>
                </c:pt>
                <c:pt idx="2166">
                  <c:v>-290.09999999999997</c:v>
                </c:pt>
                <c:pt idx="2167">
                  <c:v>558.40000000000009</c:v>
                </c:pt>
                <c:pt idx="2168">
                  <c:v>-67</c:v>
                </c:pt>
                <c:pt idx="2169">
                  <c:v>-58.599999999999994</c:v>
                </c:pt>
                <c:pt idx="2170">
                  <c:v>-964.7</c:v>
                </c:pt>
                <c:pt idx="2171">
                  <c:v>-989.6</c:v>
                </c:pt>
                <c:pt idx="2172">
                  <c:v>301.20000000000005</c:v>
                </c:pt>
                <c:pt idx="2173">
                  <c:v>293.10000000000002</c:v>
                </c:pt>
                <c:pt idx="2174">
                  <c:v>-337.70000000000005</c:v>
                </c:pt>
                <c:pt idx="2175">
                  <c:v>-312.80000000000007</c:v>
                </c:pt>
                <c:pt idx="2176">
                  <c:v>239</c:v>
                </c:pt>
                <c:pt idx="2177">
                  <c:v>-68.900000000000006</c:v>
                </c:pt>
                <c:pt idx="2178">
                  <c:v>-60.9</c:v>
                </c:pt>
                <c:pt idx="2179">
                  <c:v>5303.7000000000007</c:v>
                </c:pt>
                <c:pt idx="2180">
                  <c:v>-944.99999999999989</c:v>
                </c:pt>
                <c:pt idx="2181">
                  <c:v>-969.09999999999991</c:v>
                </c:pt>
                <c:pt idx="2182">
                  <c:v>291.2</c:v>
                </c:pt>
                <c:pt idx="2183">
                  <c:v>283</c:v>
                </c:pt>
                <c:pt idx="2184">
                  <c:v>-309.89999999999998</c:v>
                </c:pt>
                <c:pt idx="2185">
                  <c:v>-285.69999999999993</c:v>
                </c:pt>
                <c:pt idx="2186">
                  <c:v>-67.8</c:v>
                </c:pt>
                <c:pt idx="2187">
                  <c:v>-59.600000000000009</c:v>
                </c:pt>
                <c:pt idx="2188">
                  <c:v>3867.6999999999994</c:v>
                </c:pt>
                <c:pt idx="2189">
                  <c:v>-938.7</c:v>
                </c:pt>
                <c:pt idx="2190">
                  <c:v>-962.7</c:v>
                </c:pt>
                <c:pt idx="2191">
                  <c:v>-1963.6</c:v>
                </c:pt>
                <c:pt idx="2192">
                  <c:v>288.3</c:v>
                </c:pt>
                <c:pt idx="2193">
                  <c:v>279.90000000000003</c:v>
                </c:pt>
                <c:pt idx="2194">
                  <c:v>-294.99999999999994</c:v>
                </c:pt>
                <c:pt idx="2195">
                  <c:v>-270.79999999999995</c:v>
                </c:pt>
                <c:pt idx="2196">
                  <c:v>-69</c:v>
                </c:pt>
                <c:pt idx="2197">
                  <c:v>-60.699999999999996</c:v>
                </c:pt>
                <c:pt idx="2198">
                  <c:v>-940.09999999999991</c:v>
                </c:pt>
                <c:pt idx="2199">
                  <c:v>-964.49999999999989</c:v>
                </c:pt>
                <c:pt idx="2200">
                  <c:v>-2272.6</c:v>
                </c:pt>
                <c:pt idx="2201">
                  <c:v>289.8</c:v>
                </c:pt>
                <c:pt idx="2202">
                  <c:v>281.39999999999998</c:v>
                </c:pt>
                <c:pt idx="2203">
                  <c:v>2548.5</c:v>
                </c:pt>
                <c:pt idx="2204">
                  <c:v>-290.60000000000008</c:v>
                </c:pt>
                <c:pt idx="2205">
                  <c:v>-266.40000000000009</c:v>
                </c:pt>
                <c:pt idx="2206">
                  <c:v>-68.400000000000006</c:v>
                </c:pt>
                <c:pt idx="2207">
                  <c:v>-59.699999999999996</c:v>
                </c:pt>
                <c:pt idx="2208">
                  <c:v>-953.8</c:v>
                </c:pt>
                <c:pt idx="2209">
                  <c:v>-978.30000000000007</c:v>
                </c:pt>
                <c:pt idx="2210">
                  <c:v>293.59999999999997</c:v>
                </c:pt>
                <c:pt idx="2211">
                  <c:v>284.90000000000003</c:v>
                </c:pt>
                <c:pt idx="2212">
                  <c:v>1597.4999999999993</c:v>
                </c:pt>
                <c:pt idx="2213">
                  <c:v>-300.59999999999985</c:v>
                </c:pt>
                <c:pt idx="2214">
                  <c:v>-276</c:v>
                </c:pt>
                <c:pt idx="2215">
                  <c:v>263.3</c:v>
                </c:pt>
                <c:pt idx="2216">
                  <c:v>-65.400000000000006</c:v>
                </c:pt>
                <c:pt idx="2217">
                  <c:v>-56.2</c:v>
                </c:pt>
                <c:pt idx="2218">
                  <c:v>-1008.4999999999997</c:v>
                </c:pt>
                <c:pt idx="2219">
                  <c:v>-1033.2</c:v>
                </c:pt>
                <c:pt idx="2220">
                  <c:v>305.79999999999995</c:v>
                </c:pt>
                <c:pt idx="2221">
                  <c:v>296.89999999999998</c:v>
                </c:pt>
                <c:pt idx="2222">
                  <c:v>-326.8</c:v>
                </c:pt>
                <c:pt idx="2223">
                  <c:v>-301.8</c:v>
                </c:pt>
                <c:pt idx="2224">
                  <c:v>667.69999999999993</c:v>
                </c:pt>
                <c:pt idx="2225">
                  <c:v>-67.400000000000006</c:v>
                </c:pt>
                <c:pt idx="2226">
                  <c:v>-58.9</c:v>
                </c:pt>
                <c:pt idx="2227">
                  <c:v>5911.1000000000013</c:v>
                </c:pt>
                <c:pt idx="2228">
                  <c:v>-984.10000000000014</c:v>
                </c:pt>
                <c:pt idx="2229">
                  <c:v>-1007.9999999999998</c:v>
                </c:pt>
                <c:pt idx="2230">
                  <c:v>292</c:v>
                </c:pt>
                <c:pt idx="2231">
                  <c:v>282.7</c:v>
                </c:pt>
                <c:pt idx="2232">
                  <c:v>-281.39999999999998</c:v>
                </c:pt>
                <c:pt idx="2233">
                  <c:v>-257.2000000000001</c:v>
                </c:pt>
                <c:pt idx="2234">
                  <c:v>-66.7</c:v>
                </c:pt>
                <c:pt idx="2235">
                  <c:v>-57.7</c:v>
                </c:pt>
                <c:pt idx="2236">
                  <c:v>7554.5000000000018</c:v>
                </c:pt>
                <c:pt idx="2237">
                  <c:v>-976.6</c:v>
                </c:pt>
                <c:pt idx="2238">
                  <c:v>-999.69999999999993</c:v>
                </c:pt>
                <c:pt idx="2239">
                  <c:v>-1607.9</c:v>
                </c:pt>
                <c:pt idx="2240">
                  <c:v>284.60000000000002</c:v>
                </c:pt>
                <c:pt idx="2241">
                  <c:v>275.59999999999991</c:v>
                </c:pt>
                <c:pt idx="2242">
                  <c:v>-277.89999999999998</c:v>
                </c:pt>
                <c:pt idx="2243">
                  <c:v>-254.49999999999994</c:v>
                </c:pt>
                <c:pt idx="2244">
                  <c:v>-62.600000000000009</c:v>
                </c:pt>
                <c:pt idx="2245">
                  <c:v>-53.4</c:v>
                </c:pt>
                <c:pt idx="2246">
                  <c:v>-984.6</c:v>
                </c:pt>
                <c:pt idx="2247">
                  <c:v>-1008.4</c:v>
                </c:pt>
                <c:pt idx="2248">
                  <c:v>-1405.3000000000004</c:v>
                </c:pt>
                <c:pt idx="2249">
                  <c:v>288.09999999999991</c:v>
                </c:pt>
                <c:pt idx="2250">
                  <c:v>278.59999999999997</c:v>
                </c:pt>
                <c:pt idx="2251">
                  <c:v>1406.1000000000006</c:v>
                </c:pt>
                <c:pt idx="2252">
                  <c:v>-260.3</c:v>
                </c:pt>
                <c:pt idx="2253">
                  <c:v>-237.3000000000001</c:v>
                </c:pt>
                <c:pt idx="2254">
                  <c:v>-60.699999999999996</c:v>
                </c:pt>
                <c:pt idx="2255">
                  <c:v>-51.4</c:v>
                </c:pt>
                <c:pt idx="2256">
                  <c:v>-980</c:v>
                </c:pt>
                <c:pt idx="2257">
                  <c:v>-1003.0999999999999</c:v>
                </c:pt>
                <c:pt idx="2258">
                  <c:v>285.2</c:v>
                </c:pt>
                <c:pt idx="2259">
                  <c:v>276.09999999999997</c:v>
                </c:pt>
                <c:pt idx="2260">
                  <c:v>2793.2999999999993</c:v>
                </c:pt>
                <c:pt idx="2261">
                  <c:v>-263.5</c:v>
                </c:pt>
                <c:pt idx="2262">
                  <c:v>-240.49999999999997</c:v>
                </c:pt>
                <c:pt idx="2263">
                  <c:v>551.6</c:v>
                </c:pt>
                <c:pt idx="2264">
                  <c:v>-55.400000000000006</c:v>
                </c:pt>
                <c:pt idx="2265">
                  <c:v>-45.6</c:v>
                </c:pt>
                <c:pt idx="2266">
                  <c:v>-1034.2999999999997</c:v>
                </c:pt>
                <c:pt idx="2267">
                  <c:v>-1057.5999999999999</c:v>
                </c:pt>
                <c:pt idx="2268">
                  <c:v>295.7</c:v>
                </c:pt>
                <c:pt idx="2269">
                  <c:v>285.89999999999998</c:v>
                </c:pt>
                <c:pt idx="2270">
                  <c:v>-289.39999999999986</c:v>
                </c:pt>
                <c:pt idx="2271">
                  <c:v>-265.59999999999991</c:v>
                </c:pt>
                <c:pt idx="2272">
                  <c:v>220.7</c:v>
                </c:pt>
                <c:pt idx="2273">
                  <c:v>-60.3</c:v>
                </c:pt>
                <c:pt idx="2274">
                  <c:v>-50.8</c:v>
                </c:pt>
                <c:pt idx="2275">
                  <c:v>7018.5</c:v>
                </c:pt>
                <c:pt idx="2276">
                  <c:v>-1021.7999999999996</c:v>
                </c:pt>
                <c:pt idx="2277">
                  <c:v>-1043.8</c:v>
                </c:pt>
                <c:pt idx="2278">
                  <c:v>280.09999999999997</c:v>
                </c:pt>
                <c:pt idx="2279">
                  <c:v>270.39999999999998</c:v>
                </c:pt>
                <c:pt idx="2280">
                  <c:v>-262.89999999999998</c:v>
                </c:pt>
                <c:pt idx="2281">
                  <c:v>-240.50000000000006</c:v>
                </c:pt>
                <c:pt idx="2282">
                  <c:v>-52.5</c:v>
                </c:pt>
                <c:pt idx="2283">
                  <c:v>-42.800000000000004</c:v>
                </c:pt>
                <c:pt idx="2284">
                  <c:v>5757.4000000000005</c:v>
                </c:pt>
                <c:pt idx="2285">
                  <c:v>-1019.9000000000001</c:v>
                </c:pt>
                <c:pt idx="2286">
                  <c:v>-1041.0999999999997</c:v>
                </c:pt>
                <c:pt idx="2287">
                  <c:v>-1309.4000000000001</c:v>
                </c:pt>
                <c:pt idx="2288">
                  <c:v>274.29999999999995</c:v>
                </c:pt>
                <c:pt idx="2289">
                  <c:v>264.49999999999994</c:v>
                </c:pt>
                <c:pt idx="2290">
                  <c:v>-259.90000000000003</c:v>
                </c:pt>
                <c:pt idx="2291">
                  <c:v>-238.3000000000001</c:v>
                </c:pt>
                <c:pt idx="2292">
                  <c:v>-48.6</c:v>
                </c:pt>
                <c:pt idx="2293">
                  <c:v>-38.6</c:v>
                </c:pt>
                <c:pt idx="2294">
                  <c:v>-1027.9999999999998</c:v>
                </c:pt>
                <c:pt idx="2295">
                  <c:v>-1050.3</c:v>
                </c:pt>
                <c:pt idx="2296">
                  <c:v>-1551.9</c:v>
                </c:pt>
                <c:pt idx="2297">
                  <c:v>280.19999999999993</c:v>
                </c:pt>
                <c:pt idx="2298">
                  <c:v>270.09999999999997</c:v>
                </c:pt>
                <c:pt idx="2299">
                  <c:v>2759.7000000000003</c:v>
                </c:pt>
                <c:pt idx="2300">
                  <c:v>-237.5</c:v>
                </c:pt>
                <c:pt idx="2301">
                  <c:v>-216.49999999999994</c:v>
                </c:pt>
                <c:pt idx="2302">
                  <c:v>-46.7</c:v>
                </c:pt>
                <c:pt idx="2303">
                  <c:v>-36.699999999999996</c:v>
                </c:pt>
                <c:pt idx="2304">
                  <c:v>-1009.9999999999998</c:v>
                </c:pt>
                <c:pt idx="2305">
                  <c:v>-1031.5</c:v>
                </c:pt>
                <c:pt idx="2306">
                  <c:v>274.7</c:v>
                </c:pt>
                <c:pt idx="2307">
                  <c:v>264.69999999999993</c:v>
                </c:pt>
                <c:pt idx="2308">
                  <c:v>1302.4000000000003</c:v>
                </c:pt>
                <c:pt idx="2309">
                  <c:v>-241.50000000000006</c:v>
                </c:pt>
                <c:pt idx="2310">
                  <c:v>-220.90000000000009</c:v>
                </c:pt>
                <c:pt idx="2311">
                  <c:v>112.30000000000003</c:v>
                </c:pt>
                <c:pt idx="2312">
                  <c:v>-39.4</c:v>
                </c:pt>
                <c:pt idx="2313">
                  <c:v>-28.900000000000002</c:v>
                </c:pt>
                <c:pt idx="2314">
                  <c:v>-1069.8999999999999</c:v>
                </c:pt>
                <c:pt idx="2315">
                  <c:v>-1091.2999999999997</c:v>
                </c:pt>
                <c:pt idx="2316">
                  <c:v>284.3</c:v>
                </c:pt>
                <c:pt idx="2317">
                  <c:v>273.90000000000003</c:v>
                </c:pt>
                <c:pt idx="2318">
                  <c:v>-269.30000000000007</c:v>
                </c:pt>
                <c:pt idx="2319">
                  <c:v>-247.30000000000004</c:v>
                </c:pt>
                <c:pt idx="2320">
                  <c:v>526.6</c:v>
                </c:pt>
                <c:pt idx="2321">
                  <c:v>-47.099999999999994</c:v>
                </c:pt>
                <c:pt idx="2322">
                  <c:v>-37</c:v>
                </c:pt>
                <c:pt idx="2323">
                  <c:v>6021.0000000000018</c:v>
                </c:pt>
                <c:pt idx="2324">
                  <c:v>-1063.2</c:v>
                </c:pt>
                <c:pt idx="2325">
                  <c:v>-1083.2999999999997</c:v>
                </c:pt>
                <c:pt idx="2326">
                  <c:v>271.99999999999994</c:v>
                </c:pt>
                <c:pt idx="2327">
                  <c:v>261.5</c:v>
                </c:pt>
                <c:pt idx="2328">
                  <c:v>-248.60000000000002</c:v>
                </c:pt>
                <c:pt idx="2329">
                  <c:v>-227.80000000000004</c:v>
                </c:pt>
                <c:pt idx="2330">
                  <c:v>-40</c:v>
                </c:pt>
                <c:pt idx="2331">
                  <c:v>-29.400000000000002</c:v>
                </c:pt>
                <c:pt idx="2332">
                  <c:v>6877.0000000000009</c:v>
                </c:pt>
                <c:pt idx="2333">
                  <c:v>-1057.0999999999997</c:v>
                </c:pt>
                <c:pt idx="2334">
                  <c:v>-1075.7</c:v>
                </c:pt>
                <c:pt idx="2335">
                  <c:v>-1757</c:v>
                </c:pt>
                <c:pt idx="2336">
                  <c:v>259.19999999999993</c:v>
                </c:pt>
                <c:pt idx="2337">
                  <c:v>248.99999999999997</c:v>
                </c:pt>
                <c:pt idx="2338">
                  <c:v>-242.19999999999993</c:v>
                </c:pt>
                <c:pt idx="2339">
                  <c:v>-222.70000000000002</c:v>
                </c:pt>
                <c:pt idx="2340">
                  <c:v>-32.399999999999991</c:v>
                </c:pt>
                <c:pt idx="2341">
                  <c:v>-21.899999999999995</c:v>
                </c:pt>
                <c:pt idx="2342">
                  <c:v>-1053</c:v>
                </c:pt>
                <c:pt idx="2343">
                  <c:v>-1073.1999999999998</c:v>
                </c:pt>
                <c:pt idx="2344">
                  <c:v>-1573.9000000000003</c:v>
                </c:pt>
                <c:pt idx="2345">
                  <c:v>267.3</c:v>
                </c:pt>
                <c:pt idx="2346">
                  <c:v>256.79999999999995</c:v>
                </c:pt>
                <c:pt idx="2347">
                  <c:v>869.60000000000048</c:v>
                </c:pt>
                <c:pt idx="2348">
                  <c:v>-217.79999999999995</c:v>
                </c:pt>
                <c:pt idx="2349">
                  <c:v>-198.59999999999994</c:v>
                </c:pt>
                <c:pt idx="2350">
                  <c:v>-33.299999999999997</c:v>
                </c:pt>
                <c:pt idx="2351">
                  <c:v>-22.9</c:v>
                </c:pt>
                <c:pt idx="2352">
                  <c:v>-1035.2</c:v>
                </c:pt>
                <c:pt idx="2353">
                  <c:v>-1054.8</c:v>
                </c:pt>
                <c:pt idx="2354">
                  <c:v>263.2</c:v>
                </c:pt>
                <c:pt idx="2355">
                  <c:v>252.5</c:v>
                </c:pt>
                <c:pt idx="2356">
                  <c:v>2275.1000000000004</c:v>
                </c:pt>
                <c:pt idx="2357">
                  <c:v>-220.50000000000006</c:v>
                </c:pt>
                <c:pt idx="2358">
                  <c:v>-201.7</c:v>
                </c:pt>
                <c:pt idx="2359">
                  <c:v>378.5</c:v>
                </c:pt>
                <c:pt idx="2360">
                  <c:v>-26.900000000000002</c:v>
                </c:pt>
                <c:pt idx="2361">
                  <c:v>-15.899999999999991</c:v>
                </c:pt>
                <c:pt idx="2362">
                  <c:v>-1088.8999999999999</c:v>
                </c:pt>
                <c:pt idx="2363">
                  <c:v>-1108.7</c:v>
                </c:pt>
                <c:pt idx="2364">
                  <c:v>272.20000000000005</c:v>
                </c:pt>
                <c:pt idx="2365">
                  <c:v>261.5</c:v>
                </c:pt>
                <c:pt idx="2366">
                  <c:v>-247.89999999999992</c:v>
                </c:pt>
                <c:pt idx="2367">
                  <c:v>-227.50000000000003</c:v>
                </c:pt>
                <c:pt idx="2368">
                  <c:v>84.3</c:v>
                </c:pt>
                <c:pt idx="2369">
                  <c:v>-35.70000000000001</c:v>
                </c:pt>
                <c:pt idx="2370">
                  <c:v>-25.099999999999998</c:v>
                </c:pt>
                <c:pt idx="2371">
                  <c:v>5879.4</c:v>
                </c:pt>
                <c:pt idx="2372">
                  <c:v>-1088.3</c:v>
                </c:pt>
                <c:pt idx="2373">
                  <c:v>-1106.5</c:v>
                </c:pt>
                <c:pt idx="2374">
                  <c:v>259.60000000000002</c:v>
                </c:pt>
                <c:pt idx="2375">
                  <c:v>248.70000000000002</c:v>
                </c:pt>
                <c:pt idx="2376">
                  <c:v>-235.6</c:v>
                </c:pt>
                <c:pt idx="2377">
                  <c:v>-216.60000000000002</c:v>
                </c:pt>
                <c:pt idx="2378">
                  <c:v>-25.7</c:v>
                </c:pt>
                <c:pt idx="2379">
                  <c:v>-14.800000000000002</c:v>
                </c:pt>
                <c:pt idx="2380">
                  <c:v>5271.2000000000016</c:v>
                </c:pt>
                <c:pt idx="2381">
                  <c:v>-1084.3999999999999</c:v>
                </c:pt>
                <c:pt idx="2382">
                  <c:v>-1101.6999999999998</c:v>
                </c:pt>
                <c:pt idx="2383">
                  <c:v>-1549.8999999999994</c:v>
                </c:pt>
                <c:pt idx="2384">
                  <c:v>251.6</c:v>
                </c:pt>
                <c:pt idx="2385">
                  <c:v>240.7</c:v>
                </c:pt>
                <c:pt idx="2386">
                  <c:v>-220.89999999999995</c:v>
                </c:pt>
                <c:pt idx="2387">
                  <c:v>-202.59999999999997</c:v>
                </c:pt>
                <c:pt idx="2388">
                  <c:v>-23.9</c:v>
                </c:pt>
                <c:pt idx="2389">
                  <c:v>-12.8</c:v>
                </c:pt>
                <c:pt idx="2390">
                  <c:v>-1077.0999999999997</c:v>
                </c:pt>
                <c:pt idx="2391">
                  <c:v>-1095.8999999999999</c:v>
                </c:pt>
                <c:pt idx="2392">
                  <c:v>-1826.8999999999999</c:v>
                </c:pt>
                <c:pt idx="2393">
                  <c:v>260.7</c:v>
                </c:pt>
                <c:pt idx="2394">
                  <c:v>249.60000000000005</c:v>
                </c:pt>
                <c:pt idx="2395">
                  <c:v>2765.6000000000004</c:v>
                </c:pt>
                <c:pt idx="2396">
                  <c:v>-200.49999999999994</c:v>
                </c:pt>
                <c:pt idx="2397">
                  <c:v>-183.00000000000006</c:v>
                </c:pt>
                <c:pt idx="2398">
                  <c:v>-21.099999999999998</c:v>
                </c:pt>
                <c:pt idx="2399">
                  <c:v>-9.9999999999999982</c:v>
                </c:pt>
                <c:pt idx="2400">
                  <c:v>-1070.7999999999997</c:v>
                </c:pt>
                <c:pt idx="2401">
                  <c:v>-1089.0999999999999</c:v>
                </c:pt>
                <c:pt idx="2402">
                  <c:v>256.60000000000002</c:v>
                </c:pt>
                <c:pt idx="2403">
                  <c:v>245.6</c:v>
                </c:pt>
                <c:pt idx="2404">
                  <c:v>1112.200000000001</c:v>
                </c:pt>
                <c:pt idx="2405">
                  <c:v>-211.60000000000005</c:v>
                </c:pt>
                <c:pt idx="2406">
                  <c:v>-194.39999999999995</c:v>
                </c:pt>
                <c:pt idx="2407">
                  <c:v>-73.199999999999932</c:v>
                </c:pt>
                <c:pt idx="2408">
                  <c:v>-8.9999999999999964</c:v>
                </c:pt>
                <c:pt idx="2409">
                  <c:v>3.1000000000000028</c:v>
                </c:pt>
                <c:pt idx="2410">
                  <c:v>-1176.5999999999999</c:v>
                </c:pt>
                <c:pt idx="2411">
                  <c:v>-1194.7999999999997</c:v>
                </c:pt>
                <c:pt idx="2412">
                  <c:v>272.10000000000002</c:v>
                </c:pt>
                <c:pt idx="2413">
                  <c:v>260.39999999999998</c:v>
                </c:pt>
                <c:pt idx="2414">
                  <c:v>-253.29999999999998</c:v>
                </c:pt>
                <c:pt idx="2415">
                  <c:v>-233.99999999999997</c:v>
                </c:pt>
                <c:pt idx="2416">
                  <c:v>400.7999999999999</c:v>
                </c:pt>
                <c:pt idx="2417">
                  <c:v>-19.600000000000005</c:v>
                </c:pt>
                <c:pt idx="2418">
                  <c:v>-8.0999999999999961</c:v>
                </c:pt>
                <c:pt idx="2419">
                  <c:v>6851.2999999999993</c:v>
                </c:pt>
                <c:pt idx="2420">
                  <c:v>-1168.6999999999998</c:v>
                </c:pt>
                <c:pt idx="2421">
                  <c:v>-1185.2</c:v>
                </c:pt>
                <c:pt idx="2422">
                  <c:v>255.2</c:v>
                </c:pt>
                <c:pt idx="2423">
                  <c:v>243.2</c:v>
                </c:pt>
                <c:pt idx="2424">
                  <c:v>-221.79999999999995</c:v>
                </c:pt>
                <c:pt idx="2425">
                  <c:v>-204.59999999999988</c:v>
                </c:pt>
                <c:pt idx="2426">
                  <c:v>-9.9999999999999982</c:v>
                </c:pt>
                <c:pt idx="2427">
                  <c:v>2.0000000000000018</c:v>
                </c:pt>
                <c:pt idx="2428">
                  <c:v>7046.7</c:v>
                </c:pt>
                <c:pt idx="2429">
                  <c:v>-1153.2</c:v>
                </c:pt>
                <c:pt idx="2430">
                  <c:v>-1167</c:v>
                </c:pt>
                <c:pt idx="2431">
                  <c:v>-1894.1000000000001</c:v>
                </c:pt>
                <c:pt idx="2432">
                  <c:v>233</c:v>
                </c:pt>
                <c:pt idx="2433">
                  <c:v>221.3</c:v>
                </c:pt>
                <c:pt idx="2434">
                  <c:v>-190.2999999999999</c:v>
                </c:pt>
                <c:pt idx="2435">
                  <c:v>-174.89999999999992</c:v>
                </c:pt>
                <c:pt idx="2436">
                  <c:v>-2.5000000000000022</c:v>
                </c:pt>
                <c:pt idx="2437">
                  <c:v>9.3999999999999915</c:v>
                </c:pt>
                <c:pt idx="2438">
                  <c:v>-1120.6000000000001</c:v>
                </c:pt>
                <c:pt idx="2439">
                  <c:v>-1136.7</c:v>
                </c:pt>
                <c:pt idx="2440">
                  <c:v>-1770.3</c:v>
                </c:pt>
                <c:pt idx="2441">
                  <c:v>244.20000000000002</c:v>
                </c:pt>
                <c:pt idx="2442">
                  <c:v>232.39999999999998</c:v>
                </c:pt>
                <c:pt idx="2443">
                  <c:v>520.69999999999936</c:v>
                </c:pt>
                <c:pt idx="2444">
                  <c:v>-175.09999999999991</c:v>
                </c:pt>
                <c:pt idx="2445">
                  <c:v>-159.59999999999997</c:v>
                </c:pt>
                <c:pt idx="2446">
                  <c:v>-4.4000000000000146</c:v>
                </c:pt>
                <c:pt idx="2447">
                  <c:v>7.6000000000000014</c:v>
                </c:pt>
                <c:pt idx="2448">
                  <c:v>-1118.5999999999999</c:v>
                </c:pt>
                <c:pt idx="2449">
                  <c:v>-1134.8</c:v>
                </c:pt>
                <c:pt idx="2450">
                  <c:v>245.29999999999998</c:v>
                </c:pt>
                <c:pt idx="2451">
                  <c:v>233.2</c:v>
                </c:pt>
                <c:pt idx="2452">
                  <c:v>2137.7999999999997</c:v>
                </c:pt>
                <c:pt idx="2453">
                  <c:v>-187.60000000000002</c:v>
                </c:pt>
                <c:pt idx="2454">
                  <c:v>-172.4</c:v>
                </c:pt>
                <c:pt idx="2455">
                  <c:v>236.90000000000006</c:v>
                </c:pt>
                <c:pt idx="2456">
                  <c:v>5.1999999999999993</c:v>
                </c:pt>
                <c:pt idx="2457">
                  <c:v>18.2</c:v>
                </c:pt>
                <c:pt idx="2458">
                  <c:v>-1217.3000000000002</c:v>
                </c:pt>
                <c:pt idx="2459">
                  <c:v>-1233.8999999999999</c:v>
                </c:pt>
                <c:pt idx="2460">
                  <c:v>261.8</c:v>
                </c:pt>
                <c:pt idx="2461">
                  <c:v>249.30000000000004</c:v>
                </c:pt>
                <c:pt idx="2462">
                  <c:v>-231.49999999999994</c:v>
                </c:pt>
                <c:pt idx="2463">
                  <c:v>-214.00000000000006</c:v>
                </c:pt>
                <c:pt idx="2464">
                  <c:v>-92.000000000000085</c:v>
                </c:pt>
                <c:pt idx="2465">
                  <c:v>-6.3000000000000052</c:v>
                </c:pt>
                <c:pt idx="2466">
                  <c:v>5.9999999999999885</c:v>
                </c:pt>
                <c:pt idx="2467">
                  <c:v>7361.3</c:v>
                </c:pt>
                <c:pt idx="2468">
                  <c:v>-1213.0999999999999</c:v>
                </c:pt>
                <c:pt idx="2469">
                  <c:v>-1226.8</c:v>
                </c:pt>
                <c:pt idx="2470">
                  <c:v>237.39999999999995</c:v>
                </c:pt>
                <c:pt idx="2471">
                  <c:v>224.59999999999994</c:v>
                </c:pt>
                <c:pt idx="2472">
                  <c:v>-194.40000000000003</c:v>
                </c:pt>
                <c:pt idx="2473">
                  <c:v>-179.60000000000008</c:v>
                </c:pt>
                <c:pt idx="2474">
                  <c:v>10.500000000000004</c:v>
                </c:pt>
                <c:pt idx="2475">
                  <c:v>23.300000000000004</c:v>
                </c:pt>
                <c:pt idx="2476">
                  <c:v>7237.699999999998</c:v>
                </c:pt>
                <c:pt idx="2477">
                  <c:v>-1200.3</c:v>
                </c:pt>
                <c:pt idx="2478">
                  <c:v>-1211.8999999999999</c:v>
                </c:pt>
                <c:pt idx="2479">
                  <c:v>-1501.5999999999997</c:v>
                </c:pt>
                <c:pt idx="2480">
                  <c:v>219.70000000000005</c:v>
                </c:pt>
                <c:pt idx="2481">
                  <c:v>207.00000000000003</c:v>
                </c:pt>
                <c:pt idx="2482">
                  <c:v>-167.29999999999993</c:v>
                </c:pt>
                <c:pt idx="2483">
                  <c:v>-154.19999999999999</c:v>
                </c:pt>
                <c:pt idx="2484">
                  <c:v>16.499999999999986</c:v>
                </c:pt>
                <c:pt idx="2485">
                  <c:v>29.200000000000021</c:v>
                </c:pt>
                <c:pt idx="2486">
                  <c:v>-1175.4000000000001</c:v>
                </c:pt>
                <c:pt idx="2487">
                  <c:v>-1189.2</c:v>
                </c:pt>
                <c:pt idx="2488">
                  <c:v>-1781.1999999999998</c:v>
                </c:pt>
                <c:pt idx="2489">
                  <c:v>232.00000000000003</c:v>
                </c:pt>
                <c:pt idx="2490">
                  <c:v>219.39999999999998</c:v>
                </c:pt>
                <c:pt idx="2491">
                  <c:v>2270.4000000000005</c:v>
                </c:pt>
                <c:pt idx="2492">
                  <c:v>-151.6</c:v>
                </c:pt>
                <c:pt idx="2493">
                  <c:v>-138.69999999999999</c:v>
                </c:pt>
                <c:pt idx="2494">
                  <c:v>17.799999999999986</c:v>
                </c:pt>
                <c:pt idx="2495">
                  <c:v>30.7</c:v>
                </c:pt>
                <c:pt idx="2496">
                  <c:v>-1175.5999999999999</c:v>
                </c:pt>
                <c:pt idx="2497">
                  <c:v>-1189.1999999999998</c:v>
                </c:pt>
                <c:pt idx="2498">
                  <c:v>230.49999999999997</c:v>
                </c:pt>
                <c:pt idx="2499">
                  <c:v>217.79999999999995</c:v>
                </c:pt>
                <c:pt idx="2500">
                  <c:v>538.09999999999968</c:v>
                </c:pt>
                <c:pt idx="2501">
                  <c:v>-167.59999999999997</c:v>
                </c:pt>
                <c:pt idx="2502">
                  <c:v>-155.49999999999997</c:v>
                </c:pt>
                <c:pt idx="2503">
                  <c:v>-379.49999999999983</c:v>
                </c:pt>
                <c:pt idx="2504">
                  <c:v>31.299999999999976</c:v>
                </c:pt>
                <c:pt idx="2505">
                  <c:v>45.6</c:v>
                </c:pt>
                <c:pt idx="2506">
                  <c:v>-1307.5000000000002</c:v>
                </c:pt>
                <c:pt idx="2507">
                  <c:v>-1321.2</c:v>
                </c:pt>
                <c:pt idx="2508">
                  <c:v>250.70000000000005</c:v>
                </c:pt>
                <c:pt idx="2509">
                  <c:v>236.7</c:v>
                </c:pt>
                <c:pt idx="2510">
                  <c:v>-221.19999999999996</c:v>
                </c:pt>
                <c:pt idx="2511">
                  <c:v>-206.2</c:v>
                </c:pt>
                <c:pt idx="2512">
                  <c:v>183.59999999999994</c:v>
                </c:pt>
                <c:pt idx="2513">
                  <c:v>18.5</c:v>
                </c:pt>
                <c:pt idx="2514">
                  <c:v>31.9</c:v>
                </c:pt>
                <c:pt idx="2515">
                  <c:v>9324.6999999999989</c:v>
                </c:pt>
                <c:pt idx="2516">
                  <c:v>-1302.4000000000001</c:v>
                </c:pt>
                <c:pt idx="2517">
                  <c:v>-1313.3</c:v>
                </c:pt>
                <c:pt idx="2518">
                  <c:v>226.2</c:v>
                </c:pt>
                <c:pt idx="2519">
                  <c:v>211.80000000000004</c:v>
                </c:pt>
                <c:pt idx="2520">
                  <c:v>-179.49999999999994</c:v>
                </c:pt>
                <c:pt idx="2521">
                  <c:v>-167.20000000000005</c:v>
                </c:pt>
                <c:pt idx="2522">
                  <c:v>34.79999999999999</c:v>
                </c:pt>
                <c:pt idx="2523">
                  <c:v>48.899999999999984</c:v>
                </c:pt>
                <c:pt idx="2524">
                  <c:v>8929.1</c:v>
                </c:pt>
                <c:pt idx="2525">
                  <c:v>-1282.9999999999998</c:v>
                </c:pt>
                <c:pt idx="2526">
                  <c:v>-1289.5999999999997</c:v>
                </c:pt>
                <c:pt idx="2527">
                  <c:v>-1672.4999999999998</c:v>
                </c:pt>
                <c:pt idx="2528">
                  <c:v>192</c:v>
                </c:pt>
                <c:pt idx="2529">
                  <c:v>178.09999999999997</c:v>
                </c:pt>
                <c:pt idx="2530">
                  <c:v>-140.19999999999993</c:v>
                </c:pt>
                <c:pt idx="2531">
                  <c:v>-131.4</c:v>
                </c:pt>
                <c:pt idx="2532">
                  <c:v>50.899999999999991</c:v>
                </c:pt>
                <c:pt idx="2533">
                  <c:v>64.90000000000002</c:v>
                </c:pt>
                <c:pt idx="2534">
                  <c:v>-1241.8</c:v>
                </c:pt>
                <c:pt idx="2535">
                  <c:v>-1251.3999999999999</c:v>
                </c:pt>
                <c:pt idx="2536">
                  <c:v>-1549.7999999999997</c:v>
                </c:pt>
                <c:pt idx="2537">
                  <c:v>205.8</c:v>
                </c:pt>
                <c:pt idx="2538">
                  <c:v>192</c:v>
                </c:pt>
                <c:pt idx="2539">
                  <c:v>-54.599999999999227</c:v>
                </c:pt>
                <c:pt idx="2540">
                  <c:v>-120.60000000000004</c:v>
                </c:pt>
                <c:pt idx="2541">
                  <c:v>-112.19999999999999</c:v>
                </c:pt>
                <c:pt idx="2542">
                  <c:v>51.500000000000014</c:v>
                </c:pt>
                <c:pt idx="2543">
                  <c:v>65.7</c:v>
                </c:pt>
                <c:pt idx="2544">
                  <c:v>-1238.6999999999996</c:v>
                </c:pt>
                <c:pt idx="2545">
                  <c:v>-1248</c:v>
                </c:pt>
                <c:pt idx="2546">
                  <c:v>202.89999999999998</c:v>
                </c:pt>
                <c:pt idx="2547">
                  <c:v>188.89999999999998</c:v>
                </c:pt>
                <c:pt idx="2548">
                  <c:v>2231.5</c:v>
                </c:pt>
                <c:pt idx="2549">
                  <c:v>-135.70000000000007</c:v>
                </c:pt>
                <c:pt idx="2550">
                  <c:v>-128.50000000000006</c:v>
                </c:pt>
                <c:pt idx="2551">
                  <c:v>-196.99999999999989</c:v>
                </c:pt>
                <c:pt idx="2552">
                  <c:v>70.399999999999977</c:v>
                </c:pt>
                <c:pt idx="2553">
                  <c:v>85.700000000000017</c:v>
                </c:pt>
                <c:pt idx="2554">
                  <c:v>-1377.7999999999997</c:v>
                </c:pt>
                <c:pt idx="2555">
                  <c:v>-1386.5000000000002</c:v>
                </c:pt>
                <c:pt idx="2556">
                  <c:v>218.99999999999994</c:v>
                </c:pt>
                <c:pt idx="2557">
                  <c:v>203.99999999999994</c:v>
                </c:pt>
                <c:pt idx="2558">
                  <c:v>-190.40000000000003</c:v>
                </c:pt>
                <c:pt idx="2559">
                  <c:v>-180.6</c:v>
                </c:pt>
                <c:pt idx="2560">
                  <c:v>-519.59999999999991</c:v>
                </c:pt>
                <c:pt idx="2561">
                  <c:v>56.300000000000018</c:v>
                </c:pt>
                <c:pt idx="2562">
                  <c:v>70.899999999999963</c:v>
                </c:pt>
                <c:pt idx="2563">
                  <c:v>8902.3999999999978</c:v>
                </c:pt>
                <c:pt idx="2564">
                  <c:v>-1374.8999999999994</c:v>
                </c:pt>
                <c:pt idx="2565">
                  <c:v>-1379.8999999999999</c:v>
                </c:pt>
                <c:pt idx="2566">
                  <c:v>187.29999999999998</c:v>
                </c:pt>
                <c:pt idx="2567">
                  <c:v>171.79999999999998</c:v>
                </c:pt>
                <c:pt idx="2568">
                  <c:v>-143.00000000000006</c:v>
                </c:pt>
                <c:pt idx="2569">
                  <c:v>-136.70000000000005</c:v>
                </c:pt>
                <c:pt idx="2570">
                  <c:v>79.899999999999991</c:v>
                </c:pt>
                <c:pt idx="2571">
                  <c:v>95.100000000000009</c:v>
                </c:pt>
                <c:pt idx="2572">
                  <c:v>9370.1999999999989</c:v>
                </c:pt>
                <c:pt idx="2573">
                  <c:v>-1358.1</c:v>
                </c:pt>
                <c:pt idx="2574">
                  <c:v>-1359.8999999999996</c:v>
                </c:pt>
                <c:pt idx="2575">
                  <c:v>-1314.5000000000002</c:v>
                </c:pt>
                <c:pt idx="2576">
                  <c:v>161.99999999999997</c:v>
                </c:pt>
                <c:pt idx="2577">
                  <c:v>146.89999999999998</c:v>
                </c:pt>
                <c:pt idx="2578">
                  <c:v>-107.69999999999999</c:v>
                </c:pt>
                <c:pt idx="2579">
                  <c:v>-103.89999999999996</c:v>
                </c:pt>
                <c:pt idx="2580">
                  <c:v>89.000000000000014</c:v>
                </c:pt>
                <c:pt idx="2581">
                  <c:v>104.2</c:v>
                </c:pt>
                <c:pt idx="2582">
                  <c:v>-1317.1</c:v>
                </c:pt>
                <c:pt idx="2583">
                  <c:v>-1322.0999999999997</c:v>
                </c:pt>
                <c:pt idx="2584">
                  <c:v>-1673.4</c:v>
                </c:pt>
                <c:pt idx="2585">
                  <c:v>177.10000000000002</c:v>
                </c:pt>
                <c:pt idx="2586">
                  <c:v>162.19999999999999</c:v>
                </c:pt>
                <c:pt idx="2587">
                  <c:v>1821.9000000000005</c:v>
                </c:pt>
                <c:pt idx="2588">
                  <c:v>-89.4</c:v>
                </c:pt>
                <c:pt idx="2589">
                  <c:v>-85.500000000000043</c:v>
                </c:pt>
                <c:pt idx="2590">
                  <c:v>88.399999999999991</c:v>
                </c:pt>
                <c:pt idx="2591">
                  <c:v>103.8</c:v>
                </c:pt>
                <c:pt idx="2592">
                  <c:v>-1309.9000000000001</c:v>
                </c:pt>
                <c:pt idx="2593">
                  <c:v>-1314.6000000000001</c:v>
                </c:pt>
                <c:pt idx="2594">
                  <c:v>174.29999999999995</c:v>
                </c:pt>
                <c:pt idx="2595">
                  <c:v>159</c:v>
                </c:pt>
                <c:pt idx="2596">
                  <c:v>-234.00000000000034</c:v>
                </c:pt>
                <c:pt idx="2597">
                  <c:v>-108.7000000000001</c:v>
                </c:pt>
                <c:pt idx="2598">
                  <c:v>-106.00000000000004</c:v>
                </c:pt>
                <c:pt idx="2599">
                  <c:v>-924.5999999999998</c:v>
                </c:pt>
                <c:pt idx="2600">
                  <c:v>105.89999999999996</c:v>
                </c:pt>
                <c:pt idx="2601">
                  <c:v>122.69999999999999</c:v>
                </c:pt>
                <c:pt idx="2602">
                  <c:v>-1457.8000000000002</c:v>
                </c:pt>
                <c:pt idx="2603">
                  <c:v>-1462.2</c:v>
                </c:pt>
                <c:pt idx="2604">
                  <c:v>193.8</c:v>
                </c:pt>
                <c:pt idx="2605">
                  <c:v>177.59999999999997</c:v>
                </c:pt>
                <c:pt idx="2606">
                  <c:v>-170.00000000000006</c:v>
                </c:pt>
                <c:pt idx="2607">
                  <c:v>-164.39999999999998</c:v>
                </c:pt>
                <c:pt idx="2608">
                  <c:v>-373.00000000000006</c:v>
                </c:pt>
                <c:pt idx="2609">
                  <c:v>91.3</c:v>
                </c:pt>
                <c:pt idx="2610">
                  <c:v>107.2</c:v>
                </c:pt>
                <c:pt idx="2611">
                  <c:v>14852.400000000003</c:v>
                </c:pt>
                <c:pt idx="2612">
                  <c:v>-1448.3999999999999</c:v>
                </c:pt>
                <c:pt idx="2613">
                  <c:v>-1447.8</c:v>
                </c:pt>
                <c:pt idx="2614">
                  <c:v>151.19999999999999</c:v>
                </c:pt>
                <c:pt idx="2615">
                  <c:v>134.40000000000003</c:v>
                </c:pt>
                <c:pt idx="2616">
                  <c:v>-105.00000000000007</c:v>
                </c:pt>
                <c:pt idx="2617">
                  <c:v>-104.39999999999996</c:v>
                </c:pt>
                <c:pt idx="2618">
                  <c:v>122.29999999999998</c:v>
                </c:pt>
                <c:pt idx="2619">
                  <c:v>139.19999999999999</c:v>
                </c:pt>
                <c:pt idx="2620">
                  <c:v>13599.6</c:v>
                </c:pt>
                <c:pt idx="2621">
                  <c:v>-1429.3</c:v>
                </c:pt>
                <c:pt idx="2622">
                  <c:v>-1421.4</c:v>
                </c:pt>
                <c:pt idx="2623">
                  <c:v>-803.69999999999993</c:v>
                </c:pt>
                <c:pt idx="2624">
                  <c:v>97.399999999999991</c:v>
                </c:pt>
                <c:pt idx="2625">
                  <c:v>81.400000000000006</c:v>
                </c:pt>
                <c:pt idx="2626">
                  <c:v>-107.40000000000008</c:v>
                </c:pt>
                <c:pt idx="2627">
                  <c:v>-113.60000000000005</c:v>
                </c:pt>
                <c:pt idx="2628">
                  <c:v>169.49999999999997</c:v>
                </c:pt>
                <c:pt idx="2629">
                  <c:v>185.70000000000002</c:v>
                </c:pt>
                <c:pt idx="2630">
                  <c:v>-1411</c:v>
                </c:pt>
                <c:pt idx="2631">
                  <c:v>-1405.7000000000003</c:v>
                </c:pt>
                <c:pt idx="2632">
                  <c:v>-631.99999999999989</c:v>
                </c:pt>
                <c:pt idx="2633">
                  <c:v>112.2</c:v>
                </c:pt>
                <c:pt idx="2634">
                  <c:v>95.899999999999963</c:v>
                </c:pt>
                <c:pt idx="2635">
                  <c:v>-482.50000000000028</c:v>
                </c:pt>
                <c:pt idx="2636">
                  <c:v>-74.399999999999977</c:v>
                </c:pt>
                <c:pt idx="2637">
                  <c:v>-80.100000000000009</c:v>
                </c:pt>
                <c:pt idx="2638">
                  <c:v>158.79999999999998</c:v>
                </c:pt>
                <c:pt idx="2639">
                  <c:v>174.79999999999998</c:v>
                </c:pt>
                <c:pt idx="2640">
                  <c:v>-1357.6000000000001</c:v>
                </c:pt>
                <c:pt idx="2641">
                  <c:v>-1352.8</c:v>
                </c:pt>
                <c:pt idx="2642">
                  <c:v>107.89999999999998</c:v>
                </c:pt>
                <c:pt idx="2643">
                  <c:v>91.800000000000011</c:v>
                </c:pt>
                <c:pt idx="2644">
                  <c:v>1179.3999999999996</c:v>
                </c:pt>
                <c:pt idx="2645">
                  <c:v>-73.400000000000091</c:v>
                </c:pt>
                <c:pt idx="2646">
                  <c:v>-79.70000000000006</c:v>
                </c:pt>
                <c:pt idx="2647">
                  <c:v>-864.19999999999993</c:v>
                </c:pt>
                <c:pt idx="2648">
                  <c:v>163.90000000000003</c:v>
                </c:pt>
                <c:pt idx="2649">
                  <c:v>180.29999999999995</c:v>
                </c:pt>
                <c:pt idx="2650">
                  <c:v>-1408.2</c:v>
                </c:pt>
                <c:pt idx="2651">
                  <c:v>-1403.4999999999998</c:v>
                </c:pt>
                <c:pt idx="2652">
                  <c:v>116.29999999999998</c:v>
                </c:pt>
                <c:pt idx="2653">
                  <c:v>100.10000000000001</c:v>
                </c:pt>
                <c:pt idx="2654">
                  <c:v>-104.19999999999997</c:v>
                </c:pt>
                <c:pt idx="2655">
                  <c:v>-107.79999999999998</c:v>
                </c:pt>
                <c:pt idx="2656">
                  <c:v>-1114.0999999999999</c:v>
                </c:pt>
                <c:pt idx="2657">
                  <c:v>149.6</c:v>
                </c:pt>
                <c:pt idx="2658">
                  <c:v>166.2</c:v>
                </c:pt>
                <c:pt idx="2659">
                  <c:v>9850.6</c:v>
                </c:pt>
                <c:pt idx="2660">
                  <c:v>-1432.1999999999998</c:v>
                </c:pt>
                <c:pt idx="2661">
                  <c:v>-1423.6000000000001</c:v>
                </c:pt>
                <c:pt idx="2662">
                  <c:v>91.6</c:v>
                </c:pt>
                <c:pt idx="2663">
                  <c:v>75.400000000000006</c:v>
                </c:pt>
                <c:pt idx="2664">
                  <c:v>-120.80000000000001</c:v>
                </c:pt>
                <c:pt idx="2665">
                  <c:v>-128.29999999999995</c:v>
                </c:pt>
                <c:pt idx="2666">
                  <c:v>183.4</c:v>
                </c:pt>
                <c:pt idx="2667">
                  <c:v>200</c:v>
                </c:pt>
                <c:pt idx="2668">
                  <c:v>10676.699999999997</c:v>
                </c:pt>
                <c:pt idx="2669">
                  <c:v>-1434.9999999999998</c:v>
                </c:pt>
                <c:pt idx="2670">
                  <c:v>-1422.8999999999999</c:v>
                </c:pt>
                <c:pt idx="2671">
                  <c:v>-349.89999999999992</c:v>
                </c:pt>
                <c:pt idx="2672">
                  <c:v>71.09999999999998</c:v>
                </c:pt>
                <c:pt idx="2673">
                  <c:v>55.29999999999999</c:v>
                </c:pt>
                <c:pt idx="2674">
                  <c:v>-145.60000000000005</c:v>
                </c:pt>
                <c:pt idx="2675">
                  <c:v>-155.80000000000013</c:v>
                </c:pt>
                <c:pt idx="2676">
                  <c:v>206.29999999999995</c:v>
                </c:pt>
                <c:pt idx="2677">
                  <c:v>222.4</c:v>
                </c:pt>
                <c:pt idx="2678">
                  <c:v>-1432.3999999999999</c:v>
                </c:pt>
                <c:pt idx="2679">
                  <c:v>-1422.7999999999997</c:v>
                </c:pt>
                <c:pt idx="2680">
                  <c:v>-729.99999999999989</c:v>
                </c:pt>
                <c:pt idx="2681">
                  <c:v>85.700000000000017</c:v>
                </c:pt>
                <c:pt idx="2682">
                  <c:v>69.499999999999986</c:v>
                </c:pt>
                <c:pt idx="2683">
                  <c:v>1376.2000000000007</c:v>
                </c:pt>
                <c:pt idx="2684">
                  <c:v>-104</c:v>
                </c:pt>
                <c:pt idx="2685">
                  <c:v>-114.00000000000001</c:v>
                </c:pt>
                <c:pt idx="2686">
                  <c:v>192.89999999999998</c:v>
                </c:pt>
                <c:pt idx="2687">
                  <c:v>208.5</c:v>
                </c:pt>
                <c:pt idx="2688">
                  <c:v>-1355.3999999999999</c:v>
                </c:pt>
                <c:pt idx="2689">
                  <c:v>-1346.2</c:v>
                </c:pt>
                <c:pt idx="2690">
                  <c:v>77.800000000000026</c:v>
                </c:pt>
                <c:pt idx="2691">
                  <c:v>62.1</c:v>
                </c:pt>
                <c:pt idx="2692">
                  <c:v>-310.30000000000013</c:v>
                </c:pt>
                <c:pt idx="2693">
                  <c:v>-98.899999999999991</c:v>
                </c:pt>
                <c:pt idx="2694">
                  <c:v>-109.19999999999996</c:v>
                </c:pt>
                <c:pt idx="2695">
                  <c:v>-1382.9</c:v>
                </c:pt>
                <c:pt idx="2696">
                  <c:v>194.80000000000004</c:v>
                </c:pt>
                <c:pt idx="2697">
                  <c:v>210.8</c:v>
                </c:pt>
                <c:pt idx="2698">
                  <c:v>-1393.8999999999999</c:v>
                </c:pt>
                <c:pt idx="2699">
                  <c:v>-1384.9</c:v>
                </c:pt>
                <c:pt idx="2700">
                  <c:v>85.500000000000014</c:v>
                </c:pt>
                <c:pt idx="2701">
                  <c:v>69.799999999999969</c:v>
                </c:pt>
                <c:pt idx="2702">
                  <c:v>-121.20000000000002</c:v>
                </c:pt>
                <c:pt idx="2703">
                  <c:v>-128.90000000000006</c:v>
                </c:pt>
                <c:pt idx="2704">
                  <c:v>-958.50000000000011</c:v>
                </c:pt>
                <c:pt idx="2705">
                  <c:v>181.29999999999995</c:v>
                </c:pt>
                <c:pt idx="2706">
                  <c:v>197.1</c:v>
                </c:pt>
                <c:pt idx="2707">
                  <c:v>-1422.8999999999999</c:v>
                </c:pt>
                <c:pt idx="2708">
                  <c:v>-1416.4999999999998</c:v>
                </c:pt>
                <c:pt idx="2709">
                  <c:v>109.79999999999998</c:v>
                </c:pt>
                <c:pt idx="2710">
                  <c:v>93.899999999999977</c:v>
                </c:pt>
                <c:pt idx="2711">
                  <c:v>-148.60000000000002</c:v>
                </c:pt>
                <c:pt idx="2712">
                  <c:v>-153.89999999999992</c:v>
                </c:pt>
                <c:pt idx="2713">
                  <c:v>166.60000000000002</c:v>
                </c:pt>
                <c:pt idx="2714">
                  <c:v>182.1</c:v>
                </c:pt>
                <c:pt idx="2715">
                  <c:v>-2842.6000000000004</c:v>
                </c:pt>
                <c:pt idx="2716">
                  <c:v>217.99999999999997</c:v>
                </c:pt>
                <c:pt idx="2717">
                  <c:v>-345.39999999999986</c:v>
                </c:pt>
                <c:pt idx="2718">
                  <c:v>330.79999999999995</c:v>
                </c:pt>
                <c:pt idx="2719">
                  <c:v>-2799.2000000000003</c:v>
                </c:pt>
                <c:pt idx="2720">
                  <c:v>234.29999999999998</c:v>
                </c:pt>
                <c:pt idx="2721">
                  <c:v>-351.39999999999986</c:v>
                </c:pt>
                <c:pt idx="2722">
                  <c:v>151.19999999999999</c:v>
                </c:pt>
                <c:pt idx="2723">
                  <c:v>166.4</c:v>
                </c:pt>
                <c:pt idx="2724">
                  <c:v>-1387.5000000000002</c:v>
                </c:pt>
                <c:pt idx="2725">
                  <c:v>-1385.6000000000001</c:v>
                </c:pt>
                <c:pt idx="2726">
                  <c:v>141.69999999999999</c:v>
                </c:pt>
                <c:pt idx="2727">
                  <c:v>126.39999999999998</c:v>
                </c:pt>
                <c:pt idx="2728">
                  <c:v>-172.70000000000002</c:v>
                </c:pt>
                <c:pt idx="2729">
                  <c:v>-173.19999999999993</c:v>
                </c:pt>
                <c:pt idx="2730">
                  <c:v>133.6</c:v>
                </c:pt>
                <c:pt idx="2731">
                  <c:v>148.89999999999998</c:v>
                </c:pt>
                <c:pt idx="2732">
                  <c:v>-1386.8999999999999</c:v>
                </c:pt>
                <c:pt idx="2733">
                  <c:v>-1387.2999999999997</c:v>
                </c:pt>
                <c:pt idx="2734">
                  <c:v>159.20000000000002</c:v>
                </c:pt>
                <c:pt idx="2735">
                  <c:v>144.10000000000002</c:v>
                </c:pt>
                <c:pt idx="2736">
                  <c:v>-175.60000000000002</c:v>
                </c:pt>
                <c:pt idx="2737">
                  <c:v>-173.79999999999995</c:v>
                </c:pt>
                <c:pt idx="2738">
                  <c:v>116.29999999999998</c:v>
                </c:pt>
                <c:pt idx="2739">
                  <c:v>131.5</c:v>
                </c:pt>
                <c:pt idx="2740">
                  <c:v>-1381.7</c:v>
                </c:pt>
                <c:pt idx="2741">
                  <c:v>-1384.4999999999998</c:v>
                </c:pt>
                <c:pt idx="2742">
                  <c:v>176.6</c:v>
                </c:pt>
                <c:pt idx="2743">
                  <c:v>161.59999999999997</c:v>
                </c:pt>
                <c:pt idx="2744">
                  <c:v>-183.20000000000002</c:v>
                </c:pt>
                <c:pt idx="2745">
                  <c:v>-179</c:v>
                </c:pt>
                <c:pt idx="2746">
                  <c:v>98.9</c:v>
                </c:pt>
                <c:pt idx="2747">
                  <c:v>79.499999999999986</c:v>
                </c:pt>
                <c:pt idx="2748">
                  <c:v>-1367.0000000000002</c:v>
                </c:pt>
                <c:pt idx="2749">
                  <c:v>-1383.1</c:v>
                </c:pt>
                <c:pt idx="2750">
                  <c:v>314.20000000000005</c:v>
                </c:pt>
                <c:pt idx="2751">
                  <c:v>305.90000000000003</c:v>
                </c:pt>
                <c:pt idx="2752">
                  <c:v>-517.19999999999993</c:v>
                </c:pt>
                <c:pt idx="2753">
                  <c:v>-504.2999999999999</c:v>
                </c:pt>
                <c:pt idx="2754">
                  <c:v>23.100000000000009</c:v>
                </c:pt>
                <c:pt idx="2755">
                  <c:v>28.6</c:v>
                </c:pt>
                <c:pt idx="2756">
                  <c:v>-1097.9000000000001</c:v>
                </c:pt>
                <c:pt idx="2757">
                  <c:v>-1112.4000000000001</c:v>
                </c:pt>
                <c:pt idx="2758">
                  <c:v>345.00000000000006</c:v>
                </c:pt>
                <c:pt idx="2759">
                  <c:v>342.5</c:v>
                </c:pt>
                <c:pt idx="2760">
                  <c:v>-836.9</c:v>
                </c:pt>
                <c:pt idx="2761">
                  <c:v>-821.5</c:v>
                </c:pt>
                <c:pt idx="2762">
                  <c:v>5.7999999999999936</c:v>
                </c:pt>
                <c:pt idx="2763">
                  <c:v>5.0999999999999934</c:v>
                </c:pt>
                <c:pt idx="2764">
                  <c:v>-754</c:v>
                </c:pt>
                <c:pt idx="2765">
                  <c:v>-769.49999999999989</c:v>
                </c:pt>
                <c:pt idx="2766">
                  <c:v>347.59999999999997</c:v>
                </c:pt>
                <c:pt idx="2767">
                  <c:v>351.70000000000005</c:v>
                </c:pt>
                <c:pt idx="2768">
                  <c:v>-1190.1999999999998</c:v>
                </c:pt>
                <c:pt idx="2769">
                  <c:v>-1175.1000000000001</c:v>
                </c:pt>
                <c:pt idx="2770">
                  <c:v>18.199999999999992</c:v>
                </c:pt>
                <c:pt idx="2771">
                  <c:v>10.899999999999999</c:v>
                </c:pt>
                <c:pt idx="2772">
                  <c:v>-656.00000000000023</c:v>
                </c:pt>
                <c:pt idx="2773">
                  <c:v>1008.6000000000001</c:v>
                </c:pt>
                <c:pt idx="2774">
                  <c:v>-6313.8999999999978</c:v>
                </c:pt>
                <c:pt idx="2775">
                  <c:v>115.7</c:v>
                </c:pt>
                <c:pt idx="2776">
                  <c:v>-1015.4</c:v>
                </c:pt>
                <c:pt idx="2777">
                  <c:v>-1041.5</c:v>
                </c:pt>
                <c:pt idx="2778">
                  <c:v>265.5</c:v>
                </c:pt>
                <c:pt idx="2779">
                  <c:v>262.09999999999997</c:v>
                </c:pt>
                <c:pt idx="2780">
                  <c:v>-1357.6999999999998</c:v>
                </c:pt>
                <c:pt idx="2781">
                  <c:v>85.3</c:v>
                </c:pt>
                <c:pt idx="2782">
                  <c:v>-5016.2000000000007</c:v>
                </c:pt>
                <c:pt idx="2783">
                  <c:v>1129.8000000000002</c:v>
                </c:pt>
                <c:pt idx="2784">
                  <c:v>-1552.5999999999997</c:v>
                </c:pt>
                <c:pt idx="2785">
                  <c:v>86.59999999999998</c:v>
                </c:pt>
                <c:pt idx="2786">
                  <c:v>-5442.7999999999993</c:v>
                </c:pt>
                <c:pt idx="2787">
                  <c:v>1950.3999999999996</c:v>
                </c:pt>
                <c:pt idx="2788">
                  <c:v>-4477.4999999999991</c:v>
                </c:pt>
                <c:pt idx="2789">
                  <c:v>8.8999999999999968</c:v>
                </c:pt>
                <c:pt idx="2790">
                  <c:v>-2049.6999999999998</c:v>
                </c:pt>
                <c:pt idx="2791">
                  <c:v>259.09999999999991</c:v>
                </c:pt>
                <c:pt idx="2792">
                  <c:v>252.60000000000005</c:v>
                </c:pt>
                <c:pt idx="2793">
                  <c:v>-309.69999999999993</c:v>
                </c:pt>
                <c:pt idx="2794">
                  <c:v>-290.39999999999986</c:v>
                </c:pt>
                <c:pt idx="2795">
                  <c:v>-51.8</c:v>
                </c:pt>
                <c:pt idx="2796">
                  <c:v>-45.499999999999993</c:v>
                </c:pt>
                <c:pt idx="2797">
                  <c:v>-821.90000000000009</c:v>
                </c:pt>
                <c:pt idx="2798">
                  <c:v>-841.49999999999989</c:v>
                </c:pt>
                <c:pt idx="2799">
                  <c:v>263.60000000000002</c:v>
                </c:pt>
                <c:pt idx="2800">
                  <c:v>257.8</c:v>
                </c:pt>
                <c:pt idx="2801">
                  <c:v>0</c:v>
                </c:pt>
                <c:pt idx="2802">
                  <c:v>-350.3</c:v>
                </c:pt>
                <c:pt idx="2803">
                  <c:v>-330.29999999999995</c:v>
                </c:pt>
                <c:pt idx="2804">
                  <c:v>-55.6</c:v>
                </c:pt>
                <c:pt idx="2805">
                  <c:v>-50.1</c:v>
                </c:pt>
                <c:pt idx="2806">
                  <c:v>-781.30000000000018</c:v>
                </c:pt>
                <c:pt idx="2807">
                  <c:v>-801.29999999999984</c:v>
                </c:pt>
                <c:pt idx="2808">
                  <c:v>266.8</c:v>
                </c:pt>
                <c:pt idx="2809">
                  <c:v>262.00000000000006</c:v>
                </c:pt>
                <c:pt idx="2810">
                  <c:v>0</c:v>
                </c:pt>
                <c:pt idx="2811">
                  <c:v>-391.3</c:v>
                </c:pt>
                <c:pt idx="2812">
                  <c:v>-370.70000000000005</c:v>
                </c:pt>
                <c:pt idx="2813">
                  <c:v>0</c:v>
                </c:pt>
                <c:pt idx="2814">
                  <c:v>-58.3</c:v>
                </c:pt>
                <c:pt idx="2815">
                  <c:v>-54.099999999999994</c:v>
                </c:pt>
                <c:pt idx="2816">
                  <c:v>-740.30000000000007</c:v>
                </c:pt>
                <c:pt idx="2817">
                  <c:v>-760.69999999999993</c:v>
                </c:pt>
                <c:pt idx="2818">
                  <c:v>269.00000000000006</c:v>
                </c:pt>
                <c:pt idx="2819">
                  <c:v>265.10000000000002</c:v>
                </c:pt>
                <c:pt idx="2820">
                  <c:v>-432.49999999999994</c:v>
                </c:pt>
                <c:pt idx="2821">
                  <c:v>-411.49999999999983</c:v>
                </c:pt>
                <c:pt idx="2822">
                  <c:v>0</c:v>
                </c:pt>
                <c:pt idx="2823">
                  <c:v>-60.000000000000007</c:v>
                </c:pt>
                <c:pt idx="2824">
                  <c:v>-56.699999999999996</c:v>
                </c:pt>
                <c:pt idx="2825">
                  <c:v>-698.89999999999986</c:v>
                </c:pt>
                <c:pt idx="2826">
                  <c:v>-719.89999999999975</c:v>
                </c:pt>
                <c:pt idx="2827">
                  <c:v>270.20000000000005</c:v>
                </c:pt>
                <c:pt idx="2828">
                  <c:v>267.20000000000005</c:v>
                </c:pt>
                <c:pt idx="2829">
                  <c:v>-473.60000000000008</c:v>
                </c:pt>
                <c:pt idx="2830">
                  <c:v>-452.59999999999997</c:v>
                </c:pt>
                <c:pt idx="2831">
                  <c:v>-60.699999999999996</c:v>
                </c:pt>
                <c:pt idx="2832">
                  <c:v>0</c:v>
                </c:pt>
                <c:pt idx="2833">
                  <c:v>0</c:v>
                </c:pt>
                <c:pt idx="2834">
                  <c:v>-334.20000000000005</c:v>
                </c:pt>
                <c:pt idx="2835">
                  <c:v>814.8</c:v>
                </c:pt>
                <c:pt idx="2836">
                  <c:v>32</c:v>
                </c:pt>
                <c:pt idx="2837">
                  <c:v>2652.6000000000004</c:v>
                </c:pt>
                <c:pt idx="2838">
                  <c:v>-506.7</c:v>
                </c:pt>
                <c:pt idx="2839">
                  <c:v>-507.2000000000001</c:v>
                </c:pt>
                <c:pt idx="2840">
                  <c:v>-4048.5</c:v>
                </c:pt>
                <c:pt idx="2841">
                  <c:v>465.4</c:v>
                </c:pt>
                <c:pt idx="2842">
                  <c:v>2788.9999999999995</c:v>
                </c:pt>
                <c:pt idx="2843">
                  <c:v>61.9</c:v>
                </c:pt>
                <c:pt idx="2844">
                  <c:v>2596.9</c:v>
                </c:pt>
                <c:pt idx="2845">
                  <c:v>-507.7</c:v>
                </c:pt>
                <c:pt idx="2846">
                  <c:v>-508.5</c:v>
                </c:pt>
                <c:pt idx="2847">
                  <c:v>12223.099999999999</c:v>
                </c:pt>
                <c:pt idx="2848">
                  <c:v>-1414.6</c:v>
                </c:pt>
                <c:pt idx="2849">
                  <c:v>2921.3999999999996</c:v>
                </c:pt>
                <c:pt idx="2850">
                  <c:v>15.600000000000003</c:v>
                </c:pt>
                <c:pt idx="2851">
                  <c:v>-94</c:v>
                </c:pt>
                <c:pt idx="2852">
                  <c:v>16.100000000000001</c:v>
                </c:pt>
                <c:pt idx="2853">
                  <c:v>-34.799999999999997</c:v>
                </c:pt>
                <c:pt idx="2854">
                  <c:v>-2867.2999999999997</c:v>
                </c:pt>
                <c:pt idx="2855">
                  <c:v>16625.899999999998</c:v>
                </c:pt>
                <c:pt idx="2856">
                  <c:v>16627.899999999998</c:v>
                </c:pt>
                <c:pt idx="2857">
                  <c:v>-457388.9</c:v>
                </c:pt>
                <c:pt idx="2858">
                  <c:v>43895.7</c:v>
                </c:pt>
                <c:pt idx="2859">
                  <c:v>-2335.8000000000002</c:v>
                </c:pt>
                <c:pt idx="2860">
                  <c:v>-640</c:v>
                </c:pt>
                <c:pt idx="2861">
                  <c:v>-3367.1000000000004</c:v>
                </c:pt>
                <c:pt idx="2862">
                  <c:v>16530.3</c:v>
                </c:pt>
                <c:pt idx="2863">
                  <c:v>16513</c:v>
                </c:pt>
                <c:pt idx="2864">
                  <c:v>18544.499999999993</c:v>
                </c:pt>
                <c:pt idx="2865">
                  <c:v>-1395.6000000000004</c:v>
                </c:pt>
                <c:pt idx="2866">
                  <c:v>-1963.4999999999998</c:v>
                </c:pt>
                <c:pt idx="2867">
                  <c:v>-936.40000000000009</c:v>
                </c:pt>
                <c:pt idx="2868">
                  <c:v>3121.5</c:v>
                </c:pt>
                <c:pt idx="2869">
                  <c:v>-938.20000000000016</c:v>
                </c:pt>
                <c:pt idx="2870">
                  <c:v>2018.3999999999996</c:v>
                </c:pt>
                <c:pt idx="2871">
                  <c:v>2053.1000000000004</c:v>
                </c:pt>
                <c:pt idx="2872">
                  <c:v>-2868.7999999999997</c:v>
                </c:pt>
                <c:pt idx="2873">
                  <c:v>-2881.9</c:v>
                </c:pt>
                <c:pt idx="2874">
                  <c:v>-52685.200000000004</c:v>
                </c:pt>
                <c:pt idx="2875">
                  <c:v>-64994.7</c:v>
                </c:pt>
                <c:pt idx="2876">
                  <c:v>239796.4</c:v>
                </c:pt>
                <c:pt idx="2877">
                  <c:v>199841.2</c:v>
                </c:pt>
                <c:pt idx="2878">
                  <c:v>199869.80000000002</c:v>
                </c:pt>
                <c:pt idx="2879">
                  <c:v>239673.99999999997</c:v>
                </c:pt>
                <c:pt idx="2880">
                  <c:v>-64976.9</c:v>
                </c:pt>
                <c:pt idx="2881">
                  <c:v>-52694.099999999991</c:v>
                </c:pt>
                <c:pt idx="2882">
                  <c:v>-2691.8000000000006</c:v>
                </c:pt>
                <c:pt idx="2883">
                  <c:v>-2684.1</c:v>
                </c:pt>
                <c:pt idx="2884">
                  <c:v>1942.6000000000001</c:v>
                </c:pt>
                <c:pt idx="2885">
                  <c:v>1913.2</c:v>
                </c:pt>
                <c:pt idx="2886">
                  <c:v>-898.29999999999984</c:v>
                </c:pt>
                <c:pt idx="2887">
                  <c:v>4609</c:v>
                </c:pt>
                <c:pt idx="2888">
                  <c:v>-897.20000000000016</c:v>
                </c:pt>
                <c:pt idx="2889">
                  <c:v>-1916.3000000000004</c:v>
                </c:pt>
                <c:pt idx="2890">
                  <c:v>-5335.7999999999993</c:v>
                </c:pt>
                <c:pt idx="2891">
                  <c:v>46935.8</c:v>
                </c:pt>
                <c:pt idx="2892">
                  <c:v>16489.8</c:v>
                </c:pt>
                <c:pt idx="2893">
                  <c:v>16509.300000000003</c:v>
                </c:pt>
                <c:pt idx="2894">
                  <c:v>-3450.8</c:v>
                </c:pt>
                <c:pt idx="2895">
                  <c:v>-613.9</c:v>
                </c:pt>
                <c:pt idx="2896">
                  <c:v>-2249.9999999999995</c:v>
                </c:pt>
                <c:pt idx="2897">
                  <c:v>48090.6</c:v>
                </c:pt>
                <c:pt idx="2898">
                  <c:v>-488491.40000000008</c:v>
                </c:pt>
                <c:pt idx="2899">
                  <c:v>16597.399999999998</c:v>
                </c:pt>
                <c:pt idx="2900">
                  <c:v>16596.499999999996</c:v>
                </c:pt>
                <c:pt idx="2901">
                  <c:v>-2913.2000000000003</c:v>
                </c:pt>
                <c:pt idx="2902">
                  <c:v>-45.000000000000007</c:v>
                </c:pt>
                <c:pt idx="2903">
                  <c:v>21.400000000000002</c:v>
                </c:pt>
                <c:pt idx="2904">
                  <c:v>-121.9</c:v>
                </c:pt>
                <c:pt idx="2905">
                  <c:v>21.500000000000004</c:v>
                </c:pt>
                <c:pt idx="2906">
                  <c:v>2555.8000000000002</c:v>
                </c:pt>
                <c:pt idx="2907">
                  <c:v>-1533.1000000000001</c:v>
                </c:pt>
                <c:pt idx="2908">
                  <c:v>13217.699999999999</c:v>
                </c:pt>
                <c:pt idx="2909">
                  <c:v>-506.7</c:v>
                </c:pt>
                <c:pt idx="2910">
                  <c:v>-507.8</c:v>
                </c:pt>
                <c:pt idx="2911">
                  <c:v>2851.2000000000003</c:v>
                </c:pt>
                <c:pt idx="2912">
                  <c:v>80.600000000000009</c:v>
                </c:pt>
                <c:pt idx="2913">
                  <c:v>2414.7000000000003</c:v>
                </c:pt>
                <c:pt idx="2914">
                  <c:v>596.50000000000011</c:v>
                </c:pt>
                <c:pt idx="2915">
                  <c:v>-5121.0999999999995</c:v>
                </c:pt>
                <c:pt idx="2916">
                  <c:v>-504</c:v>
                </c:pt>
                <c:pt idx="2917">
                  <c:v>-505.6</c:v>
                </c:pt>
                <c:pt idx="2918">
                  <c:v>2912.2</c:v>
                </c:pt>
                <c:pt idx="2919">
                  <c:v>37.299999999999997</c:v>
                </c:pt>
                <c:pt idx="2920">
                  <c:v>540.30000000000018</c:v>
                </c:pt>
                <c:pt idx="2921">
                  <c:v>-297.5</c:v>
                </c:pt>
                <c:pt idx="2922">
                  <c:v>0</c:v>
                </c:pt>
                <c:pt idx="2923">
                  <c:v>0</c:v>
                </c:pt>
                <c:pt idx="2924">
                  <c:v>-58.499999999999993</c:v>
                </c:pt>
                <c:pt idx="2925">
                  <c:v>-420.59999999999997</c:v>
                </c:pt>
                <c:pt idx="2926">
                  <c:v>-444.09999999999991</c:v>
                </c:pt>
                <c:pt idx="2927">
                  <c:v>311.59999999999997</c:v>
                </c:pt>
                <c:pt idx="2928">
                  <c:v>318.59999999999997</c:v>
                </c:pt>
                <c:pt idx="2929">
                  <c:v>-1037.8</c:v>
                </c:pt>
                <c:pt idx="2930">
                  <c:v>-1014.3000000000001</c:v>
                </c:pt>
                <c:pt idx="2931">
                  <c:v>-48.6</c:v>
                </c:pt>
                <c:pt idx="2932">
                  <c:v>-56.2</c:v>
                </c:pt>
                <c:pt idx="2933">
                  <c:v>0</c:v>
                </c:pt>
                <c:pt idx="2934">
                  <c:v>-376.70000000000005</c:v>
                </c:pt>
                <c:pt idx="2935">
                  <c:v>-399.7999999999999</c:v>
                </c:pt>
                <c:pt idx="2936">
                  <c:v>307.79999999999995</c:v>
                </c:pt>
                <c:pt idx="2937">
                  <c:v>315.7</c:v>
                </c:pt>
                <c:pt idx="2938">
                  <c:v>-1080.2</c:v>
                </c:pt>
                <c:pt idx="2939">
                  <c:v>-1057.1999999999998</c:v>
                </c:pt>
                <c:pt idx="2940">
                  <c:v>-44.300000000000004</c:v>
                </c:pt>
                <c:pt idx="2941">
                  <c:v>-52.7</c:v>
                </c:pt>
                <c:pt idx="2942">
                  <c:v>0</c:v>
                </c:pt>
                <c:pt idx="2943">
                  <c:v>-335.99999999999994</c:v>
                </c:pt>
                <c:pt idx="2944">
                  <c:v>-358.59999999999985</c:v>
                </c:pt>
                <c:pt idx="2945">
                  <c:v>0</c:v>
                </c:pt>
                <c:pt idx="2946">
                  <c:v>302.89999999999998</c:v>
                </c:pt>
                <c:pt idx="2947">
                  <c:v>311.69999999999993</c:v>
                </c:pt>
                <c:pt idx="2948">
                  <c:v>-1119.5</c:v>
                </c:pt>
                <c:pt idx="2949">
                  <c:v>-1097.0000000000002</c:v>
                </c:pt>
                <c:pt idx="2950">
                  <c:v>-38.9</c:v>
                </c:pt>
                <c:pt idx="2951">
                  <c:v>-48.300000000000004</c:v>
                </c:pt>
                <c:pt idx="2952">
                  <c:v>-298.49999999999994</c:v>
                </c:pt>
                <c:pt idx="2953">
                  <c:v>-320.49999999999989</c:v>
                </c:pt>
                <c:pt idx="2954">
                  <c:v>0</c:v>
                </c:pt>
                <c:pt idx="2955">
                  <c:v>296.99999999999994</c:v>
                </c:pt>
                <c:pt idx="2956">
                  <c:v>306.79999999999995</c:v>
                </c:pt>
                <c:pt idx="2957">
                  <c:v>-1155.3</c:v>
                </c:pt>
                <c:pt idx="2958">
                  <c:v>-1133.3000000000002</c:v>
                </c:pt>
                <c:pt idx="2959">
                  <c:v>-32.600000000000009</c:v>
                </c:pt>
                <c:pt idx="2960">
                  <c:v>-42.800000000000004</c:v>
                </c:pt>
                <c:pt idx="2961">
                  <c:v>-264.59999999999997</c:v>
                </c:pt>
                <c:pt idx="2962">
                  <c:v>-285.89999999999992</c:v>
                </c:pt>
                <c:pt idx="2963">
                  <c:v>290.2</c:v>
                </c:pt>
                <c:pt idx="2964">
                  <c:v>300.8</c:v>
                </c:pt>
                <c:pt idx="2965">
                  <c:v>-2693.2000000000003</c:v>
                </c:pt>
                <c:pt idx="2966">
                  <c:v>3.0999999999999917</c:v>
                </c:pt>
                <c:pt idx="2967">
                  <c:v>-5059.4000000000005</c:v>
                </c:pt>
                <c:pt idx="2968">
                  <c:v>2284.6000000000004</c:v>
                </c:pt>
                <c:pt idx="2969">
                  <c:v>-6631.7000000000007</c:v>
                </c:pt>
                <c:pt idx="2970">
                  <c:v>132.30000000000004</c:v>
                </c:pt>
                <c:pt idx="2971">
                  <c:v>-1728.7000000000005</c:v>
                </c:pt>
                <c:pt idx="2972">
                  <c:v>1325.1000000000001</c:v>
                </c:pt>
                <c:pt idx="2973">
                  <c:v>-6146.4999999999991</c:v>
                </c:pt>
                <c:pt idx="2974">
                  <c:v>133.19999999999999</c:v>
                </c:pt>
                <c:pt idx="2975">
                  <c:v>-1552.3000000000002</c:v>
                </c:pt>
                <c:pt idx="2976">
                  <c:v>309.79999999999995</c:v>
                </c:pt>
                <c:pt idx="2977">
                  <c:v>315.29999999999995</c:v>
                </c:pt>
                <c:pt idx="2978">
                  <c:v>-1411.1000000000001</c:v>
                </c:pt>
                <c:pt idx="2979">
                  <c:v>-1379.4999999999998</c:v>
                </c:pt>
                <c:pt idx="2980">
                  <c:v>135.99999999999997</c:v>
                </c:pt>
                <c:pt idx="2981">
                  <c:v>-7619.6000000000013</c:v>
                </c:pt>
                <c:pt idx="2982">
                  <c:v>1248.8</c:v>
                </c:pt>
                <c:pt idx="2983">
                  <c:v>-926.39999999999986</c:v>
                </c:pt>
                <c:pt idx="2984">
                  <c:v>29.500000000000011</c:v>
                </c:pt>
                <c:pt idx="2985">
                  <c:v>37.399999999999991</c:v>
                </c:pt>
                <c:pt idx="2986">
                  <c:v>-1415.6000000000001</c:v>
                </c:pt>
                <c:pt idx="2987">
                  <c:v>-1432.8000000000002</c:v>
                </c:pt>
                <c:pt idx="2988">
                  <c:v>417.90000000000003</c:v>
                </c:pt>
                <c:pt idx="2989">
                  <c:v>413.90000000000003</c:v>
                </c:pt>
                <c:pt idx="2990">
                  <c:v>-982.30000000000018</c:v>
                </c:pt>
                <c:pt idx="2991">
                  <c:v>-964.29999999999984</c:v>
                </c:pt>
                <c:pt idx="2992">
                  <c:v>27.299999999999997</c:v>
                </c:pt>
                <c:pt idx="2993">
                  <c:v>27.999999999999996</c:v>
                </c:pt>
                <c:pt idx="2994">
                  <c:v>-1027.2000000000003</c:v>
                </c:pt>
                <c:pt idx="2995">
                  <c:v>-1044.3000000000002</c:v>
                </c:pt>
                <c:pt idx="2996">
                  <c:v>404.19999999999987</c:v>
                </c:pt>
                <c:pt idx="2997">
                  <c:v>407</c:v>
                </c:pt>
                <c:pt idx="2998">
                  <c:v>-1353.2</c:v>
                </c:pt>
                <c:pt idx="2999">
                  <c:v>-1336.8999999999996</c:v>
                </c:pt>
                <c:pt idx="3000">
                  <c:v>56.000000000000007</c:v>
                </c:pt>
                <c:pt idx="3001">
                  <c:v>50.099999999999987</c:v>
                </c:pt>
                <c:pt idx="3002">
                  <c:v>-689</c:v>
                </c:pt>
                <c:pt idx="3003">
                  <c:v>-703.39999999999986</c:v>
                </c:pt>
                <c:pt idx="3004">
                  <c:v>361.9</c:v>
                </c:pt>
                <c:pt idx="3005">
                  <c:v>370.70000000000005</c:v>
                </c:pt>
                <c:pt idx="3006">
                  <c:v>-1637.1000000000001</c:v>
                </c:pt>
                <c:pt idx="3007">
                  <c:v>-1619.1</c:v>
                </c:pt>
                <c:pt idx="3008">
                  <c:v>112.49999999999997</c:v>
                </c:pt>
                <c:pt idx="3009">
                  <c:v>145.29999999999998</c:v>
                </c:pt>
                <c:pt idx="3010">
                  <c:v>-371.60000000000008</c:v>
                </c:pt>
                <c:pt idx="3011">
                  <c:v>-375.10000000000008</c:v>
                </c:pt>
                <c:pt idx="3012">
                  <c:v>194.19999999999996</c:v>
                </c:pt>
                <c:pt idx="3013">
                  <c:v>210.09999999999994</c:v>
                </c:pt>
                <c:pt idx="3014">
                  <c:v>-1630.6000000000001</c:v>
                </c:pt>
                <c:pt idx="3015">
                  <c:v>-1628.2000000000003</c:v>
                </c:pt>
                <c:pt idx="3016">
                  <c:v>179.6</c:v>
                </c:pt>
                <c:pt idx="3017">
                  <c:v>164.00000000000003</c:v>
                </c:pt>
                <c:pt idx="3018">
                  <c:v>-389.19999999999987</c:v>
                </c:pt>
                <c:pt idx="3019">
                  <c:v>-390.09999999999991</c:v>
                </c:pt>
                <c:pt idx="3020">
                  <c:v>175.79999999999998</c:v>
                </c:pt>
                <c:pt idx="3021">
                  <c:v>191.20000000000002</c:v>
                </c:pt>
                <c:pt idx="3022">
                  <c:v>-1611.7000000000005</c:v>
                </c:pt>
                <c:pt idx="3023">
                  <c:v>-1611.7</c:v>
                </c:pt>
                <c:pt idx="3024">
                  <c:v>198.30000000000004</c:v>
                </c:pt>
                <c:pt idx="3025">
                  <c:v>183.1</c:v>
                </c:pt>
                <c:pt idx="3026">
                  <c:v>-409.40000000000009</c:v>
                </c:pt>
                <c:pt idx="3027">
                  <c:v>-407.90000000000003</c:v>
                </c:pt>
                <c:pt idx="3028">
                  <c:v>157.09999999999997</c:v>
                </c:pt>
                <c:pt idx="3029">
                  <c:v>171.99999999999997</c:v>
                </c:pt>
                <c:pt idx="3030">
                  <c:v>-1590.1000000000001</c:v>
                </c:pt>
                <c:pt idx="3031">
                  <c:v>-1592.6</c:v>
                </c:pt>
                <c:pt idx="3032">
                  <c:v>216.70000000000002</c:v>
                </c:pt>
                <c:pt idx="3033">
                  <c:v>202.3</c:v>
                </c:pt>
                <c:pt idx="3034">
                  <c:v>-860.5</c:v>
                </c:pt>
                <c:pt idx="3035">
                  <c:v>293.19999999999993</c:v>
                </c:pt>
                <c:pt idx="3036">
                  <c:v>-3177.5000000000005</c:v>
                </c:pt>
                <c:pt idx="3037">
                  <c:v>431.19999999999993</c:v>
                </c:pt>
                <c:pt idx="3038">
                  <c:v>-891.9</c:v>
                </c:pt>
                <c:pt idx="3039">
                  <c:v>270.09999999999997</c:v>
                </c:pt>
                <c:pt idx="3040">
                  <c:v>-3211.6999999999989</c:v>
                </c:pt>
                <c:pt idx="3041">
                  <c:v>236.39999999999998</c:v>
                </c:pt>
                <c:pt idx="3042">
                  <c:v>221.09999999999994</c:v>
                </c:pt>
                <c:pt idx="3043">
                  <c:v>-425.90000000000003</c:v>
                </c:pt>
                <c:pt idx="3044">
                  <c:v>-418.99999999999994</c:v>
                </c:pt>
                <c:pt idx="3045">
                  <c:v>119.39999999999999</c:v>
                </c:pt>
                <c:pt idx="3046">
                  <c:v>133.80000000000001</c:v>
                </c:pt>
                <c:pt idx="3047">
                  <c:v>-1566.3</c:v>
                </c:pt>
                <c:pt idx="3048">
                  <c:v>-1574.2000000000003</c:v>
                </c:pt>
                <c:pt idx="3049">
                  <c:v>256.39999999999998</c:v>
                </c:pt>
                <c:pt idx="3050">
                  <c:v>242.10000000000002</c:v>
                </c:pt>
                <c:pt idx="3051">
                  <c:v>-1456.1000000000001</c:v>
                </c:pt>
                <c:pt idx="3052">
                  <c:v>-434.89999999999981</c:v>
                </c:pt>
                <c:pt idx="3053">
                  <c:v>-424.40000000000015</c:v>
                </c:pt>
                <c:pt idx="3054">
                  <c:v>84.600000000000009</c:v>
                </c:pt>
                <c:pt idx="3055">
                  <c:v>97.799999999999969</c:v>
                </c:pt>
                <c:pt idx="3056">
                  <c:v>-1464</c:v>
                </c:pt>
                <c:pt idx="3057">
                  <c:v>-1475.7</c:v>
                </c:pt>
                <c:pt idx="3058">
                  <c:v>273.7</c:v>
                </c:pt>
                <c:pt idx="3059">
                  <c:v>261</c:v>
                </c:pt>
                <c:pt idx="3060">
                  <c:v>-1865.4999999999998</c:v>
                </c:pt>
                <c:pt idx="3061">
                  <c:v>-456.2000000000001</c:v>
                </c:pt>
                <c:pt idx="3062">
                  <c:v>-442.3</c:v>
                </c:pt>
                <c:pt idx="3063">
                  <c:v>4971.3999999999996</c:v>
                </c:pt>
                <c:pt idx="3064">
                  <c:v>81.999999999999986</c:v>
                </c:pt>
                <c:pt idx="3065">
                  <c:v>95.40000000000002</c:v>
                </c:pt>
                <c:pt idx="3066">
                  <c:v>-1496.1</c:v>
                </c:pt>
                <c:pt idx="3067">
                  <c:v>-1508.6</c:v>
                </c:pt>
                <c:pt idx="3068">
                  <c:v>286.89999999999998</c:v>
                </c:pt>
                <c:pt idx="3069">
                  <c:v>274.40000000000003</c:v>
                </c:pt>
                <c:pt idx="3070">
                  <c:v>-496.40000000000003</c:v>
                </c:pt>
                <c:pt idx="3071">
                  <c:v>-482.29999999999984</c:v>
                </c:pt>
                <c:pt idx="3072">
                  <c:v>1059.6000000000004</c:v>
                </c:pt>
                <c:pt idx="3073">
                  <c:v>92.899999999999977</c:v>
                </c:pt>
                <c:pt idx="3074">
                  <c:v>107.70000000000002</c:v>
                </c:pt>
                <c:pt idx="3075">
                  <c:v>-509.3</c:v>
                </c:pt>
                <c:pt idx="3076">
                  <c:v>-1689.5</c:v>
                </c:pt>
                <c:pt idx="3077">
                  <c:v>-1703.8999999999999</c:v>
                </c:pt>
                <c:pt idx="3078">
                  <c:v>327.09999999999997</c:v>
                </c:pt>
                <c:pt idx="3079">
                  <c:v>313.2</c:v>
                </c:pt>
                <c:pt idx="3080">
                  <c:v>-585.79999999999984</c:v>
                </c:pt>
                <c:pt idx="3081">
                  <c:v>-569.69999999999993</c:v>
                </c:pt>
                <c:pt idx="3082">
                  <c:v>73.699999999999989</c:v>
                </c:pt>
                <c:pt idx="3083">
                  <c:v>86.899999999999977</c:v>
                </c:pt>
                <c:pt idx="3084">
                  <c:v>-812.30000000000007</c:v>
                </c:pt>
                <c:pt idx="3085">
                  <c:v>-1665.3000000000002</c:v>
                </c:pt>
                <c:pt idx="3086">
                  <c:v>-1683.3999999999999</c:v>
                </c:pt>
                <c:pt idx="3087">
                  <c:v>10524.9</c:v>
                </c:pt>
                <c:pt idx="3088">
                  <c:v>267.89999999999992</c:v>
                </c:pt>
                <c:pt idx="3089">
                  <c:v>252.39999999999995</c:v>
                </c:pt>
                <c:pt idx="3090">
                  <c:v>-447.90000000000009</c:v>
                </c:pt>
                <c:pt idx="3091">
                  <c:v>-438.19999999999993</c:v>
                </c:pt>
                <c:pt idx="3092">
                  <c:v>108.60000000000002</c:v>
                </c:pt>
                <c:pt idx="3093">
                  <c:v>123.7</c:v>
                </c:pt>
                <c:pt idx="3094">
                  <c:v>-1650.8</c:v>
                </c:pt>
                <c:pt idx="3095">
                  <c:v>-1661.6</c:v>
                </c:pt>
                <c:pt idx="3096">
                  <c:v>13889.799999999996</c:v>
                </c:pt>
                <c:pt idx="3097">
                  <c:v>215.79999999999998</c:v>
                </c:pt>
                <c:pt idx="3098">
                  <c:v>199.7</c:v>
                </c:pt>
                <c:pt idx="3099">
                  <c:v>-1427.5000000000002</c:v>
                </c:pt>
                <c:pt idx="3100">
                  <c:v>-371</c:v>
                </c:pt>
                <c:pt idx="3101">
                  <c:v>-366.7</c:v>
                </c:pt>
                <c:pt idx="3102">
                  <c:v>134.29999999999998</c:v>
                </c:pt>
                <c:pt idx="3103">
                  <c:v>149.89999999999998</c:v>
                </c:pt>
                <c:pt idx="3104">
                  <c:v>-1591.9999999999998</c:v>
                </c:pt>
                <c:pt idx="3105">
                  <c:v>-1597.5999999999997</c:v>
                </c:pt>
                <c:pt idx="3106">
                  <c:v>235.00000000000006</c:v>
                </c:pt>
                <c:pt idx="3107">
                  <c:v>219.80000000000004</c:v>
                </c:pt>
                <c:pt idx="3108">
                  <c:v>-1290.6000000000001</c:v>
                </c:pt>
                <c:pt idx="3109">
                  <c:v>-368.29999999999995</c:v>
                </c:pt>
                <c:pt idx="3110">
                  <c:v>-360.20000000000005</c:v>
                </c:pt>
                <c:pt idx="3111">
                  <c:v>150.50000000000026</c:v>
                </c:pt>
                <c:pt idx="3112">
                  <c:v>121.09999999999998</c:v>
                </c:pt>
                <c:pt idx="3113">
                  <c:v>136.30000000000004</c:v>
                </c:pt>
                <c:pt idx="3114">
                  <c:v>-1565.6999999999996</c:v>
                </c:pt>
                <c:pt idx="3115">
                  <c:v>-1572.4999999999998</c:v>
                </c:pt>
                <c:pt idx="3116">
                  <c:v>243.29999999999998</c:v>
                </c:pt>
                <c:pt idx="3117">
                  <c:v>228.40000000000003</c:v>
                </c:pt>
                <c:pt idx="3118">
                  <c:v>-390.09999999999991</c:v>
                </c:pt>
                <c:pt idx="3119">
                  <c:v>-381.4</c:v>
                </c:pt>
                <c:pt idx="3120">
                  <c:v>4651.5999999999995</c:v>
                </c:pt>
                <c:pt idx="3121">
                  <c:v>130.80000000000001</c:v>
                </c:pt>
                <c:pt idx="3122">
                  <c:v>146.99999999999997</c:v>
                </c:pt>
                <c:pt idx="3123">
                  <c:v>-1126.1999999999998</c:v>
                </c:pt>
                <c:pt idx="3124">
                  <c:v>-1710.7999999999997</c:v>
                </c:pt>
                <c:pt idx="3125">
                  <c:v>-1718.8999999999999</c:v>
                </c:pt>
                <c:pt idx="3126">
                  <c:v>272.49999999999994</c:v>
                </c:pt>
                <c:pt idx="3127">
                  <c:v>256.89999999999998</c:v>
                </c:pt>
                <c:pt idx="3128">
                  <c:v>-463.30000000000007</c:v>
                </c:pt>
                <c:pt idx="3129">
                  <c:v>-453.60000000000014</c:v>
                </c:pt>
                <c:pt idx="3130">
                  <c:v>110.29999999999997</c:v>
                </c:pt>
                <c:pt idx="3131">
                  <c:v>125.49999999999999</c:v>
                </c:pt>
                <c:pt idx="3132">
                  <c:v>-643.1999999999997</c:v>
                </c:pt>
                <c:pt idx="3133">
                  <c:v>-1703.7999999999997</c:v>
                </c:pt>
                <c:pt idx="3134">
                  <c:v>-1715.6</c:v>
                </c:pt>
                <c:pt idx="3135">
                  <c:v>19804.199999999997</c:v>
                </c:pt>
                <c:pt idx="3136">
                  <c:v>201.00000000000006</c:v>
                </c:pt>
                <c:pt idx="3137">
                  <c:v>183.7</c:v>
                </c:pt>
                <c:pt idx="3138">
                  <c:v>-362.29999999999995</c:v>
                </c:pt>
                <c:pt idx="3139">
                  <c:v>-361.40000000000003</c:v>
                </c:pt>
                <c:pt idx="3140">
                  <c:v>169.59999999999997</c:v>
                </c:pt>
                <c:pt idx="3141">
                  <c:v>186.59999999999997</c:v>
                </c:pt>
                <c:pt idx="3142">
                  <c:v>-1720.3</c:v>
                </c:pt>
                <c:pt idx="3143">
                  <c:v>-1722.3999999999996</c:v>
                </c:pt>
                <c:pt idx="3144">
                  <c:v>14511.499999999995</c:v>
                </c:pt>
                <c:pt idx="3145">
                  <c:v>128.10000000000002</c:v>
                </c:pt>
                <c:pt idx="3146">
                  <c:v>111.89999999999999</c:v>
                </c:pt>
                <c:pt idx="3147">
                  <c:v>-647.39999999999975</c:v>
                </c:pt>
                <c:pt idx="3148">
                  <c:v>-410.79999999999984</c:v>
                </c:pt>
                <c:pt idx="3149">
                  <c:v>-420.2</c:v>
                </c:pt>
                <c:pt idx="3150">
                  <c:v>248.70000000000002</c:v>
                </c:pt>
                <c:pt idx="3151">
                  <c:v>265.09999999999997</c:v>
                </c:pt>
                <c:pt idx="3152">
                  <c:v>-1724.1</c:v>
                </c:pt>
                <c:pt idx="3153">
                  <c:v>-1716.0000000000002</c:v>
                </c:pt>
                <c:pt idx="3154">
                  <c:v>148.60000000000002</c:v>
                </c:pt>
                <c:pt idx="3155">
                  <c:v>131.9</c:v>
                </c:pt>
                <c:pt idx="3156">
                  <c:v>-1075.3</c:v>
                </c:pt>
                <c:pt idx="3157">
                  <c:v>-349.3</c:v>
                </c:pt>
                <c:pt idx="3158">
                  <c:v>-354.7</c:v>
                </c:pt>
                <c:pt idx="3159">
                  <c:v>5892.6</c:v>
                </c:pt>
                <c:pt idx="3160">
                  <c:v>223.79999999999995</c:v>
                </c:pt>
                <c:pt idx="3161">
                  <c:v>238.70000000000005</c:v>
                </c:pt>
                <c:pt idx="3162">
                  <c:v>-1542.3999999999996</c:v>
                </c:pt>
                <c:pt idx="3163">
                  <c:v>-1534.6999999999998</c:v>
                </c:pt>
                <c:pt idx="3164">
                  <c:v>128.6</c:v>
                </c:pt>
                <c:pt idx="3165">
                  <c:v>113.39999999999999</c:v>
                </c:pt>
                <c:pt idx="3166">
                  <c:v>-330.20000000000005</c:v>
                </c:pt>
                <c:pt idx="3167">
                  <c:v>-336.4</c:v>
                </c:pt>
                <c:pt idx="3168">
                  <c:v>18.299999999999983</c:v>
                </c:pt>
                <c:pt idx="3169">
                  <c:v>220.2</c:v>
                </c:pt>
                <c:pt idx="3170">
                  <c:v>234.89999999999998</c:v>
                </c:pt>
                <c:pt idx="3171">
                  <c:v>-1911.0999999999997</c:v>
                </c:pt>
                <c:pt idx="3172">
                  <c:v>-1555.9</c:v>
                </c:pt>
                <c:pt idx="3173">
                  <c:v>-1548.9000000000003</c:v>
                </c:pt>
                <c:pt idx="3174">
                  <c:v>137</c:v>
                </c:pt>
                <c:pt idx="3175">
                  <c:v>121.8</c:v>
                </c:pt>
                <c:pt idx="3176">
                  <c:v>-348.4</c:v>
                </c:pt>
                <c:pt idx="3177">
                  <c:v>-354.09999999999997</c:v>
                </c:pt>
                <c:pt idx="3178">
                  <c:v>199.7</c:v>
                </c:pt>
                <c:pt idx="3179">
                  <c:v>214.6</c:v>
                </c:pt>
                <c:pt idx="3180">
                  <c:v>-2027.4999999999998</c:v>
                </c:pt>
                <c:pt idx="3181">
                  <c:v>-1619.2</c:v>
                </c:pt>
                <c:pt idx="3182">
                  <c:v>-1616.1000000000001</c:v>
                </c:pt>
                <c:pt idx="3183">
                  <c:v>9565.1999999999989</c:v>
                </c:pt>
                <c:pt idx="3184">
                  <c:v>114.5</c:v>
                </c:pt>
                <c:pt idx="3185">
                  <c:v>99.100000000000009</c:v>
                </c:pt>
                <c:pt idx="3186">
                  <c:v>-389.00000000000006</c:v>
                </c:pt>
                <c:pt idx="3187">
                  <c:v>-399.20000000000005</c:v>
                </c:pt>
                <c:pt idx="3188">
                  <c:v>246.49999999999997</c:v>
                </c:pt>
                <c:pt idx="3189">
                  <c:v>262.09999999999997</c:v>
                </c:pt>
                <c:pt idx="3190">
                  <c:v>-1651.7999999999997</c:v>
                </c:pt>
                <c:pt idx="3191">
                  <c:v>-1642.8</c:v>
                </c:pt>
                <c:pt idx="3192">
                  <c:v>12593.1</c:v>
                </c:pt>
                <c:pt idx="3193">
                  <c:v>85.800000000000011</c:v>
                </c:pt>
                <c:pt idx="3194">
                  <c:v>71.09999999999998</c:v>
                </c:pt>
                <c:pt idx="3195">
                  <c:v>-517.9</c:v>
                </c:pt>
                <c:pt idx="3196">
                  <c:v>-446.1</c:v>
                </c:pt>
                <c:pt idx="3197">
                  <c:v>-460.7000000000001</c:v>
                </c:pt>
                <c:pt idx="3198">
                  <c:v>285.89999999999998</c:v>
                </c:pt>
                <c:pt idx="3199">
                  <c:v>301.19999999999993</c:v>
                </c:pt>
                <c:pt idx="3200">
                  <c:v>-1659.8000000000002</c:v>
                </c:pt>
                <c:pt idx="3201">
                  <c:v>-1646.5000000000002</c:v>
                </c:pt>
                <c:pt idx="3202">
                  <c:v>105.2</c:v>
                </c:pt>
                <c:pt idx="3203">
                  <c:v>89.600000000000009</c:v>
                </c:pt>
                <c:pt idx="3204">
                  <c:v>-438.00000000000006</c:v>
                </c:pt>
                <c:pt idx="3205">
                  <c:v>-383.3</c:v>
                </c:pt>
                <c:pt idx="3206">
                  <c:v>-394.40000000000009</c:v>
                </c:pt>
                <c:pt idx="3207">
                  <c:v>966.29999999999961</c:v>
                </c:pt>
                <c:pt idx="3208">
                  <c:v>256.19999999999993</c:v>
                </c:pt>
                <c:pt idx="3209">
                  <c:v>269.70000000000005</c:v>
                </c:pt>
                <c:pt idx="3210">
                  <c:v>-1463.5000000000002</c:v>
                </c:pt>
                <c:pt idx="3211">
                  <c:v>-1450.7</c:v>
                </c:pt>
                <c:pt idx="3212">
                  <c:v>86.59999999999998</c:v>
                </c:pt>
                <c:pt idx="3213">
                  <c:v>73.09999999999998</c:v>
                </c:pt>
                <c:pt idx="3214">
                  <c:v>-360.79999999999995</c:v>
                </c:pt>
                <c:pt idx="3215">
                  <c:v>-372.1</c:v>
                </c:pt>
                <c:pt idx="3216">
                  <c:v>6104.0999999999995</c:v>
                </c:pt>
                <c:pt idx="3217">
                  <c:v>257</c:v>
                </c:pt>
                <c:pt idx="3218">
                  <c:v>270.09999999999997</c:v>
                </c:pt>
                <c:pt idx="3219">
                  <c:v>-2282.2000000000003</c:v>
                </c:pt>
                <c:pt idx="3220">
                  <c:v>-1473.0999999999997</c:v>
                </c:pt>
                <c:pt idx="3221">
                  <c:v>-1460.1999999999996</c:v>
                </c:pt>
                <c:pt idx="3222">
                  <c:v>89.09999999999998</c:v>
                </c:pt>
                <c:pt idx="3223">
                  <c:v>75.499999999999986</c:v>
                </c:pt>
                <c:pt idx="3224">
                  <c:v>-381.59999999999991</c:v>
                </c:pt>
                <c:pt idx="3225">
                  <c:v>-392.90000000000003</c:v>
                </c:pt>
                <c:pt idx="3226">
                  <c:v>238.49999999999997</c:v>
                </c:pt>
                <c:pt idx="3227">
                  <c:v>252.1</c:v>
                </c:pt>
                <c:pt idx="3228">
                  <c:v>-1842.6999999999998</c:v>
                </c:pt>
                <c:pt idx="3229">
                  <c:v>-1519.6000000000001</c:v>
                </c:pt>
                <c:pt idx="3230">
                  <c:v>-1510.3</c:v>
                </c:pt>
                <c:pt idx="3231">
                  <c:v>11818.499999999996</c:v>
                </c:pt>
                <c:pt idx="3232">
                  <c:v>70.399999999999977</c:v>
                </c:pt>
                <c:pt idx="3233">
                  <c:v>56.800000000000004</c:v>
                </c:pt>
                <c:pt idx="3234">
                  <c:v>-422.59999999999991</c:v>
                </c:pt>
                <c:pt idx="3235">
                  <c:v>-437.90000000000015</c:v>
                </c:pt>
                <c:pt idx="3236">
                  <c:v>278.09999999999997</c:v>
                </c:pt>
                <c:pt idx="3237">
                  <c:v>291.90000000000003</c:v>
                </c:pt>
                <c:pt idx="3238">
                  <c:v>-1548.7</c:v>
                </c:pt>
                <c:pt idx="3239">
                  <c:v>-1534.3</c:v>
                </c:pt>
                <c:pt idx="3240">
                  <c:v>9600.3000000000011</c:v>
                </c:pt>
                <c:pt idx="3241">
                  <c:v>38.90000000000002</c:v>
                </c:pt>
                <c:pt idx="3242">
                  <c:v>25.899999999999995</c:v>
                </c:pt>
                <c:pt idx="3243">
                  <c:v>-18.699999999999939</c:v>
                </c:pt>
                <c:pt idx="3244">
                  <c:v>-492.90000000000003</c:v>
                </c:pt>
                <c:pt idx="3245">
                  <c:v>-513.4</c:v>
                </c:pt>
                <c:pt idx="3246">
                  <c:v>324.2</c:v>
                </c:pt>
                <c:pt idx="3247">
                  <c:v>337.49999999999989</c:v>
                </c:pt>
                <c:pt idx="3248">
                  <c:v>-1562.7999999999997</c:v>
                </c:pt>
                <c:pt idx="3249">
                  <c:v>-1543.3000000000002</c:v>
                </c:pt>
                <c:pt idx="3250">
                  <c:v>55.800000000000004</c:v>
                </c:pt>
                <c:pt idx="3251">
                  <c:v>42.099999999999987</c:v>
                </c:pt>
                <c:pt idx="3252">
                  <c:v>-361.30000000000007</c:v>
                </c:pt>
                <c:pt idx="3253">
                  <c:v>-429.09999999999985</c:v>
                </c:pt>
                <c:pt idx="3254">
                  <c:v>-446.40000000000003</c:v>
                </c:pt>
                <c:pt idx="3255">
                  <c:v>6124.2</c:v>
                </c:pt>
                <c:pt idx="3256">
                  <c:v>296.90000000000003</c:v>
                </c:pt>
                <c:pt idx="3257">
                  <c:v>308.60000000000002</c:v>
                </c:pt>
                <c:pt idx="3258">
                  <c:v>-1381.6000000000001</c:v>
                </c:pt>
                <c:pt idx="3259">
                  <c:v>-1362.8</c:v>
                </c:pt>
                <c:pt idx="3260">
                  <c:v>37.200000000000003</c:v>
                </c:pt>
                <c:pt idx="3261">
                  <c:v>25.099999999999994</c:v>
                </c:pt>
                <c:pt idx="3262">
                  <c:v>-406.09999999999997</c:v>
                </c:pt>
                <c:pt idx="3263">
                  <c:v>-423.79999999999995</c:v>
                </c:pt>
                <c:pt idx="3264">
                  <c:v>1342.3000000000004</c:v>
                </c:pt>
                <c:pt idx="3265">
                  <c:v>290.00000000000006</c:v>
                </c:pt>
                <c:pt idx="3266">
                  <c:v>301.19999999999993</c:v>
                </c:pt>
                <c:pt idx="3267">
                  <c:v>-2011.3999999999996</c:v>
                </c:pt>
                <c:pt idx="3268">
                  <c:v>-1346.0000000000002</c:v>
                </c:pt>
                <c:pt idx="3269">
                  <c:v>-1327.4999999999998</c:v>
                </c:pt>
                <c:pt idx="3270">
                  <c:v>35.800000000000004</c:v>
                </c:pt>
                <c:pt idx="3271">
                  <c:v>24.300000000000004</c:v>
                </c:pt>
                <c:pt idx="3272">
                  <c:v>-410.69999999999993</c:v>
                </c:pt>
                <c:pt idx="3273">
                  <c:v>-428.00000000000011</c:v>
                </c:pt>
                <c:pt idx="3274">
                  <c:v>274.89999999999998</c:v>
                </c:pt>
                <c:pt idx="3275">
                  <c:v>286.29999999999995</c:v>
                </c:pt>
                <c:pt idx="3276">
                  <c:v>-2230.1999999999998</c:v>
                </c:pt>
                <c:pt idx="3277">
                  <c:v>-1390.0000000000002</c:v>
                </c:pt>
                <c:pt idx="3278">
                  <c:v>-1374.2</c:v>
                </c:pt>
                <c:pt idx="3279">
                  <c:v>7802.4</c:v>
                </c:pt>
                <c:pt idx="3280">
                  <c:v>24.700000000000006</c:v>
                </c:pt>
                <c:pt idx="3281">
                  <c:v>12.900000000000006</c:v>
                </c:pt>
                <c:pt idx="3282">
                  <c:v>-452.2</c:v>
                </c:pt>
                <c:pt idx="3283">
                  <c:v>-472.40000000000003</c:v>
                </c:pt>
                <c:pt idx="3284">
                  <c:v>306.20000000000005</c:v>
                </c:pt>
                <c:pt idx="3285">
                  <c:v>318.20000000000005</c:v>
                </c:pt>
                <c:pt idx="3286">
                  <c:v>-1418.4999999999998</c:v>
                </c:pt>
                <c:pt idx="3287">
                  <c:v>-1398.9999999999998</c:v>
                </c:pt>
                <c:pt idx="3288">
                  <c:v>9227.6</c:v>
                </c:pt>
                <c:pt idx="3289">
                  <c:v>8.5999999999999908</c:v>
                </c:pt>
                <c:pt idx="3290">
                  <c:v>-2.399999999999991</c:v>
                </c:pt>
                <c:pt idx="3291">
                  <c:v>-31.899999999999995</c:v>
                </c:pt>
                <c:pt idx="3292">
                  <c:v>-508.7999999999999</c:v>
                </c:pt>
                <c:pt idx="3293">
                  <c:v>-531.89999999999986</c:v>
                </c:pt>
                <c:pt idx="3294">
                  <c:v>334.99999999999994</c:v>
                </c:pt>
                <c:pt idx="3295">
                  <c:v>346.3</c:v>
                </c:pt>
                <c:pt idx="3296">
                  <c:v>-1433.3999999999999</c:v>
                </c:pt>
                <c:pt idx="3297">
                  <c:v>-1411.3000000000002</c:v>
                </c:pt>
                <c:pt idx="3298">
                  <c:v>22.900000000000002</c:v>
                </c:pt>
                <c:pt idx="3299">
                  <c:v>11.300000000000015</c:v>
                </c:pt>
                <c:pt idx="3300">
                  <c:v>85.60000000000008</c:v>
                </c:pt>
                <c:pt idx="3301">
                  <c:v>-454.99999999999989</c:v>
                </c:pt>
                <c:pt idx="3302">
                  <c:v>-475.50000000000006</c:v>
                </c:pt>
                <c:pt idx="3303">
                  <c:v>1821.6000000000001</c:v>
                </c:pt>
                <c:pt idx="3304">
                  <c:v>308.90000000000003</c:v>
                </c:pt>
                <c:pt idx="3305">
                  <c:v>319.30000000000007</c:v>
                </c:pt>
                <c:pt idx="3306">
                  <c:v>-1291.5</c:v>
                </c:pt>
                <c:pt idx="3307">
                  <c:v>-1270.1000000000001</c:v>
                </c:pt>
                <c:pt idx="3308">
                  <c:v>12.500000000000005</c:v>
                </c:pt>
                <c:pt idx="3309">
                  <c:v>1.8000000000000016</c:v>
                </c:pt>
                <c:pt idx="3310">
                  <c:v>-435.10000000000008</c:v>
                </c:pt>
                <c:pt idx="3311">
                  <c:v>-455.2999999999999</c:v>
                </c:pt>
                <c:pt idx="3312">
                  <c:v>5215.5000000000018</c:v>
                </c:pt>
                <c:pt idx="3313">
                  <c:v>305.90000000000003</c:v>
                </c:pt>
                <c:pt idx="3314">
                  <c:v>316.10000000000002</c:v>
                </c:pt>
                <c:pt idx="3315">
                  <c:v>-2561.6</c:v>
                </c:pt>
                <c:pt idx="3316">
                  <c:v>-1295.8000000000002</c:v>
                </c:pt>
                <c:pt idx="3317">
                  <c:v>-1274.8000000000002</c:v>
                </c:pt>
                <c:pt idx="3318">
                  <c:v>15.899999999999986</c:v>
                </c:pt>
                <c:pt idx="3319">
                  <c:v>5.4999999999999938</c:v>
                </c:pt>
                <c:pt idx="3320">
                  <c:v>-449.6</c:v>
                </c:pt>
                <c:pt idx="3321">
                  <c:v>-469.5999999999998</c:v>
                </c:pt>
                <c:pt idx="3322">
                  <c:v>292.5</c:v>
                </c:pt>
                <c:pt idx="3323">
                  <c:v>302.89999999999998</c:v>
                </c:pt>
                <c:pt idx="3324">
                  <c:v>-2084.7999999999997</c:v>
                </c:pt>
                <c:pt idx="3325">
                  <c:v>-1330.6000000000001</c:v>
                </c:pt>
                <c:pt idx="3326">
                  <c:v>-1312.3</c:v>
                </c:pt>
                <c:pt idx="3327">
                  <c:v>8147.6000000000022</c:v>
                </c:pt>
                <c:pt idx="3328">
                  <c:v>9.4000000000000021</c:v>
                </c:pt>
                <c:pt idx="3329">
                  <c:v>-0.9000000000000008</c:v>
                </c:pt>
                <c:pt idx="3330">
                  <c:v>-488.49999999999994</c:v>
                </c:pt>
                <c:pt idx="3331">
                  <c:v>-510.39999999999992</c:v>
                </c:pt>
                <c:pt idx="3332">
                  <c:v>316.09999999999997</c:v>
                </c:pt>
                <c:pt idx="3333">
                  <c:v>326.49999999999994</c:v>
                </c:pt>
                <c:pt idx="3334">
                  <c:v>-1351.6000000000001</c:v>
                </c:pt>
                <c:pt idx="3335">
                  <c:v>-1330.4</c:v>
                </c:pt>
                <c:pt idx="3336">
                  <c:v>7470.0000000000018</c:v>
                </c:pt>
                <c:pt idx="3337">
                  <c:v>-7.7999999999999954</c:v>
                </c:pt>
                <c:pt idx="3338">
                  <c:v>-17.699999999999992</c:v>
                </c:pt>
                <c:pt idx="3339">
                  <c:v>267.20000000000005</c:v>
                </c:pt>
                <c:pt idx="3340">
                  <c:v>-529.99999999999989</c:v>
                </c:pt>
                <c:pt idx="3341">
                  <c:v>-554.79999999999995</c:v>
                </c:pt>
                <c:pt idx="3342">
                  <c:v>343.40000000000003</c:v>
                </c:pt>
                <c:pt idx="3343">
                  <c:v>353.8</c:v>
                </c:pt>
                <c:pt idx="3344">
                  <c:v>-1366.0999999999997</c:v>
                </c:pt>
                <c:pt idx="3345">
                  <c:v>-1341.9999999999995</c:v>
                </c:pt>
                <c:pt idx="3346">
                  <c:v>4.9999999999999929</c:v>
                </c:pt>
                <c:pt idx="3347">
                  <c:v>-5.699999999999994</c:v>
                </c:pt>
                <c:pt idx="3348">
                  <c:v>-15.09999999999998</c:v>
                </c:pt>
                <c:pt idx="3349">
                  <c:v>-483.50000000000006</c:v>
                </c:pt>
                <c:pt idx="3350">
                  <c:v>-505.99999999999989</c:v>
                </c:pt>
                <c:pt idx="3351">
                  <c:v>6600.4000000000015</c:v>
                </c:pt>
                <c:pt idx="3352">
                  <c:v>325</c:v>
                </c:pt>
                <c:pt idx="3353">
                  <c:v>334.39999999999992</c:v>
                </c:pt>
                <c:pt idx="3354">
                  <c:v>-1240.8999999999999</c:v>
                </c:pt>
                <c:pt idx="3355">
                  <c:v>-1216.9999999999998</c:v>
                </c:pt>
                <c:pt idx="3356">
                  <c:v>-9.7999999999999972</c:v>
                </c:pt>
                <c:pt idx="3357">
                  <c:v>-19.000000000000007</c:v>
                </c:pt>
                <c:pt idx="3358">
                  <c:v>-470.9</c:v>
                </c:pt>
                <c:pt idx="3359">
                  <c:v>-493.99999999999994</c:v>
                </c:pt>
                <c:pt idx="3360">
                  <c:v>2404.6000000000004</c:v>
                </c:pt>
                <c:pt idx="3361">
                  <c:v>324.89999999999998</c:v>
                </c:pt>
                <c:pt idx="3362">
                  <c:v>333.8</c:v>
                </c:pt>
                <c:pt idx="3363">
                  <c:v>-1939.8000000000002</c:v>
                </c:pt>
                <c:pt idx="3364">
                  <c:v>-1226.5999999999999</c:v>
                </c:pt>
                <c:pt idx="3365">
                  <c:v>-1202.4999999999998</c:v>
                </c:pt>
                <c:pt idx="3366">
                  <c:v>-13.200000000000001</c:v>
                </c:pt>
                <c:pt idx="3367">
                  <c:v>-22.299999999999997</c:v>
                </c:pt>
                <c:pt idx="3368">
                  <c:v>-487.30000000000013</c:v>
                </c:pt>
                <c:pt idx="3369">
                  <c:v>-510.80000000000007</c:v>
                </c:pt>
                <c:pt idx="3370">
                  <c:v>315.2</c:v>
                </c:pt>
                <c:pt idx="3371">
                  <c:v>323.89999999999998</c:v>
                </c:pt>
                <c:pt idx="3372">
                  <c:v>-2362.8000000000002</c:v>
                </c:pt>
                <c:pt idx="3373">
                  <c:v>-1236.8000000000002</c:v>
                </c:pt>
                <c:pt idx="3374">
                  <c:v>-1214.8</c:v>
                </c:pt>
                <c:pt idx="3375">
                  <c:v>6333.4999999999982</c:v>
                </c:pt>
                <c:pt idx="3376">
                  <c:v>-17.800000000000004</c:v>
                </c:pt>
                <c:pt idx="3377">
                  <c:v>-26.8</c:v>
                </c:pt>
                <c:pt idx="3378">
                  <c:v>-497.90000000000009</c:v>
                </c:pt>
                <c:pt idx="3379">
                  <c:v>-522.4</c:v>
                </c:pt>
                <c:pt idx="3380">
                  <c:v>326.90000000000003</c:v>
                </c:pt>
                <c:pt idx="3381">
                  <c:v>335.80000000000007</c:v>
                </c:pt>
                <c:pt idx="3382">
                  <c:v>-1245.6999999999996</c:v>
                </c:pt>
                <c:pt idx="3383">
                  <c:v>-1221.7999999999997</c:v>
                </c:pt>
                <c:pt idx="3384">
                  <c:v>6323.8</c:v>
                </c:pt>
                <c:pt idx="3385">
                  <c:v>-26</c:v>
                </c:pt>
                <c:pt idx="3386">
                  <c:v>-34.599999999999994</c:v>
                </c:pt>
                <c:pt idx="3387">
                  <c:v>136.9</c:v>
                </c:pt>
                <c:pt idx="3388">
                  <c:v>-518.6</c:v>
                </c:pt>
                <c:pt idx="3389">
                  <c:v>-544.5</c:v>
                </c:pt>
                <c:pt idx="3390">
                  <c:v>339.40000000000003</c:v>
                </c:pt>
                <c:pt idx="3391">
                  <c:v>348.09999999999997</c:v>
                </c:pt>
                <c:pt idx="3392">
                  <c:v>-1248.2999999999997</c:v>
                </c:pt>
                <c:pt idx="3393">
                  <c:v>-1223</c:v>
                </c:pt>
                <c:pt idx="3394">
                  <c:v>-16.100000000000001</c:v>
                </c:pt>
                <c:pt idx="3395">
                  <c:v>-24.9</c:v>
                </c:pt>
                <c:pt idx="3396">
                  <c:v>275.3</c:v>
                </c:pt>
                <c:pt idx="3397">
                  <c:v>-491.20000000000005</c:v>
                </c:pt>
                <c:pt idx="3398">
                  <c:v>-515.1</c:v>
                </c:pt>
                <c:pt idx="3399">
                  <c:v>2211.6999999999998</c:v>
                </c:pt>
                <c:pt idx="3400">
                  <c:v>327.30000000000007</c:v>
                </c:pt>
                <c:pt idx="3401">
                  <c:v>335.7</c:v>
                </c:pt>
                <c:pt idx="3402">
                  <c:v>-1181.3999999999996</c:v>
                </c:pt>
                <c:pt idx="3403">
                  <c:v>-1156.3</c:v>
                </c:pt>
                <c:pt idx="3404">
                  <c:v>-22.4</c:v>
                </c:pt>
                <c:pt idx="3405">
                  <c:v>-30.900000000000006</c:v>
                </c:pt>
                <c:pt idx="3406">
                  <c:v>-488.79999999999995</c:v>
                </c:pt>
                <c:pt idx="3407">
                  <c:v>-512.90000000000009</c:v>
                </c:pt>
                <c:pt idx="3408">
                  <c:v>5282.2</c:v>
                </c:pt>
                <c:pt idx="3409">
                  <c:v>334.49999999999994</c:v>
                </c:pt>
                <c:pt idx="3410">
                  <c:v>343.29999999999995</c:v>
                </c:pt>
                <c:pt idx="3411">
                  <c:v>-2408</c:v>
                </c:pt>
                <c:pt idx="3412">
                  <c:v>-1222.9000000000003</c:v>
                </c:pt>
                <c:pt idx="3413">
                  <c:v>-1197.5999999999999</c:v>
                </c:pt>
                <c:pt idx="3414">
                  <c:v>-19.800000000000008</c:v>
                </c:pt>
                <c:pt idx="3415">
                  <c:v>-28.099999999999991</c:v>
                </c:pt>
                <c:pt idx="3416">
                  <c:v>-525.10000000000014</c:v>
                </c:pt>
                <c:pt idx="3417">
                  <c:v>-549.99999999999977</c:v>
                </c:pt>
                <c:pt idx="3418">
                  <c:v>326.50000000000006</c:v>
                </c:pt>
                <c:pt idx="3419">
                  <c:v>334.69999999999993</c:v>
                </c:pt>
                <c:pt idx="3420">
                  <c:v>-1786.7</c:v>
                </c:pt>
                <c:pt idx="3421">
                  <c:v>-1217.0000000000002</c:v>
                </c:pt>
                <c:pt idx="3422">
                  <c:v>-1193.3999999999996</c:v>
                </c:pt>
                <c:pt idx="3423">
                  <c:v>6873.2</c:v>
                </c:pt>
                <c:pt idx="3424">
                  <c:v>-25.8</c:v>
                </c:pt>
                <c:pt idx="3425">
                  <c:v>-34.299999999999997</c:v>
                </c:pt>
                <c:pt idx="3426">
                  <c:v>-530.89999999999986</c:v>
                </c:pt>
                <c:pt idx="3427">
                  <c:v>-556.79999999999995</c:v>
                </c:pt>
                <c:pt idx="3428">
                  <c:v>336.2</c:v>
                </c:pt>
                <c:pt idx="3429">
                  <c:v>344.4</c:v>
                </c:pt>
                <c:pt idx="3430">
                  <c:v>-1217.3999999999999</c:v>
                </c:pt>
                <c:pt idx="3431">
                  <c:v>-1192.0999999999999</c:v>
                </c:pt>
                <c:pt idx="3432">
                  <c:v>7322.2000000000007</c:v>
                </c:pt>
                <c:pt idx="3433">
                  <c:v>-38.1</c:v>
                </c:pt>
                <c:pt idx="3434">
                  <c:v>-46.199999999999996</c:v>
                </c:pt>
                <c:pt idx="3435">
                  <c:v>425.99999999999994</c:v>
                </c:pt>
                <c:pt idx="3436">
                  <c:v>-532.0999999999998</c:v>
                </c:pt>
                <c:pt idx="3437">
                  <c:v>-559.29999999999995</c:v>
                </c:pt>
                <c:pt idx="3438">
                  <c:v>349.59999999999997</c:v>
                </c:pt>
                <c:pt idx="3439">
                  <c:v>357.99999999999994</c:v>
                </c:pt>
                <c:pt idx="3440">
                  <c:v>-1221.0999999999999</c:v>
                </c:pt>
                <c:pt idx="3441">
                  <c:v>-1194.0999999999999</c:v>
                </c:pt>
                <c:pt idx="3442">
                  <c:v>-29.999999999999993</c:v>
                </c:pt>
                <c:pt idx="3443">
                  <c:v>-38.5</c:v>
                </c:pt>
                <c:pt idx="3444">
                  <c:v>165.3</c:v>
                </c:pt>
                <c:pt idx="3445">
                  <c:v>-510.10000000000008</c:v>
                </c:pt>
                <c:pt idx="3446">
                  <c:v>-535.9</c:v>
                </c:pt>
                <c:pt idx="3447">
                  <c:v>5997.2999999999993</c:v>
                </c:pt>
                <c:pt idx="3448">
                  <c:v>343.59999999999997</c:v>
                </c:pt>
                <c:pt idx="3449">
                  <c:v>352.00000000000006</c:v>
                </c:pt>
                <c:pt idx="3450">
                  <c:v>-1189.9999999999998</c:v>
                </c:pt>
                <c:pt idx="3451">
                  <c:v>-1162.9000000000001</c:v>
                </c:pt>
                <c:pt idx="3452">
                  <c:v>-36.1</c:v>
                </c:pt>
                <c:pt idx="3453">
                  <c:v>-44.199999999999996</c:v>
                </c:pt>
                <c:pt idx="3454">
                  <c:v>-513.5</c:v>
                </c:pt>
                <c:pt idx="3455">
                  <c:v>-540.1</c:v>
                </c:pt>
                <c:pt idx="3456">
                  <c:v>2659.3999999999996</c:v>
                </c:pt>
                <c:pt idx="3457">
                  <c:v>351.49999999999994</c:v>
                </c:pt>
                <c:pt idx="3458">
                  <c:v>359.90000000000003</c:v>
                </c:pt>
                <c:pt idx="3459">
                  <c:v>-1564.4999999999998</c:v>
                </c:pt>
                <c:pt idx="3460">
                  <c:v>-1218.4999999999998</c:v>
                </c:pt>
                <c:pt idx="3461">
                  <c:v>-1190.7</c:v>
                </c:pt>
                <c:pt idx="3462">
                  <c:v>-37.299999999999997</c:v>
                </c:pt>
                <c:pt idx="3463">
                  <c:v>-45.3</c:v>
                </c:pt>
                <c:pt idx="3464">
                  <c:v>-545.99999999999989</c:v>
                </c:pt>
                <c:pt idx="3465">
                  <c:v>-573.4</c:v>
                </c:pt>
                <c:pt idx="3466">
                  <c:v>346.5</c:v>
                </c:pt>
                <c:pt idx="3467">
                  <c:v>354.40000000000003</c:v>
                </c:pt>
                <c:pt idx="3468">
                  <c:v>-2086</c:v>
                </c:pt>
                <c:pt idx="3469">
                  <c:v>-1193.8</c:v>
                </c:pt>
                <c:pt idx="3470">
                  <c:v>-1166.9999999999998</c:v>
                </c:pt>
                <c:pt idx="3471">
                  <c:v>7909.8999999999987</c:v>
                </c:pt>
                <c:pt idx="3472">
                  <c:v>-43.999999999999993</c:v>
                </c:pt>
                <c:pt idx="3473">
                  <c:v>-52.2</c:v>
                </c:pt>
                <c:pt idx="3474">
                  <c:v>-516.4</c:v>
                </c:pt>
                <c:pt idx="3475">
                  <c:v>-544.20000000000005</c:v>
                </c:pt>
                <c:pt idx="3476">
                  <c:v>347.79999999999995</c:v>
                </c:pt>
                <c:pt idx="3477">
                  <c:v>356.00000000000006</c:v>
                </c:pt>
                <c:pt idx="3478">
                  <c:v>-1190.1999999999998</c:v>
                </c:pt>
                <c:pt idx="3479">
                  <c:v>-1162.6999999999998</c:v>
                </c:pt>
                <c:pt idx="3480">
                  <c:v>6801.3</c:v>
                </c:pt>
                <c:pt idx="3481">
                  <c:v>-50.4</c:v>
                </c:pt>
                <c:pt idx="3482">
                  <c:v>-58.3</c:v>
                </c:pt>
                <c:pt idx="3483">
                  <c:v>263.59999999999997</c:v>
                </c:pt>
                <c:pt idx="3484">
                  <c:v>-531.79999999999995</c:v>
                </c:pt>
                <c:pt idx="3485">
                  <c:v>-560.60000000000014</c:v>
                </c:pt>
                <c:pt idx="3486">
                  <c:v>358.4</c:v>
                </c:pt>
                <c:pt idx="3487">
                  <c:v>366.49999999999994</c:v>
                </c:pt>
                <c:pt idx="3488">
                  <c:v>-1194.8999999999999</c:v>
                </c:pt>
                <c:pt idx="3489">
                  <c:v>-1166.1999999999998</c:v>
                </c:pt>
                <c:pt idx="3490">
                  <c:v>-45.800000000000004</c:v>
                </c:pt>
                <c:pt idx="3491">
                  <c:v>-54</c:v>
                </c:pt>
                <c:pt idx="3492">
                  <c:v>455.79999999999995</c:v>
                </c:pt>
                <c:pt idx="3493">
                  <c:v>-517.19999999999982</c:v>
                </c:pt>
                <c:pt idx="3494">
                  <c:v>-545.1</c:v>
                </c:pt>
                <c:pt idx="3495">
                  <c:v>2863.7000000000003</c:v>
                </c:pt>
                <c:pt idx="3496">
                  <c:v>351.49999999999994</c:v>
                </c:pt>
                <c:pt idx="3497">
                  <c:v>359.10000000000008</c:v>
                </c:pt>
                <c:pt idx="3498">
                  <c:v>-1158.5</c:v>
                </c:pt>
                <c:pt idx="3499">
                  <c:v>-1130.1000000000001</c:v>
                </c:pt>
                <c:pt idx="3500">
                  <c:v>-49.699999999999996</c:v>
                </c:pt>
                <c:pt idx="3501">
                  <c:v>-57.199999999999996</c:v>
                </c:pt>
                <c:pt idx="3502">
                  <c:v>-523.59999999999991</c:v>
                </c:pt>
                <c:pt idx="3503">
                  <c:v>-551.69999999999993</c:v>
                </c:pt>
                <c:pt idx="3504">
                  <c:v>5901.8</c:v>
                </c:pt>
                <c:pt idx="3505">
                  <c:v>362.59999999999997</c:v>
                </c:pt>
                <c:pt idx="3506">
                  <c:v>371.30000000000007</c:v>
                </c:pt>
                <c:pt idx="3507">
                  <c:v>-2230</c:v>
                </c:pt>
                <c:pt idx="3508">
                  <c:v>-1221.6000000000001</c:v>
                </c:pt>
                <c:pt idx="3509">
                  <c:v>-1192.3999999999999</c:v>
                </c:pt>
                <c:pt idx="3510">
                  <c:v>-47.699999999999996</c:v>
                </c:pt>
                <c:pt idx="3511">
                  <c:v>-55.699999999999996</c:v>
                </c:pt>
                <c:pt idx="3512">
                  <c:v>-564.89999999999986</c:v>
                </c:pt>
                <c:pt idx="3513">
                  <c:v>-594.1</c:v>
                </c:pt>
                <c:pt idx="3514">
                  <c:v>361.29999999999995</c:v>
                </c:pt>
                <c:pt idx="3515">
                  <c:v>368.9</c:v>
                </c:pt>
                <c:pt idx="3516">
                  <c:v>-1590.4000000000003</c:v>
                </c:pt>
                <c:pt idx="3517">
                  <c:v>-1190.1000000000004</c:v>
                </c:pt>
                <c:pt idx="3518">
                  <c:v>-1161.1999999999998</c:v>
                </c:pt>
                <c:pt idx="3519">
                  <c:v>6892.5</c:v>
                </c:pt>
                <c:pt idx="3520">
                  <c:v>-51.9</c:v>
                </c:pt>
                <c:pt idx="3521">
                  <c:v>-59.599999999999994</c:v>
                </c:pt>
                <c:pt idx="3522">
                  <c:v>-538.4</c:v>
                </c:pt>
                <c:pt idx="3523">
                  <c:v>-567.4</c:v>
                </c:pt>
                <c:pt idx="3524">
                  <c:v>358.6</c:v>
                </c:pt>
                <c:pt idx="3525">
                  <c:v>366.4</c:v>
                </c:pt>
                <c:pt idx="3526">
                  <c:v>-1179.9999999999998</c:v>
                </c:pt>
                <c:pt idx="3527">
                  <c:v>-1151.0000000000002</c:v>
                </c:pt>
                <c:pt idx="3528">
                  <c:v>8526.7999999999993</c:v>
                </c:pt>
                <c:pt idx="3529">
                  <c:v>-55.2</c:v>
                </c:pt>
                <c:pt idx="3530">
                  <c:v>-62.699999999999996</c:v>
                </c:pt>
                <c:pt idx="3531">
                  <c:v>546.79999999999995</c:v>
                </c:pt>
                <c:pt idx="3532">
                  <c:v>-539</c:v>
                </c:pt>
                <c:pt idx="3533">
                  <c:v>-568.29999999999995</c:v>
                </c:pt>
                <c:pt idx="3534">
                  <c:v>364.99999999999989</c:v>
                </c:pt>
                <c:pt idx="3535">
                  <c:v>372.90000000000003</c:v>
                </c:pt>
                <c:pt idx="3536">
                  <c:v>-1193</c:v>
                </c:pt>
                <c:pt idx="3537">
                  <c:v>-1163.5999999999999</c:v>
                </c:pt>
                <c:pt idx="3538">
                  <c:v>-54</c:v>
                </c:pt>
                <c:pt idx="3539">
                  <c:v>-62</c:v>
                </c:pt>
                <c:pt idx="3540">
                  <c:v>305.20000000000005</c:v>
                </c:pt>
                <c:pt idx="3541">
                  <c:v>-528.9</c:v>
                </c:pt>
                <c:pt idx="3542">
                  <c:v>-558.29999999999995</c:v>
                </c:pt>
                <c:pt idx="3543">
                  <c:v>4821.8999999999996</c:v>
                </c:pt>
                <c:pt idx="3544">
                  <c:v>360.3</c:v>
                </c:pt>
                <c:pt idx="3545">
                  <c:v>368.5</c:v>
                </c:pt>
                <c:pt idx="3546">
                  <c:v>-1190.5</c:v>
                </c:pt>
                <c:pt idx="3547">
                  <c:v>-1161.3000000000002</c:v>
                </c:pt>
                <c:pt idx="3548">
                  <c:v>-53</c:v>
                </c:pt>
                <c:pt idx="3549">
                  <c:v>-60.9</c:v>
                </c:pt>
                <c:pt idx="3550">
                  <c:v>-535.39999999999986</c:v>
                </c:pt>
                <c:pt idx="3551">
                  <c:v>-564.59999999999991</c:v>
                </c:pt>
                <c:pt idx="3552">
                  <c:v>2577.1999999999994</c:v>
                </c:pt>
                <c:pt idx="3553">
                  <c:v>362.99999999999994</c:v>
                </c:pt>
                <c:pt idx="3554">
                  <c:v>371.1</c:v>
                </c:pt>
                <c:pt idx="3555">
                  <c:v>-2290.0000000000005</c:v>
                </c:pt>
                <c:pt idx="3556">
                  <c:v>-1195.5999999999999</c:v>
                </c:pt>
                <c:pt idx="3557">
                  <c:v>-1166</c:v>
                </c:pt>
                <c:pt idx="3558">
                  <c:v>-53.4</c:v>
                </c:pt>
                <c:pt idx="3559">
                  <c:v>-60.9</c:v>
                </c:pt>
                <c:pt idx="3560">
                  <c:v>-563.99999999999989</c:v>
                </c:pt>
                <c:pt idx="3561">
                  <c:v>-593.70000000000016</c:v>
                </c:pt>
                <c:pt idx="3562">
                  <c:v>363.9</c:v>
                </c:pt>
                <c:pt idx="3563">
                  <c:v>371.3</c:v>
                </c:pt>
                <c:pt idx="3564">
                  <c:v>-3097.8999999999996</c:v>
                </c:pt>
                <c:pt idx="3565">
                  <c:v>-1158.9999999999995</c:v>
                </c:pt>
                <c:pt idx="3566">
                  <c:v>-1129.5999999999999</c:v>
                </c:pt>
                <c:pt idx="3567">
                  <c:v>6323</c:v>
                </c:pt>
                <c:pt idx="3568">
                  <c:v>-55</c:v>
                </c:pt>
                <c:pt idx="3569">
                  <c:v>-62.4</c:v>
                </c:pt>
                <c:pt idx="3570">
                  <c:v>-546.4000000000002</c:v>
                </c:pt>
                <c:pt idx="3571">
                  <c:v>-575.49999999999989</c:v>
                </c:pt>
                <c:pt idx="3572">
                  <c:v>358.3</c:v>
                </c:pt>
                <c:pt idx="3573">
                  <c:v>365.59999999999997</c:v>
                </c:pt>
                <c:pt idx="3574">
                  <c:v>-1148.8999999999996</c:v>
                </c:pt>
                <c:pt idx="3575">
                  <c:v>-1119.7000000000003</c:v>
                </c:pt>
                <c:pt idx="3576">
                  <c:v>4714.3999999999987</c:v>
                </c:pt>
                <c:pt idx="3577">
                  <c:v>-56.400000000000006</c:v>
                </c:pt>
                <c:pt idx="3578">
                  <c:v>-63.5</c:v>
                </c:pt>
                <c:pt idx="3579">
                  <c:v>263.90000000000003</c:v>
                </c:pt>
                <c:pt idx="3580">
                  <c:v>-551.4</c:v>
                </c:pt>
                <c:pt idx="3581">
                  <c:v>-580.79999999999995</c:v>
                </c:pt>
                <c:pt idx="3582">
                  <c:v>361.3</c:v>
                </c:pt>
                <c:pt idx="3583">
                  <c:v>368.4</c:v>
                </c:pt>
                <c:pt idx="3584">
                  <c:v>-1151.2</c:v>
                </c:pt>
                <c:pt idx="3585">
                  <c:v>-1121.7000000000003</c:v>
                </c:pt>
                <c:pt idx="3586">
                  <c:v>-55.900000000000006</c:v>
                </c:pt>
                <c:pt idx="3587">
                  <c:v>-63.1</c:v>
                </c:pt>
                <c:pt idx="3588">
                  <c:v>459.99999999999994</c:v>
                </c:pt>
                <c:pt idx="3589">
                  <c:v>-549.80000000000007</c:v>
                </c:pt>
                <c:pt idx="3590">
                  <c:v>-578.9</c:v>
                </c:pt>
                <c:pt idx="3591">
                  <c:v>3481.3</c:v>
                </c:pt>
                <c:pt idx="3592">
                  <c:v>360.2</c:v>
                </c:pt>
                <c:pt idx="3593">
                  <c:v>367.40000000000003</c:v>
                </c:pt>
                <c:pt idx="3594">
                  <c:v>-1154.0999999999999</c:v>
                </c:pt>
                <c:pt idx="3595">
                  <c:v>-1124.5999999999999</c:v>
                </c:pt>
                <c:pt idx="3596">
                  <c:v>-56.29999999999999</c:v>
                </c:pt>
                <c:pt idx="3597">
                  <c:v>-63.3</c:v>
                </c:pt>
                <c:pt idx="3598">
                  <c:v>-565.30000000000007</c:v>
                </c:pt>
                <c:pt idx="3599">
                  <c:v>-594.9</c:v>
                </c:pt>
                <c:pt idx="3600">
                  <c:v>6284.2999999999984</c:v>
                </c:pt>
                <c:pt idx="3601">
                  <c:v>375.49999999999994</c:v>
                </c:pt>
                <c:pt idx="3602">
                  <c:v>383.90000000000003</c:v>
                </c:pt>
                <c:pt idx="3603">
                  <c:v>-3263.6000000000004</c:v>
                </c:pt>
                <c:pt idx="3604">
                  <c:v>-1235.3000000000002</c:v>
                </c:pt>
                <c:pt idx="3605">
                  <c:v>-1204.7</c:v>
                </c:pt>
                <c:pt idx="3606">
                  <c:v>-53.099999999999987</c:v>
                </c:pt>
                <c:pt idx="3607">
                  <c:v>-60.199999999999996</c:v>
                </c:pt>
                <c:pt idx="3608">
                  <c:v>-625.09999999999991</c:v>
                </c:pt>
                <c:pt idx="3609">
                  <c:v>-655.99999999999989</c:v>
                </c:pt>
                <c:pt idx="3610">
                  <c:v>379.30000000000007</c:v>
                </c:pt>
                <c:pt idx="3611">
                  <c:v>385.79999999999995</c:v>
                </c:pt>
                <c:pt idx="3612">
                  <c:v>-2228.2999999999993</c:v>
                </c:pt>
                <c:pt idx="3613">
                  <c:v>-1176.9000000000001</c:v>
                </c:pt>
                <c:pt idx="3614">
                  <c:v>-1146</c:v>
                </c:pt>
                <c:pt idx="3615">
                  <c:v>4453</c:v>
                </c:pt>
                <c:pt idx="3616">
                  <c:v>-55.29999999999999</c:v>
                </c:pt>
                <c:pt idx="3617">
                  <c:v>-62</c:v>
                </c:pt>
                <c:pt idx="3618">
                  <c:v>-599.29999999999984</c:v>
                </c:pt>
                <c:pt idx="3619">
                  <c:v>-629.30000000000018</c:v>
                </c:pt>
                <c:pt idx="3620">
                  <c:v>368.20000000000005</c:v>
                </c:pt>
                <c:pt idx="3621">
                  <c:v>374.59999999999997</c:v>
                </c:pt>
                <c:pt idx="3622">
                  <c:v>-1148.5</c:v>
                </c:pt>
                <c:pt idx="3623">
                  <c:v>-1118.5999999999999</c:v>
                </c:pt>
                <c:pt idx="3624">
                  <c:v>6661.3</c:v>
                </c:pt>
                <c:pt idx="3625">
                  <c:v>-55.2</c:v>
                </c:pt>
                <c:pt idx="3626">
                  <c:v>-62.3</c:v>
                </c:pt>
                <c:pt idx="3627">
                  <c:v>-554.79999999999995</c:v>
                </c:pt>
                <c:pt idx="3628">
                  <c:v>-584</c:v>
                </c:pt>
                <c:pt idx="3629">
                  <c:v>358.4</c:v>
                </c:pt>
                <c:pt idx="3630">
                  <c:v>365.4</c:v>
                </c:pt>
                <c:pt idx="3631">
                  <c:v>-1136.5999999999999</c:v>
                </c:pt>
                <c:pt idx="3632">
                  <c:v>-1107.1999999999998</c:v>
                </c:pt>
                <c:pt idx="3633">
                  <c:v>-56.6</c:v>
                </c:pt>
                <c:pt idx="3634">
                  <c:v>-63.5</c:v>
                </c:pt>
                <c:pt idx="3635">
                  <c:v>-1172.5999999999999</c:v>
                </c:pt>
                <c:pt idx="3636">
                  <c:v>700.09999999999991</c:v>
                </c:pt>
                <c:pt idx="3637">
                  <c:v>-2058.9999999999995</c:v>
                </c:pt>
                <c:pt idx="3638">
                  <c:v>-123.39999999999999</c:v>
                </c:pt>
                <c:pt idx="3639">
                  <c:v>-1638.3</c:v>
                </c:pt>
                <c:pt idx="3640">
                  <c:v>736</c:v>
                </c:pt>
                <c:pt idx="3641">
                  <c:v>-1771.9999999999998</c:v>
                </c:pt>
                <c:pt idx="3642">
                  <c:v>-62.3</c:v>
                </c:pt>
                <c:pt idx="3643">
                  <c:v>-63.3</c:v>
                </c:pt>
                <c:pt idx="3644">
                  <c:v>-803.5</c:v>
                </c:pt>
                <c:pt idx="3645">
                  <c:v>-833.29999999999984</c:v>
                </c:pt>
                <c:pt idx="3646">
                  <c:v>363.49999999999994</c:v>
                </c:pt>
                <c:pt idx="3647">
                  <c:v>364.09999999999997</c:v>
                </c:pt>
                <c:pt idx="3648">
                  <c:v>-886.3</c:v>
                </c:pt>
                <c:pt idx="3649">
                  <c:v>-856.80000000000007</c:v>
                </c:pt>
                <c:pt idx="3650">
                  <c:v>-59.199999999999996</c:v>
                </c:pt>
                <c:pt idx="3651">
                  <c:v>-59.8</c:v>
                </c:pt>
                <c:pt idx="3652">
                  <c:v>-818.3</c:v>
                </c:pt>
                <c:pt idx="3653">
                  <c:v>-847.59999999999991</c:v>
                </c:pt>
                <c:pt idx="3654">
                  <c:v>359.69999999999993</c:v>
                </c:pt>
                <c:pt idx="3655">
                  <c:v>359.89999999999992</c:v>
                </c:pt>
                <c:pt idx="3656">
                  <c:v>-871.19999999999993</c:v>
                </c:pt>
                <c:pt idx="3657">
                  <c:v>-842.5</c:v>
                </c:pt>
                <c:pt idx="3658">
                  <c:v>-54.899999999999991</c:v>
                </c:pt>
                <c:pt idx="3659">
                  <c:v>-54.899999999999991</c:v>
                </c:pt>
                <c:pt idx="3660">
                  <c:v>-833.4</c:v>
                </c:pt>
                <c:pt idx="3661">
                  <c:v>-861.9</c:v>
                </c:pt>
                <c:pt idx="3662">
                  <c:v>354.50000000000006</c:v>
                </c:pt>
                <c:pt idx="3663">
                  <c:v>353.3</c:v>
                </c:pt>
                <c:pt idx="3664">
                  <c:v>-851.40000000000032</c:v>
                </c:pt>
                <c:pt idx="3665">
                  <c:v>-823.70000000000016</c:v>
                </c:pt>
                <c:pt idx="3666">
                  <c:v>-49.3</c:v>
                </c:pt>
                <c:pt idx="3667">
                  <c:v>-49.399999999999991</c:v>
                </c:pt>
                <c:pt idx="3668">
                  <c:v>-816.89999999999986</c:v>
                </c:pt>
                <c:pt idx="3669">
                  <c:v>-844.19999999999982</c:v>
                </c:pt>
                <c:pt idx="3670">
                  <c:v>346.6</c:v>
                </c:pt>
                <c:pt idx="3671">
                  <c:v>346.69999999999993</c:v>
                </c:pt>
                <c:pt idx="3672">
                  <c:v>-862.5</c:v>
                </c:pt>
                <c:pt idx="3673">
                  <c:v>-835.5999999999998</c:v>
                </c:pt>
                <c:pt idx="3674">
                  <c:v>-41.7</c:v>
                </c:pt>
                <c:pt idx="3675">
                  <c:v>-41.999999999999993</c:v>
                </c:pt>
                <c:pt idx="3676">
                  <c:v>-806.6</c:v>
                </c:pt>
                <c:pt idx="3677">
                  <c:v>-833.00000000000011</c:v>
                </c:pt>
                <c:pt idx="3678">
                  <c:v>338.20000000000005</c:v>
                </c:pt>
                <c:pt idx="3679">
                  <c:v>338.8</c:v>
                </c:pt>
                <c:pt idx="3680">
                  <c:v>-871.80000000000018</c:v>
                </c:pt>
                <c:pt idx="3681">
                  <c:v>-846.00000000000011</c:v>
                </c:pt>
                <c:pt idx="3682">
                  <c:v>-32.9</c:v>
                </c:pt>
                <c:pt idx="3683">
                  <c:v>-33.4</c:v>
                </c:pt>
                <c:pt idx="3684">
                  <c:v>-1621.4</c:v>
                </c:pt>
                <c:pt idx="3685">
                  <c:v>661.3</c:v>
                </c:pt>
                <c:pt idx="3686">
                  <c:v>-1764.6999999999998</c:v>
                </c:pt>
                <c:pt idx="3687">
                  <c:v>-44.599999999999994</c:v>
                </c:pt>
                <c:pt idx="3688">
                  <c:v>-1817.1</c:v>
                </c:pt>
                <c:pt idx="3689">
                  <c:v>611.59999999999991</c:v>
                </c:pt>
                <c:pt idx="3690">
                  <c:v>-1441.7</c:v>
                </c:pt>
                <c:pt idx="3691">
                  <c:v>-12.699999999999989</c:v>
                </c:pt>
                <c:pt idx="3692">
                  <c:v>-9.6999999999999975</c:v>
                </c:pt>
                <c:pt idx="3693">
                  <c:v>-941</c:v>
                </c:pt>
                <c:pt idx="3694">
                  <c:v>-963.00000000000011</c:v>
                </c:pt>
                <c:pt idx="3695">
                  <c:v>307.59999999999997</c:v>
                </c:pt>
                <c:pt idx="3696">
                  <c:v>304.8</c:v>
                </c:pt>
                <c:pt idx="3697">
                  <c:v>-740.30000000000007</c:v>
                </c:pt>
                <c:pt idx="3698">
                  <c:v>-719.2</c:v>
                </c:pt>
                <c:pt idx="3699">
                  <c:v>-0.70000000000000062</c:v>
                </c:pt>
                <c:pt idx="3700">
                  <c:v>2.0999999999999908</c:v>
                </c:pt>
                <c:pt idx="3701">
                  <c:v>9922.5999999999985</c:v>
                </c:pt>
                <c:pt idx="3702">
                  <c:v>-931.19999999999993</c:v>
                </c:pt>
                <c:pt idx="3703">
                  <c:v>-955.5</c:v>
                </c:pt>
                <c:pt idx="3704">
                  <c:v>322.89999999999998</c:v>
                </c:pt>
                <c:pt idx="3705">
                  <c:v>320.3</c:v>
                </c:pt>
                <c:pt idx="3706">
                  <c:v>-750.69999999999982</c:v>
                </c:pt>
                <c:pt idx="3707">
                  <c:v>-727.30000000000007</c:v>
                </c:pt>
                <c:pt idx="3708">
                  <c:v>-16.600000000000005</c:v>
                </c:pt>
                <c:pt idx="3709">
                  <c:v>-13.8</c:v>
                </c:pt>
                <c:pt idx="3710">
                  <c:v>3274.6999999999985</c:v>
                </c:pt>
                <c:pt idx="3711">
                  <c:v>-940.89999999999986</c:v>
                </c:pt>
                <c:pt idx="3712">
                  <c:v>-966.70000000000016</c:v>
                </c:pt>
                <c:pt idx="3713">
                  <c:v>-2051.5</c:v>
                </c:pt>
                <c:pt idx="3714">
                  <c:v>335.59999999999997</c:v>
                </c:pt>
                <c:pt idx="3715">
                  <c:v>332.8</c:v>
                </c:pt>
                <c:pt idx="3716">
                  <c:v>-776.7</c:v>
                </c:pt>
                <c:pt idx="3717">
                  <c:v>-752.2</c:v>
                </c:pt>
                <c:pt idx="3718">
                  <c:v>-17.900000000000006</c:v>
                </c:pt>
                <c:pt idx="3719">
                  <c:v>-14.899999999999991</c:v>
                </c:pt>
                <c:pt idx="3720">
                  <c:v>-991.49999999999989</c:v>
                </c:pt>
                <c:pt idx="3721">
                  <c:v>-1015.2999999999998</c:v>
                </c:pt>
                <c:pt idx="3722">
                  <c:v>-3380.5999999999995</c:v>
                </c:pt>
                <c:pt idx="3723">
                  <c:v>324.5</c:v>
                </c:pt>
                <c:pt idx="3724">
                  <c:v>320.60000000000002</c:v>
                </c:pt>
                <c:pt idx="3725">
                  <c:v>5191.3</c:v>
                </c:pt>
                <c:pt idx="3726">
                  <c:v>-762.00000000000011</c:v>
                </c:pt>
                <c:pt idx="3727">
                  <c:v>-737.00000000000011</c:v>
                </c:pt>
                <c:pt idx="3728">
                  <c:v>-21.999999999999996</c:v>
                </c:pt>
                <c:pt idx="3729">
                  <c:v>-18.699999999999996</c:v>
                </c:pt>
                <c:pt idx="3730">
                  <c:v>-994.80000000000007</c:v>
                </c:pt>
                <c:pt idx="3731">
                  <c:v>-1019.1</c:v>
                </c:pt>
                <c:pt idx="3732">
                  <c:v>330.00000000000006</c:v>
                </c:pt>
                <c:pt idx="3733">
                  <c:v>326.70000000000005</c:v>
                </c:pt>
                <c:pt idx="3734">
                  <c:v>5246.3000000000011</c:v>
                </c:pt>
                <c:pt idx="3735">
                  <c:v>-755.4</c:v>
                </c:pt>
                <c:pt idx="3736">
                  <c:v>-729</c:v>
                </c:pt>
                <c:pt idx="3737">
                  <c:v>50.8</c:v>
                </c:pt>
                <c:pt idx="3738">
                  <c:v>-30.399999999999991</c:v>
                </c:pt>
                <c:pt idx="3739">
                  <c:v>-26.7</c:v>
                </c:pt>
                <c:pt idx="3740">
                  <c:v>-993.19999999999982</c:v>
                </c:pt>
                <c:pt idx="3741">
                  <c:v>-1018.3</c:v>
                </c:pt>
                <c:pt idx="3742">
                  <c:v>336.40000000000009</c:v>
                </c:pt>
                <c:pt idx="3743">
                  <c:v>332.79999999999995</c:v>
                </c:pt>
                <c:pt idx="3744">
                  <c:v>-746.30000000000007</c:v>
                </c:pt>
                <c:pt idx="3745">
                  <c:v>-721.8</c:v>
                </c:pt>
                <c:pt idx="3746">
                  <c:v>321.00000000000006</c:v>
                </c:pt>
                <c:pt idx="3747">
                  <c:v>-19.799999999999994</c:v>
                </c:pt>
                <c:pt idx="3748">
                  <c:v>-16.499999999999993</c:v>
                </c:pt>
                <c:pt idx="3749">
                  <c:v>4547.9999999999991</c:v>
                </c:pt>
                <c:pt idx="3750">
                  <c:v>-959.49999999999989</c:v>
                </c:pt>
                <c:pt idx="3751">
                  <c:v>-985.6</c:v>
                </c:pt>
                <c:pt idx="3752">
                  <c:v>334.09999999999991</c:v>
                </c:pt>
                <c:pt idx="3753">
                  <c:v>330.3</c:v>
                </c:pt>
                <c:pt idx="3754">
                  <c:v>-688.39999999999975</c:v>
                </c:pt>
                <c:pt idx="3755">
                  <c:v>-662.99999999999989</c:v>
                </c:pt>
                <c:pt idx="3756">
                  <c:v>-35.199999999999996</c:v>
                </c:pt>
                <c:pt idx="3757">
                  <c:v>-31.399999999999995</c:v>
                </c:pt>
                <c:pt idx="3758">
                  <c:v>11890.600000000002</c:v>
                </c:pt>
                <c:pt idx="3759">
                  <c:v>-973.6</c:v>
                </c:pt>
                <c:pt idx="3760">
                  <c:v>-1003.1999999999999</c:v>
                </c:pt>
                <c:pt idx="3761">
                  <c:v>-3926.2999999999997</c:v>
                </c:pt>
                <c:pt idx="3762">
                  <c:v>370.09999999999997</c:v>
                </c:pt>
                <c:pt idx="3763">
                  <c:v>366.90000000000003</c:v>
                </c:pt>
                <c:pt idx="3764">
                  <c:v>-802.80000000000018</c:v>
                </c:pt>
                <c:pt idx="3765">
                  <c:v>-774.50000000000011</c:v>
                </c:pt>
                <c:pt idx="3766">
                  <c:v>-40.099999999999994</c:v>
                </c:pt>
                <c:pt idx="3767">
                  <c:v>-36.4</c:v>
                </c:pt>
                <c:pt idx="3768">
                  <c:v>-1056.3</c:v>
                </c:pt>
                <c:pt idx="3769">
                  <c:v>-1084.4999999999998</c:v>
                </c:pt>
                <c:pt idx="3770">
                  <c:v>-2262.6999999999994</c:v>
                </c:pt>
                <c:pt idx="3771">
                  <c:v>361.6</c:v>
                </c:pt>
                <c:pt idx="3772">
                  <c:v>357.09999999999997</c:v>
                </c:pt>
                <c:pt idx="3773">
                  <c:v>3828.9000000000015</c:v>
                </c:pt>
                <c:pt idx="3774">
                  <c:v>-769.7</c:v>
                </c:pt>
                <c:pt idx="3775">
                  <c:v>-741.69999999999982</c:v>
                </c:pt>
                <c:pt idx="3776">
                  <c:v>-38.4</c:v>
                </c:pt>
                <c:pt idx="3777">
                  <c:v>-34.599999999999994</c:v>
                </c:pt>
                <c:pt idx="3778">
                  <c:v>-1052.6999999999998</c:v>
                </c:pt>
                <c:pt idx="3779">
                  <c:v>-1080.2</c:v>
                </c:pt>
                <c:pt idx="3780">
                  <c:v>355.90000000000003</c:v>
                </c:pt>
                <c:pt idx="3781">
                  <c:v>351.9</c:v>
                </c:pt>
                <c:pt idx="3782">
                  <c:v>4409.2</c:v>
                </c:pt>
                <c:pt idx="3783">
                  <c:v>-747.7</c:v>
                </c:pt>
                <c:pt idx="3784">
                  <c:v>-719.59999999999991</c:v>
                </c:pt>
                <c:pt idx="3785">
                  <c:v>539.6</c:v>
                </c:pt>
                <c:pt idx="3786">
                  <c:v>-44.999999999999993</c:v>
                </c:pt>
                <c:pt idx="3787">
                  <c:v>-41.4</c:v>
                </c:pt>
                <c:pt idx="3788">
                  <c:v>-996.60000000000014</c:v>
                </c:pt>
                <c:pt idx="3789">
                  <c:v>-1023.8</c:v>
                </c:pt>
                <c:pt idx="3790">
                  <c:v>348.59999999999997</c:v>
                </c:pt>
                <c:pt idx="3791">
                  <c:v>344.8</c:v>
                </c:pt>
                <c:pt idx="3792">
                  <c:v>-723.89999999999986</c:v>
                </c:pt>
                <c:pt idx="3793">
                  <c:v>-697.29999999999984</c:v>
                </c:pt>
                <c:pt idx="3794">
                  <c:v>108.69999999999997</c:v>
                </c:pt>
                <c:pt idx="3795">
                  <c:v>-36.6</c:v>
                </c:pt>
                <c:pt idx="3796">
                  <c:v>-32.799999999999997</c:v>
                </c:pt>
                <c:pt idx="3797">
                  <c:v>11004.599999999999</c:v>
                </c:pt>
                <c:pt idx="3798">
                  <c:v>-987.50000000000011</c:v>
                </c:pt>
                <c:pt idx="3799">
                  <c:v>-1017.4</c:v>
                </c:pt>
                <c:pt idx="3800">
                  <c:v>372.79999999999995</c:v>
                </c:pt>
                <c:pt idx="3801">
                  <c:v>370.09999999999997</c:v>
                </c:pt>
                <c:pt idx="3802">
                  <c:v>-812.8</c:v>
                </c:pt>
                <c:pt idx="3803">
                  <c:v>-783.5</c:v>
                </c:pt>
                <c:pt idx="3804">
                  <c:v>-48</c:v>
                </c:pt>
                <c:pt idx="3805">
                  <c:v>-45.099999999999994</c:v>
                </c:pt>
                <c:pt idx="3806">
                  <c:v>4712.3999999999996</c:v>
                </c:pt>
                <c:pt idx="3807">
                  <c:v>-1022.9000000000001</c:v>
                </c:pt>
                <c:pt idx="3808">
                  <c:v>-1055.3999999999999</c:v>
                </c:pt>
                <c:pt idx="3809">
                  <c:v>-2424.3000000000002</c:v>
                </c:pt>
                <c:pt idx="3810">
                  <c:v>403.8</c:v>
                </c:pt>
                <c:pt idx="3811">
                  <c:v>401.59999999999997</c:v>
                </c:pt>
                <c:pt idx="3812">
                  <c:v>-904.3</c:v>
                </c:pt>
                <c:pt idx="3813">
                  <c:v>-872.4</c:v>
                </c:pt>
                <c:pt idx="3814">
                  <c:v>-50.1</c:v>
                </c:pt>
                <c:pt idx="3815">
                  <c:v>-47.099999999999994</c:v>
                </c:pt>
                <c:pt idx="3816">
                  <c:v>-1112.5</c:v>
                </c:pt>
                <c:pt idx="3817">
                  <c:v>-1144.0999999999999</c:v>
                </c:pt>
                <c:pt idx="3818">
                  <c:v>-4196</c:v>
                </c:pt>
                <c:pt idx="3819">
                  <c:v>396.69999999999993</c:v>
                </c:pt>
                <c:pt idx="3820">
                  <c:v>391.79999999999995</c:v>
                </c:pt>
                <c:pt idx="3821">
                  <c:v>5924.7999999999993</c:v>
                </c:pt>
                <c:pt idx="3822">
                  <c:v>-821.5</c:v>
                </c:pt>
                <c:pt idx="3823">
                  <c:v>-791.2</c:v>
                </c:pt>
                <c:pt idx="3824">
                  <c:v>-52.5</c:v>
                </c:pt>
                <c:pt idx="3825">
                  <c:v>-49.199999999999996</c:v>
                </c:pt>
                <c:pt idx="3826">
                  <c:v>-1048.6000000000001</c:v>
                </c:pt>
                <c:pt idx="3827">
                  <c:v>-1078.5999999999997</c:v>
                </c:pt>
                <c:pt idx="3828">
                  <c:v>377</c:v>
                </c:pt>
                <c:pt idx="3829">
                  <c:v>373.5</c:v>
                </c:pt>
                <c:pt idx="3830">
                  <c:v>4200.6999999999989</c:v>
                </c:pt>
                <c:pt idx="3831">
                  <c:v>-787.5999999999998</c:v>
                </c:pt>
                <c:pt idx="3832">
                  <c:v>-757.6</c:v>
                </c:pt>
                <c:pt idx="3833">
                  <c:v>264.59999999999997</c:v>
                </c:pt>
                <c:pt idx="3834">
                  <c:v>-56.899999999999991</c:v>
                </c:pt>
                <c:pt idx="3835">
                  <c:v>-54</c:v>
                </c:pt>
                <c:pt idx="3836">
                  <c:v>-990.80000000000007</c:v>
                </c:pt>
                <c:pt idx="3837">
                  <c:v>-1020.1999999999998</c:v>
                </c:pt>
                <c:pt idx="3838">
                  <c:v>365.89999999999992</c:v>
                </c:pt>
                <c:pt idx="3839">
                  <c:v>362.59999999999997</c:v>
                </c:pt>
                <c:pt idx="3840">
                  <c:v>-755.1</c:v>
                </c:pt>
                <c:pt idx="3841">
                  <c:v>-726.39999999999986</c:v>
                </c:pt>
                <c:pt idx="3842">
                  <c:v>585.5</c:v>
                </c:pt>
                <c:pt idx="3843">
                  <c:v>-50.8</c:v>
                </c:pt>
                <c:pt idx="3844">
                  <c:v>-47.3</c:v>
                </c:pt>
                <c:pt idx="3845">
                  <c:v>5284.6999999999989</c:v>
                </c:pt>
                <c:pt idx="3846">
                  <c:v>-999.49999999999989</c:v>
                </c:pt>
                <c:pt idx="3847">
                  <c:v>-1031.0999999999999</c:v>
                </c:pt>
                <c:pt idx="3848">
                  <c:v>387.39999999999992</c:v>
                </c:pt>
                <c:pt idx="3849">
                  <c:v>384.89999999999992</c:v>
                </c:pt>
                <c:pt idx="3850">
                  <c:v>-829.59999999999991</c:v>
                </c:pt>
                <c:pt idx="3851">
                  <c:v>-798.49999999999989</c:v>
                </c:pt>
                <c:pt idx="3852">
                  <c:v>-59.000000000000007</c:v>
                </c:pt>
                <c:pt idx="3853">
                  <c:v>-55.800000000000004</c:v>
                </c:pt>
                <c:pt idx="3854">
                  <c:v>11853.5</c:v>
                </c:pt>
                <c:pt idx="3855">
                  <c:v>-1045.9999999999998</c:v>
                </c:pt>
                <c:pt idx="3856">
                  <c:v>-1082.0999999999999</c:v>
                </c:pt>
                <c:pt idx="3857">
                  <c:v>-4478.6000000000004</c:v>
                </c:pt>
                <c:pt idx="3858">
                  <c:v>443.7999999999999</c:v>
                </c:pt>
                <c:pt idx="3859">
                  <c:v>442.30000000000007</c:v>
                </c:pt>
                <c:pt idx="3860">
                  <c:v>-1041.7</c:v>
                </c:pt>
                <c:pt idx="3861">
                  <c:v>-1006.7</c:v>
                </c:pt>
                <c:pt idx="3862">
                  <c:v>-58.600000000000009</c:v>
                </c:pt>
                <c:pt idx="3863">
                  <c:v>-56.499999999999993</c:v>
                </c:pt>
                <c:pt idx="3864">
                  <c:v>-1177</c:v>
                </c:pt>
                <c:pt idx="3865">
                  <c:v>-1212.3000000000002</c:v>
                </c:pt>
                <c:pt idx="3866">
                  <c:v>-2522.8000000000002</c:v>
                </c:pt>
                <c:pt idx="3867">
                  <c:v>439.2999999999999</c:v>
                </c:pt>
                <c:pt idx="3868">
                  <c:v>435.20000000000005</c:v>
                </c:pt>
                <c:pt idx="3869">
                  <c:v>2828.7000000000007</c:v>
                </c:pt>
                <c:pt idx="3870">
                  <c:v>-939.99999999999989</c:v>
                </c:pt>
                <c:pt idx="3871">
                  <c:v>-906.19999999999993</c:v>
                </c:pt>
                <c:pt idx="3872">
                  <c:v>-57.099999999999994</c:v>
                </c:pt>
                <c:pt idx="3873">
                  <c:v>-53.699999999999989</c:v>
                </c:pt>
                <c:pt idx="3874">
                  <c:v>-1166.7</c:v>
                </c:pt>
                <c:pt idx="3875">
                  <c:v>-1200.1999999999998</c:v>
                </c:pt>
                <c:pt idx="3876">
                  <c:v>420</c:v>
                </c:pt>
                <c:pt idx="3877">
                  <c:v>416</c:v>
                </c:pt>
                <c:pt idx="3878">
                  <c:v>4205.4999999999991</c:v>
                </c:pt>
                <c:pt idx="3879">
                  <c:v>-883.2</c:v>
                </c:pt>
                <c:pt idx="3880">
                  <c:v>-850.9</c:v>
                </c:pt>
                <c:pt idx="3881">
                  <c:v>651.09999999999991</c:v>
                </c:pt>
                <c:pt idx="3882">
                  <c:v>-59.499999999999993</c:v>
                </c:pt>
                <c:pt idx="3883">
                  <c:v>-56.6</c:v>
                </c:pt>
                <c:pt idx="3884">
                  <c:v>-1076.6999999999998</c:v>
                </c:pt>
                <c:pt idx="3885">
                  <c:v>-1108.7</c:v>
                </c:pt>
                <c:pt idx="3886">
                  <c:v>397.00000000000006</c:v>
                </c:pt>
                <c:pt idx="3887">
                  <c:v>393.29999999999995</c:v>
                </c:pt>
                <c:pt idx="3888">
                  <c:v>-827.59999999999991</c:v>
                </c:pt>
                <c:pt idx="3889">
                  <c:v>-796.19999999999993</c:v>
                </c:pt>
                <c:pt idx="3890">
                  <c:v>248.79999999999995</c:v>
                </c:pt>
                <c:pt idx="3891">
                  <c:v>-54.400000000000006</c:v>
                </c:pt>
                <c:pt idx="3892">
                  <c:v>-50.3</c:v>
                </c:pt>
                <c:pt idx="3893">
                  <c:v>10566</c:v>
                </c:pt>
                <c:pt idx="3894">
                  <c:v>-1121.3000000000002</c:v>
                </c:pt>
                <c:pt idx="3895">
                  <c:v>-1157.1000000000001</c:v>
                </c:pt>
                <c:pt idx="3896">
                  <c:v>447.40000000000003</c:v>
                </c:pt>
                <c:pt idx="3897">
                  <c:v>446.2999999999999</c:v>
                </c:pt>
                <c:pt idx="3898">
                  <c:v>-1059.3</c:v>
                </c:pt>
                <c:pt idx="3899">
                  <c:v>-1023.9000000000001</c:v>
                </c:pt>
                <c:pt idx="3900">
                  <c:v>-57.3</c:v>
                </c:pt>
                <c:pt idx="3901">
                  <c:v>-55.099999999999994</c:v>
                </c:pt>
                <c:pt idx="3902">
                  <c:v>5728.6000000000013</c:v>
                </c:pt>
                <c:pt idx="3903">
                  <c:v>-1197.9000000000003</c:v>
                </c:pt>
                <c:pt idx="3904">
                  <c:v>-1237.8</c:v>
                </c:pt>
                <c:pt idx="3905">
                  <c:v>-2379.1000000000004</c:v>
                </c:pt>
                <c:pt idx="3906">
                  <c:v>501.29999999999995</c:v>
                </c:pt>
                <c:pt idx="3907">
                  <c:v>500.89999999999986</c:v>
                </c:pt>
                <c:pt idx="3908">
                  <c:v>-1243</c:v>
                </c:pt>
                <c:pt idx="3909">
                  <c:v>-1203.6999999999998</c:v>
                </c:pt>
                <c:pt idx="3910">
                  <c:v>-56.500000000000007</c:v>
                </c:pt>
                <c:pt idx="3911">
                  <c:v>-55</c:v>
                </c:pt>
                <c:pt idx="3912">
                  <c:v>-1339.9999999999998</c:v>
                </c:pt>
                <c:pt idx="3913">
                  <c:v>-1379.4</c:v>
                </c:pt>
                <c:pt idx="3914">
                  <c:v>-4271.6000000000004</c:v>
                </c:pt>
                <c:pt idx="3915">
                  <c:v>497.09999999999991</c:v>
                </c:pt>
                <c:pt idx="3916">
                  <c:v>492.19999999999987</c:v>
                </c:pt>
                <c:pt idx="3917">
                  <c:v>7007.9000000000005</c:v>
                </c:pt>
                <c:pt idx="3918">
                  <c:v>-1083.8999999999999</c:v>
                </c:pt>
                <c:pt idx="3919">
                  <c:v>-1047.6999999999996</c:v>
                </c:pt>
                <c:pt idx="3920">
                  <c:v>-59.400000000000006</c:v>
                </c:pt>
                <c:pt idx="3921">
                  <c:v>-57.2</c:v>
                </c:pt>
                <c:pt idx="3922">
                  <c:v>-1210.0000000000002</c:v>
                </c:pt>
                <c:pt idx="3923">
                  <c:v>-1246.2</c:v>
                </c:pt>
                <c:pt idx="3924">
                  <c:v>453.00000000000011</c:v>
                </c:pt>
                <c:pt idx="3925">
                  <c:v>450.09999999999991</c:v>
                </c:pt>
                <c:pt idx="3926">
                  <c:v>3983.9999999999986</c:v>
                </c:pt>
                <c:pt idx="3927">
                  <c:v>-1009.9</c:v>
                </c:pt>
                <c:pt idx="3928">
                  <c:v>-975.70000000000016</c:v>
                </c:pt>
                <c:pt idx="3929">
                  <c:v>258.49999999999994</c:v>
                </c:pt>
                <c:pt idx="3930">
                  <c:v>-62.1</c:v>
                </c:pt>
                <c:pt idx="3931">
                  <c:v>-60.599999999999994</c:v>
                </c:pt>
                <c:pt idx="3932">
                  <c:v>-1098.5999999999999</c:v>
                </c:pt>
                <c:pt idx="3933">
                  <c:v>-1132.7</c:v>
                </c:pt>
                <c:pt idx="3934">
                  <c:v>424.5</c:v>
                </c:pt>
                <c:pt idx="3935">
                  <c:v>421.99999999999994</c:v>
                </c:pt>
                <c:pt idx="3936">
                  <c:v>-941.70000000000016</c:v>
                </c:pt>
                <c:pt idx="3937">
                  <c:v>-907.99999999999977</c:v>
                </c:pt>
                <c:pt idx="3938">
                  <c:v>583.6</c:v>
                </c:pt>
                <c:pt idx="3939">
                  <c:v>-58.800000000000004</c:v>
                </c:pt>
                <c:pt idx="3940">
                  <c:v>-55.499999999999993</c:v>
                </c:pt>
                <c:pt idx="3941">
                  <c:v>4744.1000000000004</c:v>
                </c:pt>
                <c:pt idx="3942">
                  <c:v>-1162.2</c:v>
                </c:pt>
                <c:pt idx="3943">
                  <c:v>-1199.2999999999997</c:v>
                </c:pt>
                <c:pt idx="3944">
                  <c:v>463.1</c:v>
                </c:pt>
                <c:pt idx="3945">
                  <c:v>461.7000000000001</c:v>
                </c:pt>
                <c:pt idx="3946">
                  <c:v>-1094.3000000000002</c:v>
                </c:pt>
                <c:pt idx="3947">
                  <c:v>-1057.3999999999999</c:v>
                </c:pt>
                <c:pt idx="3948">
                  <c:v>-59.800000000000004</c:v>
                </c:pt>
                <c:pt idx="3949">
                  <c:v>-57.600000000000009</c:v>
                </c:pt>
                <c:pt idx="3950">
                  <c:v>9540.9</c:v>
                </c:pt>
                <c:pt idx="3951">
                  <c:v>-1248.4000000000001</c:v>
                </c:pt>
                <c:pt idx="3952">
                  <c:v>-1290.0999999999999</c:v>
                </c:pt>
                <c:pt idx="3953">
                  <c:v>-4348</c:v>
                </c:pt>
                <c:pt idx="3954">
                  <c:v>524.6</c:v>
                </c:pt>
                <c:pt idx="3955">
                  <c:v>523.79999999999995</c:v>
                </c:pt>
                <c:pt idx="3956">
                  <c:v>-1299.7999999999997</c:v>
                </c:pt>
                <c:pt idx="3957">
                  <c:v>-1259.1000000000001</c:v>
                </c:pt>
                <c:pt idx="3958">
                  <c:v>-56.400000000000006</c:v>
                </c:pt>
                <c:pt idx="3959">
                  <c:v>-54.099999999999994</c:v>
                </c:pt>
                <c:pt idx="3960">
                  <c:v>-1426.3999999999996</c:v>
                </c:pt>
                <c:pt idx="3961">
                  <c:v>-1467.4999999999998</c:v>
                </c:pt>
                <c:pt idx="3962">
                  <c:v>-2425.6999999999998</c:v>
                </c:pt>
                <c:pt idx="3963">
                  <c:v>520.79999999999995</c:v>
                </c:pt>
                <c:pt idx="3964">
                  <c:v>515.79999999999995</c:v>
                </c:pt>
                <c:pt idx="3965">
                  <c:v>5193.4999999999991</c:v>
                </c:pt>
                <c:pt idx="3966">
                  <c:v>-1145.7</c:v>
                </c:pt>
                <c:pt idx="3967">
                  <c:v>-1107.8</c:v>
                </c:pt>
                <c:pt idx="3968">
                  <c:v>-59.499999999999993</c:v>
                </c:pt>
                <c:pt idx="3969">
                  <c:v>-57.499999999999993</c:v>
                </c:pt>
                <c:pt idx="3970">
                  <c:v>-1280</c:v>
                </c:pt>
                <c:pt idx="3971">
                  <c:v>-1318</c:v>
                </c:pt>
                <c:pt idx="3972">
                  <c:v>475.1</c:v>
                </c:pt>
                <c:pt idx="3973">
                  <c:v>471.90000000000009</c:v>
                </c:pt>
                <c:pt idx="3974">
                  <c:v>8169</c:v>
                </c:pt>
                <c:pt idx="3975">
                  <c:v>-1063.2</c:v>
                </c:pt>
                <c:pt idx="3976">
                  <c:v>-1028.5999999999997</c:v>
                </c:pt>
                <c:pt idx="3977">
                  <c:v>669.4</c:v>
                </c:pt>
                <c:pt idx="3978">
                  <c:v>-64.3</c:v>
                </c:pt>
                <c:pt idx="3979">
                  <c:v>-63.9</c:v>
                </c:pt>
                <c:pt idx="3980">
                  <c:v>-1050.8999999999999</c:v>
                </c:pt>
                <c:pt idx="3981">
                  <c:v>-1085.5</c:v>
                </c:pt>
                <c:pt idx="3982">
                  <c:v>428.5</c:v>
                </c:pt>
                <c:pt idx="3983">
                  <c:v>427.5</c:v>
                </c:pt>
                <c:pt idx="3984">
                  <c:v>-996.70000000000016</c:v>
                </c:pt>
                <c:pt idx="3985">
                  <c:v>-962.20000000000027</c:v>
                </c:pt>
                <c:pt idx="3986">
                  <c:v>290.79999999999995</c:v>
                </c:pt>
                <c:pt idx="3987">
                  <c:v>-62.4</c:v>
                </c:pt>
                <c:pt idx="3988">
                  <c:v>-60.3</c:v>
                </c:pt>
                <c:pt idx="3989">
                  <c:v>9056.6</c:v>
                </c:pt>
                <c:pt idx="3990">
                  <c:v>-1123.3</c:v>
                </c:pt>
                <c:pt idx="3991">
                  <c:v>-1162.0999999999999</c:v>
                </c:pt>
                <c:pt idx="3992">
                  <c:v>483.90000000000003</c:v>
                </c:pt>
                <c:pt idx="3993">
                  <c:v>485.10000000000008</c:v>
                </c:pt>
                <c:pt idx="3994">
                  <c:v>-1254.2</c:v>
                </c:pt>
                <c:pt idx="3995">
                  <c:v>-1215.8999999999999</c:v>
                </c:pt>
                <c:pt idx="3996">
                  <c:v>-60.3</c:v>
                </c:pt>
                <c:pt idx="3997">
                  <c:v>-60.4</c:v>
                </c:pt>
                <c:pt idx="3998">
                  <c:v>5323.8999999999978</c:v>
                </c:pt>
                <c:pt idx="3999">
                  <c:v>-1217.8</c:v>
                </c:pt>
                <c:pt idx="4000">
                  <c:v>-1260.5</c:v>
                </c:pt>
                <c:pt idx="4001">
                  <c:v>-2495.4</c:v>
                </c:pt>
                <c:pt idx="4002">
                  <c:v>540.1</c:v>
                </c:pt>
                <c:pt idx="4003">
                  <c:v>541.69999999999993</c:v>
                </c:pt>
                <c:pt idx="4004">
                  <c:v>-1434.7</c:v>
                </c:pt>
                <c:pt idx="4005">
                  <c:v>-1392.4</c:v>
                </c:pt>
                <c:pt idx="4006">
                  <c:v>-58.600000000000009</c:v>
                </c:pt>
                <c:pt idx="4007">
                  <c:v>-58.699999999999996</c:v>
                </c:pt>
                <c:pt idx="4008">
                  <c:v>-1382.1999999999998</c:v>
                </c:pt>
                <c:pt idx="4009">
                  <c:v>-1424.5999999999997</c:v>
                </c:pt>
                <c:pt idx="4010">
                  <c:v>-4448.5999999999995</c:v>
                </c:pt>
                <c:pt idx="4011">
                  <c:v>538</c:v>
                </c:pt>
                <c:pt idx="4012">
                  <c:v>534.5</c:v>
                </c:pt>
                <c:pt idx="4013">
                  <c:v>10232.400000000001</c:v>
                </c:pt>
                <c:pt idx="4014">
                  <c:v>-1242.0999999999999</c:v>
                </c:pt>
                <c:pt idx="4015">
                  <c:v>-1204.4999999999998</c:v>
                </c:pt>
                <c:pt idx="4016">
                  <c:v>-62.6</c:v>
                </c:pt>
                <c:pt idx="4017">
                  <c:v>-63.5</c:v>
                </c:pt>
                <c:pt idx="4018">
                  <c:v>-1133.7</c:v>
                </c:pt>
                <c:pt idx="4019">
                  <c:v>-1171.6000000000001</c:v>
                </c:pt>
                <c:pt idx="4020">
                  <c:v>470.5</c:v>
                </c:pt>
                <c:pt idx="4021">
                  <c:v>470.1</c:v>
                </c:pt>
                <c:pt idx="4022">
                  <c:v>5551.2</c:v>
                </c:pt>
                <c:pt idx="4023">
                  <c:v>-1159</c:v>
                </c:pt>
                <c:pt idx="4024">
                  <c:v>-1124.2999999999997</c:v>
                </c:pt>
                <c:pt idx="4025">
                  <c:v>250.00000000000003</c:v>
                </c:pt>
                <c:pt idx="4026">
                  <c:v>-64.3</c:v>
                </c:pt>
                <c:pt idx="4027">
                  <c:v>-66.5</c:v>
                </c:pt>
                <c:pt idx="4028">
                  <c:v>-963.29999999999984</c:v>
                </c:pt>
                <c:pt idx="4029">
                  <c:v>-998.4</c:v>
                </c:pt>
                <c:pt idx="4030">
                  <c:v>431.30000000000007</c:v>
                </c:pt>
                <c:pt idx="4031">
                  <c:v>432.49999999999994</c:v>
                </c:pt>
                <c:pt idx="4032">
                  <c:v>-1093.4999999999998</c:v>
                </c:pt>
                <c:pt idx="4033">
                  <c:v>-1058.5999999999999</c:v>
                </c:pt>
                <c:pt idx="4034">
                  <c:v>604.59999999999991</c:v>
                </c:pt>
                <c:pt idx="4035">
                  <c:v>-64.599999999999994</c:v>
                </c:pt>
                <c:pt idx="4036">
                  <c:v>-65.099999999999994</c:v>
                </c:pt>
                <c:pt idx="4037">
                  <c:v>4570.8</c:v>
                </c:pt>
                <c:pt idx="4038">
                  <c:v>-1041.4000000000001</c:v>
                </c:pt>
                <c:pt idx="4039">
                  <c:v>-1080</c:v>
                </c:pt>
                <c:pt idx="4040">
                  <c:v>477.59999999999997</c:v>
                </c:pt>
                <c:pt idx="4041">
                  <c:v>480.09999999999991</c:v>
                </c:pt>
                <c:pt idx="4042">
                  <c:v>-1289.9999999999998</c:v>
                </c:pt>
                <c:pt idx="4043">
                  <c:v>-1251.8999999999999</c:v>
                </c:pt>
                <c:pt idx="4044">
                  <c:v>-63.1</c:v>
                </c:pt>
                <c:pt idx="4045">
                  <c:v>-64.7</c:v>
                </c:pt>
                <c:pt idx="4046">
                  <c:v>9109.1999999999989</c:v>
                </c:pt>
                <c:pt idx="4047">
                  <c:v>-1135.8</c:v>
                </c:pt>
                <c:pt idx="4048">
                  <c:v>-1178.8999999999999</c:v>
                </c:pt>
                <c:pt idx="4049">
                  <c:v>-3933.9999999999995</c:v>
                </c:pt>
                <c:pt idx="4050">
                  <c:v>544.5</c:v>
                </c:pt>
                <c:pt idx="4051">
                  <c:v>548.30000000000018</c:v>
                </c:pt>
                <c:pt idx="4052">
                  <c:v>-1537.9</c:v>
                </c:pt>
                <c:pt idx="4053">
                  <c:v>-1495.0000000000002</c:v>
                </c:pt>
                <c:pt idx="4054">
                  <c:v>-58.499999999999993</c:v>
                </c:pt>
                <c:pt idx="4055">
                  <c:v>-60.9</c:v>
                </c:pt>
                <c:pt idx="4056">
                  <c:v>-1314.1999999999998</c:v>
                </c:pt>
                <c:pt idx="4057">
                  <c:v>-1357.3999999999999</c:v>
                </c:pt>
                <c:pt idx="4058">
                  <c:v>-2260.1</c:v>
                </c:pt>
                <c:pt idx="4059">
                  <c:v>545.30000000000007</c:v>
                </c:pt>
                <c:pt idx="4060">
                  <c:v>544.70000000000005</c:v>
                </c:pt>
                <c:pt idx="4061">
                  <c:v>6570.5999999999985</c:v>
                </c:pt>
                <c:pt idx="4062">
                  <c:v>-1365.8999999999999</c:v>
                </c:pt>
                <c:pt idx="4063">
                  <c:v>-1327.3000000000004</c:v>
                </c:pt>
                <c:pt idx="4064">
                  <c:v>-61.099999999999994</c:v>
                </c:pt>
                <c:pt idx="4065">
                  <c:v>-64</c:v>
                </c:pt>
                <c:pt idx="4066">
                  <c:v>-1109.3</c:v>
                </c:pt>
                <c:pt idx="4067">
                  <c:v>-1148.3</c:v>
                </c:pt>
                <c:pt idx="4068">
                  <c:v>486.39999999999986</c:v>
                </c:pt>
                <c:pt idx="4069">
                  <c:v>487.80000000000007</c:v>
                </c:pt>
                <c:pt idx="4070">
                  <c:v>10576.9</c:v>
                </c:pt>
                <c:pt idx="4071">
                  <c:v>-1277.5999999999999</c:v>
                </c:pt>
                <c:pt idx="4072">
                  <c:v>-1243.4999999999998</c:v>
                </c:pt>
                <c:pt idx="4073">
                  <c:v>501.80000000000007</c:v>
                </c:pt>
                <c:pt idx="4074">
                  <c:v>-59.800000000000004</c:v>
                </c:pt>
                <c:pt idx="4075">
                  <c:v>-65</c:v>
                </c:pt>
                <c:pt idx="4076">
                  <c:v>-848.30000000000007</c:v>
                </c:pt>
                <c:pt idx="4077">
                  <c:v>-883.19999999999993</c:v>
                </c:pt>
                <c:pt idx="4078">
                  <c:v>430.00000000000006</c:v>
                </c:pt>
                <c:pt idx="4079">
                  <c:v>434.10000000000008</c:v>
                </c:pt>
                <c:pt idx="4080">
                  <c:v>-1219.2</c:v>
                </c:pt>
                <c:pt idx="4081">
                  <c:v>-1184.3</c:v>
                </c:pt>
                <c:pt idx="4082">
                  <c:v>216.79999999999995</c:v>
                </c:pt>
                <c:pt idx="4083">
                  <c:v>-63.2</c:v>
                </c:pt>
                <c:pt idx="4084">
                  <c:v>-66.400000000000006</c:v>
                </c:pt>
                <c:pt idx="4085">
                  <c:v>8006.9000000000015</c:v>
                </c:pt>
                <c:pt idx="4086">
                  <c:v>-934.39999999999975</c:v>
                </c:pt>
                <c:pt idx="4087">
                  <c:v>-973.19999999999993</c:v>
                </c:pt>
                <c:pt idx="4088">
                  <c:v>490</c:v>
                </c:pt>
                <c:pt idx="4089">
                  <c:v>496.90000000000009</c:v>
                </c:pt>
                <c:pt idx="4090">
                  <c:v>-1522.7</c:v>
                </c:pt>
                <c:pt idx="4091">
                  <c:v>-1483.9</c:v>
                </c:pt>
                <c:pt idx="4092">
                  <c:v>-55.699999999999996</c:v>
                </c:pt>
                <c:pt idx="4093">
                  <c:v>-61.3</c:v>
                </c:pt>
                <c:pt idx="4094">
                  <c:v>4696.7999999999993</c:v>
                </c:pt>
                <c:pt idx="4095">
                  <c:v>-1033.5999999999999</c:v>
                </c:pt>
                <c:pt idx="4096">
                  <c:v>-1076.5999999999999</c:v>
                </c:pt>
                <c:pt idx="4097">
                  <c:v>-2949.4</c:v>
                </c:pt>
                <c:pt idx="4098">
                  <c:v>549.30000000000007</c:v>
                </c:pt>
                <c:pt idx="4099">
                  <c:v>556.39999999999986</c:v>
                </c:pt>
                <c:pt idx="4100">
                  <c:v>-1710.8999999999999</c:v>
                </c:pt>
                <c:pt idx="4101">
                  <c:v>-1667.8000000000004</c:v>
                </c:pt>
                <c:pt idx="4102">
                  <c:v>-53.800000000000004</c:v>
                </c:pt>
                <c:pt idx="4103">
                  <c:v>-59.499999999999993</c:v>
                </c:pt>
                <c:pt idx="4104">
                  <c:v>-1209.8000000000002</c:v>
                </c:pt>
                <c:pt idx="4105">
                  <c:v>-1253.5000000000005</c:v>
                </c:pt>
                <c:pt idx="4106">
                  <c:v>-5232</c:v>
                </c:pt>
                <c:pt idx="4107">
                  <c:v>552.19999999999993</c:v>
                </c:pt>
                <c:pt idx="4108">
                  <c:v>553.49999999999989</c:v>
                </c:pt>
                <c:pt idx="4109">
                  <c:v>13564.9</c:v>
                </c:pt>
                <c:pt idx="4110">
                  <c:v>-1475.8999999999999</c:v>
                </c:pt>
                <c:pt idx="4111">
                  <c:v>-1439.2</c:v>
                </c:pt>
                <c:pt idx="4112">
                  <c:v>-54.6</c:v>
                </c:pt>
                <c:pt idx="4113">
                  <c:v>-61.5</c:v>
                </c:pt>
                <c:pt idx="4114">
                  <c:v>-900.69999999999993</c:v>
                </c:pt>
                <c:pt idx="4115">
                  <c:v>-937.99999999999989</c:v>
                </c:pt>
                <c:pt idx="4116">
                  <c:v>464.7</c:v>
                </c:pt>
                <c:pt idx="4117">
                  <c:v>470.5</c:v>
                </c:pt>
                <c:pt idx="4118">
                  <c:v>7173.2999999999993</c:v>
                </c:pt>
                <c:pt idx="4119">
                  <c:v>-1392.8</c:v>
                </c:pt>
                <c:pt idx="4120">
                  <c:v>-1360.2999999999997</c:v>
                </c:pt>
                <c:pt idx="4121">
                  <c:v>96.900000000000034</c:v>
                </c:pt>
                <c:pt idx="4122">
                  <c:v>-49.199999999999996</c:v>
                </c:pt>
                <c:pt idx="4123">
                  <c:v>-57.600000000000009</c:v>
                </c:pt>
                <c:pt idx="4124">
                  <c:v>-710.80000000000018</c:v>
                </c:pt>
                <c:pt idx="4125">
                  <c:v>-744.2</c:v>
                </c:pt>
                <c:pt idx="4126">
                  <c:v>418.00000000000006</c:v>
                </c:pt>
                <c:pt idx="4127">
                  <c:v>425.60000000000008</c:v>
                </c:pt>
                <c:pt idx="4128">
                  <c:v>-1342.6000000000001</c:v>
                </c:pt>
                <c:pt idx="4129">
                  <c:v>-1308.7999999999997</c:v>
                </c:pt>
                <c:pt idx="4130">
                  <c:v>429.70000000000005</c:v>
                </c:pt>
                <c:pt idx="4131">
                  <c:v>-55.7</c:v>
                </c:pt>
                <c:pt idx="4132">
                  <c:v>-62.5</c:v>
                </c:pt>
                <c:pt idx="4133">
                  <c:v>3336.7000000000003</c:v>
                </c:pt>
                <c:pt idx="4134">
                  <c:v>-795.40000000000009</c:v>
                </c:pt>
                <c:pt idx="4135">
                  <c:v>-831.90000000000009</c:v>
                </c:pt>
                <c:pt idx="4136">
                  <c:v>463.1</c:v>
                </c:pt>
                <c:pt idx="4137">
                  <c:v>471.89999999999992</c:v>
                </c:pt>
                <c:pt idx="4138">
                  <c:v>-1541.8000000000002</c:v>
                </c:pt>
                <c:pt idx="4139">
                  <c:v>-1504.8999999999999</c:v>
                </c:pt>
                <c:pt idx="4140">
                  <c:v>-51.3</c:v>
                </c:pt>
                <c:pt idx="4141">
                  <c:v>-59.400000000000006</c:v>
                </c:pt>
                <c:pt idx="4142">
                  <c:v>6883.1</c:v>
                </c:pt>
                <c:pt idx="4143">
                  <c:v>-886.3</c:v>
                </c:pt>
                <c:pt idx="4144">
                  <c:v>-926.49999999999989</c:v>
                </c:pt>
                <c:pt idx="4145">
                  <c:v>-4308.3999999999996</c:v>
                </c:pt>
                <c:pt idx="4146">
                  <c:v>520.59999999999991</c:v>
                </c:pt>
                <c:pt idx="4147">
                  <c:v>530.1</c:v>
                </c:pt>
                <c:pt idx="4148">
                  <c:v>-1733.7000000000003</c:v>
                </c:pt>
                <c:pt idx="4149">
                  <c:v>-1693</c:v>
                </c:pt>
                <c:pt idx="4150">
                  <c:v>-48.5</c:v>
                </c:pt>
                <c:pt idx="4151">
                  <c:v>-56.399999999999991</c:v>
                </c:pt>
                <c:pt idx="4152">
                  <c:v>-1057.8</c:v>
                </c:pt>
                <c:pt idx="4153">
                  <c:v>-1099.4000000000001</c:v>
                </c:pt>
                <c:pt idx="4154">
                  <c:v>-2528.3999999999996</c:v>
                </c:pt>
                <c:pt idx="4155">
                  <c:v>526.79999999999995</c:v>
                </c:pt>
                <c:pt idx="4156">
                  <c:v>531.59999999999991</c:v>
                </c:pt>
                <c:pt idx="4157">
                  <c:v>7182.2</c:v>
                </c:pt>
                <c:pt idx="4158">
                  <c:v>-1544.5000000000005</c:v>
                </c:pt>
                <c:pt idx="4159">
                  <c:v>-1508.3000000000002</c:v>
                </c:pt>
                <c:pt idx="4160">
                  <c:v>-48.9</c:v>
                </c:pt>
                <c:pt idx="4161">
                  <c:v>-56.899999999999991</c:v>
                </c:pt>
                <c:pt idx="4162">
                  <c:v>-855.59999999999991</c:v>
                </c:pt>
                <c:pt idx="4163">
                  <c:v>-892.49999999999989</c:v>
                </c:pt>
                <c:pt idx="4164">
                  <c:v>463.40000000000003</c:v>
                </c:pt>
                <c:pt idx="4165">
                  <c:v>470.59999999999997</c:v>
                </c:pt>
                <c:pt idx="4166">
                  <c:v>12506.099999999997</c:v>
                </c:pt>
                <c:pt idx="4167">
                  <c:v>-1462.1</c:v>
                </c:pt>
                <c:pt idx="4168">
                  <c:v>-1431.6999999999998</c:v>
                </c:pt>
                <c:pt idx="4169">
                  <c:v>284.69999999999993</c:v>
                </c:pt>
                <c:pt idx="4170">
                  <c:v>-38</c:v>
                </c:pt>
                <c:pt idx="4171">
                  <c:v>-48.5</c:v>
                </c:pt>
                <c:pt idx="4172">
                  <c:v>-614.0999999999998</c:v>
                </c:pt>
                <c:pt idx="4173">
                  <c:v>-646.09999999999991</c:v>
                </c:pt>
                <c:pt idx="4174">
                  <c:v>404.7</c:v>
                </c:pt>
                <c:pt idx="4175">
                  <c:v>414.2999999999999</c:v>
                </c:pt>
                <c:pt idx="4176">
                  <c:v>-1423.2000000000005</c:v>
                </c:pt>
                <c:pt idx="4177">
                  <c:v>-1390.9000000000003</c:v>
                </c:pt>
                <c:pt idx="4178">
                  <c:v>76.599999999999994</c:v>
                </c:pt>
                <c:pt idx="4179">
                  <c:v>-46.900000000000006</c:v>
                </c:pt>
                <c:pt idx="4180">
                  <c:v>-55.7</c:v>
                </c:pt>
                <c:pt idx="4181">
                  <c:v>5606.1</c:v>
                </c:pt>
                <c:pt idx="4182">
                  <c:v>-698.89999999999986</c:v>
                </c:pt>
                <c:pt idx="4183">
                  <c:v>-734</c:v>
                </c:pt>
                <c:pt idx="4184">
                  <c:v>455.09999999999985</c:v>
                </c:pt>
                <c:pt idx="4185">
                  <c:v>467.00000000000006</c:v>
                </c:pt>
                <c:pt idx="4186">
                  <c:v>-1684.4000000000005</c:v>
                </c:pt>
                <c:pt idx="4187">
                  <c:v>-1648.9999999999998</c:v>
                </c:pt>
                <c:pt idx="4188">
                  <c:v>-37.199999999999996</c:v>
                </c:pt>
                <c:pt idx="4189">
                  <c:v>-48.199999999999996</c:v>
                </c:pt>
                <c:pt idx="4190">
                  <c:v>3380.5000000000005</c:v>
                </c:pt>
                <c:pt idx="4191">
                  <c:v>-788.0999999999998</c:v>
                </c:pt>
                <c:pt idx="4192">
                  <c:v>-826.2</c:v>
                </c:pt>
                <c:pt idx="4193">
                  <c:v>-2440.8999999999996</c:v>
                </c:pt>
                <c:pt idx="4194">
                  <c:v>504.2</c:v>
                </c:pt>
                <c:pt idx="4195">
                  <c:v>516.29999999999995</c:v>
                </c:pt>
                <c:pt idx="4196">
                  <c:v>-1832</c:v>
                </c:pt>
                <c:pt idx="4197">
                  <c:v>-1793.1000000000004</c:v>
                </c:pt>
                <c:pt idx="4198">
                  <c:v>-37.299999999999997</c:v>
                </c:pt>
                <c:pt idx="4199">
                  <c:v>-48.3</c:v>
                </c:pt>
                <c:pt idx="4200">
                  <c:v>-936.49999999999977</c:v>
                </c:pt>
                <c:pt idx="4201">
                  <c:v>-976.5</c:v>
                </c:pt>
                <c:pt idx="4202">
                  <c:v>-4366.7</c:v>
                </c:pt>
                <c:pt idx="4203">
                  <c:v>512.40000000000009</c:v>
                </c:pt>
                <c:pt idx="4204">
                  <c:v>519.5</c:v>
                </c:pt>
                <c:pt idx="4205">
                  <c:v>14304.500000000002</c:v>
                </c:pt>
                <c:pt idx="4206">
                  <c:v>-1611.5000000000002</c:v>
                </c:pt>
                <c:pt idx="4207">
                  <c:v>-1579.0999999999997</c:v>
                </c:pt>
                <c:pt idx="4208">
                  <c:v>-32.999999999999993</c:v>
                </c:pt>
                <c:pt idx="4209">
                  <c:v>-44.5</c:v>
                </c:pt>
                <c:pt idx="4210">
                  <c:v>-657.19999999999993</c:v>
                </c:pt>
                <c:pt idx="4211">
                  <c:v>-690.4</c:v>
                </c:pt>
                <c:pt idx="4212">
                  <c:v>427.19999999999993</c:v>
                </c:pt>
                <c:pt idx="4213">
                  <c:v>437.8</c:v>
                </c:pt>
                <c:pt idx="4214">
                  <c:v>7252.5</c:v>
                </c:pt>
                <c:pt idx="4215">
                  <c:v>-1539.2</c:v>
                </c:pt>
                <c:pt idx="4216">
                  <c:v>-1511.5000000000002</c:v>
                </c:pt>
                <c:pt idx="4217">
                  <c:v>-88.399999999999949</c:v>
                </c:pt>
                <c:pt idx="4218">
                  <c:v>-20.699999999999996</c:v>
                </c:pt>
                <c:pt idx="4219">
                  <c:v>-33.599999999999994</c:v>
                </c:pt>
                <c:pt idx="4220">
                  <c:v>-514</c:v>
                </c:pt>
                <c:pt idx="4221">
                  <c:v>-543.6</c:v>
                </c:pt>
                <c:pt idx="4222">
                  <c:v>386.2</c:v>
                </c:pt>
                <c:pt idx="4223">
                  <c:v>398.39999999999992</c:v>
                </c:pt>
                <c:pt idx="4224">
                  <c:v>-1513.1999999999998</c:v>
                </c:pt>
                <c:pt idx="4225">
                  <c:v>-1483.2000000000003</c:v>
                </c:pt>
                <c:pt idx="4226">
                  <c:v>268.69999999999993</c:v>
                </c:pt>
                <c:pt idx="4227">
                  <c:v>-32.300000000000004</c:v>
                </c:pt>
                <c:pt idx="4228">
                  <c:v>-43.800000000000004</c:v>
                </c:pt>
                <c:pt idx="4229">
                  <c:v>2343.7999999999997</c:v>
                </c:pt>
                <c:pt idx="4230">
                  <c:v>-596.50000000000011</c:v>
                </c:pt>
                <c:pt idx="4231">
                  <c:v>-628.80000000000007</c:v>
                </c:pt>
                <c:pt idx="4232">
                  <c:v>428.29999999999995</c:v>
                </c:pt>
                <c:pt idx="4233">
                  <c:v>441.7</c:v>
                </c:pt>
                <c:pt idx="4234">
                  <c:v>-1694.5999999999997</c:v>
                </c:pt>
                <c:pt idx="4235">
                  <c:v>-1661.7</c:v>
                </c:pt>
                <c:pt idx="4236">
                  <c:v>-28.1</c:v>
                </c:pt>
                <c:pt idx="4237">
                  <c:v>-40.5</c:v>
                </c:pt>
                <c:pt idx="4238">
                  <c:v>4985.5999999999995</c:v>
                </c:pt>
                <c:pt idx="4239">
                  <c:v>-676.3</c:v>
                </c:pt>
                <c:pt idx="4240">
                  <c:v>-711.59999999999991</c:v>
                </c:pt>
                <c:pt idx="4241">
                  <c:v>-3993.6000000000008</c:v>
                </c:pt>
                <c:pt idx="4242">
                  <c:v>474.09999999999997</c:v>
                </c:pt>
                <c:pt idx="4243">
                  <c:v>487.40000000000003</c:v>
                </c:pt>
                <c:pt idx="4244">
                  <c:v>-1821.6000000000001</c:v>
                </c:pt>
                <c:pt idx="4245">
                  <c:v>-1785.3000000000002</c:v>
                </c:pt>
                <c:pt idx="4246">
                  <c:v>-29.1</c:v>
                </c:pt>
                <c:pt idx="4247">
                  <c:v>-41.3</c:v>
                </c:pt>
                <c:pt idx="4248">
                  <c:v>-822.30000000000007</c:v>
                </c:pt>
                <c:pt idx="4249">
                  <c:v>-859.80000000000018</c:v>
                </c:pt>
                <c:pt idx="4250">
                  <c:v>-2372.2999999999997</c:v>
                </c:pt>
                <c:pt idx="4251">
                  <c:v>484.70000000000005</c:v>
                </c:pt>
                <c:pt idx="4252">
                  <c:v>493.90000000000009</c:v>
                </c:pt>
                <c:pt idx="4253">
                  <c:v>7441.8</c:v>
                </c:pt>
                <c:pt idx="4254">
                  <c:v>-1636.6</c:v>
                </c:pt>
                <c:pt idx="4255">
                  <c:v>-1605.3</c:v>
                </c:pt>
                <c:pt idx="4256">
                  <c:v>-26.2</c:v>
                </c:pt>
                <c:pt idx="4257">
                  <c:v>-38.5</c:v>
                </c:pt>
                <c:pt idx="4258">
                  <c:v>-631.60000000000014</c:v>
                </c:pt>
                <c:pt idx="4259">
                  <c:v>-664.1</c:v>
                </c:pt>
                <c:pt idx="4260">
                  <c:v>420.90000000000003</c:v>
                </c:pt>
                <c:pt idx="4261">
                  <c:v>432.2000000000001</c:v>
                </c:pt>
                <c:pt idx="4262">
                  <c:v>13883.499999999998</c:v>
                </c:pt>
                <c:pt idx="4263">
                  <c:v>-1567.5</c:v>
                </c:pt>
                <c:pt idx="4264">
                  <c:v>-1542.3999999999999</c:v>
                </c:pt>
                <c:pt idx="4265">
                  <c:v>45.900000000000141</c:v>
                </c:pt>
                <c:pt idx="4266">
                  <c:v>-4.7000000000000037</c:v>
                </c:pt>
                <c:pt idx="4267">
                  <c:v>-19.200000000000006</c:v>
                </c:pt>
                <c:pt idx="4268">
                  <c:v>-436.59999999999997</c:v>
                </c:pt>
                <c:pt idx="4269">
                  <c:v>-463.59999999999991</c:v>
                </c:pt>
                <c:pt idx="4270">
                  <c:v>365</c:v>
                </c:pt>
                <c:pt idx="4271">
                  <c:v>378.9</c:v>
                </c:pt>
                <c:pt idx="4272">
                  <c:v>-1560.1</c:v>
                </c:pt>
                <c:pt idx="4273">
                  <c:v>-1532.4</c:v>
                </c:pt>
                <c:pt idx="4274">
                  <c:v>-113.69999999999996</c:v>
                </c:pt>
                <c:pt idx="4275">
                  <c:v>-18.300000000000004</c:v>
                </c:pt>
                <c:pt idx="4276">
                  <c:v>-31.500000000000004</c:v>
                </c:pt>
                <c:pt idx="4277">
                  <c:v>-513.5</c:v>
                </c:pt>
                <c:pt idx="4278">
                  <c:v>-543.10000000000014</c:v>
                </c:pt>
                <c:pt idx="4279">
                  <c:v>388</c:v>
                </c:pt>
                <c:pt idx="4280">
                  <c:v>400.39999999999992</c:v>
                </c:pt>
                <c:pt idx="4281">
                  <c:v>-1536.6000000000001</c:v>
                </c:pt>
                <c:pt idx="4282">
                  <c:v>-1506.6</c:v>
                </c:pt>
                <c:pt idx="4283">
                  <c:v>-30.400000000000006</c:v>
                </c:pt>
                <c:pt idx="4284">
                  <c:v>-42</c:v>
                </c:pt>
                <c:pt idx="4285">
                  <c:v>-1188.0000000000002</c:v>
                </c:pt>
                <c:pt idx="4286">
                  <c:v>787.5999999999998</c:v>
                </c:pt>
                <c:pt idx="4287">
                  <c:v>-2785.8000000000006</c:v>
                </c:pt>
                <c:pt idx="4288">
                  <c:v>-101</c:v>
                </c:pt>
                <c:pt idx="4289">
                  <c:v>-1778.3000000000002</c:v>
                </c:pt>
                <c:pt idx="4290">
                  <c:v>850.19999999999982</c:v>
                </c:pt>
                <c:pt idx="4291">
                  <c:v>-2364.1999999999994</c:v>
                </c:pt>
                <c:pt idx="4292">
                  <c:v>-58.600000000000009</c:v>
                </c:pt>
                <c:pt idx="4293">
                  <c:v>-61.699999999999996</c:v>
                </c:pt>
                <c:pt idx="4294">
                  <c:v>-915.29999999999984</c:v>
                </c:pt>
                <c:pt idx="4295">
                  <c:v>-949.79999999999973</c:v>
                </c:pt>
                <c:pt idx="4296">
                  <c:v>427.09999999999997</c:v>
                </c:pt>
                <c:pt idx="4297">
                  <c:v>429.5</c:v>
                </c:pt>
                <c:pt idx="4298">
                  <c:v>-1138.8999999999999</c:v>
                </c:pt>
                <c:pt idx="4299">
                  <c:v>-1104.3</c:v>
                </c:pt>
                <c:pt idx="4300">
                  <c:v>-63.5</c:v>
                </c:pt>
                <c:pt idx="4301">
                  <c:v>-65.099999999999994</c:v>
                </c:pt>
                <c:pt idx="4302">
                  <c:v>-976.2</c:v>
                </c:pt>
                <c:pt idx="4303">
                  <c:v>-1011.1999999999998</c:v>
                </c:pt>
                <c:pt idx="4304">
                  <c:v>431.30000000000007</c:v>
                </c:pt>
                <c:pt idx="4305">
                  <c:v>432.09999999999997</c:v>
                </c:pt>
                <c:pt idx="4306">
                  <c:v>-1077.4000000000001</c:v>
                </c:pt>
                <c:pt idx="4307">
                  <c:v>-1042.3999999999999</c:v>
                </c:pt>
                <c:pt idx="4308">
                  <c:v>-66.900000000000006</c:v>
                </c:pt>
                <c:pt idx="4309">
                  <c:v>-67</c:v>
                </c:pt>
                <c:pt idx="4310">
                  <c:v>-1038.0999999999999</c:v>
                </c:pt>
                <c:pt idx="4311">
                  <c:v>-1073.5</c:v>
                </c:pt>
                <c:pt idx="4312">
                  <c:v>434</c:v>
                </c:pt>
                <c:pt idx="4313">
                  <c:v>433.2</c:v>
                </c:pt>
                <c:pt idx="4314">
                  <c:v>-1015.0999999999999</c:v>
                </c:pt>
                <c:pt idx="4315">
                  <c:v>-979.9</c:v>
                </c:pt>
                <c:pt idx="4316">
                  <c:v>-68.7</c:v>
                </c:pt>
                <c:pt idx="4317">
                  <c:v>-67.3</c:v>
                </c:pt>
                <c:pt idx="4318">
                  <c:v>-1100.5999999999999</c:v>
                </c:pt>
                <c:pt idx="4319">
                  <c:v>-1136.1000000000001</c:v>
                </c:pt>
                <c:pt idx="4320">
                  <c:v>434.99999999999994</c:v>
                </c:pt>
                <c:pt idx="4321">
                  <c:v>432.59999999999997</c:v>
                </c:pt>
                <c:pt idx="4322">
                  <c:v>-952.49999999999989</c:v>
                </c:pt>
                <c:pt idx="4323">
                  <c:v>-917.29999999999984</c:v>
                </c:pt>
                <c:pt idx="4324">
                  <c:v>-68.900000000000006</c:v>
                </c:pt>
                <c:pt idx="4325">
                  <c:v>-65.8</c:v>
                </c:pt>
                <c:pt idx="4326">
                  <c:v>-1163.3</c:v>
                </c:pt>
                <c:pt idx="4327">
                  <c:v>-1198.6999999999998</c:v>
                </c:pt>
                <c:pt idx="4328">
                  <c:v>434.3</c:v>
                </c:pt>
                <c:pt idx="4329">
                  <c:v>430.3</c:v>
                </c:pt>
                <c:pt idx="4330">
                  <c:v>-889.8</c:v>
                </c:pt>
                <c:pt idx="4331">
                  <c:v>-854.9</c:v>
                </c:pt>
                <c:pt idx="4332">
                  <c:v>-67.5</c:v>
                </c:pt>
                <c:pt idx="4333">
                  <c:v>-62.8</c:v>
                </c:pt>
                <c:pt idx="4334">
                  <c:v>-1225.8</c:v>
                </c:pt>
                <c:pt idx="4335">
                  <c:v>-1260.7999999999997</c:v>
                </c:pt>
                <c:pt idx="4336">
                  <c:v>432.09999999999997</c:v>
                </c:pt>
                <c:pt idx="4337">
                  <c:v>426.49999999999994</c:v>
                </c:pt>
                <c:pt idx="4338">
                  <c:v>-827.59999999999991</c:v>
                </c:pt>
                <c:pt idx="4339">
                  <c:v>-793.09999999999991</c:v>
                </c:pt>
                <c:pt idx="4340">
                  <c:v>-64.3</c:v>
                </c:pt>
                <c:pt idx="4341">
                  <c:v>-58.199999999999996</c:v>
                </c:pt>
                <c:pt idx="4342">
                  <c:v>-2609.3999999999992</c:v>
                </c:pt>
                <c:pt idx="4343">
                  <c:v>852.99999999999977</c:v>
                </c:pt>
                <c:pt idx="4344">
                  <c:v>-1528.6999999999996</c:v>
                </c:pt>
                <c:pt idx="4345">
                  <c:v>-102.4</c:v>
                </c:pt>
                <c:pt idx="4346">
                  <c:v>-3040.5999999999995</c:v>
                </c:pt>
                <c:pt idx="4347">
                  <c:v>785.80000000000007</c:v>
                </c:pt>
                <c:pt idx="4348">
                  <c:v>-936.20000000000016</c:v>
                </c:pt>
                <c:pt idx="4349">
                  <c:v>-41.79999999999999</c:v>
                </c:pt>
                <c:pt idx="4350">
                  <c:v>-26.7</c:v>
                </c:pt>
                <c:pt idx="4351">
                  <c:v>-1627.1000000000001</c:v>
                </c:pt>
                <c:pt idx="4352">
                  <c:v>-1657.6000000000004</c:v>
                </c:pt>
                <c:pt idx="4353">
                  <c:v>405.90000000000003</c:v>
                </c:pt>
                <c:pt idx="4354">
                  <c:v>390.5</c:v>
                </c:pt>
                <c:pt idx="4355">
                  <c:v>-444.00000000000011</c:v>
                </c:pt>
                <c:pt idx="4356">
                  <c:v>-414.2999999999999</c:v>
                </c:pt>
                <c:pt idx="4357">
                  <c:v>-33.199999999999996</c:v>
                </c:pt>
                <c:pt idx="4358">
                  <c:v>-17.499999999999993</c:v>
                </c:pt>
                <c:pt idx="4359">
                  <c:v>-222.89999999999986</c:v>
                </c:pt>
                <c:pt idx="4360">
                  <c:v>-1633.3999999999999</c:v>
                </c:pt>
                <c:pt idx="4361">
                  <c:v>-1661.9999999999998</c:v>
                </c:pt>
                <c:pt idx="4362">
                  <c:v>388.2</c:v>
                </c:pt>
                <c:pt idx="4363">
                  <c:v>371.99999999999994</c:v>
                </c:pt>
                <c:pt idx="4364">
                  <c:v>-391.7000000000001</c:v>
                </c:pt>
                <c:pt idx="4365">
                  <c:v>-364.20000000000027</c:v>
                </c:pt>
                <c:pt idx="4366">
                  <c:v>-23.4</c:v>
                </c:pt>
                <c:pt idx="4367">
                  <c:v>-6.9999999999999947</c:v>
                </c:pt>
                <c:pt idx="4368">
                  <c:v>157.29999999999995</c:v>
                </c:pt>
                <c:pt idx="4369">
                  <c:v>-1636.6</c:v>
                </c:pt>
                <c:pt idx="4370">
                  <c:v>-1663.1999999999998</c:v>
                </c:pt>
                <c:pt idx="4371">
                  <c:v>7845.2000000000007</c:v>
                </c:pt>
                <c:pt idx="4372">
                  <c:v>411.2</c:v>
                </c:pt>
                <c:pt idx="4373">
                  <c:v>396.1</c:v>
                </c:pt>
                <c:pt idx="4374">
                  <c:v>-460.20000000000005</c:v>
                </c:pt>
                <c:pt idx="4375">
                  <c:v>-429.79999999999984</c:v>
                </c:pt>
                <c:pt idx="4376">
                  <c:v>-36</c:v>
                </c:pt>
                <c:pt idx="4377">
                  <c:v>-20.200000000000006</c:v>
                </c:pt>
                <c:pt idx="4378">
                  <c:v>-1674.7000000000003</c:v>
                </c:pt>
                <c:pt idx="4379">
                  <c:v>-1704.7</c:v>
                </c:pt>
                <c:pt idx="4380">
                  <c:v>15250.299999999997</c:v>
                </c:pt>
                <c:pt idx="4381">
                  <c:v>469.2</c:v>
                </c:pt>
                <c:pt idx="4382">
                  <c:v>456.39999999999992</c:v>
                </c:pt>
                <c:pt idx="4383">
                  <c:v>-3765.2</c:v>
                </c:pt>
                <c:pt idx="4384">
                  <c:v>-651.29999999999995</c:v>
                </c:pt>
                <c:pt idx="4385">
                  <c:v>-616.19999999999993</c:v>
                </c:pt>
                <c:pt idx="4386">
                  <c:v>-42</c:v>
                </c:pt>
                <c:pt idx="4387">
                  <c:v>-26.8</c:v>
                </c:pt>
                <c:pt idx="4388">
                  <c:v>-1817.2</c:v>
                </c:pt>
                <c:pt idx="4389">
                  <c:v>-1852.2000000000003</c:v>
                </c:pt>
                <c:pt idx="4390">
                  <c:v>463.99999999999994</c:v>
                </c:pt>
                <c:pt idx="4391">
                  <c:v>448.00000000000006</c:v>
                </c:pt>
                <c:pt idx="4392">
                  <c:v>-2313.9</c:v>
                </c:pt>
                <c:pt idx="4393">
                  <c:v>-557.20000000000027</c:v>
                </c:pt>
                <c:pt idx="4394">
                  <c:v>-523.49999999999989</c:v>
                </c:pt>
                <c:pt idx="4395">
                  <c:v>2694.2000000000003</c:v>
                </c:pt>
                <c:pt idx="4396">
                  <c:v>-40.5</c:v>
                </c:pt>
                <c:pt idx="4397">
                  <c:v>-25</c:v>
                </c:pt>
                <c:pt idx="4398">
                  <c:v>-1739.0999999999997</c:v>
                </c:pt>
                <c:pt idx="4399">
                  <c:v>-1771.5</c:v>
                </c:pt>
                <c:pt idx="4400">
                  <c:v>433.89999999999992</c:v>
                </c:pt>
                <c:pt idx="4401">
                  <c:v>417.7999999999999</c:v>
                </c:pt>
                <c:pt idx="4402">
                  <c:v>-499.19999999999987</c:v>
                </c:pt>
                <c:pt idx="4403">
                  <c:v>-467.60000000000019</c:v>
                </c:pt>
                <c:pt idx="4404">
                  <c:v>2850.4999999999995</c:v>
                </c:pt>
                <c:pt idx="4405">
                  <c:v>-44.5</c:v>
                </c:pt>
                <c:pt idx="4406">
                  <c:v>-30.199999999999992</c:v>
                </c:pt>
                <c:pt idx="4407">
                  <c:v>295</c:v>
                </c:pt>
                <c:pt idx="4408">
                  <c:v>-1597.9999999999995</c:v>
                </c:pt>
                <c:pt idx="4409">
                  <c:v>-1628.7000000000003</c:v>
                </c:pt>
                <c:pt idx="4410">
                  <c:v>403.29999999999995</c:v>
                </c:pt>
                <c:pt idx="4411">
                  <c:v>388.29999999999995</c:v>
                </c:pt>
                <c:pt idx="4412">
                  <c:v>-443.50000000000006</c:v>
                </c:pt>
                <c:pt idx="4413">
                  <c:v>-413.79999999999995</c:v>
                </c:pt>
                <c:pt idx="4414">
                  <c:v>-36.4</c:v>
                </c:pt>
                <c:pt idx="4415">
                  <c:v>-20.799999999999997</c:v>
                </c:pt>
                <c:pt idx="4416">
                  <c:v>-190.59999999999991</c:v>
                </c:pt>
                <c:pt idx="4417">
                  <c:v>-1611.3</c:v>
                </c:pt>
                <c:pt idx="4418">
                  <c:v>-1639.9</c:v>
                </c:pt>
                <c:pt idx="4419">
                  <c:v>14646.099999999999</c:v>
                </c:pt>
                <c:pt idx="4420">
                  <c:v>445.5</c:v>
                </c:pt>
                <c:pt idx="4421">
                  <c:v>432.59999999999997</c:v>
                </c:pt>
                <c:pt idx="4422">
                  <c:v>-612.20000000000016</c:v>
                </c:pt>
                <c:pt idx="4423">
                  <c:v>-578.29999999999995</c:v>
                </c:pt>
                <c:pt idx="4424">
                  <c:v>-48.8</c:v>
                </c:pt>
                <c:pt idx="4425">
                  <c:v>-35.299999999999997</c:v>
                </c:pt>
                <c:pt idx="4426">
                  <c:v>-1661.6999999999996</c:v>
                </c:pt>
                <c:pt idx="4427">
                  <c:v>-1695.3000000000002</c:v>
                </c:pt>
                <c:pt idx="4428">
                  <c:v>8062.0999999999995</c:v>
                </c:pt>
                <c:pt idx="4429">
                  <c:v>492.40000000000009</c:v>
                </c:pt>
                <c:pt idx="4430">
                  <c:v>480.89999999999992</c:v>
                </c:pt>
                <c:pt idx="4431">
                  <c:v>-2478.1</c:v>
                </c:pt>
                <c:pt idx="4432">
                  <c:v>-755.39999999999986</c:v>
                </c:pt>
                <c:pt idx="4433">
                  <c:v>-717.89999999999986</c:v>
                </c:pt>
                <c:pt idx="4434">
                  <c:v>-51.6</c:v>
                </c:pt>
                <c:pt idx="4435">
                  <c:v>-38.1</c:v>
                </c:pt>
                <c:pt idx="4436">
                  <c:v>-1800.5000000000002</c:v>
                </c:pt>
                <c:pt idx="4437">
                  <c:v>-1838.1</c:v>
                </c:pt>
                <c:pt idx="4438">
                  <c:v>488.49999999999994</c:v>
                </c:pt>
                <c:pt idx="4439">
                  <c:v>473.9</c:v>
                </c:pt>
                <c:pt idx="4440">
                  <c:v>-3856.1999999999989</c:v>
                </c:pt>
                <c:pt idx="4441">
                  <c:v>-636.60000000000014</c:v>
                </c:pt>
                <c:pt idx="4442">
                  <c:v>-600.50000000000011</c:v>
                </c:pt>
                <c:pt idx="4443">
                  <c:v>4011.4000000000005</c:v>
                </c:pt>
                <c:pt idx="4444">
                  <c:v>-52</c:v>
                </c:pt>
                <c:pt idx="4445">
                  <c:v>-38.200000000000003</c:v>
                </c:pt>
                <c:pt idx="4446">
                  <c:v>-1685.7999999999997</c:v>
                </c:pt>
                <c:pt idx="4447">
                  <c:v>-1720.3</c:v>
                </c:pt>
                <c:pt idx="4448">
                  <c:v>449.7999999999999</c:v>
                </c:pt>
                <c:pt idx="4449">
                  <c:v>435.20000000000005</c:v>
                </c:pt>
                <c:pt idx="4450">
                  <c:v>-570.40000000000009</c:v>
                </c:pt>
                <c:pt idx="4451">
                  <c:v>-536.59999999999991</c:v>
                </c:pt>
                <c:pt idx="4452">
                  <c:v>2984.5</c:v>
                </c:pt>
                <c:pt idx="4453">
                  <c:v>-55.29999999999999</c:v>
                </c:pt>
                <c:pt idx="4454">
                  <c:v>-42.499999999999993</c:v>
                </c:pt>
                <c:pt idx="4455">
                  <c:v>-12.400000000000011</c:v>
                </c:pt>
                <c:pt idx="4456">
                  <c:v>-1522.0999999999997</c:v>
                </c:pt>
                <c:pt idx="4457">
                  <c:v>-1554.2</c:v>
                </c:pt>
                <c:pt idx="4458">
                  <c:v>413.00000000000006</c:v>
                </c:pt>
                <c:pt idx="4459">
                  <c:v>399.80000000000007</c:v>
                </c:pt>
                <c:pt idx="4460">
                  <c:v>-506.2000000000001</c:v>
                </c:pt>
                <c:pt idx="4461">
                  <c:v>-474.59999999999985</c:v>
                </c:pt>
                <c:pt idx="4462">
                  <c:v>-49</c:v>
                </c:pt>
                <c:pt idx="4463">
                  <c:v>-35.099999999999994</c:v>
                </c:pt>
                <c:pt idx="4464">
                  <c:v>304.50000000000006</c:v>
                </c:pt>
                <c:pt idx="4465">
                  <c:v>-1550.4000000000003</c:v>
                </c:pt>
                <c:pt idx="4466">
                  <c:v>-1581.2</c:v>
                </c:pt>
                <c:pt idx="4467">
                  <c:v>7465.4</c:v>
                </c:pt>
                <c:pt idx="4468">
                  <c:v>443.40000000000009</c:v>
                </c:pt>
                <c:pt idx="4469">
                  <c:v>431.2999999999999</c:v>
                </c:pt>
                <c:pt idx="4470">
                  <c:v>-620.70000000000005</c:v>
                </c:pt>
                <c:pt idx="4471">
                  <c:v>-586.5</c:v>
                </c:pt>
                <c:pt idx="4472">
                  <c:v>-56.1</c:v>
                </c:pt>
                <c:pt idx="4473">
                  <c:v>-43.1</c:v>
                </c:pt>
                <c:pt idx="4474">
                  <c:v>-1605.6000000000001</c:v>
                </c:pt>
                <c:pt idx="4475">
                  <c:v>-1639.6000000000001</c:v>
                </c:pt>
                <c:pt idx="4476">
                  <c:v>14198.399999999998</c:v>
                </c:pt>
                <c:pt idx="4477">
                  <c:v>505.1</c:v>
                </c:pt>
                <c:pt idx="4478">
                  <c:v>495.8</c:v>
                </c:pt>
                <c:pt idx="4479">
                  <c:v>-3991.0999999999995</c:v>
                </c:pt>
                <c:pt idx="4480">
                  <c:v>-844.7</c:v>
                </c:pt>
                <c:pt idx="4481">
                  <c:v>-805.6</c:v>
                </c:pt>
                <c:pt idx="4482">
                  <c:v>-57.3</c:v>
                </c:pt>
                <c:pt idx="4483">
                  <c:v>-45.1</c:v>
                </c:pt>
                <c:pt idx="4484">
                  <c:v>-1768.0000000000002</c:v>
                </c:pt>
                <c:pt idx="4485">
                  <c:v>-1807.0000000000005</c:v>
                </c:pt>
                <c:pt idx="4486">
                  <c:v>504.09999999999997</c:v>
                </c:pt>
                <c:pt idx="4487">
                  <c:v>490.49999999999994</c:v>
                </c:pt>
                <c:pt idx="4488">
                  <c:v>-2484.6000000000004</c:v>
                </c:pt>
                <c:pt idx="4489">
                  <c:v>-720.40000000000009</c:v>
                </c:pt>
                <c:pt idx="4490">
                  <c:v>-682.09999999999991</c:v>
                </c:pt>
                <c:pt idx="4491">
                  <c:v>3650.3999999999992</c:v>
                </c:pt>
                <c:pt idx="4492">
                  <c:v>-57.899999999999991</c:v>
                </c:pt>
                <c:pt idx="4493">
                  <c:v>-45.9</c:v>
                </c:pt>
                <c:pt idx="4494">
                  <c:v>-1637.9</c:v>
                </c:pt>
                <c:pt idx="4495">
                  <c:v>-1673.8999999999996</c:v>
                </c:pt>
                <c:pt idx="4496">
                  <c:v>461.7</c:v>
                </c:pt>
                <c:pt idx="4497">
                  <c:v>448.49999999999994</c:v>
                </c:pt>
                <c:pt idx="4498">
                  <c:v>-644.80000000000007</c:v>
                </c:pt>
                <c:pt idx="4499">
                  <c:v>-609.69999999999993</c:v>
                </c:pt>
                <c:pt idx="4500">
                  <c:v>3934.9999999999995</c:v>
                </c:pt>
                <c:pt idx="4501">
                  <c:v>-61.8</c:v>
                </c:pt>
                <c:pt idx="4502">
                  <c:v>-50.9</c:v>
                </c:pt>
                <c:pt idx="4503">
                  <c:v>407</c:v>
                </c:pt>
                <c:pt idx="4504">
                  <c:v>-1452.4999999999998</c:v>
                </c:pt>
                <c:pt idx="4505">
                  <c:v>-1486</c:v>
                </c:pt>
                <c:pt idx="4506">
                  <c:v>421.1</c:v>
                </c:pt>
                <c:pt idx="4507">
                  <c:v>409.49999999999994</c:v>
                </c:pt>
                <c:pt idx="4508">
                  <c:v>-577.6</c:v>
                </c:pt>
                <c:pt idx="4509">
                  <c:v>-544.79999999999995</c:v>
                </c:pt>
                <c:pt idx="4510">
                  <c:v>-57.400000000000006</c:v>
                </c:pt>
                <c:pt idx="4511">
                  <c:v>-45.199999999999996</c:v>
                </c:pt>
                <c:pt idx="4512">
                  <c:v>8.0999999999999961</c:v>
                </c:pt>
                <c:pt idx="4513">
                  <c:v>-1490.3</c:v>
                </c:pt>
                <c:pt idx="4514">
                  <c:v>-1522.5</c:v>
                </c:pt>
                <c:pt idx="4515">
                  <c:v>14105.8</c:v>
                </c:pt>
                <c:pt idx="4516">
                  <c:v>471.69999999999993</c:v>
                </c:pt>
                <c:pt idx="4517">
                  <c:v>462.69999999999987</c:v>
                </c:pt>
                <c:pt idx="4518">
                  <c:v>-816</c:v>
                </c:pt>
                <c:pt idx="4519">
                  <c:v>-779.09999999999991</c:v>
                </c:pt>
                <c:pt idx="4520">
                  <c:v>-61.699999999999996</c:v>
                </c:pt>
                <c:pt idx="4521">
                  <c:v>-52</c:v>
                </c:pt>
                <c:pt idx="4522">
                  <c:v>-1557.5</c:v>
                </c:pt>
                <c:pt idx="4523">
                  <c:v>-1594.3999999999999</c:v>
                </c:pt>
                <c:pt idx="4524">
                  <c:v>8132.9</c:v>
                </c:pt>
                <c:pt idx="4525">
                  <c:v>526.90000000000009</c:v>
                </c:pt>
                <c:pt idx="4526">
                  <c:v>520.19999999999993</c:v>
                </c:pt>
                <c:pt idx="4527">
                  <c:v>-2985.0000000000005</c:v>
                </c:pt>
                <c:pt idx="4528">
                  <c:v>-1003.3000000000001</c:v>
                </c:pt>
                <c:pt idx="4529">
                  <c:v>-962.1</c:v>
                </c:pt>
                <c:pt idx="4530">
                  <c:v>-61.6</c:v>
                </c:pt>
                <c:pt idx="4531">
                  <c:v>-51.8</c:v>
                </c:pt>
                <c:pt idx="4532">
                  <c:v>-1725.9</c:v>
                </c:pt>
                <c:pt idx="4533">
                  <c:v>-1767.1999999999996</c:v>
                </c:pt>
                <c:pt idx="4534">
                  <c:v>528.4</c:v>
                </c:pt>
                <c:pt idx="4535">
                  <c:v>517.29999999999995</c:v>
                </c:pt>
                <c:pt idx="4536">
                  <c:v>-4636.3</c:v>
                </c:pt>
                <c:pt idx="4537">
                  <c:v>-840.30000000000007</c:v>
                </c:pt>
                <c:pt idx="4538">
                  <c:v>-799.89999999999986</c:v>
                </c:pt>
                <c:pt idx="4539">
                  <c:v>5724.4</c:v>
                </c:pt>
                <c:pt idx="4540">
                  <c:v>-63.6</c:v>
                </c:pt>
                <c:pt idx="4541">
                  <c:v>-54.099999999999994</c:v>
                </c:pt>
                <c:pt idx="4542">
                  <c:v>-1545.7000000000003</c:v>
                </c:pt>
                <c:pt idx="4543">
                  <c:v>-1583.0999999999997</c:v>
                </c:pt>
                <c:pt idx="4544">
                  <c:v>471.90000000000009</c:v>
                </c:pt>
                <c:pt idx="4545">
                  <c:v>461.40000000000009</c:v>
                </c:pt>
                <c:pt idx="4546">
                  <c:v>-754.90000000000009</c:v>
                </c:pt>
                <c:pt idx="4547">
                  <c:v>-718.19999999999982</c:v>
                </c:pt>
                <c:pt idx="4548">
                  <c:v>4207.3</c:v>
                </c:pt>
                <c:pt idx="4549">
                  <c:v>-65.900000000000006</c:v>
                </c:pt>
                <c:pt idx="4550">
                  <c:v>-57.899999999999991</c:v>
                </c:pt>
                <c:pt idx="4551">
                  <c:v>129.1</c:v>
                </c:pt>
                <c:pt idx="4552">
                  <c:v>-1336.0999999999997</c:v>
                </c:pt>
                <c:pt idx="4553">
                  <c:v>-1370.1</c:v>
                </c:pt>
                <c:pt idx="4554">
                  <c:v>424.2000000000001</c:v>
                </c:pt>
                <c:pt idx="4555">
                  <c:v>415.59999999999985</c:v>
                </c:pt>
                <c:pt idx="4556">
                  <c:v>-678.79999999999984</c:v>
                </c:pt>
                <c:pt idx="4557">
                  <c:v>-645.0999999999998</c:v>
                </c:pt>
                <c:pt idx="4558">
                  <c:v>-64.3</c:v>
                </c:pt>
                <c:pt idx="4559">
                  <c:v>-55</c:v>
                </c:pt>
                <c:pt idx="4560">
                  <c:v>472.60000000000008</c:v>
                </c:pt>
                <c:pt idx="4561">
                  <c:v>-1386.0999999999997</c:v>
                </c:pt>
                <c:pt idx="4562">
                  <c:v>-1419.6000000000004</c:v>
                </c:pt>
                <c:pt idx="4563">
                  <c:v>6751.9000000000005</c:v>
                </c:pt>
                <c:pt idx="4564">
                  <c:v>459.90000000000003</c:v>
                </c:pt>
                <c:pt idx="4565">
                  <c:v>452.29999999999995</c:v>
                </c:pt>
                <c:pt idx="4566">
                  <c:v>-834.20000000000016</c:v>
                </c:pt>
                <c:pt idx="4567">
                  <c:v>-797.80000000000007</c:v>
                </c:pt>
                <c:pt idx="4568">
                  <c:v>-65.2</c:v>
                </c:pt>
                <c:pt idx="4569">
                  <c:v>-57.099999999999994</c:v>
                </c:pt>
                <c:pt idx="4570">
                  <c:v>-1456.7</c:v>
                </c:pt>
                <c:pt idx="4571">
                  <c:v>-1493.3</c:v>
                </c:pt>
                <c:pt idx="4572">
                  <c:v>12585.5</c:v>
                </c:pt>
                <c:pt idx="4573">
                  <c:v>522.39999999999986</c:v>
                </c:pt>
                <c:pt idx="4574">
                  <c:v>517.9</c:v>
                </c:pt>
                <c:pt idx="4575">
                  <c:v>-3608.0000000000005</c:v>
                </c:pt>
                <c:pt idx="4576">
                  <c:v>-1087.9000000000001</c:v>
                </c:pt>
                <c:pt idx="4577">
                  <c:v>-1046.9000000000001</c:v>
                </c:pt>
                <c:pt idx="4578">
                  <c:v>-61.8</c:v>
                </c:pt>
                <c:pt idx="4579">
                  <c:v>-54.400000000000006</c:v>
                </c:pt>
                <c:pt idx="4580">
                  <c:v>-1622.6</c:v>
                </c:pt>
                <c:pt idx="4581">
                  <c:v>-1663.8000000000002</c:v>
                </c:pt>
                <c:pt idx="4582">
                  <c:v>525.9</c:v>
                </c:pt>
                <c:pt idx="4583">
                  <c:v>517.30000000000007</c:v>
                </c:pt>
                <c:pt idx="4584">
                  <c:v>-2273.2999999999997</c:v>
                </c:pt>
                <c:pt idx="4585">
                  <c:v>-941.30000000000018</c:v>
                </c:pt>
                <c:pt idx="4586">
                  <c:v>-900.50000000000011</c:v>
                </c:pt>
                <c:pt idx="4587">
                  <c:v>4983.5000000000009</c:v>
                </c:pt>
                <c:pt idx="4588">
                  <c:v>-63.8</c:v>
                </c:pt>
                <c:pt idx="4589">
                  <c:v>-57.099999999999994</c:v>
                </c:pt>
                <c:pt idx="4590">
                  <c:v>-1434.8</c:v>
                </c:pt>
                <c:pt idx="4591">
                  <c:v>-1472.2000000000003</c:v>
                </c:pt>
                <c:pt idx="4592">
                  <c:v>470.80000000000013</c:v>
                </c:pt>
                <c:pt idx="4593">
                  <c:v>462.99999999999989</c:v>
                </c:pt>
                <c:pt idx="4594">
                  <c:v>-850.09999999999991</c:v>
                </c:pt>
                <c:pt idx="4595">
                  <c:v>-813.0999999999998</c:v>
                </c:pt>
                <c:pt idx="4596">
                  <c:v>5411.9999999999982</c:v>
                </c:pt>
                <c:pt idx="4597">
                  <c:v>-65.2</c:v>
                </c:pt>
                <c:pt idx="4598">
                  <c:v>-60.199999999999996</c:v>
                </c:pt>
                <c:pt idx="4599">
                  <c:v>561.09999999999991</c:v>
                </c:pt>
                <c:pt idx="4600">
                  <c:v>-1213.8999999999999</c:v>
                </c:pt>
                <c:pt idx="4601">
                  <c:v>-1247.8999999999999</c:v>
                </c:pt>
                <c:pt idx="4602">
                  <c:v>420.5</c:v>
                </c:pt>
                <c:pt idx="4603">
                  <c:v>414.60000000000008</c:v>
                </c:pt>
                <c:pt idx="4604">
                  <c:v>-774.89999999999986</c:v>
                </c:pt>
                <c:pt idx="4605">
                  <c:v>-741.19999999999993</c:v>
                </c:pt>
                <c:pt idx="4606">
                  <c:v>-66.3</c:v>
                </c:pt>
                <c:pt idx="4607">
                  <c:v>-59.699999999999996</c:v>
                </c:pt>
                <c:pt idx="4608">
                  <c:v>159.49999999999997</c:v>
                </c:pt>
                <c:pt idx="4609">
                  <c:v>-1273.6999999999998</c:v>
                </c:pt>
                <c:pt idx="4610">
                  <c:v>-1307.4000000000001</c:v>
                </c:pt>
                <c:pt idx="4611">
                  <c:v>10895.199999999999</c:v>
                </c:pt>
                <c:pt idx="4612">
                  <c:v>466.90000000000003</c:v>
                </c:pt>
                <c:pt idx="4613">
                  <c:v>463.1</c:v>
                </c:pt>
                <c:pt idx="4614">
                  <c:v>-1015.8999999999999</c:v>
                </c:pt>
                <c:pt idx="4615">
                  <c:v>-979.1</c:v>
                </c:pt>
                <c:pt idx="4616">
                  <c:v>-61.5</c:v>
                </c:pt>
                <c:pt idx="4617">
                  <c:v>-56.8</c:v>
                </c:pt>
                <c:pt idx="4618">
                  <c:v>-1352.2000000000003</c:v>
                </c:pt>
                <c:pt idx="4619">
                  <c:v>-1389.3999999999999</c:v>
                </c:pt>
                <c:pt idx="4620">
                  <c:v>6430.4</c:v>
                </c:pt>
                <c:pt idx="4621">
                  <c:v>516.5</c:v>
                </c:pt>
                <c:pt idx="4622">
                  <c:v>514.80000000000007</c:v>
                </c:pt>
                <c:pt idx="4623">
                  <c:v>-2523.5</c:v>
                </c:pt>
                <c:pt idx="4624">
                  <c:v>-1188.3</c:v>
                </c:pt>
                <c:pt idx="4625">
                  <c:v>-1147.8999999999999</c:v>
                </c:pt>
                <c:pt idx="4626">
                  <c:v>-58.9</c:v>
                </c:pt>
                <c:pt idx="4627">
                  <c:v>-54.29999999999999</c:v>
                </c:pt>
                <c:pt idx="4628">
                  <c:v>-1513.3000000000002</c:v>
                </c:pt>
                <c:pt idx="4629">
                  <c:v>-1554.4</c:v>
                </c:pt>
                <c:pt idx="4630">
                  <c:v>522.29999999999995</c:v>
                </c:pt>
                <c:pt idx="4631">
                  <c:v>516.30000000000007</c:v>
                </c:pt>
                <c:pt idx="4632">
                  <c:v>-4021.2999999999993</c:v>
                </c:pt>
                <c:pt idx="4633">
                  <c:v>-1015.2</c:v>
                </c:pt>
                <c:pt idx="4634">
                  <c:v>-974.4</c:v>
                </c:pt>
                <c:pt idx="4635">
                  <c:v>6613.0999999999995</c:v>
                </c:pt>
                <c:pt idx="4636">
                  <c:v>-61.6</c:v>
                </c:pt>
                <c:pt idx="4637">
                  <c:v>-57.400000000000006</c:v>
                </c:pt>
                <c:pt idx="4638">
                  <c:v>-1308.3999999999996</c:v>
                </c:pt>
                <c:pt idx="4639">
                  <c:v>-1345.3</c:v>
                </c:pt>
                <c:pt idx="4640">
                  <c:v>460.30000000000007</c:v>
                </c:pt>
                <c:pt idx="4641">
                  <c:v>454.7</c:v>
                </c:pt>
                <c:pt idx="4642">
                  <c:v>-921.3000000000003</c:v>
                </c:pt>
                <c:pt idx="4643">
                  <c:v>-884.79999999999984</c:v>
                </c:pt>
                <c:pt idx="4644">
                  <c:v>4920.7000000000016</c:v>
                </c:pt>
                <c:pt idx="4645">
                  <c:v>-61.5</c:v>
                </c:pt>
                <c:pt idx="4646">
                  <c:v>-58.699999999999996</c:v>
                </c:pt>
                <c:pt idx="4647">
                  <c:v>203.10000000000005</c:v>
                </c:pt>
                <c:pt idx="4648">
                  <c:v>-1107.7</c:v>
                </c:pt>
                <c:pt idx="4649">
                  <c:v>-1140.7999999999997</c:v>
                </c:pt>
                <c:pt idx="4650">
                  <c:v>411.49999999999994</c:v>
                </c:pt>
                <c:pt idx="4651">
                  <c:v>407.69999999999987</c:v>
                </c:pt>
                <c:pt idx="4652">
                  <c:v>-844.99999999999989</c:v>
                </c:pt>
                <c:pt idx="4653">
                  <c:v>-811.79999999999984</c:v>
                </c:pt>
                <c:pt idx="4654">
                  <c:v>-64.8</c:v>
                </c:pt>
                <c:pt idx="4655">
                  <c:v>-60.199999999999996</c:v>
                </c:pt>
                <c:pt idx="4656">
                  <c:v>625.69999999999993</c:v>
                </c:pt>
                <c:pt idx="4657">
                  <c:v>-1173.9000000000001</c:v>
                </c:pt>
                <c:pt idx="4658">
                  <c:v>-1207.6000000000001</c:v>
                </c:pt>
                <c:pt idx="4659">
                  <c:v>5251.4999999999991</c:v>
                </c:pt>
                <c:pt idx="4660">
                  <c:v>446.40000000000003</c:v>
                </c:pt>
                <c:pt idx="4661">
                  <c:v>443.7000000000001</c:v>
                </c:pt>
                <c:pt idx="4662">
                  <c:v>-1003.1</c:v>
                </c:pt>
                <c:pt idx="4663">
                  <c:v>-967.6</c:v>
                </c:pt>
                <c:pt idx="4664">
                  <c:v>-61.099999999999994</c:v>
                </c:pt>
                <c:pt idx="4665">
                  <c:v>-57.600000000000009</c:v>
                </c:pt>
                <c:pt idx="4666">
                  <c:v>-1251.5</c:v>
                </c:pt>
                <c:pt idx="4667">
                  <c:v>-1287.5</c:v>
                </c:pt>
                <c:pt idx="4668">
                  <c:v>10137.099999999999</c:v>
                </c:pt>
                <c:pt idx="4669">
                  <c:v>501.40000000000009</c:v>
                </c:pt>
                <c:pt idx="4670">
                  <c:v>501.40000000000009</c:v>
                </c:pt>
                <c:pt idx="4671">
                  <c:v>-4028.3</c:v>
                </c:pt>
                <c:pt idx="4672">
                  <c:v>-1219.2000000000003</c:v>
                </c:pt>
                <c:pt idx="4673">
                  <c:v>-1179.8000000000002</c:v>
                </c:pt>
                <c:pt idx="4674">
                  <c:v>-55.29999999999999</c:v>
                </c:pt>
                <c:pt idx="4675">
                  <c:v>-52.2</c:v>
                </c:pt>
                <c:pt idx="4676">
                  <c:v>-1424.3999999999999</c:v>
                </c:pt>
                <c:pt idx="4677">
                  <c:v>-1464.4999999999995</c:v>
                </c:pt>
                <c:pt idx="4678">
                  <c:v>509.30000000000007</c:v>
                </c:pt>
                <c:pt idx="4679">
                  <c:v>504.90000000000009</c:v>
                </c:pt>
                <c:pt idx="4680">
                  <c:v>-2458.0999999999995</c:v>
                </c:pt>
                <c:pt idx="4681">
                  <c:v>-1056.0999999999999</c:v>
                </c:pt>
                <c:pt idx="4682">
                  <c:v>-1016.1999999999999</c:v>
                </c:pt>
                <c:pt idx="4683">
                  <c:v>5189.8999999999996</c:v>
                </c:pt>
                <c:pt idx="4684">
                  <c:v>-58.3</c:v>
                </c:pt>
                <c:pt idx="4685">
                  <c:v>-55.29999999999999</c:v>
                </c:pt>
                <c:pt idx="4686">
                  <c:v>-1250.9999999999998</c:v>
                </c:pt>
                <c:pt idx="4687">
                  <c:v>-1287.3000000000002</c:v>
                </c:pt>
                <c:pt idx="4688">
                  <c:v>454.1</c:v>
                </c:pt>
                <c:pt idx="4689">
                  <c:v>450.09999999999991</c:v>
                </c:pt>
                <c:pt idx="4690">
                  <c:v>-960.2</c:v>
                </c:pt>
                <c:pt idx="4691">
                  <c:v>-924.29999999999984</c:v>
                </c:pt>
                <c:pt idx="4692">
                  <c:v>5877.2999999999993</c:v>
                </c:pt>
                <c:pt idx="4693">
                  <c:v>-57.499999999999993</c:v>
                </c:pt>
                <c:pt idx="4694">
                  <c:v>-56.2</c:v>
                </c:pt>
                <c:pt idx="4695">
                  <c:v>552.69999999999993</c:v>
                </c:pt>
                <c:pt idx="4696">
                  <c:v>-1042.7</c:v>
                </c:pt>
                <c:pt idx="4697">
                  <c:v>-1075.3999999999999</c:v>
                </c:pt>
                <c:pt idx="4698">
                  <c:v>404.09999999999997</c:v>
                </c:pt>
                <c:pt idx="4699">
                  <c:v>401.60000000000008</c:v>
                </c:pt>
                <c:pt idx="4700">
                  <c:v>-886.5</c:v>
                </c:pt>
                <c:pt idx="4701">
                  <c:v>-853.8</c:v>
                </c:pt>
                <c:pt idx="4702">
                  <c:v>-62.199999999999996</c:v>
                </c:pt>
                <c:pt idx="4703">
                  <c:v>-58.8</c:v>
                </c:pt>
                <c:pt idx="4704">
                  <c:v>181.20000000000002</c:v>
                </c:pt>
                <c:pt idx="4705">
                  <c:v>-1114.8000000000002</c:v>
                </c:pt>
                <c:pt idx="4706">
                  <c:v>-1147.7</c:v>
                </c:pt>
                <c:pt idx="4707">
                  <c:v>7620.4000000000005</c:v>
                </c:pt>
                <c:pt idx="4708">
                  <c:v>441.40000000000003</c:v>
                </c:pt>
                <c:pt idx="4709">
                  <c:v>440.49999999999994</c:v>
                </c:pt>
                <c:pt idx="4710">
                  <c:v>-1069.1000000000001</c:v>
                </c:pt>
                <c:pt idx="4711">
                  <c:v>-1034</c:v>
                </c:pt>
                <c:pt idx="4712">
                  <c:v>-55.699999999999996</c:v>
                </c:pt>
                <c:pt idx="4713">
                  <c:v>-53.800000000000004</c:v>
                </c:pt>
                <c:pt idx="4714">
                  <c:v>-1195.4000000000001</c:v>
                </c:pt>
                <c:pt idx="4715">
                  <c:v>-1231.0000000000002</c:v>
                </c:pt>
                <c:pt idx="4716">
                  <c:v>4482.6000000000004</c:v>
                </c:pt>
                <c:pt idx="4717">
                  <c:v>479.3</c:v>
                </c:pt>
                <c:pt idx="4718">
                  <c:v>479.40000000000003</c:v>
                </c:pt>
                <c:pt idx="4719">
                  <c:v>-2356.1</c:v>
                </c:pt>
                <c:pt idx="4720">
                  <c:v>-1167.5999999999999</c:v>
                </c:pt>
                <c:pt idx="4721">
                  <c:v>-1129.7999999999997</c:v>
                </c:pt>
                <c:pt idx="4722">
                  <c:v>-54.699999999999989</c:v>
                </c:pt>
                <c:pt idx="4723">
                  <c:v>-52</c:v>
                </c:pt>
                <c:pt idx="4724">
                  <c:v>-1348.5</c:v>
                </c:pt>
                <c:pt idx="4725">
                  <c:v>-1386.6999999999996</c:v>
                </c:pt>
                <c:pt idx="4726">
                  <c:v>487</c:v>
                </c:pt>
                <c:pt idx="4727">
                  <c:v>483.10000000000014</c:v>
                </c:pt>
                <c:pt idx="4728">
                  <c:v>-3942</c:v>
                </c:pt>
                <c:pt idx="4729">
                  <c:v>-996.1</c:v>
                </c:pt>
                <c:pt idx="4730">
                  <c:v>-957.59999999999991</c:v>
                </c:pt>
                <c:pt idx="4731">
                  <c:v>7602.4</c:v>
                </c:pt>
                <c:pt idx="4732">
                  <c:v>-57.000000000000007</c:v>
                </c:pt>
                <c:pt idx="4733">
                  <c:v>-55</c:v>
                </c:pt>
                <c:pt idx="4734">
                  <c:v>-1101.0999999999999</c:v>
                </c:pt>
                <c:pt idx="4735">
                  <c:v>-1134.5999999999999</c:v>
                </c:pt>
                <c:pt idx="4736">
                  <c:v>417.39999999999992</c:v>
                </c:pt>
                <c:pt idx="4737">
                  <c:v>414.59999999999997</c:v>
                </c:pt>
                <c:pt idx="4738">
                  <c:v>-908.29999999999984</c:v>
                </c:pt>
                <c:pt idx="4739">
                  <c:v>-874.89999999999986</c:v>
                </c:pt>
                <c:pt idx="4740">
                  <c:v>5360.5</c:v>
                </c:pt>
                <c:pt idx="4741">
                  <c:v>-53.7</c:v>
                </c:pt>
                <c:pt idx="4742">
                  <c:v>-53.4</c:v>
                </c:pt>
                <c:pt idx="4743">
                  <c:v>180.70000000000005</c:v>
                </c:pt>
                <c:pt idx="4744">
                  <c:v>-901.5</c:v>
                </c:pt>
                <c:pt idx="4745">
                  <c:v>-931.19999999999993</c:v>
                </c:pt>
                <c:pt idx="4746">
                  <c:v>369.4</c:v>
                </c:pt>
                <c:pt idx="4747">
                  <c:v>368.29999999999995</c:v>
                </c:pt>
                <c:pt idx="4748">
                  <c:v>-849.50000000000011</c:v>
                </c:pt>
                <c:pt idx="4749">
                  <c:v>-819.5</c:v>
                </c:pt>
                <c:pt idx="4750">
                  <c:v>-59.800000000000004</c:v>
                </c:pt>
                <c:pt idx="4751">
                  <c:v>-57.999999999999993</c:v>
                </c:pt>
                <c:pt idx="4752">
                  <c:v>630.29999999999995</c:v>
                </c:pt>
                <c:pt idx="4753">
                  <c:v>-965.09999999999991</c:v>
                </c:pt>
                <c:pt idx="4754">
                  <c:v>-995.7</c:v>
                </c:pt>
                <c:pt idx="4755">
                  <c:v>2746.4000000000005</c:v>
                </c:pt>
                <c:pt idx="4756">
                  <c:v>390.7</c:v>
                </c:pt>
                <c:pt idx="4757">
                  <c:v>389.7</c:v>
                </c:pt>
                <c:pt idx="4758">
                  <c:v>-915.09999999999991</c:v>
                </c:pt>
                <c:pt idx="4759">
                  <c:v>-883.6</c:v>
                </c:pt>
                <c:pt idx="4760">
                  <c:v>-58.499999999999993</c:v>
                </c:pt>
                <c:pt idx="4761">
                  <c:v>-56.800000000000004</c:v>
                </c:pt>
                <c:pt idx="4762">
                  <c:v>-1029.0999999999999</c:v>
                </c:pt>
                <c:pt idx="4763">
                  <c:v>-1061.2</c:v>
                </c:pt>
                <c:pt idx="4764">
                  <c:v>5305.1999999999989</c:v>
                </c:pt>
                <c:pt idx="4765">
                  <c:v>417.80000000000007</c:v>
                </c:pt>
                <c:pt idx="4766">
                  <c:v>417.60000000000008</c:v>
                </c:pt>
                <c:pt idx="4767">
                  <c:v>-4139.3</c:v>
                </c:pt>
                <c:pt idx="4768">
                  <c:v>-956.79999999999973</c:v>
                </c:pt>
                <c:pt idx="4769">
                  <c:v>-923.19999999999993</c:v>
                </c:pt>
                <c:pt idx="4770">
                  <c:v>-58.9</c:v>
                </c:pt>
                <c:pt idx="4771">
                  <c:v>-55.899999999999991</c:v>
                </c:pt>
                <c:pt idx="4772">
                  <c:v>-1169.2999999999997</c:v>
                </c:pt>
                <c:pt idx="4773">
                  <c:v>-1203.3000000000002</c:v>
                </c:pt>
                <c:pt idx="4774">
                  <c:v>425.6</c:v>
                </c:pt>
                <c:pt idx="4775">
                  <c:v>421.5</c:v>
                </c:pt>
                <c:pt idx="4776">
                  <c:v>-2427.4</c:v>
                </c:pt>
                <c:pt idx="4777">
                  <c:v>-823.4</c:v>
                </c:pt>
                <c:pt idx="4778">
                  <c:v>-789</c:v>
                </c:pt>
                <c:pt idx="4779">
                  <c:v>5162.5999999999985</c:v>
                </c:pt>
                <c:pt idx="4780">
                  <c:v>-60.20000000000001</c:v>
                </c:pt>
                <c:pt idx="4781">
                  <c:v>-57.899999999999991</c:v>
                </c:pt>
                <c:pt idx="4782">
                  <c:v>-969.99999999999989</c:v>
                </c:pt>
                <c:pt idx="4783">
                  <c:v>-1000.1999999999998</c:v>
                </c:pt>
                <c:pt idx="4784">
                  <c:v>370.6</c:v>
                </c:pt>
                <c:pt idx="4785">
                  <c:v>367.5</c:v>
                </c:pt>
                <c:pt idx="4786">
                  <c:v>-757.4</c:v>
                </c:pt>
                <c:pt idx="4787">
                  <c:v>-727.09999999999991</c:v>
                </c:pt>
                <c:pt idx="4788">
                  <c:v>6906.6</c:v>
                </c:pt>
                <c:pt idx="4789">
                  <c:v>-53.900000000000006</c:v>
                </c:pt>
                <c:pt idx="4790">
                  <c:v>-53.4</c:v>
                </c:pt>
                <c:pt idx="4791">
                  <c:v>607.19999999999993</c:v>
                </c:pt>
                <c:pt idx="4792">
                  <c:v>-786.3</c:v>
                </c:pt>
                <c:pt idx="4793">
                  <c:v>-812.89999999999975</c:v>
                </c:pt>
                <c:pt idx="4794">
                  <c:v>327.59999999999997</c:v>
                </c:pt>
                <c:pt idx="4795">
                  <c:v>326.59999999999991</c:v>
                </c:pt>
                <c:pt idx="4796">
                  <c:v>-727.9</c:v>
                </c:pt>
                <c:pt idx="4797">
                  <c:v>-701.00000000000011</c:v>
                </c:pt>
                <c:pt idx="4798">
                  <c:v>-60.3</c:v>
                </c:pt>
                <c:pt idx="4799">
                  <c:v>-58.699999999999996</c:v>
                </c:pt>
                <c:pt idx="4800">
                  <c:v>208.50000000000003</c:v>
                </c:pt>
                <c:pt idx="4801">
                  <c:v>-831.1</c:v>
                </c:pt>
                <c:pt idx="4802">
                  <c:v>-858.69999999999993</c:v>
                </c:pt>
                <c:pt idx="4803">
                  <c:v>6638.7</c:v>
                </c:pt>
                <c:pt idx="4804">
                  <c:v>348.4</c:v>
                </c:pt>
                <c:pt idx="4805">
                  <c:v>348.2</c:v>
                </c:pt>
                <c:pt idx="4806">
                  <c:v>-856.1999999999997</c:v>
                </c:pt>
                <c:pt idx="4807">
                  <c:v>-828.29999999999973</c:v>
                </c:pt>
                <c:pt idx="4808">
                  <c:v>-51.1</c:v>
                </c:pt>
                <c:pt idx="4809">
                  <c:v>-50.4</c:v>
                </c:pt>
                <c:pt idx="4810">
                  <c:v>-879.79999999999984</c:v>
                </c:pt>
                <c:pt idx="4811">
                  <c:v>-908.4</c:v>
                </c:pt>
                <c:pt idx="4812">
                  <c:v>4036.4999999999995</c:v>
                </c:pt>
                <c:pt idx="4813">
                  <c:v>371.7</c:v>
                </c:pt>
                <c:pt idx="4814">
                  <c:v>372.5</c:v>
                </c:pt>
                <c:pt idx="4815">
                  <c:v>-2208.3999999999996</c:v>
                </c:pt>
                <c:pt idx="4816">
                  <c:v>-923.8</c:v>
                </c:pt>
                <c:pt idx="4817">
                  <c:v>-894.3</c:v>
                </c:pt>
                <c:pt idx="4818">
                  <c:v>-50.3</c:v>
                </c:pt>
                <c:pt idx="4819">
                  <c:v>-49.199999999999996</c:v>
                </c:pt>
                <c:pt idx="4820">
                  <c:v>-976.99999999999989</c:v>
                </c:pt>
                <c:pt idx="4821">
                  <c:v>-1007.4</c:v>
                </c:pt>
                <c:pt idx="4822">
                  <c:v>381.1</c:v>
                </c:pt>
                <c:pt idx="4823">
                  <c:v>379.09999999999991</c:v>
                </c:pt>
                <c:pt idx="4824">
                  <c:v>-3885.7</c:v>
                </c:pt>
                <c:pt idx="4825">
                  <c:v>-793.80000000000007</c:v>
                </c:pt>
                <c:pt idx="4826">
                  <c:v>-762.7</c:v>
                </c:pt>
                <c:pt idx="4827">
                  <c:v>7277.3000000000011</c:v>
                </c:pt>
                <c:pt idx="4828">
                  <c:v>-50.199999999999996</c:v>
                </c:pt>
                <c:pt idx="4829">
                  <c:v>-49.9</c:v>
                </c:pt>
                <c:pt idx="4830">
                  <c:v>-793.89999999999986</c:v>
                </c:pt>
                <c:pt idx="4831">
                  <c:v>-820.50000000000011</c:v>
                </c:pt>
                <c:pt idx="4832">
                  <c:v>328</c:v>
                </c:pt>
                <c:pt idx="4833">
                  <c:v>326.90000000000003</c:v>
                </c:pt>
                <c:pt idx="4834">
                  <c:v>-742.00000000000011</c:v>
                </c:pt>
                <c:pt idx="4835">
                  <c:v>-715.19999999999993</c:v>
                </c:pt>
                <c:pt idx="4836">
                  <c:v>4307.3999999999996</c:v>
                </c:pt>
                <c:pt idx="4837">
                  <c:v>-41.900000000000006</c:v>
                </c:pt>
                <c:pt idx="4838">
                  <c:v>-42.300000000000004</c:v>
                </c:pt>
                <c:pt idx="4839">
                  <c:v>94.8</c:v>
                </c:pt>
                <c:pt idx="4840">
                  <c:v>-707.30000000000007</c:v>
                </c:pt>
                <c:pt idx="4841">
                  <c:v>-731.29999999999984</c:v>
                </c:pt>
                <c:pt idx="4842">
                  <c:v>303</c:v>
                </c:pt>
                <c:pt idx="4843">
                  <c:v>303</c:v>
                </c:pt>
                <c:pt idx="4844">
                  <c:v>-730.5</c:v>
                </c:pt>
                <c:pt idx="4845">
                  <c:v>-706</c:v>
                </c:pt>
                <c:pt idx="4846">
                  <c:v>-50.199999999999996</c:v>
                </c:pt>
                <c:pt idx="4847">
                  <c:v>-50</c:v>
                </c:pt>
                <c:pt idx="4848">
                  <c:v>586.19999999999993</c:v>
                </c:pt>
                <c:pt idx="4849">
                  <c:v>-743.7</c:v>
                </c:pt>
                <c:pt idx="4850">
                  <c:v>-769.1</c:v>
                </c:pt>
                <c:pt idx="4851">
                  <c:v>3235.1999999999989</c:v>
                </c:pt>
                <c:pt idx="4852">
                  <c:v>317</c:v>
                </c:pt>
                <c:pt idx="4853">
                  <c:v>317.3</c:v>
                </c:pt>
                <c:pt idx="4854">
                  <c:v>-795.9</c:v>
                </c:pt>
                <c:pt idx="4855">
                  <c:v>-770.59999999999991</c:v>
                </c:pt>
                <c:pt idx="4856">
                  <c:v>-46.300000000000004</c:v>
                </c:pt>
                <c:pt idx="4857">
                  <c:v>-46.199999999999996</c:v>
                </c:pt>
                <c:pt idx="4858">
                  <c:v>-778.09999999999991</c:v>
                </c:pt>
                <c:pt idx="4859">
                  <c:v>-804.1</c:v>
                </c:pt>
                <c:pt idx="4860">
                  <c:v>5363.2000000000007</c:v>
                </c:pt>
                <c:pt idx="4861">
                  <c:v>331.4</c:v>
                </c:pt>
                <c:pt idx="4862">
                  <c:v>332.59999999999997</c:v>
                </c:pt>
                <c:pt idx="4863">
                  <c:v>-3515.9000000000005</c:v>
                </c:pt>
                <c:pt idx="4864">
                  <c:v>-835.29999999999973</c:v>
                </c:pt>
                <c:pt idx="4865">
                  <c:v>-808.89999999999986</c:v>
                </c:pt>
                <c:pt idx="4866">
                  <c:v>-45.7</c:v>
                </c:pt>
                <c:pt idx="4867">
                  <c:v>-45.1</c:v>
                </c:pt>
                <c:pt idx="4868">
                  <c:v>-851.60000000000014</c:v>
                </c:pt>
                <c:pt idx="4869">
                  <c:v>-878.9</c:v>
                </c:pt>
                <c:pt idx="4870">
                  <c:v>341.7</c:v>
                </c:pt>
                <c:pt idx="4871">
                  <c:v>340.4</c:v>
                </c:pt>
                <c:pt idx="4872">
                  <c:v>-2069.9999999999995</c:v>
                </c:pt>
                <c:pt idx="4873">
                  <c:v>-739.49999999999989</c:v>
                </c:pt>
                <c:pt idx="4874">
                  <c:v>-711.5</c:v>
                </c:pt>
                <c:pt idx="4875">
                  <c:v>4128.4999999999982</c:v>
                </c:pt>
                <c:pt idx="4876">
                  <c:v>-44.300000000000004</c:v>
                </c:pt>
                <c:pt idx="4877">
                  <c:v>-43.900000000000006</c:v>
                </c:pt>
                <c:pt idx="4878">
                  <c:v>-734.1</c:v>
                </c:pt>
                <c:pt idx="4879">
                  <c:v>-758.4</c:v>
                </c:pt>
                <c:pt idx="4880">
                  <c:v>304.79999999999995</c:v>
                </c:pt>
                <c:pt idx="4881">
                  <c:v>303.90000000000003</c:v>
                </c:pt>
                <c:pt idx="4882">
                  <c:v>-702.1</c:v>
                </c:pt>
                <c:pt idx="4883">
                  <c:v>-677.4</c:v>
                </c:pt>
                <c:pt idx="4884">
                  <c:v>7049.6</c:v>
                </c:pt>
                <c:pt idx="4885">
                  <c:v>-29.399999999999991</c:v>
                </c:pt>
                <c:pt idx="4886">
                  <c:v>-29.700000000000003</c:v>
                </c:pt>
                <c:pt idx="4887">
                  <c:v>393.69999999999993</c:v>
                </c:pt>
                <c:pt idx="4888">
                  <c:v>-667.4000000000002</c:v>
                </c:pt>
                <c:pt idx="4889">
                  <c:v>-688.60000000000014</c:v>
                </c:pt>
                <c:pt idx="4890">
                  <c:v>280</c:v>
                </c:pt>
                <c:pt idx="4891">
                  <c:v>280.3</c:v>
                </c:pt>
                <c:pt idx="4892">
                  <c:v>-711.59999999999991</c:v>
                </c:pt>
                <c:pt idx="4893">
                  <c:v>-689.79999999999984</c:v>
                </c:pt>
                <c:pt idx="4894">
                  <c:v>-38.599999999999987</c:v>
                </c:pt>
                <c:pt idx="4895">
                  <c:v>-38.9</c:v>
                </c:pt>
                <c:pt idx="4896">
                  <c:v>59.999999999999964</c:v>
                </c:pt>
                <c:pt idx="4897">
                  <c:v>-691.8</c:v>
                </c:pt>
                <c:pt idx="4898">
                  <c:v>-714.80000000000007</c:v>
                </c:pt>
                <c:pt idx="4899">
                  <c:v>5645.5</c:v>
                </c:pt>
                <c:pt idx="4900">
                  <c:v>283.60000000000002</c:v>
                </c:pt>
                <c:pt idx="4901">
                  <c:v>284.2</c:v>
                </c:pt>
                <c:pt idx="4902">
                  <c:v>-773.49999999999989</c:v>
                </c:pt>
                <c:pt idx="4903">
                  <c:v>-751.89999999999986</c:v>
                </c:pt>
                <c:pt idx="4904">
                  <c:v>-26.8</c:v>
                </c:pt>
                <c:pt idx="4905">
                  <c:v>-27.400000000000002</c:v>
                </c:pt>
                <c:pt idx="4906">
                  <c:v>-716.8</c:v>
                </c:pt>
                <c:pt idx="4907">
                  <c:v>-739.2</c:v>
                </c:pt>
                <c:pt idx="4908">
                  <c:v>3970.3</c:v>
                </c:pt>
                <c:pt idx="4909">
                  <c:v>291.40000000000003</c:v>
                </c:pt>
                <c:pt idx="4910">
                  <c:v>292.8</c:v>
                </c:pt>
                <c:pt idx="4911">
                  <c:v>-1722.4000000000003</c:v>
                </c:pt>
                <c:pt idx="4912">
                  <c:v>-799.39999999999975</c:v>
                </c:pt>
                <c:pt idx="4913">
                  <c:v>-777.00000000000011</c:v>
                </c:pt>
                <c:pt idx="4914">
                  <c:v>-26.7</c:v>
                </c:pt>
                <c:pt idx="4915">
                  <c:v>-26.900000000000002</c:v>
                </c:pt>
                <c:pt idx="4916">
                  <c:v>-757.2</c:v>
                </c:pt>
                <c:pt idx="4917">
                  <c:v>-780.4</c:v>
                </c:pt>
                <c:pt idx="4918">
                  <c:v>303.09999999999997</c:v>
                </c:pt>
                <c:pt idx="4919">
                  <c:v>302.90000000000003</c:v>
                </c:pt>
                <c:pt idx="4920">
                  <c:v>-3094.8999999999996</c:v>
                </c:pt>
                <c:pt idx="4921">
                  <c:v>-710.50000000000011</c:v>
                </c:pt>
                <c:pt idx="4922">
                  <c:v>-686.2</c:v>
                </c:pt>
                <c:pt idx="4923">
                  <c:v>6366.0999999999995</c:v>
                </c:pt>
                <c:pt idx="4924">
                  <c:v>-25.000000000000011</c:v>
                </c:pt>
                <c:pt idx="4925">
                  <c:v>-25.400000000000009</c:v>
                </c:pt>
                <c:pt idx="4926">
                  <c:v>-654.70000000000016</c:v>
                </c:pt>
                <c:pt idx="4927">
                  <c:v>-675.09999999999991</c:v>
                </c:pt>
                <c:pt idx="4928">
                  <c:v>268.99999999999994</c:v>
                </c:pt>
                <c:pt idx="4929">
                  <c:v>269.09999999999997</c:v>
                </c:pt>
                <c:pt idx="4930">
                  <c:v>-684.5999999999998</c:v>
                </c:pt>
                <c:pt idx="4931">
                  <c:v>-663.59999999999991</c:v>
                </c:pt>
                <c:pt idx="4932">
                  <c:v>3120.0000000000014</c:v>
                </c:pt>
                <c:pt idx="4933">
                  <c:v>-13.39999999999999</c:v>
                </c:pt>
                <c:pt idx="4934">
                  <c:v>-13.700000000000001</c:v>
                </c:pt>
                <c:pt idx="4935">
                  <c:v>-638.29999999999995</c:v>
                </c:pt>
                <c:pt idx="4936">
                  <c:v>-656.8</c:v>
                </c:pt>
                <c:pt idx="4937">
                  <c:v>253.5</c:v>
                </c:pt>
                <c:pt idx="4938">
                  <c:v>253.8</c:v>
                </c:pt>
                <c:pt idx="4939">
                  <c:v>-679</c:v>
                </c:pt>
                <c:pt idx="4940">
                  <c:v>-660</c:v>
                </c:pt>
                <c:pt idx="4941">
                  <c:v>-23.9</c:v>
                </c:pt>
                <c:pt idx="4942">
                  <c:v>-24.099999999999987</c:v>
                </c:pt>
                <c:pt idx="4943">
                  <c:v>-1308.2999999999997</c:v>
                </c:pt>
                <c:pt idx="4944">
                  <c:v>506.20000000000005</c:v>
                </c:pt>
                <c:pt idx="4945">
                  <c:v>-1222.6000000000001</c:v>
                </c:pt>
                <c:pt idx="4946">
                  <c:v>-61.9</c:v>
                </c:pt>
                <c:pt idx="4947">
                  <c:v>-1626.5999999999997</c:v>
                </c:pt>
                <c:pt idx="4948">
                  <c:v>543.09999999999991</c:v>
                </c:pt>
                <c:pt idx="4949">
                  <c:v>-1022.5000000000003</c:v>
                </c:pt>
                <c:pt idx="4950">
                  <c:v>-41.7</c:v>
                </c:pt>
                <c:pt idx="4951">
                  <c:v>-38</c:v>
                </c:pt>
                <c:pt idx="4952">
                  <c:v>-801.29999999999984</c:v>
                </c:pt>
                <c:pt idx="4953">
                  <c:v>-823.39999999999975</c:v>
                </c:pt>
                <c:pt idx="4954">
                  <c:v>280.39999999999992</c:v>
                </c:pt>
                <c:pt idx="4955">
                  <c:v>276.40000000000003</c:v>
                </c:pt>
                <c:pt idx="4956">
                  <c:v>-509.49999999999989</c:v>
                </c:pt>
                <c:pt idx="4957">
                  <c:v>-486.69999999999987</c:v>
                </c:pt>
                <c:pt idx="4958">
                  <c:v>-49.300000000000004</c:v>
                </c:pt>
                <c:pt idx="4959">
                  <c:v>-45.300000000000004</c:v>
                </c:pt>
                <c:pt idx="4960">
                  <c:v>-814.49999999999989</c:v>
                </c:pt>
                <c:pt idx="4961">
                  <c:v>-837.5</c:v>
                </c:pt>
                <c:pt idx="4962">
                  <c:v>287.5</c:v>
                </c:pt>
                <c:pt idx="4963">
                  <c:v>283.2</c:v>
                </c:pt>
                <c:pt idx="4964">
                  <c:v>-495.99999999999989</c:v>
                </c:pt>
                <c:pt idx="4965">
                  <c:v>-472.50000000000011</c:v>
                </c:pt>
                <c:pt idx="4966">
                  <c:v>-55.900000000000006</c:v>
                </c:pt>
                <c:pt idx="4967">
                  <c:v>-51.5</c:v>
                </c:pt>
                <c:pt idx="4968">
                  <c:v>-828.09999999999991</c:v>
                </c:pt>
                <c:pt idx="4969">
                  <c:v>-852.00000000000011</c:v>
                </c:pt>
                <c:pt idx="4970">
                  <c:v>293.5</c:v>
                </c:pt>
                <c:pt idx="4971">
                  <c:v>288.10000000000002</c:v>
                </c:pt>
                <c:pt idx="4972">
                  <c:v>-479.00000000000006</c:v>
                </c:pt>
                <c:pt idx="4973">
                  <c:v>-455.09999999999985</c:v>
                </c:pt>
                <c:pt idx="4974">
                  <c:v>-62.399999999999984</c:v>
                </c:pt>
                <c:pt idx="4975">
                  <c:v>-57.800000000000004</c:v>
                </c:pt>
                <c:pt idx="4976">
                  <c:v>-813.99999999999966</c:v>
                </c:pt>
                <c:pt idx="4977">
                  <c:v>-838.4</c:v>
                </c:pt>
                <c:pt idx="4978">
                  <c:v>297.99999999999994</c:v>
                </c:pt>
                <c:pt idx="4979">
                  <c:v>293.70000000000005</c:v>
                </c:pt>
                <c:pt idx="4980">
                  <c:v>-489.4</c:v>
                </c:pt>
                <c:pt idx="4981">
                  <c:v>-464.50000000000011</c:v>
                </c:pt>
                <c:pt idx="4982">
                  <c:v>-66.999999999999986</c:v>
                </c:pt>
                <c:pt idx="4983">
                  <c:v>-62.9</c:v>
                </c:pt>
                <c:pt idx="4984">
                  <c:v>-803.1</c:v>
                </c:pt>
                <c:pt idx="4985">
                  <c:v>-828.30000000000007</c:v>
                </c:pt>
                <c:pt idx="4986">
                  <c:v>302.30000000000007</c:v>
                </c:pt>
                <c:pt idx="4987">
                  <c:v>298.3</c:v>
                </c:pt>
                <c:pt idx="4988">
                  <c:v>-500.40000000000015</c:v>
                </c:pt>
                <c:pt idx="4989">
                  <c:v>-475</c:v>
                </c:pt>
                <c:pt idx="4990">
                  <c:v>-70.699999999999989</c:v>
                </c:pt>
                <c:pt idx="4991">
                  <c:v>-66.900000000000006</c:v>
                </c:pt>
                <c:pt idx="4992">
                  <c:v>-1608.7000000000003</c:v>
                </c:pt>
                <c:pt idx="4993">
                  <c:v>609.6</c:v>
                </c:pt>
                <c:pt idx="4994">
                  <c:v>-1020.1</c:v>
                </c:pt>
                <c:pt idx="4995">
                  <c:v>-135</c:v>
                </c:pt>
                <c:pt idx="4996">
                  <c:v>-1806.3000000000002</c:v>
                </c:pt>
                <c:pt idx="4997">
                  <c:v>577.90000000000009</c:v>
                </c:pt>
                <c:pt idx="4998">
                  <c:v>-671.5</c:v>
                </c:pt>
                <c:pt idx="4999">
                  <c:v>-70</c:v>
                </c:pt>
                <c:pt idx="5000">
                  <c:v>-62</c:v>
                </c:pt>
                <c:pt idx="5001">
                  <c:v>-946.5</c:v>
                </c:pt>
                <c:pt idx="5002">
                  <c:v>-971.69999999999982</c:v>
                </c:pt>
                <c:pt idx="5003">
                  <c:v>303.5</c:v>
                </c:pt>
                <c:pt idx="5004">
                  <c:v>295.7</c:v>
                </c:pt>
                <c:pt idx="5005">
                  <c:v>-357.7000000000001</c:v>
                </c:pt>
                <c:pt idx="5006">
                  <c:v>-332.2999999999999</c:v>
                </c:pt>
                <c:pt idx="5007">
                  <c:v>-70.399999999999991</c:v>
                </c:pt>
                <c:pt idx="5008">
                  <c:v>-62.8</c:v>
                </c:pt>
                <c:pt idx="5009">
                  <c:v>3504.0000000000005</c:v>
                </c:pt>
                <c:pt idx="5010">
                  <c:v>-933.49999999999989</c:v>
                </c:pt>
                <c:pt idx="5011">
                  <c:v>-958.50000000000011</c:v>
                </c:pt>
                <c:pt idx="5012">
                  <c:v>297.70000000000005</c:v>
                </c:pt>
                <c:pt idx="5013">
                  <c:v>289.89999999999998</c:v>
                </c:pt>
                <c:pt idx="5014">
                  <c:v>-332.7000000000001</c:v>
                </c:pt>
                <c:pt idx="5015">
                  <c:v>-307.60000000000002</c:v>
                </c:pt>
                <c:pt idx="5016">
                  <c:v>-71.8</c:v>
                </c:pt>
                <c:pt idx="5017">
                  <c:v>-64</c:v>
                </c:pt>
                <c:pt idx="5018">
                  <c:v>6022.9000000000005</c:v>
                </c:pt>
                <c:pt idx="5019">
                  <c:v>-932.10000000000014</c:v>
                </c:pt>
                <c:pt idx="5020">
                  <c:v>-957.30000000000007</c:v>
                </c:pt>
                <c:pt idx="5021">
                  <c:v>-2604.9999999999995</c:v>
                </c:pt>
                <c:pt idx="5022">
                  <c:v>299.2</c:v>
                </c:pt>
                <c:pt idx="5023">
                  <c:v>291.3</c:v>
                </c:pt>
                <c:pt idx="5024">
                  <c:v>-337.49999999999994</c:v>
                </c:pt>
                <c:pt idx="5025">
                  <c:v>-312.2</c:v>
                </c:pt>
                <c:pt idx="5026">
                  <c:v>-71.899999999999991</c:v>
                </c:pt>
                <c:pt idx="5027">
                  <c:v>-63.7</c:v>
                </c:pt>
                <c:pt idx="5028">
                  <c:v>-948.4</c:v>
                </c:pt>
                <c:pt idx="5029">
                  <c:v>-973.90000000000009</c:v>
                </c:pt>
                <c:pt idx="5030">
                  <c:v>-1751.2</c:v>
                </c:pt>
                <c:pt idx="5031">
                  <c:v>299.20000000000005</c:v>
                </c:pt>
                <c:pt idx="5032">
                  <c:v>291</c:v>
                </c:pt>
                <c:pt idx="5033">
                  <c:v>1677.9999999999998</c:v>
                </c:pt>
                <c:pt idx="5034">
                  <c:v>-322.70000000000005</c:v>
                </c:pt>
                <c:pt idx="5035">
                  <c:v>-297.60000000000002</c:v>
                </c:pt>
                <c:pt idx="5036">
                  <c:v>-69.800000000000011</c:v>
                </c:pt>
                <c:pt idx="5037">
                  <c:v>-61.5</c:v>
                </c:pt>
                <c:pt idx="5038">
                  <c:v>-958.2</c:v>
                </c:pt>
                <c:pt idx="5039">
                  <c:v>-983.4</c:v>
                </c:pt>
                <c:pt idx="5040">
                  <c:v>299.7</c:v>
                </c:pt>
                <c:pt idx="5041">
                  <c:v>291.29999999999995</c:v>
                </c:pt>
                <c:pt idx="5042">
                  <c:v>3745.3</c:v>
                </c:pt>
                <c:pt idx="5043">
                  <c:v>-326.60000000000002</c:v>
                </c:pt>
                <c:pt idx="5044">
                  <c:v>-301.60000000000002</c:v>
                </c:pt>
                <c:pt idx="5045">
                  <c:v>557.80000000000007</c:v>
                </c:pt>
                <c:pt idx="5046">
                  <c:v>-66.5</c:v>
                </c:pt>
                <c:pt idx="5047">
                  <c:v>-57.699999999999996</c:v>
                </c:pt>
                <c:pt idx="5048">
                  <c:v>-1011.3000000000001</c:v>
                </c:pt>
                <c:pt idx="5049">
                  <c:v>-1036.5</c:v>
                </c:pt>
                <c:pt idx="5050">
                  <c:v>311.60000000000002</c:v>
                </c:pt>
                <c:pt idx="5051">
                  <c:v>302.99999999999994</c:v>
                </c:pt>
                <c:pt idx="5052">
                  <c:v>-351.60000000000014</c:v>
                </c:pt>
                <c:pt idx="5053">
                  <c:v>-326</c:v>
                </c:pt>
                <c:pt idx="5054">
                  <c:v>238.50000000000003</c:v>
                </c:pt>
                <c:pt idx="5055">
                  <c:v>-68.3</c:v>
                </c:pt>
                <c:pt idx="5056">
                  <c:v>-59.9</c:v>
                </c:pt>
                <c:pt idx="5057">
                  <c:v>5836.8000000000011</c:v>
                </c:pt>
                <c:pt idx="5058">
                  <c:v>-989.70000000000016</c:v>
                </c:pt>
                <c:pt idx="5059">
                  <c:v>-1014.4000000000002</c:v>
                </c:pt>
                <c:pt idx="5060">
                  <c:v>301</c:v>
                </c:pt>
                <c:pt idx="5061">
                  <c:v>292.3</c:v>
                </c:pt>
                <c:pt idx="5062">
                  <c:v>-323.39999999999998</c:v>
                </c:pt>
                <c:pt idx="5063">
                  <c:v>-298.50000000000006</c:v>
                </c:pt>
                <c:pt idx="5064">
                  <c:v>-67.2</c:v>
                </c:pt>
                <c:pt idx="5065">
                  <c:v>-58.499999999999993</c:v>
                </c:pt>
                <c:pt idx="5066">
                  <c:v>3762.9999999999995</c:v>
                </c:pt>
                <c:pt idx="5067">
                  <c:v>-982.10000000000014</c:v>
                </c:pt>
                <c:pt idx="5068">
                  <c:v>-1006.3999999999999</c:v>
                </c:pt>
                <c:pt idx="5069">
                  <c:v>-1800.7999999999995</c:v>
                </c:pt>
                <c:pt idx="5070">
                  <c:v>296.7</c:v>
                </c:pt>
                <c:pt idx="5071">
                  <c:v>287.7</c:v>
                </c:pt>
                <c:pt idx="5072">
                  <c:v>-304.5</c:v>
                </c:pt>
                <c:pt idx="5073">
                  <c:v>-279.80000000000013</c:v>
                </c:pt>
                <c:pt idx="5074">
                  <c:v>-68.5</c:v>
                </c:pt>
                <c:pt idx="5075">
                  <c:v>-59.800000000000004</c:v>
                </c:pt>
                <c:pt idx="5076">
                  <c:v>-980</c:v>
                </c:pt>
                <c:pt idx="5077">
                  <c:v>-1004.8000000000002</c:v>
                </c:pt>
                <c:pt idx="5078">
                  <c:v>-2567.7000000000003</c:v>
                </c:pt>
                <c:pt idx="5079">
                  <c:v>298.39999999999998</c:v>
                </c:pt>
                <c:pt idx="5080">
                  <c:v>289.59999999999997</c:v>
                </c:pt>
                <c:pt idx="5081">
                  <c:v>2932.5000000000005</c:v>
                </c:pt>
                <c:pt idx="5082">
                  <c:v>-300.79999999999995</c:v>
                </c:pt>
                <c:pt idx="5083">
                  <c:v>-276.10000000000002</c:v>
                </c:pt>
                <c:pt idx="5084">
                  <c:v>-67.900000000000006</c:v>
                </c:pt>
                <c:pt idx="5085">
                  <c:v>-58.699999999999996</c:v>
                </c:pt>
                <c:pt idx="5086">
                  <c:v>-994.00000000000011</c:v>
                </c:pt>
                <c:pt idx="5087">
                  <c:v>-1018.7999999999998</c:v>
                </c:pt>
                <c:pt idx="5088">
                  <c:v>302.39999999999998</c:v>
                </c:pt>
                <c:pt idx="5089">
                  <c:v>293.59999999999997</c:v>
                </c:pt>
                <c:pt idx="5090">
                  <c:v>1399.700000000001</c:v>
                </c:pt>
                <c:pt idx="5091">
                  <c:v>-312.4000000000002</c:v>
                </c:pt>
                <c:pt idx="5092">
                  <c:v>-287.19999999999993</c:v>
                </c:pt>
                <c:pt idx="5093">
                  <c:v>261.2</c:v>
                </c:pt>
                <c:pt idx="5094">
                  <c:v>-64.599999999999994</c:v>
                </c:pt>
                <c:pt idx="5095">
                  <c:v>-54.899999999999991</c:v>
                </c:pt>
                <c:pt idx="5096">
                  <c:v>-1057.3</c:v>
                </c:pt>
                <c:pt idx="5097">
                  <c:v>-1082.8</c:v>
                </c:pt>
                <c:pt idx="5098">
                  <c:v>316.39999999999998</c:v>
                </c:pt>
                <c:pt idx="5099">
                  <c:v>307.10000000000008</c:v>
                </c:pt>
                <c:pt idx="5100">
                  <c:v>-340.80000000000013</c:v>
                </c:pt>
                <c:pt idx="5101">
                  <c:v>-315.09999999999997</c:v>
                </c:pt>
                <c:pt idx="5102">
                  <c:v>667.19999999999993</c:v>
                </c:pt>
                <c:pt idx="5103">
                  <c:v>-66.900000000000006</c:v>
                </c:pt>
                <c:pt idx="5104">
                  <c:v>-58.000000000000007</c:v>
                </c:pt>
                <c:pt idx="5105">
                  <c:v>5871.2</c:v>
                </c:pt>
                <c:pt idx="5106">
                  <c:v>-1031.4000000000001</c:v>
                </c:pt>
                <c:pt idx="5107">
                  <c:v>-1055.8</c:v>
                </c:pt>
                <c:pt idx="5108">
                  <c:v>300.5</c:v>
                </c:pt>
                <c:pt idx="5109">
                  <c:v>290.8</c:v>
                </c:pt>
                <c:pt idx="5110">
                  <c:v>-286.7999999999999</c:v>
                </c:pt>
                <c:pt idx="5111">
                  <c:v>-262.10000000000002</c:v>
                </c:pt>
                <c:pt idx="5112">
                  <c:v>-65.8</c:v>
                </c:pt>
                <c:pt idx="5113">
                  <c:v>-56.300000000000004</c:v>
                </c:pt>
                <c:pt idx="5114">
                  <c:v>8299.8000000000011</c:v>
                </c:pt>
                <c:pt idx="5115">
                  <c:v>-1022.0999999999998</c:v>
                </c:pt>
                <c:pt idx="5116">
                  <c:v>-1045.4999999999998</c:v>
                </c:pt>
                <c:pt idx="5117">
                  <c:v>-1817.4000000000003</c:v>
                </c:pt>
                <c:pt idx="5118">
                  <c:v>292.5</c:v>
                </c:pt>
                <c:pt idx="5119">
                  <c:v>282.8</c:v>
                </c:pt>
                <c:pt idx="5120">
                  <c:v>-283.20000000000005</c:v>
                </c:pt>
                <c:pt idx="5121">
                  <c:v>-259.29999999999984</c:v>
                </c:pt>
                <c:pt idx="5122">
                  <c:v>-61.3</c:v>
                </c:pt>
                <c:pt idx="5123">
                  <c:v>-51.7</c:v>
                </c:pt>
                <c:pt idx="5124">
                  <c:v>-1029.0999999999999</c:v>
                </c:pt>
                <c:pt idx="5125">
                  <c:v>-1053.3000000000002</c:v>
                </c:pt>
                <c:pt idx="5126">
                  <c:v>-1285</c:v>
                </c:pt>
                <c:pt idx="5127">
                  <c:v>296.10000000000002</c:v>
                </c:pt>
                <c:pt idx="5128">
                  <c:v>286.39999999999998</c:v>
                </c:pt>
                <c:pt idx="5129">
                  <c:v>1061.4999999999998</c:v>
                </c:pt>
                <c:pt idx="5130">
                  <c:v>-267.39999999999992</c:v>
                </c:pt>
                <c:pt idx="5131">
                  <c:v>-243.79999999999987</c:v>
                </c:pt>
                <c:pt idx="5132">
                  <c:v>-59.3</c:v>
                </c:pt>
                <c:pt idx="5133">
                  <c:v>-49.5</c:v>
                </c:pt>
                <c:pt idx="5134">
                  <c:v>-1030.7</c:v>
                </c:pt>
                <c:pt idx="5135">
                  <c:v>-1054.3000000000002</c:v>
                </c:pt>
                <c:pt idx="5136">
                  <c:v>294.8</c:v>
                </c:pt>
                <c:pt idx="5137">
                  <c:v>284.8</c:v>
                </c:pt>
                <c:pt idx="5138">
                  <c:v>3224.2000000000003</c:v>
                </c:pt>
                <c:pt idx="5139">
                  <c:v>-271.7</c:v>
                </c:pt>
                <c:pt idx="5140">
                  <c:v>-248.3</c:v>
                </c:pt>
                <c:pt idx="5141">
                  <c:v>546.19999999999993</c:v>
                </c:pt>
                <c:pt idx="5142">
                  <c:v>-53.900000000000006</c:v>
                </c:pt>
                <c:pt idx="5143">
                  <c:v>-43.5</c:v>
                </c:pt>
                <c:pt idx="5144">
                  <c:v>-1086.5000000000002</c:v>
                </c:pt>
                <c:pt idx="5145">
                  <c:v>-1110.3999999999999</c:v>
                </c:pt>
                <c:pt idx="5146">
                  <c:v>305.60000000000002</c:v>
                </c:pt>
                <c:pt idx="5147">
                  <c:v>295.40000000000003</c:v>
                </c:pt>
                <c:pt idx="5148">
                  <c:v>-299.09999999999997</c:v>
                </c:pt>
                <c:pt idx="5149">
                  <c:v>-274.7</c:v>
                </c:pt>
                <c:pt idx="5150">
                  <c:v>215.79999999999998</c:v>
                </c:pt>
                <c:pt idx="5151">
                  <c:v>-59.20000000000001</c:v>
                </c:pt>
                <c:pt idx="5152">
                  <c:v>-49.199999999999996</c:v>
                </c:pt>
                <c:pt idx="5153">
                  <c:v>7662.9999999999991</c:v>
                </c:pt>
                <c:pt idx="5154">
                  <c:v>-1073.1999999999998</c:v>
                </c:pt>
                <c:pt idx="5155">
                  <c:v>-1095.5999999999999</c:v>
                </c:pt>
                <c:pt idx="5156">
                  <c:v>289.30000000000007</c:v>
                </c:pt>
                <c:pt idx="5157">
                  <c:v>278.89999999999998</c:v>
                </c:pt>
                <c:pt idx="5158">
                  <c:v>-272.89999999999998</c:v>
                </c:pt>
                <c:pt idx="5159">
                  <c:v>-250.1</c:v>
                </c:pt>
                <c:pt idx="5160">
                  <c:v>-50.5</c:v>
                </c:pt>
                <c:pt idx="5161">
                  <c:v>-40.300000000000004</c:v>
                </c:pt>
                <c:pt idx="5162">
                  <c:v>5746.4</c:v>
                </c:pt>
                <c:pt idx="5163">
                  <c:v>-1070.3</c:v>
                </c:pt>
                <c:pt idx="5164">
                  <c:v>-1091.8</c:v>
                </c:pt>
                <c:pt idx="5165">
                  <c:v>-1196.7000000000003</c:v>
                </c:pt>
                <c:pt idx="5166">
                  <c:v>281.7</c:v>
                </c:pt>
                <c:pt idx="5167">
                  <c:v>271.40000000000003</c:v>
                </c:pt>
                <c:pt idx="5168">
                  <c:v>-265.30000000000007</c:v>
                </c:pt>
                <c:pt idx="5169">
                  <c:v>-243.29999999999998</c:v>
                </c:pt>
                <c:pt idx="5170">
                  <c:v>-46.300000000000004</c:v>
                </c:pt>
                <c:pt idx="5171">
                  <c:v>-35.9</c:v>
                </c:pt>
                <c:pt idx="5172">
                  <c:v>-1076.5</c:v>
                </c:pt>
                <c:pt idx="5173">
                  <c:v>-1098.8999999999996</c:v>
                </c:pt>
                <c:pt idx="5174">
                  <c:v>-1749.1999999999996</c:v>
                </c:pt>
                <c:pt idx="5175">
                  <c:v>288.10000000000002</c:v>
                </c:pt>
                <c:pt idx="5176">
                  <c:v>277.29999999999995</c:v>
                </c:pt>
                <c:pt idx="5177">
                  <c:v>3239.7000000000003</c:v>
                </c:pt>
                <c:pt idx="5178">
                  <c:v>-242.59999999999997</c:v>
                </c:pt>
                <c:pt idx="5179">
                  <c:v>-221.40000000000018</c:v>
                </c:pt>
                <c:pt idx="5180">
                  <c:v>-44.6</c:v>
                </c:pt>
                <c:pt idx="5181">
                  <c:v>-33.9</c:v>
                </c:pt>
                <c:pt idx="5182">
                  <c:v>-1057</c:v>
                </c:pt>
                <c:pt idx="5183">
                  <c:v>-1078.8</c:v>
                </c:pt>
                <c:pt idx="5184">
                  <c:v>282.2</c:v>
                </c:pt>
                <c:pt idx="5185">
                  <c:v>271.8</c:v>
                </c:pt>
                <c:pt idx="5186">
                  <c:v>959.49999999999989</c:v>
                </c:pt>
                <c:pt idx="5187">
                  <c:v>-247.59999999999994</c:v>
                </c:pt>
                <c:pt idx="5188">
                  <c:v>-226.59999999999985</c:v>
                </c:pt>
                <c:pt idx="5189">
                  <c:v>99.000000000000014</c:v>
                </c:pt>
                <c:pt idx="5190">
                  <c:v>-37.100000000000009</c:v>
                </c:pt>
                <c:pt idx="5191">
                  <c:v>-26</c:v>
                </c:pt>
                <c:pt idx="5192">
                  <c:v>-1125.2</c:v>
                </c:pt>
                <c:pt idx="5193">
                  <c:v>-1146.8999999999996</c:v>
                </c:pt>
                <c:pt idx="5194">
                  <c:v>293.5</c:v>
                </c:pt>
                <c:pt idx="5195">
                  <c:v>282.59999999999997</c:v>
                </c:pt>
                <c:pt idx="5196">
                  <c:v>-277</c:v>
                </c:pt>
                <c:pt idx="5197">
                  <c:v>-254.39999999999992</c:v>
                </c:pt>
                <c:pt idx="5198">
                  <c:v>520.19999999999993</c:v>
                </c:pt>
                <c:pt idx="5199">
                  <c:v>-45.300000000000004</c:v>
                </c:pt>
                <c:pt idx="5200">
                  <c:v>-34.5</c:v>
                </c:pt>
                <c:pt idx="5201">
                  <c:v>6117.4000000000005</c:v>
                </c:pt>
                <c:pt idx="5202">
                  <c:v>-1118.0999999999999</c:v>
                </c:pt>
                <c:pt idx="5203">
                  <c:v>-1138.6000000000004</c:v>
                </c:pt>
                <c:pt idx="5204">
                  <c:v>279.50000000000006</c:v>
                </c:pt>
                <c:pt idx="5205">
                  <c:v>268.40000000000003</c:v>
                </c:pt>
                <c:pt idx="5206">
                  <c:v>-250.8000000000001</c:v>
                </c:pt>
                <c:pt idx="5207">
                  <c:v>-229.59999999999994</c:v>
                </c:pt>
                <c:pt idx="5208">
                  <c:v>-37.5</c:v>
                </c:pt>
                <c:pt idx="5209">
                  <c:v>-26.3</c:v>
                </c:pt>
                <c:pt idx="5210">
                  <c:v>7488.2000000000007</c:v>
                </c:pt>
                <c:pt idx="5211">
                  <c:v>-1111.3</c:v>
                </c:pt>
                <c:pt idx="5212">
                  <c:v>-1129.8999999999999</c:v>
                </c:pt>
                <c:pt idx="5213">
                  <c:v>-1974.5999999999995</c:v>
                </c:pt>
                <c:pt idx="5214">
                  <c:v>266.20000000000005</c:v>
                </c:pt>
                <c:pt idx="5215">
                  <c:v>255.29999999999998</c:v>
                </c:pt>
                <c:pt idx="5216">
                  <c:v>-245.4</c:v>
                </c:pt>
                <c:pt idx="5217">
                  <c:v>-225.80000000000004</c:v>
                </c:pt>
                <c:pt idx="5218">
                  <c:v>-29.400000000000002</c:v>
                </c:pt>
                <c:pt idx="5219">
                  <c:v>-18.300000000000004</c:v>
                </c:pt>
                <c:pt idx="5220">
                  <c:v>-1105.9000000000001</c:v>
                </c:pt>
                <c:pt idx="5221">
                  <c:v>-1126.3000000000002</c:v>
                </c:pt>
                <c:pt idx="5222">
                  <c:v>-1452.7999999999997</c:v>
                </c:pt>
                <c:pt idx="5223">
                  <c:v>274.8</c:v>
                </c:pt>
                <c:pt idx="5224">
                  <c:v>263.5</c:v>
                </c:pt>
                <c:pt idx="5225">
                  <c:v>504.90000000000066</c:v>
                </c:pt>
                <c:pt idx="5226">
                  <c:v>-222.39999999999998</c:v>
                </c:pt>
                <c:pt idx="5227">
                  <c:v>-202.89999999999995</c:v>
                </c:pt>
                <c:pt idx="5228">
                  <c:v>-30.500000000000004</c:v>
                </c:pt>
                <c:pt idx="5229">
                  <c:v>-19.399999999999995</c:v>
                </c:pt>
                <c:pt idx="5230">
                  <c:v>-1090.9999999999998</c:v>
                </c:pt>
                <c:pt idx="5231">
                  <c:v>-1111</c:v>
                </c:pt>
                <c:pt idx="5232">
                  <c:v>271.39999999999992</c:v>
                </c:pt>
                <c:pt idx="5233">
                  <c:v>260.3</c:v>
                </c:pt>
                <c:pt idx="5234">
                  <c:v>2670.7999999999993</c:v>
                </c:pt>
                <c:pt idx="5235">
                  <c:v>-225.30000000000004</c:v>
                </c:pt>
                <c:pt idx="5236">
                  <c:v>-206.39999999999995</c:v>
                </c:pt>
                <c:pt idx="5237">
                  <c:v>367.90000000000003</c:v>
                </c:pt>
                <c:pt idx="5238">
                  <c:v>-24.099999999999998</c:v>
                </c:pt>
                <c:pt idx="5239">
                  <c:v>-12.4</c:v>
                </c:pt>
                <c:pt idx="5240">
                  <c:v>-1145.4000000000001</c:v>
                </c:pt>
                <c:pt idx="5241">
                  <c:v>-1165.5</c:v>
                </c:pt>
                <c:pt idx="5242">
                  <c:v>280.89999999999992</c:v>
                </c:pt>
                <c:pt idx="5243">
                  <c:v>269.30000000000007</c:v>
                </c:pt>
                <c:pt idx="5244">
                  <c:v>-253.69999999999993</c:v>
                </c:pt>
                <c:pt idx="5245">
                  <c:v>-232.99999999999986</c:v>
                </c:pt>
                <c:pt idx="5246">
                  <c:v>69.8</c:v>
                </c:pt>
                <c:pt idx="5247">
                  <c:v>-33.300000000000004</c:v>
                </c:pt>
                <c:pt idx="5248">
                  <c:v>-22.099999999999998</c:v>
                </c:pt>
                <c:pt idx="5249">
                  <c:v>6358.4000000000005</c:v>
                </c:pt>
                <c:pt idx="5250">
                  <c:v>-1144.7999999999997</c:v>
                </c:pt>
                <c:pt idx="5251">
                  <c:v>-1163.0999999999999</c:v>
                </c:pt>
                <c:pt idx="5252">
                  <c:v>267.7</c:v>
                </c:pt>
                <c:pt idx="5253">
                  <c:v>256.2</c:v>
                </c:pt>
                <c:pt idx="5254">
                  <c:v>-242.69999999999996</c:v>
                </c:pt>
                <c:pt idx="5255">
                  <c:v>-223.60000000000005</c:v>
                </c:pt>
                <c:pt idx="5256">
                  <c:v>-22.600000000000009</c:v>
                </c:pt>
                <c:pt idx="5257">
                  <c:v>-10.799999999999999</c:v>
                </c:pt>
                <c:pt idx="5258">
                  <c:v>5362.8</c:v>
                </c:pt>
                <c:pt idx="5259">
                  <c:v>-1140.3999999999999</c:v>
                </c:pt>
                <c:pt idx="5260">
                  <c:v>-1157.5999999999999</c:v>
                </c:pt>
                <c:pt idx="5261">
                  <c:v>-1435.5999999999995</c:v>
                </c:pt>
                <c:pt idx="5262">
                  <c:v>258.5</c:v>
                </c:pt>
                <c:pt idx="5263">
                  <c:v>246.99999999999997</c:v>
                </c:pt>
                <c:pt idx="5264">
                  <c:v>-225.69999999999996</c:v>
                </c:pt>
                <c:pt idx="5265">
                  <c:v>-207.29999999999995</c:v>
                </c:pt>
                <c:pt idx="5266">
                  <c:v>-20.199999999999996</c:v>
                </c:pt>
                <c:pt idx="5267">
                  <c:v>-8.6999999999999957</c:v>
                </c:pt>
                <c:pt idx="5268">
                  <c:v>-1130.8</c:v>
                </c:pt>
                <c:pt idx="5269">
                  <c:v>-1149.9000000000001</c:v>
                </c:pt>
                <c:pt idx="5270">
                  <c:v>-2044.1</c:v>
                </c:pt>
                <c:pt idx="5271">
                  <c:v>268</c:v>
                </c:pt>
                <c:pt idx="5272">
                  <c:v>256.39999999999998</c:v>
                </c:pt>
                <c:pt idx="5273">
                  <c:v>3311.4999999999995</c:v>
                </c:pt>
                <c:pt idx="5274">
                  <c:v>-204.79999999999995</c:v>
                </c:pt>
                <c:pt idx="5275">
                  <c:v>-186.80000000000007</c:v>
                </c:pt>
                <c:pt idx="5276">
                  <c:v>-17.800000000000004</c:v>
                </c:pt>
                <c:pt idx="5277">
                  <c:v>-5.9000000000000048</c:v>
                </c:pt>
                <c:pt idx="5278">
                  <c:v>-1122.8</c:v>
                </c:pt>
                <c:pt idx="5279">
                  <c:v>-1141.2</c:v>
                </c:pt>
                <c:pt idx="5280">
                  <c:v>263.8</c:v>
                </c:pt>
                <c:pt idx="5281">
                  <c:v>252.20000000000002</c:v>
                </c:pt>
                <c:pt idx="5282">
                  <c:v>689.599999999999</c:v>
                </c:pt>
                <c:pt idx="5283">
                  <c:v>-216.29999999999998</c:v>
                </c:pt>
                <c:pt idx="5284">
                  <c:v>-199.00000000000014</c:v>
                </c:pt>
                <c:pt idx="5285">
                  <c:v>-97.40000000000002</c:v>
                </c:pt>
                <c:pt idx="5286">
                  <c:v>-5.7000000000000046</c:v>
                </c:pt>
                <c:pt idx="5287">
                  <c:v>7.0000000000000115</c:v>
                </c:pt>
                <c:pt idx="5288">
                  <c:v>-1236</c:v>
                </c:pt>
                <c:pt idx="5289">
                  <c:v>-1254.6999999999996</c:v>
                </c:pt>
                <c:pt idx="5290">
                  <c:v>280.79999999999995</c:v>
                </c:pt>
                <c:pt idx="5291">
                  <c:v>268.30000000000007</c:v>
                </c:pt>
                <c:pt idx="5292">
                  <c:v>-259.3</c:v>
                </c:pt>
                <c:pt idx="5293">
                  <c:v>-239.79999999999995</c:v>
                </c:pt>
                <c:pt idx="5294">
                  <c:v>391</c:v>
                </c:pt>
                <c:pt idx="5295">
                  <c:v>-16.800000000000004</c:v>
                </c:pt>
                <c:pt idx="5296">
                  <c:v>-4.6000000000000041</c:v>
                </c:pt>
                <c:pt idx="5297">
                  <c:v>7059.2</c:v>
                </c:pt>
                <c:pt idx="5298">
                  <c:v>-1228.3000000000002</c:v>
                </c:pt>
                <c:pt idx="5299">
                  <c:v>-1245.1000000000001</c:v>
                </c:pt>
                <c:pt idx="5300">
                  <c:v>262.7</c:v>
                </c:pt>
                <c:pt idx="5301">
                  <c:v>250.00000000000003</c:v>
                </c:pt>
                <c:pt idx="5302">
                  <c:v>-224.49999999999997</c:v>
                </c:pt>
                <c:pt idx="5303">
                  <c:v>-206.79999999999995</c:v>
                </c:pt>
                <c:pt idx="5304">
                  <c:v>-6.4000000000000057</c:v>
                </c:pt>
                <c:pt idx="5305">
                  <c:v>6.3</c:v>
                </c:pt>
                <c:pt idx="5306">
                  <c:v>7571.0999999999995</c:v>
                </c:pt>
                <c:pt idx="5307">
                  <c:v>-1212.2000000000003</c:v>
                </c:pt>
                <c:pt idx="5308">
                  <c:v>-1225.9000000000001</c:v>
                </c:pt>
                <c:pt idx="5309">
                  <c:v>-2106.1</c:v>
                </c:pt>
                <c:pt idx="5310">
                  <c:v>239.69999999999993</c:v>
                </c:pt>
                <c:pt idx="5311">
                  <c:v>227.20000000000002</c:v>
                </c:pt>
                <c:pt idx="5312">
                  <c:v>-193.39999999999998</c:v>
                </c:pt>
                <c:pt idx="5313">
                  <c:v>-177.7999999999999</c:v>
                </c:pt>
                <c:pt idx="5314">
                  <c:v>1.8000000000000016</c:v>
                </c:pt>
                <c:pt idx="5315">
                  <c:v>14.499999999999996</c:v>
                </c:pt>
                <c:pt idx="5316">
                  <c:v>-1178</c:v>
                </c:pt>
                <c:pt idx="5317">
                  <c:v>-1194.3000000000002</c:v>
                </c:pt>
                <c:pt idx="5318">
                  <c:v>-1665.8000000000002</c:v>
                </c:pt>
                <c:pt idx="5319">
                  <c:v>251.29999999999998</c:v>
                </c:pt>
                <c:pt idx="5320">
                  <c:v>238.80000000000004</c:v>
                </c:pt>
                <c:pt idx="5321">
                  <c:v>105.70000000000022</c:v>
                </c:pt>
                <c:pt idx="5322">
                  <c:v>-178.89999999999998</c:v>
                </c:pt>
                <c:pt idx="5323">
                  <c:v>-163.39999999999989</c:v>
                </c:pt>
                <c:pt idx="5324">
                  <c:v>-0.9000000000000008</c:v>
                </c:pt>
                <c:pt idx="5325">
                  <c:v>12.100000000000005</c:v>
                </c:pt>
                <c:pt idx="5326">
                  <c:v>-1177.5</c:v>
                </c:pt>
                <c:pt idx="5327">
                  <c:v>-1194.0999999999999</c:v>
                </c:pt>
                <c:pt idx="5328">
                  <c:v>253.09999999999997</c:v>
                </c:pt>
                <c:pt idx="5329">
                  <c:v>240.59999999999997</c:v>
                </c:pt>
                <c:pt idx="5330">
                  <c:v>2577.0000000000005</c:v>
                </c:pt>
                <c:pt idx="5331">
                  <c:v>-191.8</c:v>
                </c:pt>
                <c:pt idx="5332">
                  <c:v>-176.30000000000013</c:v>
                </c:pt>
                <c:pt idx="5333">
                  <c:v>219.39999999999998</c:v>
                </c:pt>
                <c:pt idx="5334">
                  <c:v>9.0999999999999908</c:v>
                </c:pt>
                <c:pt idx="5335">
                  <c:v>22.699999999999992</c:v>
                </c:pt>
                <c:pt idx="5336">
                  <c:v>-1277.5000000000002</c:v>
                </c:pt>
                <c:pt idx="5337">
                  <c:v>-1294.3000000000002</c:v>
                </c:pt>
                <c:pt idx="5338">
                  <c:v>270.09999999999997</c:v>
                </c:pt>
                <c:pt idx="5339">
                  <c:v>256.79999999999995</c:v>
                </c:pt>
                <c:pt idx="5340">
                  <c:v>-236.50000000000003</c:v>
                </c:pt>
                <c:pt idx="5341">
                  <c:v>-218.9</c:v>
                </c:pt>
                <c:pt idx="5342">
                  <c:v>-116.59999999999995</c:v>
                </c:pt>
                <c:pt idx="5343">
                  <c:v>-2.9000000000000026</c:v>
                </c:pt>
                <c:pt idx="5344">
                  <c:v>10.100000000000003</c:v>
                </c:pt>
                <c:pt idx="5345">
                  <c:v>7861.3</c:v>
                </c:pt>
                <c:pt idx="5346">
                  <c:v>-1273.8</c:v>
                </c:pt>
                <c:pt idx="5347">
                  <c:v>-1287.5</c:v>
                </c:pt>
                <c:pt idx="5348">
                  <c:v>245.00000000000006</c:v>
                </c:pt>
                <c:pt idx="5349">
                  <c:v>231.29999999999995</c:v>
                </c:pt>
                <c:pt idx="5350">
                  <c:v>-200</c:v>
                </c:pt>
                <c:pt idx="5351">
                  <c:v>-184.99999999999997</c:v>
                </c:pt>
                <c:pt idx="5352">
                  <c:v>15.099999999999996</c:v>
                </c:pt>
                <c:pt idx="5353">
                  <c:v>28.600000000000009</c:v>
                </c:pt>
                <c:pt idx="5354">
                  <c:v>7459.7999999999984</c:v>
                </c:pt>
                <c:pt idx="5355">
                  <c:v>-1260.6999999999998</c:v>
                </c:pt>
                <c:pt idx="5356">
                  <c:v>-1272.3000000000002</c:v>
                </c:pt>
                <c:pt idx="5357">
                  <c:v>-1412.3000000000002</c:v>
                </c:pt>
                <c:pt idx="5358">
                  <c:v>225.99999999999997</c:v>
                </c:pt>
                <c:pt idx="5359">
                  <c:v>212.49999999999994</c:v>
                </c:pt>
                <c:pt idx="5360">
                  <c:v>-171.70000000000005</c:v>
                </c:pt>
                <c:pt idx="5361">
                  <c:v>-158.50000000000009</c:v>
                </c:pt>
                <c:pt idx="5362">
                  <c:v>21.399999999999981</c:v>
                </c:pt>
                <c:pt idx="5363">
                  <c:v>35.1</c:v>
                </c:pt>
                <c:pt idx="5364">
                  <c:v>-1233.9999999999995</c:v>
                </c:pt>
                <c:pt idx="5365">
                  <c:v>-1247.7999999999997</c:v>
                </c:pt>
                <c:pt idx="5366">
                  <c:v>-1973.3</c:v>
                </c:pt>
                <c:pt idx="5367">
                  <c:v>238.89999999999992</c:v>
                </c:pt>
                <c:pt idx="5368">
                  <c:v>225.39999999999995</c:v>
                </c:pt>
                <c:pt idx="5369">
                  <c:v>2850.5000000000005</c:v>
                </c:pt>
                <c:pt idx="5370">
                  <c:v>-154.80000000000004</c:v>
                </c:pt>
                <c:pt idx="5371">
                  <c:v>-141.90000000000003</c:v>
                </c:pt>
                <c:pt idx="5372">
                  <c:v>22.29999999999999</c:v>
                </c:pt>
                <c:pt idx="5373">
                  <c:v>36</c:v>
                </c:pt>
                <c:pt idx="5374">
                  <c:v>-1231.6000000000001</c:v>
                </c:pt>
                <c:pt idx="5375">
                  <c:v>-1245.3</c:v>
                </c:pt>
                <c:pt idx="5376">
                  <c:v>237</c:v>
                </c:pt>
                <c:pt idx="5377">
                  <c:v>223.49999999999994</c:v>
                </c:pt>
                <c:pt idx="5378">
                  <c:v>50</c:v>
                </c:pt>
                <c:pt idx="5379">
                  <c:v>-171.3</c:v>
                </c:pt>
                <c:pt idx="5380">
                  <c:v>-159.00000000000011</c:v>
                </c:pt>
                <c:pt idx="5381">
                  <c:v>-414.90000000000009</c:v>
                </c:pt>
                <c:pt idx="5382">
                  <c:v>35.899999999999991</c:v>
                </c:pt>
                <c:pt idx="5383">
                  <c:v>50.699999999999989</c:v>
                </c:pt>
                <c:pt idx="5384">
                  <c:v>-1368.8</c:v>
                </c:pt>
                <c:pt idx="5385">
                  <c:v>-1382.8</c:v>
                </c:pt>
                <c:pt idx="5386">
                  <c:v>258.39999999999998</c:v>
                </c:pt>
                <c:pt idx="5387">
                  <c:v>243.79999999999995</c:v>
                </c:pt>
                <c:pt idx="5388">
                  <c:v>-225.70000000000002</c:v>
                </c:pt>
                <c:pt idx="5389">
                  <c:v>-210.69999999999987</c:v>
                </c:pt>
                <c:pt idx="5390">
                  <c:v>165.40000000000018</c:v>
                </c:pt>
                <c:pt idx="5391">
                  <c:v>22.400000000000013</c:v>
                </c:pt>
                <c:pt idx="5392">
                  <c:v>36.599999999999994</c:v>
                </c:pt>
                <c:pt idx="5393">
                  <c:v>9638.8000000000011</c:v>
                </c:pt>
                <c:pt idx="5394">
                  <c:v>-1364.5999999999997</c:v>
                </c:pt>
                <c:pt idx="5395">
                  <c:v>-1375.5999999999997</c:v>
                </c:pt>
                <c:pt idx="5396">
                  <c:v>232.7</c:v>
                </c:pt>
                <c:pt idx="5397">
                  <c:v>217.70000000000005</c:v>
                </c:pt>
                <c:pt idx="5398">
                  <c:v>-182.20000000000005</c:v>
                </c:pt>
                <c:pt idx="5399">
                  <c:v>-170.10000000000005</c:v>
                </c:pt>
                <c:pt idx="5400">
                  <c:v>39.899999999999984</c:v>
                </c:pt>
                <c:pt idx="5401">
                  <c:v>54.600000000000023</c:v>
                </c:pt>
                <c:pt idx="5402">
                  <c:v>9492.9</c:v>
                </c:pt>
                <c:pt idx="5403">
                  <c:v>-1344.8</c:v>
                </c:pt>
                <c:pt idx="5404">
                  <c:v>-1351.3000000000002</c:v>
                </c:pt>
                <c:pt idx="5405">
                  <c:v>-1844.3000000000002</c:v>
                </c:pt>
                <c:pt idx="5406">
                  <c:v>197.4</c:v>
                </c:pt>
                <c:pt idx="5407">
                  <c:v>182.8</c:v>
                </c:pt>
                <c:pt idx="5408">
                  <c:v>-143.69999999999993</c:v>
                </c:pt>
                <c:pt idx="5409">
                  <c:v>-134.99999999999997</c:v>
                </c:pt>
                <c:pt idx="5410">
                  <c:v>56.999999999999986</c:v>
                </c:pt>
                <c:pt idx="5411">
                  <c:v>71.600000000000023</c:v>
                </c:pt>
                <c:pt idx="5412">
                  <c:v>-1302.7</c:v>
                </c:pt>
                <c:pt idx="5413">
                  <c:v>-1312.3000000000002</c:v>
                </c:pt>
                <c:pt idx="5414">
                  <c:v>-1467.3999999999999</c:v>
                </c:pt>
                <c:pt idx="5415">
                  <c:v>211.69999999999996</c:v>
                </c:pt>
                <c:pt idx="5416">
                  <c:v>197.20000000000002</c:v>
                </c:pt>
                <c:pt idx="5417">
                  <c:v>-663.1000000000007</c:v>
                </c:pt>
                <c:pt idx="5418">
                  <c:v>-124.2</c:v>
                </c:pt>
                <c:pt idx="5419">
                  <c:v>-115.89999999999998</c:v>
                </c:pt>
                <c:pt idx="5420">
                  <c:v>56.59999999999998</c:v>
                </c:pt>
                <c:pt idx="5421">
                  <c:v>71.59999999999998</c:v>
                </c:pt>
                <c:pt idx="5422">
                  <c:v>-1298.4000000000001</c:v>
                </c:pt>
                <c:pt idx="5423">
                  <c:v>-1307.6000000000001</c:v>
                </c:pt>
                <c:pt idx="5424">
                  <c:v>209.69999999999996</c:v>
                </c:pt>
                <c:pt idx="5425">
                  <c:v>194.9</c:v>
                </c:pt>
                <c:pt idx="5426">
                  <c:v>2864.7999999999997</c:v>
                </c:pt>
                <c:pt idx="5427">
                  <c:v>-139.00000000000006</c:v>
                </c:pt>
                <c:pt idx="5428">
                  <c:v>-132.00000000000017</c:v>
                </c:pt>
                <c:pt idx="5429">
                  <c:v>-227.69999999999993</c:v>
                </c:pt>
                <c:pt idx="5430">
                  <c:v>75.899999999999991</c:v>
                </c:pt>
                <c:pt idx="5431">
                  <c:v>91.999999999999986</c:v>
                </c:pt>
                <c:pt idx="5432">
                  <c:v>-1437.8999999999999</c:v>
                </c:pt>
                <c:pt idx="5433">
                  <c:v>-1446.7000000000003</c:v>
                </c:pt>
                <c:pt idx="5434">
                  <c:v>225.40000000000003</c:v>
                </c:pt>
                <c:pt idx="5435">
                  <c:v>209.7</c:v>
                </c:pt>
                <c:pt idx="5436">
                  <c:v>-194.09999999999994</c:v>
                </c:pt>
                <c:pt idx="5437">
                  <c:v>-184.19999999999996</c:v>
                </c:pt>
                <c:pt idx="5438">
                  <c:v>-557.49999999999989</c:v>
                </c:pt>
                <c:pt idx="5439">
                  <c:v>61.100000000000023</c:v>
                </c:pt>
                <c:pt idx="5440">
                  <c:v>76.800000000000026</c:v>
                </c:pt>
                <c:pt idx="5441">
                  <c:v>9411.7000000000025</c:v>
                </c:pt>
                <c:pt idx="5442">
                  <c:v>-1436.3000000000002</c:v>
                </c:pt>
                <c:pt idx="5443">
                  <c:v>-1441.2999999999997</c:v>
                </c:pt>
                <c:pt idx="5444">
                  <c:v>192.9</c:v>
                </c:pt>
                <c:pt idx="5445">
                  <c:v>176.70000000000002</c:v>
                </c:pt>
                <c:pt idx="5446">
                  <c:v>-147.40000000000006</c:v>
                </c:pt>
                <c:pt idx="5447">
                  <c:v>-141.20000000000005</c:v>
                </c:pt>
                <c:pt idx="5448">
                  <c:v>85.899999999999977</c:v>
                </c:pt>
                <c:pt idx="5449">
                  <c:v>102.2</c:v>
                </c:pt>
                <c:pt idx="5450">
                  <c:v>9670.9</c:v>
                </c:pt>
                <c:pt idx="5451">
                  <c:v>-1419.6999999999998</c:v>
                </c:pt>
                <c:pt idx="5452">
                  <c:v>-1421.4</c:v>
                </c:pt>
                <c:pt idx="5453">
                  <c:v>-1252</c:v>
                </c:pt>
                <c:pt idx="5454">
                  <c:v>166.6</c:v>
                </c:pt>
                <c:pt idx="5455">
                  <c:v>150.80000000000001</c:v>
                </c:pt>
                <c:pt idx="5456">
                  <c:v>-113.40000000000008</c:v>
                </c:pt>
                <c:pt idx="5457">
                  <c:v>-109.59999999999997</c:v>
                </c:pt>
                <c:pt idx="5458">
                  <c:v>96.100000000000009</c:v>
                </c:pt>
                <c:pt idx="5459">
                  <c:v>111.99999999999999</c:v>
                </c:pt>
                <c:pt idx="5460">
                  <c:v>-1377.7</c:v>
                </c:pt>
                <c:pt idx="5461">
                  <c:v>-1382.1999999999998</c:v>
                </c:pt>
                <c:pt idx="5462">
                  <c:v>-1830.8999999999996</c:v>
                </c:pt>
                <c:pt idx="5463">
                  <c:v>182.09999999999997</c:v>
                </c:pt>
                <c:pt idx="5464">
                  <c:v>166.59999999999997</c:v>
                </c:pt>
                <c:pt idx="5465">
                  <c:v>2521.6000000000008</c:v>
                </c:pt>
                <c:pt idx="5466">
                  <c:v>-92.999999999999972</c:v>
                </c:pt>
                <c:pt idx="5467">
                  <c:v>-89.500000000000043</c:v>
                </c:pt>
                <c:pt idx="5468">
                  <c:v>95.199999999999974</c:v>
                </c:pt>
                <c:pt idx="5469">
                  <c:v>111.3</c:v>
                </c:pt>
                <c:pt idx="5470">
                  <c:v>-1367.3999999999996</c:v>
                </c:pt>
                <c:pt idx="5471">
                  <c:v>-1371.6999999999998</c:v>
                </c:pt>
                <c:pt idx="5472">
                  <c:v>178.79999999999998</c:v>
                </c:pt>
                <c:pt idx="5473">
                  <c:v>163</c:v>
                </c:pt>
                <c:pt idx="5474">
                  <c:v>-857.90000000000009</c:v>
                </c:pt>
                <c:pt idx="5475">
                  <c:v>-112.30000000000011</c:v>
                </c:pt>
                <c:pt idx="5476">
                  <c:v>-109.60000000000001</c:v>
                </c:pt>
                <c:pt idx="5477">
                  <c:v>-962.1</c:v>
                </c:pt>
                <c:pt idx="5478">
                  <c:v>112.1</c:v>
                </c:pt>
                <c:pt idx="5479">
                  <c:v>129.29999999999995</c:v>
                </c:pt>
                <c:pt idx="5480">
                  <c:v>-1516.3</c:v>
                </c:pt>
                <c:pt idx="5481">
                  <c:v>-1520.5</c:v>
                </c:pt>
                <c:pt idx="5482">
                  <c:v>199.3</c:v>
                </c:pt>
                <c:pt idx="5483">
                  <c:v>182.4</c:v>
                </c:pt>
                <c:pt idx="5484">
                  <c:v>-173.90000000000012</c:v>
                </c:pt>
                <c:pt idx="5485">
                  <c:v>-168.3</c:v>
                </c:pt>
                <c:pt idx="5486">
                  <c:v>-409.89999999999992</c:v>
                </c:pt>
                <c:pt idx="5487">
                  <c:v>96.999999999999972</c:v>
                </c:pt>
                <c:pt idx="5488">
                  <c:v>113.50000000000001</c:v>
                </c:pt>
                <c:pt idx="5489">
                  <c:v>15263.399999999998</c:v>
                </c:pt>
                <c:pt idx="5490">
                  <c:v>-1508.4</c:v>
                </c:pt>
                <c:pt idx="5491">
                  <c:v>-1507.4</c:v>
                </c:pt>
                <c:pt idx="5492">
                  <c:v>155.5</c:v>
                </c:pt>
                <c:pt idx="5493">
                  <c:v>137.9</c:v>
                </c:pt>
                <c:pt idx="5494">
                  <c:v>-111.10000000000002</c:v>
                </c:pt>
                <c:pt idx="5495">
                  <c:v>-110.79999999999997</c:v>
                </c:pt>
                <c:pt idx="5496">
                  <c:v>129.89999999999998</c:v>
                </c:pt>
                <c:pt idx="5497">
                  <c:v>147.30000000000004</c:v>
                </c:pt>
                <c:pt idx="5498">
                  <c:v>14344.299999999997</c:v>
                </c:pt>
                <c:pt idx="5499">
                  <c:v>-1489.5</c:v>
                </c:pt>
                <c:pt idx="5500">
                  <c:v>-1480.8999999999999</c:v>
                </c:pt>
                <c:pt idx="5501">
                  <c:v>-878.79999999999984</c:v>
                </c:pt>
                <c:pt idx="5502">
                  <c:v>100.19999999999997</c:v>
                </c:pt>
                <c:pt idx="5503">
                  <c:v>83.500000000000014</c:v>
                </c:pt>
                <c:pt idx="5504">
                  <c:v>-117.3</c:v>
                </c:pt>
                <c:pt idx="5505">
                  <c:v>-123.90000000000008</c:v>
                </c:pt>
                <c:pt idx="5506">
                  <c:v>179.10000000000002</c:v>
                </c:pt>
                <c:pt idx="5507">
                  <c:v>195.99999999999997</c:v>
                </c:pt>
                <c:pt idx="5508">
                  <c:v>-1471.4999999999998</c:v>
                </c:pt>
                <c:pt idx="5509">
                  <c:v>-1465.6999999999998</c:v>
                </c:pt>
                <c:pt idx="5510">
                  <c:v>-594</c:v>
                </c:pt>
                <c:pt idx="5511">
                  <c:v>115.7</c:v>
                </c:pt>
                <c:pt idx="5512">
                  <c:v>98.600000000000023</c:v>
                </c:pt>
                <c:pt idx="5513">
                  <c:v>-905.10000000000014</c:v>
                </c:pt>
                <c:pt idx="5514">
                  <c:v>-83</c:v>
                </c:pt>
                <c:pt idx="5515">
                  <c:v>-89.000000000000057</c:v>
                </c:pt>
                <c:pt idx="5516">
                  <c:v>167.19999999999996</c:v>
                </c:pt>
                <c:pt idx="5517">
                  <c:v>183.8</c:v>
                </c:pt>
                <c:pt idx="5518">
                  <c:v>-1413.3000000000002</c:v>
                </c:pt>
                <c:pt idx="5519">
                  <c:v>-1408.0999999999997</c:v>
                </c:pt>
                <c:pt idx="5520">
                  <c:v>111.39999999999999</c:v>
                </c:pt>
                <c:pt idx="5521">
                  <c:v>94.7</c:v>
                </c:pt>
                <c:pt idx="5522">
                  <c:v>1688.1999999999998</c:v>
                </c:pt>
                <c:pt idx="5523">
                  <c:v>-80.799999999999983</c:v>
                </c:pt>
                <c:pt idx="5524">
                  <c:v>-87.400000000000048</c:v>
                </c:pt>
                <c:pt idx="5525">
                  <c:v>-913.99999999999966</c:v>
                </c:pt>
                <c:pt idx="5526">
                  <c:v>171.99999999999997</c:v>
                </c:pt>
                <c:pt idx="5527">
                  <c:v>189.2</c:v>
                </c:pt>
                <c:pt idx="5528">
                  <c:v>-1462.9999999999998</c:v>
                </c:pt>
                <c:pt idx="5529">
                  <c:v>-1457.8999999999999</c:v>
                </c:pt>
                <c:pt idx="5530">
                  <c:v>119.59999999999997</c:v>
                </c:pt>
                <c:pt idx="5531">
                  <c:v>102.70000000000002</c:v>
                </c:pt>
                <c:pt idx="5532">
                  <c:v>-110.60000000000008</c:v>
                </c:pt>
                <c:pt idx="5533">
                  <c:v>-114.4</c:v>
                </c:pt>
                <c:pt idx="5534">
                  <c:v>-1171.6999999999998</c:v>
                </c:pt>
                <c:pt idx="5535">
                  <c:v>157.60000000000002</c:v>
                </c:pt>
                <c:pt idx="5536">
                  <c:v>174.59999999999997</c:v>
                </c:pt>
                <c:pt idx="5537">
                  <c:v>10378.1</c:v>
                </c:pt>
                <c:pt idx="5538">
                  <c:v>-1489.8000000000002</c:v>
                </c:pt>
                <c:pt idx="5539">
                  <c:v>-1480.5999999999997</c:v>
                </c:pt>
                <c:pt idx="5540">
                  <c:v>94.3</c:v>
                </c:pt>
                <c:pt idx="5541">
                  <c:v>77.499999999999986</c:v>
                </c:pt>
                <c:pt idx="5542">
                  <c:v>-129.7000000000001</c:v>
                </c:pt>
                <c:pt idx="5543">
                  <c:v>-137.9</c:v>
                </c:pt>
                <c:pt idx="5544">
                  <c:v>192.79999999999998</c:v>
                </c:pt>
                <c:pt idx="5545">
                  <c:v>209.9</c:v>
                </c:pt>
                <c:pt idx="5546">
                  <c:v>10957.3</c:v>
                </c:pt>
                <c:pt idx="5547">
                  <c:v>-1493.6000000000001</c:v>
                </c:pt>
                <c:pt idx="5548">
                  <c:v>-1480.8000000000002</c:v>
                </c:pt>
                <c:pt idx="5549">
                  <c:v>-317.40000000000015</c:v>
                </c:pt>
                <c:pt idx="5550">
                  <c:v>73.299999999999983</c:v>
                </c:pt>
                <c:pt idx="5551">
                  <c:v>56.799999999999983</c:v>
                </c:pt>
                <c:pt idx="5552">
                  <c:v>-159.09999999999994</c:v>
                </c:pt>
                <c:pt idx="5553">
                  <c:v>-169.99999999999991</c:v>
                </c:pt>
                <c:pt idx="5554">
                  <c:v>217.20000000000002</c:v>
                </c:pt>
                <c:pt idx="5555">
                  <c:v>233.80000000000004</c:v>
                </c:pt>
                <c:pt idx="5556">
                  <c:v>-1491.6000000000001</c:v>
                </c:pt>
                <c:pt idx="5557">
                  <c:v>-1481.5</c:v>
                </c:pt>
                <c:pt idx="5558">
                  <c:v>-799.09999999999991</c:v>
                </c:pt>
                <c:pt idx="5559">
                  <c:v>88.100000000000023</c:v>
                </c:pt>
                <c:pt idx="5560">
                  <c:v>71.399999999999991</c:v>
                </c:pt>
                <c:pt idx="5561">
                  <c:v>1905.2000000000007</c:v>
                </c:pt>
                <c:pt idx="5562">
                  <c:v>-115.19999999999992</c:v>
                </c:pt>
                <c:pt idx="5563">
                  <c:v>-125.8</c:v>
                </c:pt>
                <c:pt idx="5564">
                  <c:v>203.00000000000003</c:v>
                </c:pt>
                <c:pt idx="5565">
                  <c:v>219.19999999999993</c:v>
                </c:pt>
                <c:pt idx="5566">
                  <c:v>-1410.2999999999995</c:v>
                </c:pt>
                <c:pt idx="5567">
                  <c:v>-1400.5000000000002</c:v>
                </c:pt>
                <c:pt idx="5568">
                  <c:v>79.899999999999991</c:v>
                </c:pt>
                <c:pt idx="5569">
                  <c:v>63.7</c:v>
                </c:pt>
                <c:pt idx="5570">
                  <c:v>-692.80000000000041</c:v>
                </c:pt>
                <c:pt idx="5571">
                  <c:v>-108.89999999999999</c:v>
                </c:pt>
                <c:pt idx="5572">
                  <c:v>-119.70000000000005</c:v>
                </c:pt>
                <c:pt idx="5573">
                  <c:v>-1447.5</c:v>
                </c:pt>
                <c:pt idx="5574">
                  <c:v>203.90000000000006</c:v>
                </c:pt>
                <c:pt idx="5575">
                  <c:v>220.3</c:v>
                </c:pt>
                <c:pt idx="5576">
                  <c:v>-1446.2999999999997</c:v>
                </c:pt>
                <c:pt idx="5577">
                  <c:v>-1436.9000000000003</c:v>
                </c:pt>
                <c:pt idx="5578">
                  <c:v>87.899999999999991</c:v>
                </c:pt>
                <c:pt idx="5579">
                  <c:v>71.59999999999998</c:v>
                </c:pt>
                <c:pt idx="5580">
                  <c:v>-129.89999999999995</c:v>
                </c:pt>
                <c:pt idx="5581">
                  <c:v>-138.10000000000002</c:v>
                </c:pt>
                <c:pt idx="5582">
                  <c:v>-997.89999999999986</c:v>
                </c:pt>
                <c:pt idx="5583">
                  <c:v>189.9</c:v>
                </c:pt>
                <c:pt idx="5584">
                  <c:v>206.5</c:v>
                </c:pt>
                <c:pt idx="5585">
                  <c:v>-1478.1999999999996</c:v>
                </c:pt>
                <c:pt idx="5586">
                  <c:v>-1471.2</c:v>
                </c:pt>
                <c:pt idx="5587">
                  <c:v>112.89999999999998</c:v>
                </c:pt>
                <c:pt idx="5588">
                  <c:v>96.399999999999991</c:v>
                </c:pt>
                <c:pt idx="5589">
                  <c:v>-156.4</c:v>
                </c:pt>
                <c:pt idx="5590">
                  <c:v>-161.99999999999997</c:v>
                </c:pt>
                <c:pt idx="5591">
                  <c:v>174.7</c:v>
                </c:pt>
                <c:pt idx="5592">
                  <c:v>190.89999999999998</c:v>
                </c:pt>
                <c:pt idx="5593">
                  <c:v>-2956.8</c:v>
                </c:pt>
                <c:pt idx="5594">
                  <c:v>223.3</c:v>
                </c:pt>
                <c:pt idx="5595">
                  <c:v>-363.40000000000009</c:v>
                </c:pt>
                <c:pt idx="5596">
                  <c:v>348</c:v>
                </c:pt>
                <c:pt idx="5597">
                  <c:v>-2909.2999999999997</c:v>
                </c:pt>
                <c:pt idx="5598">
                  <c:v>238.90000000000012</c:v>
                </c:pt>
                <c:pt idx="5599">
                  <c:v>-369.7</c:v>
                </c:pt>
                <c:pt idx="5600">
                  <c:v>160.00000000000003</c:v>
                </c:pt>
                <c:pt idx="5601">
                  <c:v>175.7</c:v>
                </c:pt>
                <c:pt idx="5602">
                  <c:v>-1443.5999999999997</c:v>
                </c:pt>
                <c:pt idx="5603">
                  <c:v>-1441.3999999999999</c:v>
                </c:pt>
                <c:pt idx="5604">
                  <c:v>144.50000000000003</c:v>
                </c:pt>
                <c:pt idx="5605">
                  <c:v>128.69999999999999</c:v>
                </c:pt>
                <c:pt idx="5606">
                  <c:v>-179.89999999999998</c:v>
                </c:pt>
                <c:pt idx="5607">
                  <c:v>-181.00000000000009</c:v>
                </c:pt>
                <c:pt idx="5608">
                  <c:v>142.30000000000001</c:v>
                </c:pt>
                <c:pt idx="5609">
                  <c:v>158.20000000000002</c:v>
                </c:pt>
                <c:pt idx="5610">
                  <c:v>-1444.7999999999997</c:v>
                </c:pt>
                <c:pt idx="5611">
                  <c:v>-1445</c:v>
                </c:pt>
                <c:pt idx="5612">
                  <c:v>162.09999999999997</c:v>
                </c:pt>
                <c:pt idx="5613">
                  <c:v>146.20000000000002</c:v>
                </c:pt>
                <c:pt idx="5614">
                  <c:v>-180.8</c:v>
                </c:pt>
                <c:pt idx="5615">
                  <c:v>-179.50000000000003</c:v>
                </c:pt>
                <c:pt idx="5616">
                  <c:v>124.69999999999999</c:v>
                </c:pt>
                <c:pt idx="5617">
                  <c:v>140.69999999999999</c:v>
                </c:pt>
                <c:pt idx="5618">
                  <c:v>-1441.8999999999999</c:v>
                </c:pt>
                <c:pt idx="5619">
                  <c:v>-1444.4999999999995</c:v>
                </c:pt>
                <c:pt idx="5620">
                  <c:v>179.59999999999997</c:v>
                </c:pt>
                <c:pt idx="5621">
                  <c:v>163.79999999999995</c:v>
                </c:pt>
                <c:pt idx="5622">
                  <c:v>-185.69999999999996</c:v>
                </c:pt>
                <c:pt idx="5623">
                  <c:v>-182.00000000000006</c:v>
                </c:pt>
                <c:pt idx="5624">
                  <c:v>107.2</c:v>
                </c:pt>
                <c:pt idx="5625">
                  <c:v>85.800000000000011</c:v>
                </c:pt>
                <c:pt idx="5626">
                  <c:v>-1422.2</c:v>
                </c:pt>
                <c:pt idx="5627">
                  <c:v>-1438.3</c:v>
                </c:pt>
                <c:pt idx="5628">
                  <c:v>320.09999999999997</c:v>
                </c:pt>
                <c:pt idx="5629">
                  <c:v>311.5</c:v>
                </c:pt>
                <c:pt idx="5630">
                  <c:v>-514.29999999999984</c:v>
                </c:pt>
                <c:pt idx="5631">
                  <c:v>-501.09999999999991</c:v>
                </c:pt>
                <c:pt idx="5632">
                  <c:v>26.400000000000002</c:v>
                </c:pt>
                <c:pt idx="5633">
                  <c:v>32.499999999999986</c:v>
                </c:pt>
                <c:pt idx="5634">
                  <c:v>-1153.3</c:v>
                </c:pt>
                <c:pt idx="5635">
                  <c:v>-1167.9000000000001</c:v>
                </c:pt>
                <c:pt idx="5636">
                  <c:v>353.39999999999992</c:v>
                </c:pt>
                <c:pt idx="5637">
                  <c:v>350.4</c:v>
                </c:pt>
                <c:pt idx="5638">
                  <c:v>-836.69999999999993</c:v>
                </c:pt>
                <c:pt idx="5639">
                  <c:v>-821.19999999999993</c:v>
                </c:pt>
                <c:pt idx="5640">
                  <c:v>6.6999999999999948</c:v>
                </c:pt>
                <c:pt idx="5641">
                  <c:v>6.4999999999999947</c:v>
                </c:pt>
                <c:pt idx="5642">
                  <c:v>-804.19999999999982</c:v>
                </c:pt>
                <c:pt idx="5643">
                  <c:v>-820.19999999999993</c:v>
                </c:pt>
                <c:pt idx="5644">
                  <c:v>358.4</c:v>
                </c:pt>
                <c:pt idx="5645">
                  <c:v>361.9</c:v>
                </c:pt>
                <c:pt idx="5646">
                  <c:v>-1197.6000000000001</c:v>
                </c:pt>
                <c:pt idx="5647">
                  <c:v>-1181.8999999999999</c:v>
                </c:pt>
                <c:pt idx="5648">
                  <c:v>16.999999999999993</c:v>
                </c:pt>
                <c:pt idx="5649">
                  <c:v>10.099999999999993</c:v>
                </c:pt>
                <c:pt idx="5650">
                  <c:v>-720.60000000000014</c:v>
                </c:pt>
                <c:pt idx="5651">
                  <c:v>1060.2</c:v>
                </c:pt>
                <c:pt idx="5652">
                  <c:v>-6544.2999999999993</c:v>
                </c:pt>
                <c:pt idx="5653">
                  <c:v>114.30000000000003</c:v>
                </c:pt>
                <c:pt idx="5654">
                  <c:v>-1107.2999999999997</c:v>
                </c:pt>
                <c:pt idx="5655">
                  <c:v>-1134.0999999999997</c:v>
                </c:pt>
                <c:pt idx="5656">
                  <c:v>272.70000000000005</c:v>
                </c:pt>
                <c:pt idx="5657">
                  <c:v>268.5</c:v>
                </c:pt>
                <c:pt idx="5658">
                  <c:v>-1328.1</c:v>
                </c:pt>
                <c:pt idx="5659">
                  <c:v>97.700000000000017</c:v>
                </c:pt>
                <c:pt idx="5660">
                  <c:v>-5225.8999999999996</c:v>
                </c:pt>
                <c:pt idx="5661">
                  <c:v>1150.3999999999999</c:v>
                </c:pt>
                <c:pt idx="5662">
                  <c:v>-1517.6000000000001</c:v>
                </c:pt>
                <c:pt idx="5663">
                  <c:v>98.6</c:v>
                </c:pt>
                <c:pt idx="5664">
                  <c:v>-5644.4999999999991</c:v>
                </c:pt>
                <c:pt idx="5665">
                  <c:v>1985.1</c:v>
                </c:pt>
                <c:pt idx="5666">
                  <c:v>-4467</c:v>
                </c:pt>
                <c:pt idx="5667">
                  <c:v>2.0000000000000018</c:v>
                </c:pt>
                <c:pt idx="5668">
                  <c:v>-2190.4</c:v>
                </c:pt>
                <c:pt idx="5669">
                  <c:v>262.7</c:v>
                </c:pt>
                <c:pt idx="5670">
                  <c:v>254.79999999999995</c:v>
                </c:pt>
                <c:pt idx="5671">
                  <c:v>-272.59999999999997</c:v>
                </c:pt>
                <c:pt idx="5672">
                  <c:v>-253.30000000000007</c:v>
                </c:pt>
                <c:pt idx="5673">
                  <c:v>-49.3</c:v>
                </c:pt>
                <c:pt idx="5674">
                  <c:v>-41.699999999999996</c:v>
                </c:pt>
                <c:pt idx="5675">
                  <c:v>-893.99999999999989</c:v>
                </c:pt>
                <c:pt idx="5676">
                  <c:v>-913.59999999999991</c:v>
                </c:pt>
                <c:pt idx="5677">
                  <c:v>267.39999999999998</c:v>
                </c:pt>
                <c:pt idx="5678">
                  <c:v>260.39999999999998</c:v>
                </c:pt>
                <c:pt idx="5679">
                  <c:v>0</c:v>
                </c:pt>
                <c:pt idx="5680">
                  <c:v>-311.3</c:v>
                </c:pt>
                <c:pt idx="5681">
                  <c:v>-291.20000000000005</c:v>
                </c:pt>
                <c:pt idx="5682">
                  <c:v>-53.6</c:v>
                </c:pt>
                <c:pt idx="5683">
                  <c:v>-46.999999999999993</c:v>
                </c:pt>
                <c:pt idx="5684">
                  <c:v>-854.7</c:v>
                </c:pt>
                <c:pt idx="5685">
                  <c:v>-874.90000000000009</c:v>
                </c:pt>
                <c:pt idx="5686">
                  <c:v>271.3</c:v>
                </c:pt>
                <c:pt idx="5687">
                  <c:v>265.19999999999993</c:v>
                </c:pt>
                <c:pt idx="5688">
                  <c:v>0</c:v>
                </c:pt>
                <c:pt idx="5689">
                  <c:v>-351.09999999999997</c:v>
                </c:pt>
                <c:pt idx="5690">
                  <c:v>-330.50000000000011</c:v>
                </c:pt>
                <c:pt idx="5691">
                  <c:v>0</c:v>
                </c:pt>
                <c:pt idx="5692">
                  <c:v>-56.899999999999991</c:v>
                </c:pt>
                <c:pt idx="5693">
                  <c:v>-51.2</c:v>
                </c:pt>
                <c:pt idx="5694">
                  <c:v>-814.39999999999986</c:v>
                </c:pt>
                <c:pt idx="5695">
                  <c:v>-835.20000000000016</c:v>
                </c:pt>
                <c:pt idx="5696">
                  <c:v>274</c:v>
                </c:pt>
                <c:pt idx="5697">
                  <c:v>268.89999999999998</c:v>
                </c:pt>
                <c:pt idx="5698">
                  <c:v>-391.69999999999982</c:v>
                </c:pt>
                <c:pt idx="5699">
                  <c:v>-370.80000000000013</c:v>
                </c:pt>
                <c:pt idx="5700">
                  <c:v>0</c:v>
                </c:pt>
                <c:pt idx="5701">
                  <c:v>-59.099999999999994</c:v>
                </c:pt>
                <c:pt idx="5702">
                  <c:v>-54.499999999999993</c:v>
                </c:pt>
                <c:pt idx="5703">
                  <c:v>-773.49999999999989</c:v>
                </c:pt>
                <c:pt idx="5704">
                  <c:v>-794.5</c:v>
                </c:pt>
                <c:pt idx="5705">
                  <c:v>275.8</c:v>
                </c:pt>
                <c:pt idx="5706">
                  <c:v>271.59999999999997</c:v>
                </c:pt>
                <c:pt idx="5707">
                  <c:v>-433.09999999999997</c:v>
                </c:pt>
                <c:pt idx="5708">
                  <c:v>-411.8</c:v>
                </c:pt>
                <c:pt idx="5709">
                  <c:v>-60.3</c:v>
                </c:pt>
                <c:pt idx="5710">
                  <c:v>0</c:v>
                </c:pt>
                <c:pt idx="5711">
                  <c:v>0</c:v>
                </c:pt>
                <c:pt idx="5712">
                  <c:v>-324.8</c:v>
                </c:pt>
                <c:pt idx="5713">
                  <c:v>736.2</c:v>
                </c:pt>
                <c:pt idx="5714">
                  <c:v>32.6</c:v>
                </c:pt>
                <c:pt idx="5715">
                  <c:v>2777.2000000000003</c:v>
                </c:pt>
                <c:pt idx="5716">
                  <c:v>-510.7</c:v>
                </c:pt>
                <c:pt idx="5717">
                  <c:v>-510.49999999999994</c:v>
                </c:pt>
                <c:pt idx="5718">
                  <c:v>-3968.2999999999997</c:v>
                </c:pt>
                <c:pt idx="5719">
                  <c:v>456.50000000000006</c:v>
                </c:pt>
                <c:pt idx="5720">
                  <c:v>2696.4</c:v>
                </c:pt>
                <c:pt idx="5721">
                  <c:v>65.5</c:v>
                </c:pt>
                <c:pt idx="5722">
                  <c:v>2712.9</c:v>
                </c:pt>
                <c:pt idx="5723">
                  <c:v>-512.1</c:v>
                </c:pt>
                <c:pt idx="5724">
                  <c:v>-512.19999999999993</c:v>
                </c:pt>
                <c:pt idx="5725">
                  <c:v>12184.7</c:v>
                </c:pt>
                <c:pt idx="5726">
                  <c:v>-1409.3</c:v>
                </c:pt>
                <c:pt idx="5727">
                  <c:v>2829.1</c:v>
                </c:pt>
                <c:pt idx="5728">
                  <c:v>17</c:v>
                </c:pt>
                <c:pt idx="5729">
                  <c:v>-114.99999999999999</c:v>
                </c:pt>
                <c:pt idx="5730">
                  <c:v>17.299999999999997</c:v>
                </c:pt>
                <c:pt idx="5731">
                  <c:v>-36.799999999999997</c:v>
                </c:pt>
                <c:pt idx="5732">
                  <c:v>-2907.3</c:v>
                </c:pt>
                <c:pt idx="5733">
                  <c:v>16752.8</c:v>
                </c:pt>
                <c:pt idx="5734">
                  <c:v>16754.2</c:v>
                </c:pt>
                <c:pt idx="5735">
                  <c:v>-456363.5</c:v>
                </c:pt>
                <c:pt idx="5736">
                  <c:v>43685.899999999994</c:v>
                </c:pt>
                <c:pt idx="5737">
                  <c:v>-2346.9</c:v>
                </c:pt>
                <c:pt idx="5738">
                  <c:v>-591.6</c:v>
                </c:pt>
                <c:pt idx="5739">
                  <c:v>-3411</c:v>
                </c:pt>
                <c:pt idx="5740">
                  <c:v>16665.900000000001</c:v>
                </c:pt>
                <c:pt idx="5741">
                  <c:v>16648.199999999997</c:v>
                </c:pt>
                <c:pt idx="5742">
                  <c:v>12775.300000000005</c:v>
                </c:pt>
                <c:pt idx="5743">
                  <c:v>-725.6</c:v>
                </c:pt>
                <c:pt idx="5744">
                  <c:v>-1970.5999999999995</c:v>
                </c:pt>
                <c:pt idx="5745">
                  <c:v>-876.09999999999991</c:v>
                </c:pt>
                <c:pt idx="5746">
                  <c:v>4260.6000000000004</c:v>
                </c:pt>
                <c:pt idx="5747">
                  <c:v>-877.20000000000016</c:v>
                </c:pt>
                <c:pt idx="5748">
                  <c:v>1868</c:v>
                </c:pt>
                <c:pt idx="5749">
                  <c:v>1896.1999999999996</c:v>
                </c:pt>
                <c:pt idx="5750">
                  <c:v>-2615.6000000000004</c:v>
                </c:pt>
                <c:pt idx="5751">
                  <c:v>-2622.3999999999996</c:v>
                </c:pt>
                <c:pt idx="5752">
                  <c:v>-53255.399999999994</c:v>
                </c:pt>
                <c:pt idx="5753">
                  <c:v>-65689</c:v>
                </c:pt>
                <c:pt idx="5754">
                  <c:v>242308</c:v>
                </c:pt>
                <c:pt idx="5755">
                  <c:v>201915.9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498448"/>
        <c:axId val="506503544"/>
      </c:lineChart>
      <c:catAx>
        <c:axId val="5064984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6503544"/>
        <c:crosses val="autoZero"/>
        <c:auto val="1"/>
        <c:lblAlgn val="ctr"/>
        <c:lblOffset val="100"/>
        <c:noMultiLvlLbl val="0"/>
      </c:catAx>
      <c:valAx>
        <c:axId val="50650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649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>
                <a:solidFill>
                  <a:srgbClr val="FF0000"/>
                </a:solidFill>
              </a:rPr>
              <a:t>X second order chromaticity</a:t>
            </a:r>
          </a:p>
          <a:p>
            <a:pPr>
              <a:defRPr/>
            </a:pPr>
            <a:r>
              <a:rPr lang="en-US" altLang="zh-CN">
                <a:solidFill>
                  <a:srgbClr val="FF0000"/>
                </a:solidFill>
              </a:rPr>
              <a:t>dp~2%</a:t>
            </a:r>
            <a:endParaRPr lang="zh-CN" altLang="en-US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'DP0=+-0.02'!$H$1:$H$5756</c:f>
              <c:numCache>
                <c:formatCode>General</c:formatCode>
                <c:ptCount val="5756"/>
                <c:pt idx="0">
                  <c:v>639.75000000000011</c:v>
                </c:pt>
                <c:pt idx="1">
                  <c:v>2111.6</c:v>
                </c:pt>
                <c:pt idx="2">
                  <c:v>-4381.45</c:v>
                </c:pt>
                <c:pt idx="3">
                  <c:v>-5375.9500000000007</c:v>
                </c:pt>
                <c:pt idx="4">
                  <c:v>230.95</c:v>
                </c:pt>
                <c:pt idx="5">
                  <c:v>243.94999999999996</c:v>
                </c:pt>
                <c:pt idx="6">
                  <c:v>-382.4</c:v>
                </c:pt>
                <c:pt idx="7">
                  <c:v>-397</c:v>
                </c:pt>
                <c:pt idx="8">
                  <c:v>177.94999999999996</c:v>
                </c:pt>
                <c:pt idx="9">
                  <c:v>-19064.349999999999</c:v>
                </c:pt>
                <c:pt idx="10">
                  <c:v>179.8</c:v>
                </c:pt>
                <c:pt idx="11">
                  <c:v>-2684.3</c:v>
                </c:pt>
                <c:pt idx="12">
                  <c:v>-417.15000000000009</c:v>
                </c:pt>
                <c:pt idx="13">
                  <c:v>2831.8499999999995</c:v>
                </c:pt>
                <c:pt idx="14">
                  <c:v>14.000000000000002</c:v>
                </c:pt>
                <c:pt idx="15">
                  <c:v>11.499999999999998</c:v>
                </c:pt>
                <c:pt idx="16">
                  <c:v>-2089.7999999999997</c:v>
                </c:pt>
                <c:pt idx="17">
                  <c:v>845.75000000000011</c:v>
                </c:pt>
                <c:pt idx="18">
                  <c:v>-2811.35</c:v>
                </c:pt>
                <c:pt idx="19">
                  <c:v>208</c:v>
                </c:pt>
                <c:pt idx="20">
                  <c:v>-1153.1500000000001</c:v>
                </c:pt>
                <c:pt idx="21">
                  <c:v>-4.4500000000000037</c:v>
                </c:pt>
                <c:pt idx="22">
                  <c:v>-6.1499999999999995</c:v>
                </c:pt>
                <c:pt idx="23">
                  <c:v>-2309.9999999999995</c:v>
                </c:pt>
                <c:pt idx="24">
                  <c:v>460.20000000000005</c:v>
                </c:pt>
                <c:pt idx="25">
                  <c:v>-214.4</c:v>
                </c:pt>
                <c:pt idx="26">
                  <c:v>19220.850000000002</c:v>
                </c:pt>
                <c:pt idx="27">
                  <c:v>-213.19999999999996</c:v>
                </c:pt>
                <c:pt idx="28">
                  <c:v>16.450000000000021</c:v>
                </c:pt>
                <c:pt idx="29">
                  <c:v>42.049999999999699</c:v>
                </c:pt>
                <c:pt idx="30">
                  <c:v>-669.40000000000168</c:v>
                </c:pt>
                <c:pt idx="31">
                  <c:v>504.05000000000007</c:v>
                </c:pt>
                <c:pt idx="32">
                  <c:v>505.15</c:v>
                </c:pt>
                <c:pt idx="33">
                  <c:v>-52.899999999999991</c:v>
                </c:pt>
                <c:pt idx="34">
                  <c:v>-765.14999999999986</c:v>
                </c:pt>
                <c:pt idx="35">
                  <c:v>-5.0499999999999989</c:v>
                </c:pt>
                <c:pt idx="36">
                  <c:v>514.75000000000011</c:v>
                </c:pt>
                <c:pt idx="37">
                  <c:v>-4546.3000000000011</c:v>
                </c:pt>
                <c:pt idx="38">
                  <c:v>553.65</c:v>
                </c:pt>
                <c:pt idx="39">
                  <c:v>553.95000000000005</c:v>
                </c:pt>
                <c:pt idx="40">
                  <c:v>-74.900000000000006</c:v>
                </c:pt>
                <c:pt idx="41">
                  <c:v>-202.55</c:v>
                </c:pt>
                <c:pt idx="42">
                  <c:v>1836.8999999999999</c:v>
                </c:pt>
                <c:pt idx="43">
                  <c:v>-3119.95</c:v>
                </c:pt>
                <c:pt idx="44">
                  <c:v>0</c:v>
                </c:pt>
                <c:pt idx="45">
                  <c:v>0</c:v>
                </c:pt>
                <c:pt idx="46">
                  <c:v>-585</c:v>
                </c:pt>
                <c:pt idx="47">
                  <c:v>-4.4999999999999982</c:v>
                </c:pt>
                <c:pt idx="48">
                  <c:v>-12.2</c:v>
                </c:pt>
                <c:pt idx="49">
                  <c:v>65.149999999999991</c:v>
                </c:pt>
                <c:pt idx="50">
                  <c:v>58.000000000000007</c:v>
                </c:pt>
                <c:pt idx="51">
                  <c:v>97.149999999999991</c:v>
                </c:pt>
                <c:pt idx="52">
                  <c:v>104.75000000000001</c:v>
                </c:pt>
                <c:pt idx="53">
                  <c:v>-582.75</c:v>
                </c:pt>
                <c:pt idx="54">
                  <c:v>-575.50000000000011</c:v>
                </c:pt>
                <c:pt idx="55">
                  <c:v>0</c:v>
                </c:pt>
                <c:pt idx="56">
                  <c:v>-6.55</c:v>
                </c:pt>
                <c:pt idx="57">
                  <c:v>-14.000000000000002</c:v>
                </c:pt>
                <c:pt idx="58">
                  <c:v>51.6</c:v>
                </c:pt>
                <c:pt idx="59">
                  <c:v>44.15</c:v>
                </c:pt>
                <c:pt idx="60">
                  <c:v>98.59999999999998</c:v>
                </c:pt>
                <c:pt idx="61">
                  <c:v>105.8</c:v>
                </c:pt>
                <c:pt idx="62">
                  <c:v>-564.85</c:v>
                </c:pt>
                <c:pt idx="63">
                  <c:v>-557.4</c:v>
                </c:pt>
                <c:pt idx="64">
                  <c:v>0</c:v>
                </c:pt>
                <c:pt idx="65">
                  <c:v>-7.3500000000000005</c:v>
                </c:pt>
                <c:pt idx="66">
                  <c:v>-14.349999999999996</c:v>
                </c:pt>
                <c:pt idx="67">
                  <c:v>0</c:v>
                </c:pt>
                <c:pt idx="68">
                  <c:v>29.550000000000008</c:v>
                </c:pt>
                <c:pt idx="69">
                  <c:v>22.000000000000018</c:v>
                </c:pt>
                <c:pt idx="70">
                  <c:v>98.800000000000011</c:v>
                </c:pt>
                <c:pt idx="71">
                  <c:v>105.45</c:v>
                </c:pt>
                <c:pt idx="72">
                  <c:v>-538.79999999999995</c:v>
                </c:pt>
                <c:pt idx="73">
                  <c:v>-531.29999999999995</c:v>
                </c:pt>
                <c:pt idx="74">
                  <c:v>-6.95</c:v>
                </c:pt>
                <c:pt idx="75">
                  <c:v>-13.249999999999995</c:v>
                </c:pt>
                <c:pt idx="76">
                  <c:v>0</c:v>
                </c:pt>
                <c:pt idx="77">
                  <c:v>-0.30000000000001137</c:v>
                </c:pt>
                <c:pt idx="78">
                  <c:v>-7.7999999999999847</c:v>
                </c:pt>
                <c:pt idx="79">
                  <c:v>97.750000000000014</c:v>
                </c:pt>
                <c:pt idx="80">
                  <c:v>103.65000000000002</c:v>
                </c:pt>
                <c:pt idx="81">
                  <c:v>-505.34999999999997</c:v>
                </c:pt>
                <c:pt idx="82">
                  <c:v>-498.00000000000006</c:v>
                </c:pt>
                <c:pt idx="83">
                  <c:v>-5.2499999999999991</c:v>
                </c:pt>
                <c:pt idx="84">
                  <c:v>-10.749999999999998</c:v>
                </c:pt>
                <c:pt idx="85">
                  <c:v>-37.14999999999997</c:v>
                </c:pt>
                <c:pt idx="86">
                  <c:v>-44.399999999999991</c:v>
                </c:pt>
                <c:pt idx="87">
                  <c:v>297.75</c:v>
                </c:pt>
                <c:pt idx="88">
                  <c:v>-1855.8</c:v>
                </c:pt>
                <c:pt idx="89">
                  <c:v>9.4</c:v>
                </c:pt>
                <c:pt idx="90">
                  <c:v>-954.59999999999991</c:v>
                </c:pt>
                <c:pt idx="91">
                  <c:v>127.19999999999997</c:v>
                </c:pt>
                <c:pt idx="92">
                  <c:v>-78.350000000000009</c:v>
                </c:pt>
                <c:pt idx="93">
                  <c:v>35.900000000000006</c:v>
                </c:pt>
                <c:pt idx="94">
                  <c:v>-925.55000000000007</c:v>
                </c:pt>
                <c:pt idx="95">
                  <c:v>51.649999999999991</c:v>
                </c:pt>
                <c:pt idx="96">
                  <c:v>-182.24999999999997</c:v>
                </c:pt>
                <c:pt idx="97">
                  <c:v>101.69999999999995</c:v>
                </c:pt>
                <c:pt idx="98">
                  <c:v>-241.49999999999991</c:v>
                </c:pt>
                <c:pt idx="99">
                  <c:v>-244.14999999999995</c:v>
                </c:pt>
                <c:pt idx="100">
                  <c:v>33.5</c:v>
                </c:pt>
                <c:pt idx="101">
                  <c:v>33.450000000000003</c:v>
                </c:pt>
                <c:pt idx="102">
                  <c:v>-361.05000000000007</c:v>
                </c:pt>
                <c:pt idx="103">
                  <c:v>80.2</c:v>
                </c:pt>
                <c:pt idx="104">
                  <c:v>-229.69999999999996</c:v>
                </c:pt>
                <c:pt idx="105">
                  <c:v>43.899999999999991</c:v>
                </c:pt>
                <c:pt idx="106">
                  <c:v>-118.3</c:v>
                </c:pt>
                <c:pt idx="107">
                  <c:v>-118.35</c:v>
                </c:pt>
                <c:pt idx="108">
                  <c:v>29.45</c:v>
                </c:pt>
                <c:pt idx="109">
                  <c:v>29.800000000000004</c:v>
                </c:pt>
                <c:pt idx="110">
                  <c:v>-157.40000000000003</c:v>
                </c:pt>
                <c:pt idx="111">
                  <c:v>-157.14999999999998</c:v>
                </c:pt>
                <c:pt idx="112">
                  <c:v>20.350000000000001</c:v>
                </c:pt>
                <c:pt idx="113">
                  <c:v>19.899999999999999</c:v>
                </c:pt>
                <c:pt idx="114">
                  <c:v>-107.05000000000003</c:v>
                </c:pt>
                <c:pt idx="115">
                  <c:v>-107.64999999999998</c:v>
                </c:pt>
                <c:pt idx="116">
                  <c:v>36.499999999999993</c:v>
                </c:pt>
                <c:pt idx="117">
                  <c:v>37.150000000000013</c:v>
                </c:pt>
                <c:pt idx="118">
                  <c:v>-180.14999999999998</c:v>
                </c:pt>
                <c:pt idx="119">
                  <c:v>-179.25000000000003</c:v>
                </c:pt>
                <c:pt idx="120">
                  <c:v>14.749999999999996</c:v>
                </c:pt>
                <c:pt idx="121">
                  <c:v>13.749999999999995</c:v>
                </c:pt>
                <c:pt idx="122">
                  <c:v>-74.749999999999957</c:v>
                </c:pt>
                <c:pt idx="123">
                  <c:v>-75.750000000000014</c:v>
                </c:pt>
                <c:pt idx="124">
                  <c:v>40.000000000000014</c:v>
                </c:pt>
                <c:pt idx="125">
                  <c:v>41.300000000000004</c:v>
                </c:pt>
                <c:pt idx="126">
                  <c:v>-219.65000000000003</c:v>
                </c:pt>
                <c:pt idx="127">
                  <c:v>-218.55</c:v>
                </c:pt>
                <c:pt idx="128">
                  <c:v>14.099999999999998</c:v>
                </c:pt>
                <c:pt idx="129">
                  <c:v>11.499999999999998</c:v>
                </c:pt>
                <c:pt idx="130">
                  <c:v>-30.799999999999983</c:v>
                </c:pt>
                <c:pt idx="131">
                  <c:v>-45.35</c:v>
                </c:pt>
                <c:pt idx="132">
                  <c:v>34.400000000000006</c:v>
                </c:pt>
                <c:pt idx="133">
                  <c:v>36.400000000000006</c:v>
                </c:pt>
                <c:pt idx="134">
                  <c:v>-207.44999999999996</c:v>
                </c:pt>
                <c:pt idx="135">
                  <c:v>-205.60000000000008</c:v>
                </c:pt>
                <c:pt idx="136">
                  <c:v>6.1</c:v>
                </c:pt>
                <c:pt idx="137">
                  <c:v>3.7499999999999978</c:v>
                </c:pt>
                <c:pt idx="138">
                  <c:v>-15.850000000000009</c:v>
                </c:pt>
                <c:pt idx="139">
                  <c:v>-18.049999999999986</c:v>
                </c:pt>
                <c:pt idx="140">
                  <c:v>38.149999999999991</c:v>
                </c:pt>
                <c:pt idx="141">
                  <c:v>40.85</c:v>
                </c:pt>
                <c:pt idx="142">
                  <c:v>-233.90000000000003</c:v>
                </c:pt>
                <c:pt idx="143">
                  <c:v>-231.49999999999994</c:v>
                </c:pt>
                <c:pt idx="144">
                  <c:v>2.550000000000002</c:v>
                </c:pt>
                <c:pt idx="145">
                  <c:v>-0.40000000000000036</c:v>
                </c:pt>
                <c:pt idx="146">
                  <c:v>8.9499999999999691</c:v>
                </c:pt>
                <c:pt idx="147">
                  <c:v>6.349999999999989</c:v>
                </c:pt>
                <c:pt idx="148">
                  <c:v>41.45000000000001</c:v>
                </c:pt>
                <c:pt idx="149">
                  <c:v>44.749999999999993</c:v>
                </c:pt>
                <c:pt idx="150">
                  <c:v>-256.99999999999994</c:v>
                </c:pt>
                <c:pt idx="151">
                  <c:v>-254.09999999999994</c:v>
                </c:pt>
                <c:pt idx="152">
                  <c:v>-0.4500000000000004</c:v>
                </c:pt>
                <c:pt idx="153">
                  <c:v>-3.9999999999999978</c:v>
                </c:pt>
                <c:pt idx="154">
                  <c:v>30.200000000000003</c:v>
                </c:pt>
                <c:pt idx="155">
                  <c:v>27.050000000000018</c:v>
                </c:pt>
                <c:pt idx="156">
                  <c:v>92.100000000000023</c:v>
                </c:pt>
                <c:pt idx="157">
                  <c:v>-551.20000000000005</c:v>
                </c:pt>
                <c:pt idx="158">
                  <c:v>-10.750000000000004</c:v>
                </c:pt>
                <c:pt idx="159">
                  <c:v>83.550000000000054</c:v>
                </c:pt>
                <c:pt idx="160">
                  <c:v>98.800000000000026</c:v>
                </c:pt>
                <c:pt idx="161">
                  <c:v>-564.54999999999995</c:v>
                </c:pt>
                <c:pt idx="162">
                  <c:v>-17.349999999999998</c:v>
                </c:pt>
                <c:pt idx="163">
                  <c:v>50</c:v>
                </c:pt>
                <c:pt idx="164">
                  <c:v>45.849999999999987</c:v>
                </c:pt>
                <c:pt idx="165">
                  <c:v>49.6</c:v>
                </c:pt>
                <c:pt idx="166">
                  <c:v>53.849999999999994</c:v>
                </c:pt>
                <c:pt idx="167">
                  <c:v>-291.55000000000013</c:v>
                </c:pt>
                <c:pt idx="168">
                  <c:v>-287.40000000000003</c:v>
                </c:pt>
                <c:pt idx="169">
                  <c:v>-7.3000000000000007</c:v>
                </c:pt>
                <c:pt idx="170">
                  <c:v>-11.649999999999999</c:v>
                </c:pt>
                <c:pt idx="171">
                  <c:v>59.84999999999998</c:v>
                </c:pt>
                <c:pt idx="172">
                  <c:v>55.65000000000002</c:v>
                </c:pt>
                <c:pt idx="173">
                  <c:v>-868.65000000000009</c:v>
                </c:pt>
                <c:pt idx="174">
                  <c:v>49.95</c:v>
                </c:pt>
                <c:pt idx="175">
                  <c:v>54.400000000000006</c:v>
                </c:pt>
                <c:pt idx="176">
                  <c:v>-297.70000000000005</c:v>
                </c:pt>
                <c:pt idx="177">
                  <c:v>-293.35000000000002</c:v>
                </c:pt>
                <c:pt idx="178">
                  <c:v>-8.6000000000000014</c:v>
                </c:pt>
                <c:pt idx="179">
                  <c:v>-13.05</c:v>
                </c:pt>
                <c:pt idx="180">
                  <c:v>57.999999999999986</c:v>
                </c:pt>
                <c:pt idx="181">
                  <c:v>53.550000000000004</c:v>
                </c:pt>
                <c:pt idx="182">
                  <c:v>237.00000000000009</c:v>
                </c:pt>
                <c:pt idx="183">
                  <c:v>50.550000000000004</c:v>
                </c:pt>
                <c:pt idx="184">
                  <c:v>55.250000000000021</c:v>
                </c:pt>
                <c:pt idx="185">
                  <c:v>-2373.3000000000002</c:v>
                </c:pt>
                <c:pt idx="186">
                  <c:v>-300.74999999999994</c:v>
                </c:pt>
                <c:pt idx="187">
                  <c:v>-296.25000000000006</c:v>
                </c:pt>
                <c:pt idx="188">
                  <c:v>-7.6000000000000014</c:v>
                </c:pt>
                <c:pt idx="189">
                  <c:v>-11.850000000000005</c:v>
                </c:pt>
                <c:pt idx="190">
                  <c:v>33.95000000000001</c:v>
                </c:pt>
                <c:pt idx="191">
                  <c:v>29.300000000000015</c:v>
                </c:pt>
                <c:pt idx="192">
                  <c:v>52.250000000000014</c:v>
                </c:pt>
                <c:pt idx="193">
                  <c:v>56.100000000000016</c:v>
                </c:pt>
                <c:pt idx="194">
                  <c:v>1659.75</c:v>
                </c:pt>
                <c:pt idx="195">
                  <c:v>-262.85000000000008</c:v>
                </c:pt>
                <c:pt idx="196">
                  <c:v>-258.2</c:v>
                </c:pt>
                <c:pt idx="197">
                  <c:v>-6176.8499999999985</c:v>
                </c:pt>
                <c:pt idx="198">
                  <c:v>-9.8000000000000025</c:v>
                </c:pt>
                <c:pt idx="199">
                  <c:v>-13.700000000000001</c:v>
                </c:pt>
                <c:pt idx="200">
                  <c:v>49.40000000000002</c:v>
                </c:pt>
                <c:pt idx="201">
                  <c:v>45.099999999999959</c:v>
                </c:pt>
                <c:pt idx="202">
                  <c:v>47.050000000000004</c:v>
                </c:pt>
                <c:pt idx="203">
                  <c:v>50.900000000000013</c:v>
                </c:pt>
                <c:pt idx="204">
                  <c:v>-257.49999999999994</c:v>
                </c:pt>
                <c:pt idx="205">
                  <c:v>-253.25000000000006</c:v>
                </c:pt>
                <c:pt idx="206">
                  <c:v>8402.75</c:v>
                </c:pt>
                <c:pt idx="207">
                  <c:v>-9.5000000000000036</c:v>
                </c:pt>
                <c:pt idx="208">
                  <c:v>-13.3</c:v>
                </c:pt>
                <c:pt idx="209">
                  <c:v>-265.99999999999994</c:v>
                </c:pt>
                <c:pt idx="210">
                  <c:v>44.850000000000009</c:v>
                </c:pt>
                <c:pt idx="211">
                  <c:v>40.600000000000016</c:v>
                </c:pt>
                <c:pt idx="212">
                  <c:v>49.550000000000004</c:v>
                </c:pt>
                <c:pt idx="213">
                  <c:v>53.449999999999996</c:v>
                </c:pt>
                <c:pt idx="214">
                  <c:v>-270.29999999999995</c:v>
                </c:pt>
                <c:pt idx="215">
                  <c:v>-266</c:v>
                </c:pt>
                <c:pt idx="216">
                  <c:v>-9.7999999999999972</c:v>
                </c:pt>
                <c:pt idx="217">
                  <c:v>-13.75</c:v>
                </c:pt>
                <c:pt idx="218">
                  <c:v>453.09999999999997</c:v>
                </c:pt>
                <c:pt idx="219">
                  <c:v>50.649999999999991</c:v>
                </c:pt>
                <c:pt idx="220">
                  <c:v>46.199999999999974</c:v>
                </c:pt>
                <c:pt idx="221">
                  <c:v>314.30000000000007</c:v>
                </c:pt>
                <c:pt idx="222">
                  <c:v>46.149999999999984</c:v>
                </c:pt>
                <c:pt idx="223">
                  <c:v>50</c:v>
                </c:pt>
                <c:pt idx="224">
                  <c:v>-263.40000000000003</c:v>
                </c:pt>
                <c:pt idx="225">
                  <c:v>-259.19999999999993</c:v>
                </c:pt>
                <c:pt idx="226">
                  <c:v>-9.4500000000000028</c:v>
                </c:pt>
                <c:pt idx="227">
                  <c:v>-13.150000000000006</c:v>
                </c:pt>
                <c:pt idx="228">
                  <c:v>39.550000000000018</c:v>
                </c:pt>
                <c:pt idx="229">
                  <c:v>35.25</c:v>
                </c:pt>
                <c:pt idx="230">
                  <c:v>-968.95</c:v>
                </c:pt>
                <c:pt idx="231">
                  <c:v>56.499999999999993</c:v>
                </c:pt>
                <c:pt idx="232">
                  <c:v>60.949999999999989</c:v>
                </c:pt>
                <c:pt idx="233">
                  <c:v>1722.7</c:v>
                </c:pt>
                <c:pt idx="234">
                  <c:v>-299.29999999999995</c:v>
                </c:pt>
                <c:pt idx="235">
                  <c:v>-294.15000000000003</c:v>
                </c:pt>
                <c:pt idx="236">
                  <c:v>-9.2500000000000018</c:v>
                </c:pt>
                <c:pt idx="237">
                  <c:v>-12.95</c:v>
                </c:pt>
                <c:pt idx="238">
                  <c:v>-1.2000000000000011</c:v>
                </c:pt>
                <c:pt idx="239">
                  <c:v>-6.4999999999999947</c:v>
                </c:pt>
                <c:pt idx="240">
                  <c:v>58.84999999999998</c:v>
                </c:pt>
                <c:pt idx="241">
                  <c:v>62.149999999999991</c:v>
                </c:pt>
                <c:pt idx="242">
                  <c:v>-2865.4</c:v>
                </c:pt>
                <c:pt idx="243">
                  <c:v>-260.85000000000002</c:v>
                </c:pt>
                <c:pt idx="244">
                  <c:v>-255.54999999999993</c:v>
                </c:pt>
                <c:pt idx="245">
                  <c:v>9063.5500000000011</c:v>
                </c:pt>
                <c:pt idx="246">
                  <c:v>-11.450000000000005</c:v>
                </c:pt>
                <c:pt idx="247">
                  <c:v>-14.950000000000001</c:v>
                </c:pt>
                <c:pt idx="248">
                  <c:v>20.299999999999983</c:v>
                </c:pt>
                <c:pt idx="249">
                  <c:v>15.549999999999997</c:v>
                </c:pt>
                <c:pt idx="250">
                  <c:v>51.55</c:v>
                </c:pt>
                <c:pt idx="251">
                  <c:v>54.700000000000017</c:v>
                </c:pt>
                <c:pt idx="252">
                  <c:v>-242.40000000000003</c:v>
                </c:pt>
                <c:pt idx="253">
                  <c:v>-237.69999999999996</c:v>
                </c:pt>
                <c:pt idx="254">
                  <c:v>-6107.0499999999993</c:v>
                </c:pt>
                <c:pt idx="255">
                  <c:v>-11.45</c:v>
                </c:pt>
                <c:pt idx="256">
                  <c:v>-14.950000000000001</c:v>
                </c:pt>
                <c:pt idx="257">
                  <c:v>625.24999999999989</c:v>
                </c:pt>
                <c:pt idx="258">
                  <c:v>35.25</c:v>
                </c:pt>
                <c:pt idx="259">
                  <c:v>30.750000000000011</c:v>
                </c:pt>
                <c:pt idx="260">
                  <c:v>49.699999999999996</c:v>
                </c:pt>
                <c:pt idx="261">
                  <c:v>53.2</c:v>
                </c:pt>
                <c:pt idx="262">
                  <c:v>-248.85000000000002</c:v>
                </c:pt>
                <c:pt idx="263">
                  <c:v>-244.35000000000002</c:v>
                </c:pt>
                <c:pt idx="264">
                  <c:v>-12.299999999999999</c:v>
                </c:pt>
                <c:pt idx="265">
                  <c:v>-15.800000000000002</c:v>
                </c:pt>
                <c:pt idx="266">
                  <c:v>-151.45000000000002</c:v>
                </c:pt>
                <c:pt idx="267">
                  <c:v>33.999999999999986</c:v>
                </c:pt>
                <c:pt idx="268">
                  <c:v>29.400000000000002</c:v>
                </c:pt>
                <c:pt idx="269">
                  <c:v>-1154.5999999999999</c:v>
                </c:pt>
                <c:pt idx="270">
                  <c:v>57.000000000000028</c:v>
                </c:pt>
                <c:pt idx="271">
                  <c:v>61.20000000000001</c:v>
                </c:pt>
                <c:pt idx="272">
                  <c:v>-298.55</c:v>
                </c:pt>
                <c:pt idx="273">
                  <c:v>-293.40000000000003</c:v>
                </c:pt>
                <c:pt idx="274">
                  <c:v>-11.499999999999998</c:v>
                </c:pt>
                <c:pt idx="275">
                  <c:v>-15.500000000000002</c:v>
                </c:pt>
                <c:pt idx="276">
                  <c:v>19.249999999999989</c:v>
                </c:pt>
                <c:pt idx="277">
                  <c:v>14.000000000000012</c:v>
                </c:pt>
                <c:pt idx="278">
                  <c:v>1117.3500000000001</c:v>
                </c:pt>
                <c:pt idx="279">
                  <c:v>65.500000000000028</c:v>
                </c:pt>
                <c:pt idx="280">
                  <c:v>70.349999999999994</c:v>
                </c:pt>
                <c:pt idx="281">
                  <c:v>-4312</c:v>
                </c:pt>
                <c:pt idx="282">
                  <c:v>-338.95</c:v>
                </c:pt>
                <c:pt idx="283">
                  <c:v>-333.34999999999997</c:v>
                </c:pt>
                <c:pt idx="284">
                  <c:v>-7.6500000000000012</c:v>
                </c:pt>
                <c:pt idx="285">
                  <c:v>-11.350000000000005</c:v>
                </c:pt>
                <c:pt idx="286">
                  <c:v>-34.999999999999964</c:v>
                </c:pt>
                <c:pt idx="287">
                  <c:v>-40.949999999999996</c:v>
                </c:pt>
                <c:pt idx="288">
                  <c:v>68.900000000000006</c:v>
                </c:pt>
                <c:pt idx="289">
                  <c:v>72.249999999999986</c:v>
                </c:pt>
                <c:pt idx="290">
                  <c:v>3147.5</c:v>
                </c:pt>
                <c:pt idx="291">
                  <c:v>-263.00000000000006</c:v>
                </c:pt>
                <c:pt idx="292">
                  <c:v>-256.95</c:v>
                </c:pt>
                <c:pt idx="293">
                  <c:v>-9635.0500000000011</c:v>
                </c:pt>
                <c:pt idx="294">
                  <c:v>-12</c:v>
                </c:pt>
                <c:pt idx="295">
                  <c:v>-15.500000000000002</c:v>
                </c:pt>
                <c:pt idx="296">
                  <c:v>24.299999999999986</c:v>
                </c:pt>
                <c:pt idx="297">
                  <c:v>19.450000000000056</c:v>
                </c:pt>
                <c:pt idx="298">
                  <c:v>52.800000000000004</c:v>
                </c:pt>
                <c:pt idx="299">
                  <c:v>56.2</c:v>
                </c:pt>
                <c:pt idx="300">
                  <c:v>-249.60000000000005</c:v>
                </c:pt>
                <c:pt idx="301">
                  <c:v>-244.7000000000001</c:v>
                </c:pt>
                <c:pt idx="302">
                  <c:v>12365</c:v>
                </c:pt>
                <c:pt idx="303">
                  <c:v>-9.5500000000000025</c:v>
                </c:pt>
                <c:pt idx="304">
                  <c:v>-13.050000000000006</c:v>
                </c:pt>
                <c:pt idx="305">
                  <c:v>-289.90000000000003</c:v>
                </c:pt>
                <c:pt idx="306">
                  <c:v>29.550000000000008</c:v>
                </c:pt>
                <c:pt idx="307">
                  <c:v>25.249999999999993</c:v>
                </c:pt>
                <c:pt idx="308">
                  <c:v>51.449999999999996</c:v>
                </c:pt>
                <c:pt idx="309">
                  <c:v>55.099999999999994</c:v>
                </c:pt>
                <c:pt idx="310">
                  <c:v>-263.95</c:v>
                </c:pt>
                <c:pt idx="311">
                  <c:v>-259.40000000000009</c:v>
                </c:pt>
                <c:pt idx="312">
                  <c:v>-11.250000000000004</c:v>
                </c:pt>
                <c:pt idx="313">
                  <c:v>-14.950000000000001</c:v>
                </c:pt>
                <c:pt idx="314">
                  <c:v>454.2999999999999</c:v>
                </c:pt>
                <c:pt idx="315">
                  <c:v>32.949999999999989</c:v>
                </c:pt>
                <c:pt idx="316">
                  <c:v>28.150000000000031</c:v>
                </c:pt>
                <c:pt idx="317">
                  <c:v>404.70000000000033</c:v>
                </c:pt>
                <c:pt idx="318">
                  <c:v>49.35</c:v>
                </c:pt>
                <c:pt idx="319">
                  <c:v>53</c:v>
                </c:pt>
                <c:pt idx="320">
                  <c:v>-266</c:v>
                </c:pt>
                <c:pt idx="321">
                  <c:v>-261.59999999999997</c:v>
                </c:pt>
                <c:pt idx="322">
                  <c:v>-9.9500000000000028</c:v>
                </c:pt>
                <c:pt idx="323">
                  <c:v>-13.5</c:v>
                </c:pt>
                <c:pt idx="324">
                  <c:v>20.749999999999957</c:v>
                </c:pt>
                <c:pt idx="325">
                  <c:v>16.000000000000014</c:v>
                </c:pt>
                <c:pt idx="326">
                  <c:v>-841.6</c:v>
                </c:pt>
                <c:pt idx="327">
                  <c:v>59.9</c:v>
                </c:pt>
                <c:pt idx="328">
                  <c:v>64.299999999999983</c:v>
                </c:pt>
                <c:pt idx="329">
                  <c:v>2242.9</c:v>
                </c:pt>
                <c:pt idx="330">
                  <c:v>-292.29999999999995</c:v>
                </c:pt>
                <c:pt idx="331">
                  <c:v>-286.89999999999998</c:v>
                </c:pt>
                <c:pt idx="332">
                  <c:v>-11.100000000000003</c:v>
                </c:pt>
                <c:pt idx="333">
                  <c:v>-14.400000000000002</c:v>
                </c:pt>
                <c:pt idx="334">
                  <c:v>-26.699999999999989</c:v>
                </c:pt>
                <c:pt idx="335">
                  <c:v>-32.450000000000003</c:v>
                </c:pt>
                <c:pt idx="336">
                  <c:v>63.899999999999977</c:v>
                </c:pt>
                <c:pt idx="337">
                  <c:v>66.8</c:v>
                </c:pt>
                <c:pt idx="338">
                  <c:v>-3839.8</c:v>
                </c:pt>
                <c:pt idx="339">
                  <c:v>-241.95000000000002</c:v>
                </c:pt>
                <c:pt idx="340">
                  <c:v>-236.05</c:v>
                </c:pt>
                <c:pt idx="341">
                  <c:v>11314.800000000001</c:v>
                </c:pt>
                <c:pt idx="342">
                  <c:v>-13.3</c:v>
                </c:pt>
                <c:pt idx="343">
                  <c:v>-16.400000000000002</c:v>
                </c:pt>
                <c:pt idx="344">
                  <c:v>11.050000000000004</c:v>
                </c:pt>
                <c:pt idx="345">
                  <c:v>6.1499999999999666</c:v>
                </c:pt>
                <c:pt idx="346">
                  <c:v>51.949999999999996</c:v>
                </c:pt>
                <c:pt idx="347">
                  <c:v>54.800000000000004</c:v>
                </c:pt>
                <c:pt idx="348">
                  <c:v>-223.70000000000002</c:v>
                </c:pt>
                <c:pt idx="349">
                  <c:v>-218.75000000000009</c:v>
                </c:pt>
                <c:pt idx="350">
                  <c:v>-7767.7999999999993</c:v>
                </c:pt>
                <c:pt idx="351">
                  <c:v>-9.9500000000000028</c:v>
                </c:pt>
                <c:pt idx="352">
                  <c:v>-12.85</c:v>
                </c:pt>
                <c:pt idx="353">
                  <c:v>581.9</c:v>
                </c:pt>
                <c:pt idx="354">
                  <c:v>8.9999999999999858</c:v>
                </c:pt>
                <c:pt idx="355">
                  <c:v>4.5999999999999819</c:v>
                </c:pt>
                <c:pt idx="356">
                  <c:v>52.29999999999999</c:v>
                </c:pt>
                <c:pt idx="357">
                  <c:v>55.449999999999996</c:v>
                </c:pt>
                <c:pt idx="358">
                  <c:v>-244.74999999999997</c:v>
                </c:pt>
                <c:pt idx="359">
                  <c:v>-240.2000000000001</c:v>
                </c:pt>
                <c:pt idx="360">
                  <c:v>-12.050000000000004</c:v>
                </c:pt>
                <c:pt idx="361">
                  <c:v>-15.350000000000001</c:v>
                </c:pt>
                <c:pt idx="362">
                  <c:v>-237.84999999999997</c:v>
                </c:pt>
                <c:pt idx="363">
                  <c:v>15.850000000000009</c:v>
                </c:pt>
                <c:pt idx="364">
                  <c:v>11.000000000000032</c:v>
                </c:pt>
                <c:pt idx="365">
                  <c:v>-532.10000000000014</c:v>
                </c:pt>
                <c:pt idx="366">
                  <c:v>53.6</c:v>
                </c:pt>
                <c:pt idx="367">
                  <c:v>57.05</c:v>
                </c:pt>
                <c:pt idx="368">
                  <c:v>-263.75</c:v>
                </c:pt>
                <c:pt idx="369">
                  <c:v>-259</c:v>
                </c:pt>
                <c:pt idx="370">
                  <c:v>-11.95</c:v>
                </c:pt>
                <c:pt idx="371">
                  <c:v>-15.300000000000002</c:v>
                </c:pt>
                <c:pt idx="372">
                  <c:v>8.3499999999999908</c:v>
                </c:pt>
                <c:pt idx="373">
                  <c:v>3.3500000000000085</c:v>
                </c:pt>
                <c:pt idx="374">
                  <c:v>596.30000000000007</c:v>
                </c:pt>
                <c:pt idx="375">
                  <c:v>56.850000000000023</c:v>
                </c:pt>
                <c:pt idx="376">
                  <c:v>60.700000000000017</c:v>
                </c:pt>
                <c:pt idx="377">
                  <c:v>-2990.2499999999995</c:v>
                </c:pt>
                <c:pt idx="378">
                  <c:v>-279.90000000000003</c:v>
                </c:pt>
                <c:pt idx="379">
                  <c:v>-274.74999999999994</c:v>
                </c:pt>
                <c:pt idx="380">
                  <c:v>-9.8500000000000032</c:v>
                </c:pt>
                <c:pt idx="381">
                  <c:v>-13.050000000000006</c:v>
                </c:pt>
                <c:pt idx="382">
                  <c:v>-28.949999999999985</c:v>
                </c:pt>
                <c:pt idx="383">
                  <c:v>-34.349999999999966</c:v>
                </c:pt>
                <c:pt idx="384">
                  <c:v>61.500000000000021</c:v>
                </c:pt>
                <c:pt idx="385">
                  <c:v>64.15000000000002</c:v>
                </c:pt>
                <c:pt idx="386">
                  <c:v>2045.8999999999996</c:v>
                </c:pt>
                <c:pt idx="387">
                  <c:v>-218.15000000000006</c:v>
                </c:pt>
                <c:pt idx="388">
                  <c:v>-212.39999999999995</c:v>
                </c:pt>
                <c:pt idx="389">
                  <c:v>-7552.65</c:v>
                </c:pt>
                <c:pt idx="390">
                  <c:v>-12.35</c:v>
                </c:pt>
                <c:pt idx="391">
                  <c:v>-15.050000000000002</c:v>
                </c:pt>
                <c:pt idx="392">
                  <c:v>3.2000000000000028</c:v>
                </c:pt>
                <c:pt idx="393">
                  <c:v>-1.2999999999999901</c:v>
                </c:pt>
                <c:pt idx="394">
                  <c:v>49.900000000000013</c:v>
                </c:pt>
                <c:pt idx="395">
                  <c:v>52.499999999999993</c:v>
                </c:pt>
                <c:pt idx="396">
                  <c:v>-207.95000000000002</c:v>
                </c:pt>
                <c:pt idx="397">
                  <c:v>-203.30000000000004</c:v>
                </c:pt>
                <c:pt idx="398">
                  <c:v>9468.0999999999985</c:v>
                </c:pt>
                <c:pt idx="399">
                  <c:v>-9.4000000000000021</c:v>
                </c:pt>
                <c:pt idx="400">
                  <c:v>-12.1</c:v>
                </c:pt>
                <c:pt idx="401">
                  <c:v>-291.70000000000005</c:v>
                </c:pt>
                <c:pt idx="402">
                  <c:v>8.4500000000000242</c:v>
                </c:pt>
                <c:pt idx="403">
                  <c:v>4.4500000000000206</c:v>
                </c:pt>
                <c:pt idx="404">
                  <c:v>48.1</c:v>
                </c:pt>
                <c:pt idx="405">
                  <c:v>50.900000000000013</c:v>
                </c:pt>
                <c:pt idx="406">
                  <c:v>-221.99999999999997</c:v>
                </c:pt>
                <c:pt idx="407">
                  <c:v>-217.75000000000003</c:v>
                </c:pt>
                <c:pt idx="408">
                  <c:v>-12.1</c:v>
                </c:pt>
                <c:pt idx="409">
                  <c:v>-15.050000000000002</c:v>
                </c:pt>
                <c:pt idx="410">
                  <c:v>426.15</c:v>
                </c:pt>
                <c:pt idx="411">
                  <c:v>9.8500000000000032</c:v>
                </c:pt>
                <c:pt idx="412">
                  <c:v>5.1499999999999879</c:v>
                </c:pt>
                <c:pt idx="413">
                  <c:v>186.15000000000012</c:v>
                </c:pt>
                <c:pt idx="414">
                  <c:v>47.150000000000006</c:v>
                </c:pt>
                <c:pt idx="415">
                  <c:v>50.150000000000006</c:v>
                </c:pt>
                <c:pt idx="416">
                  <c:v>-231.14999999999995</c:v>
                </c:pt>
                <c:pt idx="417">
                  <c:v>-226.99999999999994</c:v>
                </c:pt>
                <c:pt idx="418">
                  <c:v>-10.199999999999998</c:v>
                </c:pt>
                <c:pt idx="419">
                  <c:v>-13</c:v>
                </c:pt>
                <c:pt idx="420">
                  <c:v>-1.9499999999999851</c:v>
                </c:pt>
                <c:pt idx="421">
                  <c:v>-6.449999999999978</c:v>
                </c:pt>
                <c:pt idx="422">
                  <c:v>-305.70000000000022</c:v>
                </c:pt>
                <c:pt idx="423">
                  <c:v>55.699999999999996</c:v>
                </c:pt>
                <c:pt idx="424">
                  <c:v>59.25</c:v>
                </c:pt>
                <c:pt idx="425">
                  <c:v>1353.1499999999996</c:v>
                </c:pt>
                <c:pt idx="426">
                  <c:v>-256.09999999999997</c:v>
                </c:pt>
                <c:pt idx="427">
                  <c:v>-251.05000000000004</c:v>
                </c:pt>
                <c:pt idx="428">
                  <c:v>-10.900000000000004</c:v>
                </c:pt>
                <c:pt idx="429">
                  <c:v>-13.550000000000006</c:v>
                </c:pt>
                <c:pt idx="430">
                  <c:v>-40.15</c:v>
                </c:pt>
                <c:pt idx="431">
                  <c:v>-45.40000000000002</c:v>
                </c:pt>
                <c:pt idx="432">
                  <c:v>60.3</c:v>
                </c:pt>
                <c:pt idx="433">
                  <c:v>62.650000000000006</c:v>
                </c:pt>
                <c:pt idx="434">
                  <c:v>-2532.7499999999995</c:v>
                </c:pt>
                <c:pt idx="435">
                  <c:v>-208.45000000000002</c:v>
                </c:pt>
                <c:pt idx="436">
                  <c:v>-202.79999999999995</c:v>
                </c:pt>
                <c:pt idx="437">
                  <c:v>10291.5</c:v>
                </c:pt>
                <c:pt idx="438">
                  <c:v>-12.550000000000006</c:v>
                </c:pt>
                <c:pt idx="439">
                  <c:v>-15.100000000000001</c:v>
                </c:pt>
                <c:pt idx="440">
                  <c:v>0.69999999999996732</c:v>
                </c:pt>
                <c:pt idx="441">
                  <c:v>-3.7500000000000089</c:v>
                </c:pt>
                <c:pt idx="442">
                  <c:v>47.650000000000006</c:v>
                </c:pt>
                <c:pt idx="443">
                  <c:v>50.100000000000009</c:v>
                </c:pt>
                <c:pt idx="444">
                  <c:v>-191.09999999999997</c:v>
                </c:pt>
                <c:pt idx="445">
                  <c:v>-186.49999999999994</c:v>
                </c:pt>
                <c:pt idx="446">
                  <c:v>-7401.75</c:v>
                </c:pt>
                <c:pt idx="447">
                  <c:v>-7.4000000000000012</c:v>
                </c:pt>
                <c:pt idx="448">
                  <c:v>-9.7000000000000028</c:v>
                </c:pt>
                <c:pt idx="449">
                  <c:v>529.84999999999991</c:v>
                </c:pt>
                <c:pt idx="450">
                  <c:v>-7.0499999999999563</c:v>
                </c:pt>
                <c:pt idx="451">
                  <c:v>-10.849999999999982</c:v>
                </c:pt>
                <c:pt idx="452">
                  <c:v>47.15</c:v>
                </c:pt>
                <c:pt idx="453">
                  <c:v>49.649999999999991</c:v>
                </c:pt>
                <c:pt idx="454">
                  <c:v>-212.15</c:v>
                </c:pt>
                <c:pt idx="455">
                  <c:v>-208.04999999999998</c:v>
                </c:pt>
                <c:pt idx="456">
                  <c:v>-10.750000000000004</c:v>
                </c:pt>
                <c:pt idx="457">
                  <c:v>-13.350000000000007</c:v>
                </c:pt>
                <c:pt idx="458">
                  <c:v>-267</c:v>
                </c:pt>
                <c:pt idx="459">
                  <c:v>-1.3500000000000068</c:v>
                </c:pt>
                <c:pt idx="460">
                  <c:v>-5.9000000000000163</c:v>
                </c:pt>
                <c:pt idx="461">
                  <c:v>72.749999999999915</c:v>
                </c:pt>
                <c:pt idx="462">
                  <c:v>47.35</c:v>
                </c:pt>
                <c:pt idx="463">
                  <c:v>50.100000000000009</c:v>
                </c:pt>
                <c:pt idx="464">
                  <c:v>-223.10000000000008</c:v>
                </c:pt>
                <c:pt idx="465">
                  <c:v>-218.94999999999996</c:v>
                </c:pt>
                <c:pt idx="466">
                  <c:v>-10.050000000000002</c:v>
                </c:pt>
                <c:pt idx="467">
                  <c:v>-12.850000000000005</c:v>
                </c:pt>
                <c:pt idx="468">
                  <c:v>-8.3499999999999908</c:v>
                </c:pt>
                <c:pt idx="469">
                  <c:v>-12.949999999999973</c:v>
                </c:pt>
                <c:pt idx="470">
                  <c:v>200.39999999999995</c:v>
                </c:pt>
                <c:pt idx="471">
                  <c:v>49.750000000000007</c:v>
                </c:pt>
                <c:pt idx="472">
                  <c:v>52.849999999999994</c:v>
                </c:pt>
                <c:pt idx="473">
                  <c:v>-2383.2499999999995</c:v>
                </c:pt>
                <c:pt idx="474">
                  <c:v>-229.59999999999994</c:v>
                </c:pt>
                <c:pt idx="475">
                  <c:v>-225.05000000000007</c:v>
                </c:pt>
                <c:pt idx="476">
                  <c:v>-9.3500000000000032</c:v>
                </c:pt>
                <c:pt idx="477">
                  <c:v>-11.800000000000004</c:v>
                </c:pt>
                <c:pt idx="478">
                  <c:v>-39.700000000000024</c:v>
                </c:pt>
                <c:pt idx="479">
                  <c:v>-44.55</c:v>
                </c:pt>
                <c:pt idx="480">
                  <c:v>54.95000000000001</c:v>
                </c:pt>
                <c:pt idx="481">
                  <c:v>56.899999999999991</c:v>
                </c:pt>
                <c:pt idx="482">
                  <c:v>1539.0500000000002</c:v>
                </c:pt>
                <c:pt idx="483">
                  <c:v>-173.74999999999997</c:v>
                </c:pt>
                <c:pt idx="484">
                  <c:v>-168.45000000000005</c:v>
                </c:pt>
                <c:pt idx="485">
                  <c:v>-6169.3499999999995</c:v>
                </c:pt>
                <c:pt idx="486">
                  <c:v>-12.450000000000005</c:v>
                </c:pt>
                <c:pt idx="487">
                  <c:v>-14.350000000000001</c:v>
                </c:pt>
                <c:pt idx="488">
                  <c:v>-14.950000000000019</c:v>
                </c:pt>
                <c:pt idx="489">
                  <c:v>-19.150000000000045</c:v>
                </c:pt>
                <c:pt idx="490">
                  <c:v>45.65</c:v>
                </c:pt>
                <c:pt idx="491">
                  <c:v>47.449999999999989</c:v>
                </c:pt>
                <c:pt idx="492">
                  <c:v>-164.39999999999998</c:v>
                </c:pt>
                <c:pt idx="493">
                  <c:v>-159.89999999999995</c:v>
                </c:pt>
                <c:pt idx="494">
                  <c:v>7512.85</c:v>
                </c:pt>
                <c:pt idx="495">
                  <c:v>-10.099999999999998</c:v>
                </c:pt>
                <c:pt idx="496">
                  <c:v>-12.000000000000005</c:v>
                </c:pt>
                <c:pt idx="497">
                  <c:v>-245.2</c:v>
                </c:pt>
                <c:pt idx="498">
                  <c:v>-7.6999999999999957</c:v>
                </c:pt>
                <c:pt idx="499">
                  <c:v>-11.499999999999977</c:v>
                </c:pt>
                <c:pt idx="500">
                  <c:v>43.650000000000013</c:v>
                </c:pt>
                <c:pt idx="501">
                  <c:v>45.65</c:v>
                </c:pt>
                <c:pt idx="502">
                  <c:v>-175.6</c:v>
                </c:pt>
                <c:pt idx="503">
                  <c:v>-171.54999999999998</c:v>
                </c:pt>
                <c:pt idx="504">
                  <c:v>-13.1</c:v>
                </c:pt>
                <c:pt idx="505">
                  <c:v>-15.150000000000002</c:v>
                </c:pt>
                <c:pt idx="506">
                  <c:v>359.05</c:v>
                </c:pt>
                <c:pt idx="507">
                  <c:v>-7.5499999999999901</c:v>
                </c:pt>
                <c:pt idx="508">
                  <c:v>-11.850000000000005</c:v>
                </c:pt>
                <c:pt idx="509">
                  <c:v>-110.65000000000005</c:v>
                </c:pt>
                <c:pt idx="510">
                  <c:v>43.79999999999999</c:v>
                </c:pt>
                <c:pt idx="511">
                  <c:v>45.999999999999993</c:v>
                </c:pt>
                <c:pt idx="512">
                  <c:v>-185.69999999999996</c:v>
                </c:pt>
                <c:pt idx="513">
                  <c:v>-181.60000000000005</c:v>
                </c:pt>
                <c:pt idx="514">
                  <c:v>-11.650000000000004</c:v>
                </c:pt>
                <c:pt idx="515">
                  <c:v>-13.75</c:v>
                </c:pt>
                <c:pt idx="516">
                  <c:v>-17.650000000000031</c:v>
                </c:pt>
                <c:pt idx="517">
                  <c:v>-21.950000000000003</c:v>
                </c:pt>
                <c:pt idx="518">
                  <c:v>177.19999999999985</c:v>
                </c:pt>
                <c:pt idx="519">
                  <c:v>49.75</c:v>
                </c:pt>
                <c:pt idx="520">
                  <c:v>52.300000000000011</c:v>
                </c:pt>
                <c:pt idx="521">
                  <c:v>947.1</c:v>
                </c:pt>
                <c:pt idx="522">
                  <c:v>-199.1</c:v>
                </c:pt>
                <c:pt idx="523">
                  <c:v>-194.49999999999997</c:v>
                </c:pt>
                <c:pt idx="524">
                  <c:v>-12.5</c:v>
                </c:pt>
                <c:pt idx="525">
                  <c:v>-14.3</c:v>
                </c:pt>
                <c:pt idx="526">
                  <c:v>-48.70000000000001</c:v>
                </c:pt>
                <c:pt idx="527">
                  <c:v>-53.6</c:v>
                </c:pt>
                <c:pt idx="528">
                  <c:v>53.800000000000004</c:v>
                </c:pt>
                <c:pt idx="529">
                  <c:v>55.300000000000011</c:v>
                </c:pt>
                <c:pt idx="530">
                  <c:v>-1937.0000000000005</c:v>
                </c:pt>
                <c:pt idx="531">
                  <c:v>-158.04999999999998</c:v>
                </c:pt>
                <c:pt idx="532">
                  <c:v>-152.80000000000004</c:v>
                </c:pt>
                <c:pt idx="533">
                  <c:v>6978.2999999999984</c:v>
                </c:pt>
                <c:pt idx="534">
                  <c:v>-14.600000000000001</c:v>
                </c:pt>
                <c:pt idx="535">
                  <c:v>-16.250000000000004</c:v>
                </c:pt>
                <c:pt idx="536">
                  <c:v>-20.250000000000011</c:v>
                </c:pt>
                <c:pt idx="537">
                  <c:v>-24.550000000000026</c:v>
                </c:pt>
                <c:pt idx="538">
                  <c:v>44.599999999999994</c:v>
                </c:pt>
                <c:pt idx="539">
                  <c:v>46.050000000000004</c:v>
                </c:pt>
                <c:pt idx="540">
                  <c:v>-141.85</c:v>
                </c:pt>
                <c:pt idx="541">
                  <c:v>-137.45000000000002</c:v>
                </c:pt>
                <c:pt idx="542">
                  <c:v>-5101.5</c:v>
                </c:pt>
                <c:pt idx="543">
                  <c:v>-12.5</c:v>
                </c:pt>
                <c:pt idx="544">
                  <c:v>-14.000000000000002</c:v>
                </c:pt>
                <c:pt idx="545">
                  <c:v>439.75</c:v>
                </c:pt>
                <c:pt idx="546">
                  <c:v>-22.650000000000013</c:v>
                </c:pt>
                <c:pt idx="547">
                  <c:v>-26.699999999999989</c:v>
                </c:pt>
                <c:pt idx="548">
                  <c:v>45.000000000000007</c:v>
                </c:pt>
                <c:pt idx="549">
                  <c:v>46.599999999999994</c:v>
                </c:pt>
                <c:pt idx="550">
                  <c:v>-154.30000000000001</c:v>
                </c:pt>
                <c:pt idx="551">
                  <c:v>-150.10000000000002</c:v>
                </c:pt>
                <c:pt idx="552">
                  <c:v>-15.200000000000003</c:v>
                </c:pt>
                <c:pt idx="553">
                  <c:v>-16.850000000000001</c:v>
                </c:pt>
                <c:pt idx="554">
                  <c:v>-162.1</c:v>
                </c:pt>
                <c:pt idx="555">
                  <c:v>-21.799999999999951</c:v>
                </c:pt>
                <c:pt idx="556">
                  <c:v>-26.349999999999962</c:v>
                </c:pt>
                <c:pt idx="557">
                  <c:v>432.49999999999994</c:v>
                </c:pt>
                <c:pt idx="558">
                  <c:v>46.300000000000004</c:v>
                </c:pt>
                <c:pt idx="559">
                  <c:v>48.100000000000009</c:v>
                </c:pt>
                <c:pt idx="560">
                  <c:v>-170.35</c:v>
                </c:pt>
                <c:pt idx="561">
                  <c:v>-166.04999999999998</c:v>
                </c:pt>
                <c:pt idx="562">
                  <c:v>-14.000000000000002</c:v>
                </c:pt>
                <c:pt idx="563">
                  <c:v>-15.700000000000003</c:v>
                </c:pt>
                <c:pt idx="564">
                  <c:v>-32.399999999999984</c:v>
                </c:pt>
                <c:pt idx="565">
                  <c:v>-36.999999999999964</c:v>
                </c:pt>
                <c:pt idx="566">
                  <c:v>128.6999999999999</c:v>
                </c:pt>
                <c:pt idx="567">
                  <c:v>50.4</c:v>
                </c:pt>
                <c:pt idx="568">
                  <c:v>52.549999999999983</c:v>
                </c:pt>
                <c:pt idx="569">
                  <c:v>-2055.6</c:v>
                </c:pt>
                <c:pt idx="570">
                  <c:v>-185.24999999999994</c:v>
                </c:pt>
                <c:pt idx="571">
                  <c:v>-180.59999999999994</c:v>
                </c:pt>
                <c:pt idx="572">
                  <c:v>-12.350000000000005</c:v>
                </c:pt>
                <c:pt idx="573">
                  <c:v>-13.8</c:v>
                </c:pt>
                <c:pt idx="574">
                  <c:v>-68.100000000000009</c:v>
                </c:pt>
                <c:pt idx="575">
                  <c:v>-73.100000000000037</c:v>
                </c:pt>
                <c:pt idx="576">
                  <c:v>54.499999999999993</c:v>
                </c:pt>
                <c:pt idx="577">
                  <c:v>55.54999999999999</c:v>
                </c:pt>
                <c:pt idx="578">
                  <c:v>1306.1500000000001</c:v>
                </c:pt>
                <c:pt idx="579">
                  <c:v>-133.99999999999997</c:v>
                </c:pt>
                <c:pt idx="580">
                  <c:v>-128.80000000000001</c:v>
                </c:pt>
                <c:pt idx="581">
                  <c:v>-4171.6499999999996</c:v>
                </c:pt>
                <c:pt idx="582">
                  <c:v>-16.300000000000004</c:v>
                </c:pt>
                <c:pt idx="583">
                  <c:v>-17.2</c:v>
                </c:pt>
                <c:pt idx="584">
                  <c:v>-49.849999999999994</c:v>
                </c:pt>
                <c:pt idx="585">
                  <c:v>-54.400000000000048</c:v>
                </c:pt>
                <c:pt idx="586">
                  <c:v>47.400000000000006</c:v>
                </c:pt>
                <c:pt idx="587">
                  <c:v>48.349999999999987</c:v>
                </c:pt>
                <c:pt idx="588">
                  <c:v>-119.24999999999991</c:v>
                </c:pt>
                <c:pt idx="589">
                  <c:v>-114.55000000000004</c:v>
                </c:pt>
                <c:pt idx="590">
                  <c:v>4747.2000000000007</c:v>
                </c:pt>
                <c:pt idx="591">
                  <c:v>-16.350000000000001</c:v>
                </c:pt>
                <c:pt idx="592">
                  <c:v>-17.400000000000002</c:v>
                </c:pt>
                <c:pt idx="593">
                  <c:v>-101.64999999999995</c:v>
                </c:pt>
                <c:pt idx="594">
                  <c:v>-34.849999999999959</c:v>
                </c:pt>
                <c:pt idx="595">
                  <c:v>-39.14999999999997</c:v>
                </c:pt>
                <c:pt idx="596">
                  <c:v>44.500000000000007</c:v>
                </c:pt>
                <c:pt idx="597">
                  <c:v>45.45</c:v>
                </c:pt>
                <c:pt idx="598">
                  <c:v>-117.9</c:v>
                </c:pt>
                <c:pt idx="599">
                  <c:v>-113.44999999999993</c:v>
                </c:pt>
                <c:pt idx="600">
                  <c:v>-18.100000000000001</c:v>
                </c:pt>
                <c:pt idx="601">
                  <c:v>-19.05</c:v>
                </c:pt>
                <c:pt idx="602">
                  <c:v>329.65</c:v>
                </c:pt>
                <c:pt idx="603">
                  <c:v>-43.35</c:v>
                </c:pt>
                <c:pt idx="604">
                  <c:v>-47.950000000000024</c:v>
                </c:pt>
                <c:pt idx="605">
                  <c:v>200.69999999999979</c:v>
                </c:pt>
                <c:pt idx="606">
                  <c:v>47.05</c:v>
                </c:pt>
                <c:pt idx="607">
                  <c:v>48.2</c:v>
                </c:pt>
                <c:pt idx="608">
                  <c:v>-139.60000000000002</c:v>
                </c:pt>
                <c:pt idx="609">
                  <c:v>-135.00000000000003</c:v>
                </c:pt>
                <c:pt idx="610">
                  <c:v>-15.600000000000003</c:v>
                </c:pt>
                <c:pt idx="611">
                  <c:v>-16.500000000000004</c:v>
                </c:pt>
                <c:pt idx="612">
                  <c:v>-61.749999999999972</c:v>
                </c:pt>
                <c:pt idx="613">
                  <c:v>-66.500000000000043</c:v>
                </c:pt>
                <c:pt idx="614">
                  <c:v>120.8000000000002</c:v>
                </c:pt>
                <c:pt idx="615">
                  <c:v>57.500000000000014</c:v>
                </c:pt>
                <c:pt idx="616">
                  <c:v>59.250000000000021</c:v>
                </c:pt>
                <c:pt idx="617">
                  <c:v>1443.3999999999996</c:v>
                </c:pt>
                <c:pt idx="618">
                  <c:v>-172.79999999999998</c:v>
                </c:pt>
                <c:pt idx="619">
                  <c:v>-167.4</c:v>
                </c:pt>
                <c:pt idx="620">
                  <c:v>-14.350000000000001</c:v>
                </c:pt>
                <c:pt idx="621">
                  <c:v>-15.000000000000002</c:v>
                </c:pt>
                <c:pt idx="622">
                  <c:v>-114.9</c:v>
                </c:pt>
                <c:pt idx="623">
                  <c:v>-120.45000000000003</c:v>
                </c:pt>
                <c:pt idx="624">
                  <c:v>60.700000000000017</c:v>
                </c:pt>
                <c:pt idx="625">
                  <c:v>60.85</c:v>
                </c:pt>
                <c:pt idx="626">
                  <c:v>-2547.3999999999996</c:v>
                </c:pt>
                <c:pt idx="627">
                  <c:v>-120.29999999999998</c:v>
                </c:pt>
                <c:pt idx="628">
                  <c:v>-114.64999999999993</c:v>
                </c:pt>
                <c:pt idx="629">
                  <c:v>4885.75</c:v>
                </c:pt>
                <c:pt idx="630">
                  <c:v>-16.850000000000005</c:v>
                </c:pt>
                <c:pt idx="631">
                  <c:v>-17.05</c:v>
                </c:pt>
                <c:pt idx="632">
                  <c:v>-93.75</c:v>
                </c:pt>
                <c:pt idx="633">
                  <c:v>-98.750000000000028</c:v>
                </c:pt>
                <c:pt idx="634">
                  <c:v>50.900000000000013</c:v>
                </c:pt>
                <c:pt idx="635">
                  <c:v>50.750000000000007</c:v>
                </c:pt>
                <c:pt idx="636">
                  <c:v>-93.800000000000054</c:v>
                </c:pt>
                <c:pt idx="637">
                  <c:v>-88.90000000000002</c:v>
                </c:pt>
                <c:pt idx="638">
                  <c:v>-3489.3999999999996</c:v>
                </c:pt>
                <c:pt idx="639">
                  <c:v>-18.55</c:v>
                </c:pt>
                <c:pt idx="640">
                  <c:v>-18.900000000000002</c:v>
                </c:pt>
                <c:pt idx="641">
                  <c:v>317.35000000000002</c:v>
                </c:pt>
                <c:pt idx="642">
                  <c:v>-68.900000000000006</c:v>
                </c:pt>
                <c:pt idx="643">
                  <c:v>-73.500000000000028</c:v>
                </c:pt>
                <c:pt idx="644">
                  <c:v>46.550000000000004</c:v>
                </c:pt>
                <c:pt idx="645">
                  <c:v>46.649999999999991</c:v>
                </c:pt>
                <c:pt idx="646">
                  <c:v>-83.400000000000034</c:v>
                </c:pt>
                <c:pt idx="647">
                  <c:v>-78.749999999999986</c:v>
                </c:pt>
                <c:pt idx="648">
                  <c:v>-19.600000000000001</c:v>
                </c:pt>
                <c:pt idx="649">
                  <c:v>-19.550000000000004</c:v>
                </c:pt>
                <c:pt idx="650">
                  <c:v>-26.049999999999994</c:v>
                </c:pt>
                <c:pt idx="651">
                  <c:v>-78.65000000000002</c:v>
                </c:pt>
                <c:pt idx="652">
                  <c:v>-83.350000000000009</c:v>
                </c:pt>
                <c:pt idx="653">
                  <c:v>108.50000000000009</c:v>
                </c:pt>
                <c:pt idx="654">
                  <c:v>54.099999999999994</c:v>
                </c:pt>
                <c:pt idx="655">
                  <c:v>54.699999999999989</c:v>
                </c:pt>
                <c:pt idx="656">
                  <c:v>-130.19999999999996</c:v>
                </c:pt>
                <c:pt idx="657">
                  <c:v>-125.10000000000004</c:v>
                </c:pt>
                <c:pt idx="658">
                  <c:v>-17.700000000000003</c:v>
                </c:pt>
                <c:pt idx="659">
                  <c:v>-17.900000000000002</c:v>
                </c:pt>
                <c:pt idx="660">
                  <c:v>-101.89999999999996</c:v>
                </c:pt>
                <c:pt idx="661">
                  <c:v>-107.24999999999997</c:v>
                </c:pt>
                <c:pt idx="662">
                  <c:v>1459.8500000000001</c:v>
                </c:pt>
                <c:pt idx="663">
                  <c:v>64.850000000000009</c:v>
                </c:pt>
                <c:pt idx="664">
                  <c:v>66.050000000000011</c:v>
                </c:pt>
                <c:pt idx="665">
                  <c:v>-2491.9499999999998</c:v>
                </c:pt>
                <c:pt idx="666">
                  <c:v>-180.4</c:v>
                </c:pt>
                <c:pt idx="667">
                  <c:v>-174.60000000000002</c:v>
                </c:pt>
                <c:pt idx="668">
                  <c:v>-12.8</c:v>
                </c:pt>
                <c:pt idx="669">
                  <c:v>-12.9</c:v>
                </c:pt>
                <c:pt idx="670">
                  <c:v>-162.30000000000001</c:v>
                </c:pt>
                <c:pt idx="671">
                  <c:v>-168.34999999999997</c:v>
                </c:pt>
                <c:pt idx="672">
                  <c:v>67.5</c:v>
                </c:pt>
                <c:pt idx="673">
                  <c:v>67.100000000000009</c:v>
                </c:pt>
                <c:pt idx="674">
                  <c:v>1707.45</c:v>
                </c:pt>
                <c:pt idx="675">
                  <c:v>-113.7</c:v>
                </c:pt>
                <c:pt idx="676">
                  <c:v>-107.79999999999995</c:v>
                </c:pt>
                <c:pt idx="677">
                  <c:v>-5677.7499999999991</c:v>
                </c:pt>
                <c:pt idx="678">
                  <c:v>-17.649999999999999</c:v>
                </c:pt>
                <c:pt idx="679">
                  <c:v>-17.750000000000004</c:v>
                </c:pt>
                <c:pt idx="680">
                  <c:v>-95.199999999999989</c:v>
                </c:pt>
                <c:pt idx="681">
                  <c:v>-100.24999999999999</c:v>
                </c:pt>
                <c:pt idx="682">
                  <c:v>51.649999999999991</c:v>
                </c:pt>
                <c:pt idx="683">
                  <c:v>51.6</c:v>
                </c:pt>
                <c:pt idx="684">
                  <c:v>-91.35</c:v>
                </c:pt>
                <c:pt idx="685">
                  <c:v>-86.35</c:v>
                </c:pt>
                <c:pt idx="686">
                  <c:v>5945.4</c:v>
                </c:pt>
                <c:pt idx="687">
                  <c:v>-17.950000000000003</c:v>
                </c:pt>
                <c:pt idx="688">
                  <c:v>-18.3</c:v>
                </c:pt>
                <c:pt idx="689">
                  <c:v>-58.850000000000016</c:v>
                </c:pt>
                <c:pt idx="690">
                  <c:v>-56.999999999999986</c:v>
                </c:pt>
                <c:pt idx="691">
                  <c:v>-61.350000000000016</c:v>
                </c:pt>
                <c:pt idx="692">
                  <c:v>43.949999999999996</c:v>
                </c:pt>
                <c:pt idx="693">
                  <c:v>44.35</c:v>
                </c:pt>
                <c:pt idx="694">
                  <c:v>-84.35</c:v>
                </c:pt>
                <c:pt idx="695">
                  <c:v>-79.95</c:v>
                </c:pt>
                <c:pt idx="696">
                  <c:v>-19.2</c:v>
                </c:pt>
                <c:pt idx="697">
                  <c:v>-19.399999999999999</c:v>
                </c:pt>
                <c:pt idx="698">
                  <c:v>249.35</c:v>
                </c:pt>
                <c:pt idx="699">
                  <c:v>-66.349999999999994</c:v>
                </c:pt>
                <c:pt idx="700">
                  <c:v>-70.899999999999963</c:v>
                </c:pt>
                <c:pt idx="701">
                  <c:v>238.60000000000011</c:v>
                </c:pt>
                <c:pt idx="702">
                  <c:v>46.9</c:v>
                </c:pt>
                <c:pt idx="703">
                  <c:v>47.300000000000004</c:v>
                </c:pt>
                <c:pt idx="704">
                  <c:v>-104.30000000000001</c:v>
                </c:pt>
                <c:pt idx="705">
                  <c:v>-99.8</c:v>
                </c:pt>
                <c:pt idx="706">
                  <c:v>-17.100000000000005</c:v>
                </c:pt>
                <c:pt idx="707">
                  <c:v>-17.250000000000004</c:v>
                </c:pt>
                <c:pt idx="708">
                  <c:v>-85.4</c:v>
                </c:pt>
                <c:pt idx="709">
                  <c:v>-90.149999999999991</c:v>
                </c:pt>
                <c:pt idx="710">
                  <c:v>196.00000000000009</c:v>
                </c:pt>
                <c:pt idx="711">
                  <c:v>56.949999999999989</c:v>
                </c:pt>
                <c:pt idx="712">
                  <c:v>57.800000000000004</c:v>
                </c:pt>
                <c:pt idx="713">
                  <c:v>1484.8</c:v>
                </c:pt>
                <c:pt idx="714">
                  <c:v>-133.39999999999995</c:v>
                </c:pt>
                <c:pt idx="715">
                  <c:v>-128.04999999999998</c:v>
                </c:pt>
                <c:pt idx="716">
                  <c:v>-15.400000000000002</c:v>
                </c:pt>
                <c:pt idx="717">
                  <c:v>-15.200000000000003</c:v>
                </c:pt>
                <c:pt idx="718">
                  <c:v>-141.75000000000003</c:v>
                </c:pt>
                <c:pt idx="719">
                  <c:v>-147.1</c:v>
                </c:pt>
                <c:pt idx="720">
                  <c:v>59.050000000000004</c:v>
                </c:pt>
                <c:pt idx="721">
                  <c:v>58.400000000000006</c:v>
                </c:pt>
                <c:pt idx="722">
                  <c:v>-2547.3000000000002</c:v>
                </c:pt>
                <c:pt idx="723">
                  <c:v>-83.300000000000011</c:v>
                </c:pt>
                <c:pt idx="724">
                  <c:v>-77.899999999999991</c:v>
                </c:pt>
                <c:pt idx="725">
                  <c:v>5388.85</c:v>
                </c:pt>
                <c:pt idx="726">
                  <c:v>-17.750000000000004</c:v>
                </c:pt>
                <c:pt idx="727">
                  <c:v>-17.350000000000005</c:v>
                </c:pt>
                <c:pt idx="728">
                  <c:v>-99.149999999999963</c:v>
                </c:pt>
                <c:pt idx="729">
                  <c:v>-103.85</c:v>
                </c:pt>
                <c:pt idx="730">
                  <c:v>46.45</c:v>
                </c:pt>
                <c:pt idx="731">
                  <c:v>45.95</c:v>
                </c:pt>
                <c:pt idx="732">
                  <c:v>-60.949999999999967</c:v>
                </c:pt>
                <c:pt idx="733">
                  <c:v>-56.400000000000006</c:v>
                </c:pt>
                <c:pt idx="734">
                  <c:v>-3967.5499999999997</c:v>
                </c:pt>
                <c:pt idx="735">
                  <c:v>-19.449999999999996</c:v>
                </c:pt>
                <c:pt idx="736">
                  <c:v>-19.149999999999999</c:v>
                </c:pt>
                <c:pt idx="737">
                  <c:v>312.3</c:v>
                </c:pt>
                <c:pt idx="738">
                  <c:v>-79.499999999999986</c:v>
                </c:pt>
                <c:pt idx="739">
                  <c:v>-84.049999999999955</c:v>
                </c:pt>
                <c:pt idx="740">
                  <c:v>44.999999999999993</c:v>
                </c:pt>
                <c:pt idx="741">
                  <c:v>44.699999999999982</c:v>
                </c:pt>
                <c:pt idx="742">
                  <c:v>-61.149999999999949</c:v>
                </c:pt>
                <c:pt idx="743">
                  <c:v>-56.749999999999943</c:v>
                </c:pt>
                <c:pt idx="744">
                  <c:v>-20.049999999999994</c:v>
                </c:pt>
                <c:pt idx="745">
                  <c:v>-19.699999999999996</c:v>
                </c:pt>
                <c:pt idx="746">
                  <c:v>-93.5</c:v>
                </c:pt>
                <c:pt idx="747">
                  <c:v>-80.150000000000048</c:v>
                </c:pt>
                <c:pt idx="748">
                  <c:v>-84.700000000000017</c:v>
                </c:pt>
                <c:pt idx="749">
                  <c:v>45.299999999999983</c:v>
                </c:pt>
                <c:pt idx="750">
                  <c:v>45.04999999999999</c:v>
                </c:pt>
                <c:pt idx="751">
                  <c:v>-61.30000000000004</c:v>
                </c:pt>
                <c:pt idx="752">
                  <c:v>-56.850000000000023</c:v>
                </c:pt>
                <c:pt idx="753">
                  <c:v>-19.849999999999994</c:v>
                </c:pt>
                <c:pt idx="754">
                  <c:v>-19.649999999999995</c:v>
                </c:pt>
                <c:pt idx="755">
                  <c:v>-79.999999999999986</c:v>
                </c:pt>
                <c:pt idx="756">
                  <c:v>-84.549999999999969</c:v>
                </c:pt>
                <c:pt idx="757">
                  <c:v>90.049999999999983</c:v>
                </c:pt>
                <c:pt idx="758">
                  <c:v>-123.30000000000005</c:v>
                </c:pt>
                <c:pt idx="759">
                  <c:v>-37.1</c:v>
                </c:pt>
                <c:pt idx="760">
                  <c:v>-177.64999999999989</c:v>
                </c:pt>
                <c:pt idx="761">
                  <c:v>85.199999999999989</c:v>
                </c:pt>
                <c:pt idx="762">
                  <c:v>-99.85</c:v>
                </c:pt>
                <c:pt idx="763">
                  <c:v>-33.349999999999987</c:v>
                </c:pt>
                <c:pt idx="764">
                  <c:v>-88.599999999999966</c:v>
                </c:pt>
                <c:pt idx="765">
                  <c:v>-92.500000000000043</c:v>
                </c:pt>
                <c:pt idx="766">
                  <c:v>40.949999999999996</c:v>
                </c:pt>
                <c:pt idx="767">
                  <c:v>40.4</c:v>
                </c:pt>
                <c:pt idx="768">
                  <c:v>-54.150000000000006</c:v>
                </c:pt>
                <c:pt idx="769">
                  <c:v>-50.300000000000011</c:v>
                </c:pt>
                <c:pt idx="770">
                  <c:v>-14.250000000000002</c:v>
                </c:pt>
                <c:pt idx="771">
                  <c:v>-13.749999999999995</c:v>
                </c:pt>
                <c:pt idx="772">
                  <c:v>-85.700000000000017</c:v>
                </c:pt>
                <c:pt idx="773">
                  <c:v>-89.35</c:v>
                </c:pt>
                <c:pt idx="774">
                  <c:v>37.850000000000009</c:v>
                </c:pt>
                <c:pt idx="775">
                  <c:v>37.349999999999994</c:v>
                </c:pt>
                <c:pt idx="776">
                  <c:v>-57.54999999999999</c:v>
                </c:pt>
                <c:pt idx="777">
                  <c:v>-54.200000000000024</c:v>
                </c:pt>
                <c:pt idx="778">
                  <c:v>-10.799999999999992</c:v>
                </c:pt>
                <c:pt idx="779">
                  <c:v>-10.349999999999998</c:v>
                </c:pt>
                <c:pt idx="780">
                  <c:v>-81.899999999999991</c:v>
                </c:pt>
                <c:pt idx="781">
                  <c:v>-84.949999999999974</c:v>
                </c:pt>
                <c:pt idx="782">
                  <c:v>34.099999999999994</c:v>
                </c:pt>
                <c:pt idx="783">
                  <c:v>33.699999999999996</c:v>
                </c:pt>
                <c:pt idx="784">
                  <c:v>-61.949999999999996</c:v>
                </c:pt>
                <c:pt idx="785">
                  <c:v>-59.000000000000028</c:v>
                </c:pt>
                <c:pt idx="786">
                  <c:v>-6.649999999999995</c:v>
                </c:pt>
                <c:pt idx="787">
                  <c:v>-6.5</c:v>
                </c:pt>
                <c:pt idx="788">
                  <c:v>-75.200000000000017</c:v>
                </c:pt>
                <c:pt idx="789">
                  <c:v>-77.700000000000017</c:v>
                </c:pt>
                <c:pt idx="790">
                  <c:v>29.800000000000004</c:v>
                </c:pt>
                <c:pt idx="791">
                  <c:v>29.600000000000005</c:v>
                </c:pt>
                <c:pt idx="792">
                  <c:v>-69.350000000000023</c:v>
                </c:pt>
                <c:pt idx="793">
                  <c:v>-67.09999999999998</c:v>
                </c:pt>
                <c:pt idx="794">
                  <c:v>-2.0500000000000016</c:v>
                </c:pt>
                <c:pt idx="795">
                  <c:v>-1.9999999999999962</c:v>
                </c:pt>
                <c:pt idx="796">
                  <c:v>-67.850000000000009</c:v>
                </c:pt>
                <c:pt idx="797">
                  <c:v>-69.650000000000034</c:v>
                </c:pt>
                <c:pt idx="798">
                  <c:v>24.899999999999995</c:v>
                </c:pt>
                <c:pt idx="799">
                  <c:v>24.900000000000009</c:v>
                </c:pt>
                <c:pt idx="800">
                  <c:v>-76.549999999999983</c:v>
                </c:pt>
                <c:pt idx="801">
                  <c:v>-75.100000000000037</c:v>
                </c:pt>
                <c:pt idx="802">
                  <c:v>3.1000000000000028</c:v>
                </c:pt>
                <c:pt idx="803">
                  <c:v>2.9000000000000026</c:v>
                </c:pt>
                <c:pt idx="804">
                  <c:v>-60.800000000000011</c:v>
                </c:pt>
                <c:pt idx="805">
                  <c:v>-61.950000000000038</c:v>
                </c:pt>
                <c:pt idx="806">
                  <c:v>39.450000000000003</c:v>
                </c:pt>
                <c:pt idx="807">
                  <c:v>-166.55</c:v>
                </c:pt>
                <c:pt idx="808">
                  <c:v>16.400000000000002</c:v>
                </c:pt>
                <c:pt idx="809">
                  <c:v>-112.54999999999997</c:v>
                </c:pt>
                <c:pt idx="810">
                  <c:v>28.699999999999985</c:v>
                </c:pt>
                <c:pt idx="811">
                  <c:v>-181.49999999999994</c:v>
                </c:pt>
                <c:pt idx="812">
                  <c:v>27.499999999999996</c:v>
                </c:pt>
                <c:pt idx="813">
                  <c:v>-47.399999999999977</c:v>
                </c:pt>
                <c:pt idx="814">
                  <c:v>-47.100000000000009</c:v>
                </c:pt>
                <c:pt idx="815">
                  <c:v>8.600000000000005</c:v>
                </c:pt>
                <c:pt idx="816">
                  <c:v>9.2499999999999947</c:v>
                </c:pt>
                <c:pt idx="817">
                  <c:v>-96.55</c:v>
                </c:pt>
                <c:pt idx="818">
                  <c:v>-97.300000000000011</c:v>
                </c:pt>
                <c:pt idx="819">
                  <c:v>19.549999999999997</c:v>
                </c:pt>
                <c:pt idx="820">
                  <c:v>18.850000000000001</c:v>
                </c:pt>
                <c:pt idx="821">
                  <c:v>-40.79999999999999</c:v>
                </c:pt>
                <c:pt idx="822">
                  <c:v>-39.649999999999963</c:v>
                </c:pt>
                <c:pt idx="823">
                  <c:v>-1029.25</c:v>
                </c:pt>
                <c:pt idx="824">
                  <c:v>3.1499999999999946</c:v>
                </c:pt>
                <c:pt idx="825">
                  <c:v>4.0499999999999954</c:v>
                </c:pt>
                <c:pt idx="826">
                  <c:v>-124.55</c:v>
                </c:pt>
                <c:pt idx="827">
                  <c:v>-126.44999999999999</c:v>
                </c:pt>
                <c:pt idx="828">
                  <c:v>30.750000000000011</c:v>
                </c:pt>
                <c:pt idx="829">
                  <c:v>29.699999999999992</c:v>
                </c:pt>
                <c:pt idx="830">
                  <c:v>-43.749999999999957</c:v>
                </c:pt>
                <c:pt idx="831">
                  <c:v>-41.599999999999994</c:v>
                </c:pt>
                <c:pt idx="832">
                  <c:v>961.59999999999991</c:v>
                </c:pt>
                <c:pt idx="833">
                  <c:v>-2.9000000000000026</c:v>
                </c:pt>
                <c:pt idx="834">
                  <c:v>-1.7500000000000016</c:v>
                </c:pt>
                <c:pt idx="835">
                  <c:v>-790.35000000000014</c:v>
                </c:pt>
                <c:pt idx="836">
                  <c:v>-143.90000000000003</c:v>
                </c:pt>
                <c:pt idx="837">
                  <c:v>-144.44999999999999</c:v>
                </c:pt>
                <c:pt idx="838">
                  <c:v>29.749999999999996</c:v>
                </c:pt>
                <c:pt idx="839">
                  <c:v>29.399999999999991</c:v>
                </c:pt>
                <c:pt idx="840">
                  <c:v>-122.55000000000003</c:v>
                </c:pt>
                <c:pt idx="841">
                  <c:v>-121.55000000000003</c:v>
                </c:pt>
                <c:pt idx="842">
                  <c:v>17.299999999999994</c:v>
                </c:pt>
                <c:pt idx="843">
                  <c:v>18.050000000000011</c:v>
                </c:pt>
                <c:pt idx="844">
                  <c:v>3429.8500000000004</c:v>
                </c:pt>
                <c:pt idx="845">
                  <c:v>-173.05000000000007</c:v>
                </c:pt>
                <c:pt idx="846">
                  <c:v>-173.00000000000003</c:v>
                </c:pt>
                <c:pt idx="847">
                  <c:v>-269.89999999999998</c:v>
                </c:pt>
                <c:pt idx="848">
                  <c:v>36.900000000000006</c:v>
                </c:pt>
                <c:pt idx="849">
                  <c:v>37.249999999999993</c:v>
                </c:pt>
                <c:pt idx="850">
                  <c:v>-211.24999999999997</c:v>
                </c:pt>
                <c:pt idx="851">
                  <c:v>-210.69999999999993</c:v>
                </c:pt>
                <c:pt idx="852">
                  <c:v>34.149999999999991</c:v>
                </c:pt>
                <c:pt idx="853">
                  <c:v>34.45000000000001</c:v>
                </c:pt>
                <c:pt idx="854">
                  <c:v>-228.8</c:v>
                </c:pt>
                <c:pt idx="855">
                  <c:v>-229.74999999999994</c:v>
                </c:pt>
                <c:pt idx="856">
                  <c:v>-376.00000000000011</c:v>
                </c:pt>
                <c:pt idx="857">
                  <c:v>42.75</c:v>
                </c:pt>
                <c:pt idx="858">
                  <c:v>41.5</c:v>
                </c:pt>
                <c:pt idx="859">
                  <c:v>6731.8000000000011</c:v>
                </c:pt>
                <c:pt idx="860">
                  <c:v>-127.9</c:v>
                </c:pt>
                <c:pt idx="861">
                  <c:v>-127.20000000000002</c:v>
                </c:pt>
                <c:pt idx="862">
                  <c:v>14.900000000000002</c:v>
                </c:pt>
                <c:pt idx="863">
                  <c:v>14.550000000000008</c:v>
                </c:pt>
                <c:pt idx="864">
                  <c:v>-102.99999999999997</c:v>
                </c:pt>
                <c:pt idx="865">
                  <c:v>-104.04999999999995</c:v>
                </c:pt>
                <c:pt idx="866">
                  <c:v>25.949999999999996</c:v>
                </c:pt>
                <c:pt idx="867">
                  <c:v>25.849999999999994</c:v>
                </c:pt>
                <c:pt idx="868">
                  <c:v>-5389.6500000000005</c:v>
                </c:pt>
                <c:pt idx="869">
                  <c:v>-99.40000000000002</c:v>
                </c:pt>
                <c:pt idx="870">
                  <c:v>-99.899999999999991</c:v>
                </c:pt>
                <c:pt idx="871">
                  <c:v>1131.95</c:v>
                </c:pt>
                <c:pt idx="872">
                  <c:v>15.350000000000009</c:v>
                </c:pt>
                <c:pt idx="873">
                  <c:v>14.900000000000002</c:v>
                </c:pt>
                <c:pt idx="874">
                  <c:v>-71.849999999999966</c:v>
                </c:pt>
                <c:pt idx="875">
                  <c:v>-72.250000000000057</c:v>
                </c:pt>
                <c:pt idx="876">
                  <c:v>18.649999999999999</c:v>
                </c:pt>
                <c:pt idx="877">
                  <c:v>19.000000000000007</c:v>
                </c:pt>
                <c:pt idx="878">
                  <c:v>-96.09999999999998</c:v>
                </c:pt>
                <c:pt idx="879">
                  <c:v>-95.399999999999991</c:v>
                </c:pt>
                <c:pt idx="880">
                  <c:v>-1315.1499999999999</c:v>
                </c:pt>
                <c:pt idx="881">
                  <c:v>9.6999999999999975</c:v>
                </c:pt>
                <c:pt idx="882">
                  <c:v>9.8500000000000032</c:v>
                </c:pt>
                <c:pt idx="883">
                  <c:v>2302.9999999999995</c:v>
                </c:pt>
                <c:pt idx="884">
                  <c:v>-116.14999999999999</c:v>
                </c:pt>
                <c:pt idx="885">
                  <c:v>-116.29999999999995</c:v>
                </c:pt>
                <c:pt idx="886">
                  <c:v>27.849999999999998</c:v>
                </c:pt>
                <c:pt idx="887">
                  <c:v>28.6</c:v>
                </c:pt>
                <c:pt idx="888">
                  <c:v>-175.1999999999999</c:v>
                </c:pt>
                <c:pt idx="889">
                  <c:v>-174.60000000000002</c:v>
                </c:pt>
                <c:pt idx="890">
                  <c:v>23.450000000000003</c:v>
                </c:pt>
                <c:pt idx="891">
                  <c:v>23.150000000000002</c:v>
                </c:pt>
                <c:pt idx="892">
                  <c:v>-609.60000000000036</c:v>
                </c:pt>
                <c:pt idx="893">
                  <c:v>-146.64999999999998</c:v>
                </c:pt>
                <c:pt idx="894">
                  <c:v>-145.35</c:v>
                </c:pt>
                <c:pt idx="895">
                  <c:v>-64.25</c:v>
                </c:pt>
                <c:pt idx="896">
                  <c:v>35.699999999999996</c:v>
                </c:pt>
                <c:pt idx="897">
                  <c:v>38.100000000000009</c:v>
                </c:pt>
                <c:pt idx="898">
                  <c:v>-343.65</c:v>
                </c:pt>
                <c:pt idx="899">
                  <c:v>-344.35</c:v>
                </c:pt>
                <c:pt idx="900">
                  <c:v>55.449999999999996</c:v>
                </c:pt>
                <c:pt idx="901">
                  <c:v>53.849999999999994</c:v>
                </c:pt>
                <c:pt idx="902">
                  <c:v>-212.14999999999992</c:v>
                </c:pt>
                <c:pt idx="903">
                  <c:v>-211.79999999999993</c:v>
                </c:pt>
                <c:pt idx="904">
                  <c:v>-248.59999999999997</c:v>
                </c:pt>
                <c:pt idx="905">
                  <c:v>41.29999999999999</c:v>
                </c:pt>
                <c:pt idx="906">
                  <c:v>41.649999999999991</c:v>
                </c:pt>
                <c:pt idx="907">
                  <c:v>-5511.05</c:v>
                </c:pt>
                <c:pt idx="908">
                  <c:v>-252.94999999999996</c:v>
                </c:pt>
                <c:pt idx="909">
                  <c:v>-254.44999999999993</c:v>
                </c:pt>
                <c:pt idx="910">
                  <c:v>41.1</c:v>
                </c:pt>
                <c:pt idx="911">
                  <c:v>38.749999999999993</c:v>
                </c:pt>
                <c:pt idx="912">
                  <c:v>-71.649999999999991</c:v>
                </c:pt>
                <c:pt idx="913">
                  <c:v>-70.349999999999994</c:v>
                </c:pt>
                <c:pt idx="914">
                  <c:v>16.45</c:v>
                </c:pt>
                <c:pt idx="915">
                  <c:v>18.199999999999992</c:v>
                </c:pt>
                <c:pt idx="916">
                  <c:v>8817.5000000000018</c:v>
                </c:pt>
                <c:pt idx="917">
                  <c:v>-216.60000000000002</c:v>
                </c:pt>
                <c:pt idx="918">
                  <c:v>-218.6</c:v>
                </c:pt>
                <c:pt idx="919">
                  <c:v>-1838.25</c:v>
                </c:pt>
                <c:pt idx="920">
                  <c:v>31.65</c:v>
                </c:pt>
                <c:pt idx="921">
                  <c:v>28.700000000000003</c:v>
                </c:pt>
                <c:pt idx="922">
                  <c:v>4.6499999999999986</c:v>
                </c:pt>
                <c:pt idx="923">
                  <c:v>6.0999999999999943</c:v>
                </c:pt>
                <c:pt idx="924">
                  <c:v>7.6499999999999959</c:v>
                </c:pt>
                <c:pt idx="925">
                  <c:v>10.349999999999993</c:v>
                </c:pt>
                <c:pt idx="926">
                  <c:v>-205.49999999999997</c:v>
                </c:pt>
                <c:pt idx="927">
                  <c:v>-206.59999999999997</c:v>
                </c:pt>
                <c:pt idx="928">
                  <c:v>1146.8</c:v>
                </c:pt>
                <c:pt idx="929">
                  <c:v>26.3</c:v>
                </c:pt>
                <c:pt idx="930">
                  <c:v>24.000000000000011</c:v>
                </c:pt>
                <c:pt idx="931">
                  <c:v>-606.39999999999964</c:v>
                </c:pt>
                <c:pt idx="932">
                  <c:v>-37.800000000000011</c:v>
                </c:pt>
                <c:pt idx="933">
                  <c:v>-35.599999999999987</c:v>
                </c:pt>
                <c:pt idx="934">
                  <c:v>18.299999999999994</c:v>
                </c:pt>
                <c:pt idx="935">
                  <c:v>22.35</c:v>
                </c:pt>
                <c:pt idx="936">
                  <c:v>-355.35</c:v>
                </c:pt>
                <c:pt idx="937">
                  <c:v>-357.15000000000003</c:v>
                </c:pt>
                <c:pt idx="938">
                  <c:v>52.749999999999986</c:v>
                </c:pt>
                <c:pt idx="939">
                  <c:v>49.3</c:v>
                </c:pt>
                <c:pt idx="940">
                  <c:v>1627.4500000000003</c:v>
                </c:pt>
                <c:pt idx="941">
                  <c:v>-79.899999999999949</c:v>
                </c:pt>
                <c:pt idx="942">
                  <c:v>-77.300000000000011</c:v>
                </c:pt>
                <c:pt idx="943">
                  <c:v>-406.35</c:v>
                </c:pt>
                <c:pt idx="944">
                  <c:v>30.25</c:v>
                </c:pt>
                <c:pt idx="945">
                  <c:v>35.1</c:v>
                </c:pt>
                <c:pt idx="946">
                  <c:v>-465.09999999999997</c:v>
                </c:pt>
                <c:pt idx="947">
                  <c:v>-467.04999999999984</c:v>
                </c:pt>
                <c:pt idx="948">
                  <c:v>72</c:v>
                </c:pt>
                <c:pt idx="949">
                  <c:v>68.100000000000009</c:v>
                </c:pt>
                <c:pt idx="950">
                  <c:v>-150.25</c:v>
                </c:pt>
                <c:pt idx="951">
                  <c:v>-148.55000000000001</c:v>
                </c:pt>
                <c:pt idx="952">
                  <c:v>-17.200000000000014</c:v>
                </c:pt>
                <c:pt idx="953">
                  <c:v>35.050000000000011</c:v>
                </c:pt>
                <c:pt idx="954">
                  <c:v>37.700000000000003</c:v>
                </c:pt>
                <c:pt idx="955">
                  <c:v>9536.9</c:v>
                </c:pt>
                <c:pt idx="956">
                  <c:v>-365.44999999999993</c:v>
                </c:pt>
                <c:pt idx="957">
                  <c:v>-367.09999999999991</c:v>
                </c:pt>
                <c:pt idx="958">
                  <c:v>45.7</c:v>
                </c:pt>
                <c:pt idx="959">
                  <c:v>40.900000000000006</c:v>
                </c:pt>
                <c:pt idx="960">
                  <c:v>18.699999999999982</c:v>
                </c:pt>
                <c:pt idx="961">
                  <c:v>20.299999999999983</c:v>
                </c:pt>
                <c:pt idx="962">
                  <c:v>14.800000000000002</c:v>
                </c:pt>
                <c:pt idx="963">
                  <c:v>19.25</c:v>
                </c:pt>
                <c:pt idx="964">
                  <c:v>-5268.4</c:v>
                </c:pt>
                <c:pt idx="965">
                  <c:v>-331.59999999999991</c:v>
                </c:pt>
                <c:pt idx="966">
                  <c:v>-334.49999999999994</c:v>
                </c:pt>
                <c:pt idx="967">
                  <c:v>1343.75</c:v>
                </c:pt>
                <c:pt idx="968">
                  <c:v>45.2</c:v>
                </c:pt>
                <c:pt idx="969">
                  <c:v>39.999999999999993</c:v>
                </c:pt>
                <c:pt idx="970">
                  <c:v>67.199999999999989</c:v>
                </c:pt>
                <c:pt idx="971">
                  <c:v>69.599999999999966</c:v>
                </c:pt>
                <c:pt idx="972">
                  <c:v>3.6999999999999975</c:v>
                </c:pt>
                <c:pt idx="973">
                  <c:v>8.6999999999999957</c:v>
                </c:pt>
                <c:pt idx="974">
                  <c:v>-328.00000000000006</c:v>
                </c:pt>
                <c:pt idx="975">
                  <c:v>-330.15000000000009</c:v>
                </c:pt>
                <c:pt idx="976">
                  <c:v>-2182.4999999999995</c:v>
                </c:pt>
                <c:pt idx="977">
                  <c:v>40.799999999999997</c:v>
                </c:pt>
                <c:pt idx="978">
                  <c:v>36.15</c:v>
                </c:pt>
                <c:pt idx="979">
                  <c:v>581.25000000000011</c:v>
                </c:pt>
                <c:pt idx="980">
                  <c:v>28.900000000000013</c:v>
                </c:pt>
                <c:pt idx="981">
                  <c:v>31.050000000000022</c:v>
                </c:pt>
                <c:pt idx="982">
                  <c:v>14.749999999999996</c:v>
                </c:pt>
                <c:pt idx="983">
                  <c:v>20.099999999999994</c:v>
                </c:pt>
                <c:pt idx="984">
                  <c:v>-394.40000000000009</c:v>
                </c:pt>
                <c:pt idx="985">
                  <c:v>-396.24999999999994</c:v>
                </c:pt>
                <c:pt idx="986">
                  <c:v>49.550000000000011</c:v>
                </c:pt>
                <c:pt idx="987">
                  <c:v>44.649999999999991</c:v>
                </c:pt>
                <c:pt idx="988">
                  <c:v>-767.89999999999986</c:v>
                </c:pt>
                <c:pt idx="989">
                  <c:v>-2.0000000000000018</c:v>
                </c:pt>
                <c:pt idx="990">
                  <c:v>1.1499999999999844</c:v>
                </c:pt>
                <c:pt idx="991">
                  <c:v>131.9</c:v>
                </c:pt>
                <c:pt idx="992">
                  <c:v>26.699999999999989</c:v>
                </c:pt>
                <c:pt idx="993">
                  <c:v>33.85</c:v>
                </c:pt>
                <c:pt idx="994">
                  <c:v>-566.69999999999993</c:v>
                </c:pt>
                <c:pt idx="995">
                  <c:v>-569.40000000000009</c:v>
                </c:pt>
                <c:pt idx="996">
                  <c:v>79.09999999999998</c:v>
                </c:pt>
                <c:pt idx="997">
                  <c:v>72.800000000000026</c:v>
                </c:pt>
                <c:pt idx="998">
                  <c:v>-63.499999999999979</c:v>
                </c:pt>
                <c:pt idx="999">
                  <c:v>-61.099999999999973</c:v>
                </c:pt>
                <c:pt idx="1000">
                  <c:v>-272.75</c:v>
                </c:pt>
                <c:pt idx="1001">
                  <c:v>30.75</c:v>
                </c:pt>
                <c:pt idx="1002">
                  <c:v>36.04999999999999</c:v>
                </c:pt>
                <c:pt idx="1003">
                  <c:v>-3503.4500000000003</c:v>
                </c:pt>
                <c:pt idx="1004">
                  <c:v>-487.49999999999989</c:v>
                </c:pt>
                <c:pt idx="1005">
                  <c:v>-490.85</c:v>
                </c:pt>
                <c:pt idx="1006">
                  <c:v>63.850000000000009</c:v>
                </c:pt>
                <c:pt idx="1007">
                  <c:v>56.750000000000007</c:v>
                </c:pt>
                <c:pt idx="1008">
                  <c:v>73.350000000000023</c:v>
                </c:pt>
                <c:pt idx="1009">
                  <c:v>76.400000000000006</c:v>
                </c:pt>
                <c:pt idx="1010">
                  <c:v>9.2500000000000018</c:v>
                </c:pt>
                <c:pt idx="1011">
                  <c:v>16.049999999999997</c:v>
                </c:pt>
                <c:pt idx="1012">
                  <c:v>10827.85</c:v>
                </c:pt>
                <c:pt idx="1013">
                  <c:v>-462.1</c:v>
                </c:pt>
                <c:pt idx="1014">
                  <c:v>-465.9</c:v>
                </c:pt>
                <c:pt idx="1015">
                  <c:v>-2543.3000000000002</c:v>
                </c:pt>
                <c:pt idx="1016">
                  <c:v>59.850000000000023</c:v>
                </c:pt>
                <c:pt idx="1017">
                  <c:v>52.350000000000009</c:v>
                </c:pt>
                <c:pt idx="1018">
                  <c:v>114.79999999999998</c:v>
                </c:pt>
                <c:pt idx="1019">
                  <c:v>118.19999999999999</c:v>
                </c:pt>
                <c:pt idx="1020">
                  <c:v>4.3499999999999979</c:v>
                </c:pt>
                <c:pt idx="1021">
                  <c:v>11.849999999999994</c:v>
                </c:pt>
                <c:pt idx="1022">
                  <c:v>-474.7999999999999</c:v>
                </c:pt>
                <c:pt idx="1023">
                  <c:v>-477.94999999999987</c:v>
                </c:pt>
                <c:pt idx="1024">
                  <c:v>1361.2499999999998</c:v>
                </c:pt>
                <c:pt idx="1025">
                  <c:v>56.450000000000024</c:v>
                </c:pt>
                <c:pt idx="1026">
                  <c:v>48.949999999999996</c:v>
                </c:pt>
                <c:pt idx="1027">
                  <c:v>-1460.05</c:v>
                </c:pt>
                <c:pt idx="1028">
                  <c:v>101.75</c:v>
                </c:pt>
                <c:pt idx="1029">
                  <c:v>104.89999999999996</c:v>
                </c:pt>
                <c:pt idx="1030">
                  <c:v>13.449999999999996</c:v>
                </c:pt>
                <c:pt idx="1031">
                  <c:v>21.750000000000004</c:v>
                </c:pt>
                <c:pt idx="1032">
                  <c:v>-550.75</c:v>
                </c:pt>
                <c:pt idx="1033">
                  <c:v>-553.54999999999995</c:v>
                </c:pt>
                <c:pt idx="1034">
                  <c:v>65.550000000000011</c:v>
                </c:pt>
                <c:pt idx="1035">
                  <c:v>57.600000000000009</c:v>
                </c:pt>
                <c:pt idx="1036">
                  <c:v>241.54999999999993</c:v>
                </c:pt>
                <c:pt idx="1037">
                  <c:v>78.749999999999986</c:v>
                </c:pt>
                <c:pt idx="1038">
                  <c:v>81.650000000000006</c:v>
                </c:pt>
                <c:pt idx="1039">
                  <c:v>-324.7</c:v>
                </c:pt>
                <c:pt idx="1040">
                  <c:v>20.55</c:v>
                </c:pt>
                <c:pt idx="1041">
                  <c:v>28.849999999999998</c:v>
                </c:pt>
                <c:pt idx="1042">
                  <c:v>-582.09999999999991</c:v>
                </c:pt>
                <c:pt idx="1043">
                  <c:v>-584.6</c:v>
                </c:pt>
                <c:pt idx="1044">
                  <c:v>71.249999999999986</c:v>
                </c:pt>
                <c:pt idx="1045">
                  <c:v>63.449999999999982</c:v>
                </c:pt>
                <c:pt idx="1046">
                  <c:v>35.9</c:v>
                </c:pt>
                <c:pt idx="1047">
                  <c:v>38.250000000000028</c:v>
                </c:pt>
                <c:pt idx="1048">
                  <c:v>153.70000000000002</c:v>
                </c:pt>
                <c:pt idx="1049">
                  <c:v>24.050000000000004</c:v>
                </c:pt>
                <c:pt idx="1050">
                  <c:v>30.850000000000005</c:v>
                </c:pt>
                <c:pt idx="1051">
                  <c:v>9240.7999999999993</c:v>
                </c:pt>
                <c:pt idx="1052">
                  <c:v>-517.64999999999986</c:v>
                </c:pt>
                <c:pt idx="1053">
                  <c:v>-520.5</c:v>
                </c:pt>
                <c:pt idx="1054">
                  <c:v>58.95000000000001</c:v>
                </c:pt>
                <c:pt idx="1055">
                  <c:v>50.9</c:v>
                </c:pt>
                <c:pt idx="1056">
                  <c:v>117.8</c:v>
                </c:pt>
                <c:pt idx="1057">
                  <c:v>120.45000000000002</c:v>
                </c:pt>
                <c:pt idx="1058">
                  <c:v>11.750000000000005</c:v>
                </c:pt>
                <c:pt idx="1059">
                  <c:v>19.650000000000002</c:v>
                </c:pt>
                <c:pt idx="1060">
                  <c:v>-3831.6500000000005</c:v>
                </c:pt>
                <c:pt idx="1061">
                  <c:v>-503.65000000000003</c:v>
                </c:pt>
                <c:pt idx="1062">
                  <c:v>-507.7</c:v>
                </c:pt>
                <c:pt idx="1063">
                  <c:v>1356.8000000000002</c:v>
                </c:pt>
                <c:pt idx="1064">
                  <c:v>64.899999999999977</c:v>
                </c:pt>
                <c:pt idx="1065">
                  <c:v>56.799999999999983</c:v>
                </c:pt>
                <c:pt idx="1066">
                  <c:v>121.74999999999997</c:v>
                </c:pt>
                <c:pt idx="1067">
                  <c:v>125.30000000000001</c:v>
                </c:pt>
                <c:pt idx="1068">
                  <c:v>6.2</c:v>
                </c:pt>
                <c:pt idx="1069">
                  <c:v>14.449999999999996</c:v>
                </c:pt>
                <c:pt idx="1070">
                  <c:v>-528.5</c:v>
                </c:pt>
                <c:pt idx="1071">
                  <c:v>-531.85</c:v>
                </c:pt>
                <c:pt idx="1072">
                  <c:v>-2240.6000000000004</c:v>
                </c:pt>
                <c:pt idx="1073">
                  <c:v>61.54999999999999</c:v>
                </c:pt>
                <c:pt idx="1074">
                  <c:v>53.150000000000006</c:v>
                </c:pt>
                <c:pt idx="1075">
                  <c:v>368.34999999999985</c:v>
                </c:pt>
                <c:pt idx="1076">
                  <c:v>125.8</c:v>
                </c:pt>
                <c:pt idx="1077">
                  <c:v>128.80000000000001</c:v>
                </c:pt>
                <c:pt idx="1078">
                  <c:v>11.049999999999994</c:v>
                </c:pt>
                <c:pt idx="1079">
                  <c:v>19.499999999999996</c:v>
                </c:pt>
                <c:pt idx="1080">
                  <c:v>-538.19999999999993</c:v>
                </c:pt>
                <c:pt idx="1081">
                  <c:v>-541</c:v>
                </c:pt>
                <c:pt idx="1082">
                  <c:v>59.3</c:v>
                </c:pt>
                <c:pt idx="1083">
                  <c:v>50.999999999999979</c:v>
                </c:pt>
                <c:pt idx="1084">
                  <c:v>-1549.9999999999998</c:v>
                </c:pt>
                <c:pt idx="1085">
                  <c:v>116.75</c:v>
                </c:pt>
                <c:pt idx="1086">
                  <c:v>119.65</c:v>
                </c:pt>
                <c:pt idx="1087">
                  <c:v>246.3</c:v>
                </c:pt>
                <c:pt idx="1088">
                  <c:v>17.649999999999999</c:v>
                </c:pt>
                <c:pt idx="1089">
                  <c:v>26.6</c:v>
                </c:pt>
                <c:pt idx="1090">
                  <c:v>-589.45000000000005</c:v>
                </c:pt>
                <c:pt idx="1091">
                  <c:v>-592.04999999999984</c:v>
                </c:pt>
                <c:pt idx="1092">
                  <c:v>67.7</c:v>
                </c:pt>
                <c:pt idx="1093">
                  <c:v>59.3</c:v>
                </c:pt>
                <c:pt idx="1094">
                  <c:v>85.000000000000014</c:v>
                </c:pt>
                <c:pt idx="1095">
                  <c:v>87.4</c:v>
                </c:pt>
                <c:pt idx="1096">
                  <c:v>-364.59999999999997</c:v>
                </c:pt>
                <c:pt idx="1097">
                  <c:v>20.399999999999995</c:v>
                </c:pt>
                <c:pt idx="1098">
                  <c:v>28.200000000000003</c:v>
                </c:pt>
                <c:pt idx="1099">
                  <c:v>-2529.6499999999996</c:v>
                </c:pt>
                <c:pt idx="1100">
                  <c:v>-535.44999999999993</c:v>
                </c:pt>
                <c:pt idx="1101">
                  <c:v>-538.74999999999989</c:v>
                </c:pt>
                <c:pt idx="1102">
                  <c:v>62.1</c:v>
                </c:pt>
                <c:pt idx="1103">
                  <c:v>53.550000000000004</c:v>
                </c:pt>
                <c:pt idx="1104">
                  <c:v>137.05000000000001</c:v>
                </c:pt>
                <c:pt idx="1105">
                  <c:v>140.05000000000001</c:v>
                </c:pt>
                <c:pt idx="1106">
                  <c:v>9.2499999999999911</c:v>
                </c:pt>
                <c:pt idx="1107">
                  <c:v>17.700000000000003</c:v>
                </c:pt>
                <c:pt idx="1108">
                  <c:v>11168.15</c:v>
                </c:pt>
                <c:pt idx="1109">
                  <c:v>-538.70000000000005</c:v>
                </c:pt>
                <c:pt idx="1110">
                  <c:v>-542.75</c:v>
                </c:pt>
                <c:pt idx="1111">
                  <c:v>-3009.2999999999997</c:v>
                </c:pt>
                <c:pt idx="1112">
                  <c:v>71.050000000000011</c:v>
                </c:pt>
                <c:pt idx="1113">
                  <c:v>62.650000000000006</c:v>
                </c:pt>
                <c:pt idx="1114">
                  <c:v>98.749999999999986</c:v>
                </c:pt>
                <c:pt idx="1115">
                  <c:v>102.45000000000002</c:v>
                </c:pt>
                <c:pt idx="1116">
                  <c:v>12.5</c:v>
                </c:pt>
                <c:pt idx="1117">
                  <c:v>21.149999999999991</c:v>
                </c:pt>
                <c:pt idx="1118">
                  <c:v>-590.79999999999995</c:v>
                </c:pt>
                <c:pt idx="1119">
                  <c:v>-594.5</c:v>
                </c:pt>
                <c:pt idx="1120">
                  <c:v>1824.7500000000002</c:v>
                </c:pt>
                <c:pt idx="1121">
                  <c:v>68.650000000000006</c:v>
                </c:pt>
                <c:pt idx="1122">
                  <c:v>59.099999999999994</c:v>
                </c:pt>
                <c:pt idx="1123">
                  <c:v>-2500.4999999999995</c:v>
                </c:pt>
                <c:pt idx="1124">
                  <c:v>137.25</c:v>
                </c:pt>
                <c:pt idx="1125">
                  <c:v>140.35</c:v>
                </c:pt>
                <c:pt idx="1126">
                  <c:v>12.7</c:v>
                </c:pt>
                <c:pt idx="1127">
                  <c:v>21.650000000000002</c:v>
                </c:pt>
                <c:pt idx="1128">
                  <c:v>-576.20000000000005</c:v>
                </c:pt>
                <c:pt idx="1129">
                  <c:v>-579.0999999999998</c:v>
                </c:pt>
                <c:pt idx="1130">
                  <c:v>61.5</c:v>
                </c:pt>
                <c:pt idx="1131">
                  <c:v>52.300000000000011</c:v>
                </c:pt>
                <c:pt idx="1132">
                  <c:v>452.99999999999994</c:v>
                </c:pt>
                <c:pt idx="1133">
                  <c:v>144.6</c:v>
                </c:pt>
                <c:pt idx="1134">
                  <c:v>147.24999999999997</c:v>
                </c:pt>
                <c:pt idx="1135">
                  <c:v>-304.54999999999995</c:v>
                </c:pt>
                <c:pt idx="1136">
                  <c:v>13.849999999999996</c:v>
                </c:pt>
                <c:pt idx="1137">
                  <c:v>22.650000000000002</c:v>
                </c:pt>
                <c:pt idx="1138">
                  <c:v>-553.29999999999995</c:v>
                </c:pt>
                <c:pt idx="1139">
                  <c:v>-555.65</c:v>
                </c:pt>
                <c:pt idx="1140">
                  <c:v>57.349999999999987</c:v>
                </c:pt>
                <c:pt idx="1141">
                  <c:v>48.6</c:v>
                </c:pt>
                <c:pt idx="1142">
                  <c:v>137.24999999999997</c:v>
                </c:pt>
                <c:pt idx="1143">
                  <c:v>139.35</c:v>
                </c:pt>
                <c:pt idx="1144">
                  <c:v>216.45</c:v>
                </c:pt>
                <c:pt idx="1145">
                  <c:v>16.100000000000001</c:v>
                </c:pt>
                <c:pt idx="1146">
                  <c:v>24.450000000000003</c:v>
                </c:pt>
                <c:pt idx="1147">
                  <c:v>8540.2000000000007</c:v>
                </c:pt>
                <c:pt idx="1148">
                  <c:v>-529.25</c:v>
                </c:pt>
                <c:pt idx="1149">
                  <c:v>-532</c:v>
                </c:pt>
                <c:pt idx="1150">
                  <c:v>57.699999999999996</c:v>
                </c:pt>
                <c:pt idx="1151">
                  <c:v>49.249999999999993</c:v>
                </c:pt>
                <c:pt idx="1152">
                  <c:v>139.14999999999998</c:v>
                </c:pt>
                <c:pt idx="1153">
                  <c:v>141.85</c:v>
                </c:pt>
                <c:pt idx="1154">
                  <c:v>12.550000000000006</c:v>
                </c:pt>
                <c:pt idx="1155">
                  <c:v>21.199999999999996</c:v>
                </c:pt>
                <c:pt idx="1156">
                  <c:v>-3110.45</c:v>
                </c:pt>
                <c:pt idx="1157">
                  <c:v>-543.9</c:v>
                </c:pt>
                <c:pt idx="1158">
                  <c:v>-547.90000000000009</c:v>
                </c:pt>
                <c:pt idx="1159">
                  <c:v>2123.0499999999997</c:v>
                </c:pt>
                <c:pt idx="1160">
                  <c:v>73.449999999999989</c:v>
                </c:pt>
                <c:pt idx="1161">
                  <c:v>65.25</c:v>
                </c:pt>
                <c:pt idx="1162">
                  <c:v>75.150000000000006</c:v>
                </c:pt>
                <c:pt idx="1163">
                  <c:v>78.849999999999994</c:v>
                </c:pt>
                <c:pt idx="1164">
                  <c:v>16.849999999999998</c:v>
                </c:pt>
                <c:pt idx="1165">
                  <c:v>25.549999999999994</c:v>
                </c:pt>
                <c:pt idx="1166">
                  <c:v>-611.80000000000007</c:v>
                </c:pt>
                <c:pt idx="1167">
                  <c:v>-615.30000000000007</c:v>
                </c:pt>
                <c:pt idx="1168">
                  <c:v>-3190.9999999999995</c:v>
                </c:pt>
                <c:pt idx="1169">
                  <c:v>71</c:v>
                </c:pt>
                <c:pt idx="1170">
                  <c:v>61.400000000000006</c:v>
                </c:pt>
                <c:pt idx="1171">
                  <c:v>1176.3000000000002</c:v>
                </c:pt>
                <c:pt idx="1172">
                  <c:v>126.4</c:v>
                </c:pt>
                <c:pt idx="1173">
                  <c:v>129.35000000000002</c:v>
                </c:pt>
                <c:pt idx="1174">
                  <c:v>15.649999999999997</c:v>
                </c:pt>
                <c:pt idx="1175">
                  <c:v>24.649999999999995</c:v>
                </c:pt>
                <c:pt idx="1176">
                  <c:v>-584.9</c:v>
                </c:pt>
                <c:pt idx="1177">
                  <c:v>-587.65</c:v>
                </c:pt>
                <c:pt idx="1178">
                  <c:v>60.199999999999989</c:v>
                </c:pt>
                <c:pt idx="1179">
                  <c:v>50.899999999999991</c:v>
                </c:pt>
                <c:pt idx="1180">
                  <c:v>-2160.6499999999996</c:v>
                </c:pt>
                <c:pt idx="1181">
                  <c:v>146.30000000000001</c:v>
                </c:pt>
                <c:pt idx="1182">
                  <c:v>148.69999999999999</c:v>
                </c:pt>
                <c:pt idx="1183">
                  <c:v>170.2</c:v>
                </c:pt>
                <c:pt idx="1184">
                  <c:v>15.100000000000001</c:v>
                </c:pt>
                <c:pt idx="1185">
                  <c:v>24</c:v>
                </c:pt>
                <c:pt idx="1186">
                  <c:v>-552.99999999999989</c:v>
                </c:pt>
                <c:pt idx="1187">
                  <c:v>-555.19999999999993</c:v>
                </c:pt>
                <c:pt idx="1188">
                  <c:v>54.05</c:v>
                </c:pt>
                <c:pt idx="1189">
                  <c:v>45.250000000000007</c:v>
                </c:pt>
                <c:pt idx="1190">
                  <c:v>152.15</c:v>
                </c:pt>
                <c:pt idx="1191">
                  <c:v>153.99999999999997</c:v>
                </c:pt>
                <c:pt idx="1192">
                  <c:v>-285.7</c:v>
                </c:pt>
                <c:pt idx="1193">
                  <c:v>17.149999999999999</c:v>
                </c:pt>
                <c:pt idx="1194">
                  <c:v>25.9</c:v>
                </c:pt>
                <c:pt idx="1195">
                  <c:v>-2320.4499999999994</c:v>
                </c:pt>
                <c:pt idx="1196">
                  <c:v>-539.65</c:v>
                </c:pt>
                <c:pt idx="1197">
                  <c:v>-542.55000000000007</c:v>
                </c:pt>
                <c:pt idx="1198">
                  <c:v>59.650000000000027</c:v>
                </c:pt>
                <c:pt idx="1199">
                  <c:v>51.250000000000014</c:v>
                </c:pt>
                <c:pt idx="1200">
                  <c:v>122.85000000000001</c:v>
                </c:pt>
                <c:pt idx="1201">
                  <c:v>125.59999999999998</c:v>
                </c:pt>
                <c:pt idx="1202">
                  <c:v>16.149999999999999</c:v>
                </c:pt>
                <c:pt idx="1203">
                  <c:v>24.9</c:v>
                </c:pt>
                <c:pt idx="1204">
                  <c:v>10089.85</c:v>
                </c:pt>
                <c:pt idx="1205">
                  <c:v>-567.04999999999984</c:v>
                </c:pt>
                <c:pt idx="1206">
                  <c:v>-570.65</c:v>
                </c:pt>
                <c:pt idx="1207">
                  <c:v>-3767.3999999999992</c:v>
                </c:pt>
                <c:pt idx="1208">
                  <c:v>74.900000000000006</c:v>
                </c:pt>
                <c:pt idx="1209">
                  <c:v>66.699999999999974</c:v>
                </c:pt>
                <c:pt idx="1210">
                  <c:v>52.95000000000001</c:v>
                </c:pt>
                <c:pt idx="1211">
                  <c:v>56.350000000000009</c:v>
                </c:pt>
                <c:pt idx="1212">
                  <c:v>24.450000000000003</c:v>
                </c:pt>
                <c:pt idx="1213">
                  <c:v>33.349999999999987</c:v>
                </c:pt>
                <c:pt idx="1214">
                  <c:v>-645.79999999999995</c:v>
                </c:pt>
                <c:pt idx="1215">
                  <c:v>-648.94999999999993</c:v>
                </c:pt>
                <c:pt idx="1216">
                  <c:v>2470.5</c:v>
                </c:pt>
                <c:pt idx="1217">
                  <c:v>72.249999999999986</c:v>
                </c:pt>
                <c:pt idx="1218">
                  <c:v>62.149999999999991</c:v>
                </c:pt>
                <c:pt idx="1219">
                  <c:v>-3305.4</c:v>
                </c:pt>
                <c:pt idx="1220">
                  <c:v>121.64999999999999</c:v>
                </c:pt>
                <c:pt idx="1221">
                  <c:v>124.00000000000001</c:v>
                </c:pt>
                <c:pt idx="1222">
                  <c:v>17.849999999999998</c:v>
                </c:pt>
                <c:pt idx="1223">
                  <c:v>26.499999999999989</c:v>
                </c:pt>
                <c:pt idx="1224">
                  <c:v>-566.25</c:v>
                </c:pt>
                <c:pt idx="1225">
                  <c:v>-568.60000000000014</c:v>
                </c:pt>
                <c:pt idx="1226">
                  <c:v>55.350000000000009</c:v>
                </c:pt>
                <c:pt idx="1227">
                  <c:v>46.300000000000004</c:v>
                </c:pt>
                <c:pt idx="1228">
                  <c:v>883.04999999999973</c:v>
                </c:pt>
                <c:pt idx="1229">
                  <c:v>144.14999999999998</c:v>
                </c:pt>
                <c:pt idx="1230">
                  <c:v>146.1</c:v>
                </c:pt>
                <c:pt idx="1231">
                  <c:v>-341.1</c:v>
                </c:pt>
                <c:pt idx="1232">
                  <c:v>15.650000000000007</c:v>
                </c:pt>
                <c:pt idx="1233">
                  <c:v>24</c:v>
                </c:pt>
                <c:pt idx="1234">
                  <c:v>-512.85</c:v>
                </c:pt>
                <c:pt idx="1235">
                  <c:v>-514.5</c:v>
                </c:pt>
                <c:pt idx="1236">
                  <c:v>46.099999999999987</c:v>
                </c:pt>
                <c:pt idx="1237">
                  <c:v>37.649999999999991</c:v>
                </c:pt>
                <c:pt idx="1238">
                  <c:v>155</c:v>
                </c:pt>
                <c:pt idx="1239">
                  <c:v>156.24999999999997</c:v>
                </c:pt>
                <c:pt idx="1240">
                  <c:v>203.14999999999998</c:v>
                </c:pt>
                <c:pt idx="1241">
                  <c:v>17.799999999999994</c:v>
                </c:pt>
                <c:pt idx="1242">
                  <c:v>26.2</c:v>
                </c:pt>
                <c:pt idx="1243">
                  <c:v>6538.0000000000009</c:v>
                </c:pt>
                <c:pt idx="1244">
                  <c:v>-508.64999999999992</c:v>
                </c:pt>
                <c:pt idx="1245">
                  <c:v>-510.84999999999991</c:v>
                </c:pt>
                <c:pt idx="1246">
                  <c:v>51.1</c:v>
                </c:pt>
                <c:pt idx="1247">
                  <c:v>42.949999999999996</c:v>
                </c:pt>
                <c:pt idx="1248">
                  <c:v>134.20000000000002</c:v>
                </c:pt>
                <c:pt idx="1249">
                  <c:v>136.14999999999998</c:v>
                </c:pt>
                <c:pt idx="1250">
                  <c:v>17.000000000000004</c:v>
                </c:pt>
                <c:pt idx="1251">
                  <c:v>25.4</c:v>
                </c:pt>
                <c:pt idx="1252">
                  <c:v>-2010.05</c:v>
                </c:pt>
                <c:pt idx="1253">
                  <c:v>-531.25</c:v>
                </c:pt>
                <c:pt idx="1254">
                  <c:v>-534.29999999999995</c:v>
                </c:pt>
                <c:pt idx="1255">
                  <c:v>1966.6499999999999</c:v>
                </c:pt>
                <c:pt idx="1256">
                  <c:v>65.55</c:v>
                </c:pt>
                <c:pt idx="1257">
                  <c:v>57.600000000000009</c:v>
                </c:pt>
                <c:pt idx="1258">
                  <c:v>71</c:v>
                </c:pt>
                <c:pt idx="1259">
                  <c:v>73.59999999999998</c:v>
                </c:pt>
                <c:pt idx="1260">
                  <c:v>23.799999999999997</c:v>
                </c:pt>
                <c:pt idx="1261">
                  <c:v>32.299999999999997</c:v>
                </c:pt>
                <c:pt idx="1262">
                  <c:v>-602.75</c:v>
                </c:pt>
                <c:pt idx="1263">
                  <c:v>-605.25</c:v>
                </c:pt>
                <c:pt idx="1264">
                  <c:v>-2878.6000000000004</c:v>
                </c:pt>
                <c:pt idx="1265">
                  <c:v>63.049999999999983</c:v>
                </c:pt>
                <c:pt idx="1266">
                  <c:v>53.499999999999993</c:v>
                </c:pt>
                <c:pt idx="1267">
                  <c:v>1279.6000000000004</c:v>
                </c:pt>
                <c:pt idx="1268">
                  <c:v>125.8</c:v>
                </c:pt>
                <c:pt idx="1269">
                  <c:v>127.70000000000002</c:v>
                </c:pt>
                <c:pt idx="1270">
                  <c:v>20.799999999999997</c:v>
                </c:pt>
                <c:pt idx="1271">
                  <c:v>29.349999999999998</c:v>
                </c:pt>
                <c:pt idx="1272">
                  <c:v>-559.95000000000005</c:v>
                </c:pt>
                <c:pt idx="1273">
                  <c:v>-561.65</c:v>
                </c:pt>
                <c:pt idx="1274">
                  <c:v>50.650000000000013</c:v>
                </c:pt>
                <c:pt idx="1275">
                  <c:v>41.699999999999996</c:v>
                </c:pt>
                <c:pt idx="1276">
                  <c:v>-2502.3000000000002</c:v>
                </c:pt>
                <c:pt idx="1277">
                  <c:v>148.55000000000001</c:v>
                </c:pt>
                <c:pt idx="1278">
                  <c:v>149.99999999999997</c:v>
                </c:pt>
                <c:pt idx="1279">
                  <c:v>212</c:v>
                </c:pt>
                <c:pt idx="1280">
                  <c:v>17.95</c:v>
                </c:pt>
                <c:pt idx="1281">
                  <c:v>26.350000000000005</c:v>
                </c:pt>
                <c:pt idx="1282">
                  <c:v>-509.80000000000007</c:v>
                </c:pt>
                <c:pt idx="1283">
                  <c:v>-510.99999999999994</c:v>
                </c:pt>
                <c:pt idx="1284">
                  <c:v>42.75</c:v>
                </c:pt>
                <c:pt idx="1285">
                  <c:v>34.299999999999997</c:v>
                </c:pt>
                <c:pt idx="1286">
                  <c:v>158.1</c:v>
                </c:pt>
                <c:pt idx="1287">
                  <c:v>159.1</c:v>
                </c:pt>
                <c:pt idx="1288">
                  <c:v>-380.79999999999995</c:v>
                </c:pt>
                <c:pt idx="1289">
                  <c:v>19.999999999999996</c:v>
                </c:pt>
                <c:pt idx="1290">
                  <c:v>28.29999999999999</c:v>
                </c:pt>
                <c:pt idx="1291">
                  <c:v>-594.70000000000005</c:v>
                </c:pt>
                <c:pt idx="1292">
                  <c:v>-501.30000000000018</c:v>
                </c:pt>
                <c:pt idx="1293">
                  <c:v>-502.85000000000008</c:v>
                </c:pt>
                <c:pt idx="1294">
                  <c:v>46.349999999999987</c:v>
                </c:pt>
                <c:pt idx="1295">
                  <c:v>38.35</c:v>
                </c:pt>
                <c:pt idx="1296">
                  <c:v>130.25000000000003</c:v>
                </c:pt>
                <c:pt idx="1297">
                  <c:v>131.64999999999998</c:v>
                </c:pt>
                <c:pt idx="1298">
                  <c:v>21.599999999999998</c:v>
                </c:pt>
                <c:pt idx="1299">
                  <c:v>29.849999999999998</c:v>
                </c:pt>
                <c:pt idx="1300">
                  <c:v>7158.5499999999993</c:v>
                </c:pt>
                <c:pt idx="1301">
                  <c:v>-527.70000000000005</c:v>
                </c:pt>
                <c:pt idx="1302">
                  <c:v>-530.15000000000009</c:v>
                </c:pt>
                <c:pt idx="1303">
                  <c:v>-2813.9500000000003</c:v>
                </c:pt>
                <c:pt idx="1304">
                  <c:v>60.000000000000007</c:v>
                </c:pt>
                <c:pt idx="1305">
                  <c:v>52</c:v>
                </c:pt>
                <c:pt idx="1306">
                  <c:v>74.15000000000002</c:v>
                </c:pt>
                <c:pt idx="1307">
                  <c:v>76.149999999999977</c:v>
                </c:pt>
                <c:pt idx="1308">
                  <c:v>28.099999999999991</c:v>
                </c:pt>
                <c:pt idx="1309">
                  <c:v>36.6</c:v>
                </c:pt>
                <c:pt idx="1310">
                  <c:v>-597.25</c:v>
                </c:pt>
                <c:pt idx="1311">
                  <c:v>-599.19999999999993</c:v>
                </c:pt>
                <c:pt idx="1312">
                  <c:v>1811.9000000000003</c:v>
                </c:pt>
                <c:pt idx="1313">
                  <c:v>57.45</c:v>
                </c:pt>
                <c:pt idx="1314">
                  <c:v>47.95000000000001</c:v>
                </c:pt>
                <c:pt idx="1315">
                  <c:v>-2745.7999999999997</c:v>
                </c:pt>
                <c:pt idx="1316">
                  <c:v>132.20000000000002</c:v>
                </c:pt>
                <c:pt idx="1317">
                  <c:v>133.6</c:v>
                </c:pt>
                <c:pt idx="1318">
                  <c:v>21.950000000000003</c:v>
                </c:pt>
                <c:pt idx="1319">
                  <c:v>30.349999999999998</c:v>
                </c:pt>
                <c:pt idx="1320">
                  <c:v>-534.24999999999989</c:v>
                </c:pt>
                <c:pt idx="1321">
                  <c:v>-535.44999999999993</c:v>
                </c:pt>
                <c:pt idx="1322">
                  <c:v>44.20000000000001</c:v>
                </c:pt>
                <c:pt idx="1323">
                  <c:v>35.499999999999993</c:v>
                </c:pt>
                <c:pt idx="1324">
                  <c:v>561.60000000000014</c:v>
                </c:pt>
                <c:pt idx="1325">
                  <c:v>151.60000000000002</c:v>
                </c:pt>
                <c:pt idx="1326">
                  <c:v>152.44999999999999</c:v>
                </c:pt>
                <c:pt idx="1327">
                  <c:v>-439.89999999999992</c:v>
                </c:pt>
                <c:pt idx="1328">
                  <c:v>20.599999999999994</c:v>
                </c:pt>
                <c:pt idx="1329">
                  <c:v>28.749999999999996</c:v>
                </c:pt>
                <c:pt idx="1330">
                  <c:v>-494.45000000000016</c:v>
                </c:pt>
                <c:pt idx="1331">
                  <c:v>-495.04999999999995</c:v>
                </c:pt>
                <c:pt idx="1332">
                  <c:v>36.700000000000017</c:v>
                </c:pt>
                <c:pt idx="1333">
                  <c:v>28.450000000000014</c:v>
                </c:pt>
                <c:pt idx="1334">
                  <c:v>159.85000000000002</c:v>
                </c:pt>
                <c:pt idx="1335">
                  <c:v>160.14999999999998</c:v>
                </c:pt>
                <c:pt idx="1336">
                  <c:v>226.04999999999998</c:v>
                </c:pt>
                <c:pt idx="1337">
                  <c:v>22.950000000000003</c:v>
                </c:pt>
                <c:pt idx="1338">
                  <c:v>31.05</c:v>
                </c:pt>
                <c:pt idx="1339">
                  <c:v>5825.8499999999995</c:v>
                </c:pt>
                <c:pt idx="1340">
                  <c:v>-486.84999999999991</c:v>
                </c:pt>
                <c:pt idx="1341">
                  <c:v>-488.15000000000009</c:v>
                </c:pt>
                <c:pt idx="1342">
                  <c:v>42.75</c:v>
                </c:pt>
                <c:pt idx="1343">
                  <c:v>34.85</c:v>
                </c:pt>
                <c:pt idx="1344">
                  <c:v>139.85</c:v>
                </c:pt>
                <c:pt idx="1345">
                  <c:v>141.04999999999998</c:v>
                </c:pt>
                <c:pt idx="1346">
                  <c:v>20.499999999999996</c:v>
                </c:pt>
                <c:pt idx="1347">
                  <c:v>28.65</c:v>
                </c:pt>
                <c:pt idx="1348">
                  <c:v>-1116.45</c:v>
                </c:pt>
                <c:pt idx="1349">
                  <c:v>-508.35000000000008</c:v>
                </c:pt>
                <c:pt idx="1350">
                  <c:v>-510.39999999999992</c:v>
                </c:pt>
                <c:pt idx="1351">
                  <c:v>1719.8</c:v>
                </c:pt>
                <c:pt idx="1352">
                  <c:v>57.45</c:v>
                </c:pt>
                <c:pt idx="1353">
                  <c:v>49.949999999999996</c:v>
                </c:pt>
                <c:pt idx="1354">
                  <c:v>61.550000000000011</c:v>
                </c:pt>
                <c:pt idx="1355">
                  <c:v>63.350000000000016</c:v>
                </c:pt>
                <c:pt idx="1356">
                  <c:v>29.699999999999992</c:v>
                </c:pt>
                <c:pt idx="1357">
                  <c:v>37.799999999999997</c:v>
                </c:pt>
                <c:pt idx="1358">
                  <c:v>-580.60000000000014</c:v>
                </c:pt>
                <c:pt idx="1359">
                  <c:v>-582.19999999999993</c:v>
                </c:pt>
                <c:pt idx="1360">
                  <c:v>-2471.75</c:v>
                </c:pt>
                <c:pt idx="1361">
                  <c:v>54.800000000000004</c:v>
                </c:pt>
                <c:pt idx="1362">
                  <c:v>45.7</c:v>
                </c:pt>
                <c:pt idx="1363">
                  <c:v>1327.05</c:v>
                </c:pt>
                <c:pt idx="1364">
                  <c:v>118.40000000000002</c:v>
                </c:pt>
                <c:pt idx="1365">
                  <c:v>119.44999999999996</c:v>
                </c:pt>
                <c:pt idx="1366">
                  <c:v>25.199999999999989</c:v>
                </c:pt>
                <c:pt idx="1367">
                  <c:v>33.349999999999994</c:v>
                </c:pt>
                <c:pt idx="1368">
                  <c:v>-530.00000000000011</c:v>
                </c:pt>
                <c:pt idx="1369">
                  <c:v>-530.84999999999991</c:v>
                </c:pt>
                <c:pt idx="1370">
                  <c:v>42.300000000000004</c:v>
                </c:pt>
                <c:pt idx="1371">
                  <c:v>33.75</c:v>
                </c:pt>
                <c:pt idx="1372">
                  <c:v>-2553.3500000000004</c:v>
                </c:pt>
                <c:pt idx="1373">
                  <c:v>143.89999999999998</c:v>
                </c:pt>
                <c:pt idx="1374">
                  <c:v>144.49999999999997</c:v>
                </c:pt>
                <c:pt idx="1375">
                  <c:v>259.45</c:v>
                </c:pt>
                <c:pt idx="1376">
                  <c:v>20.449999999999989</c:v>
                </c:pt>
                <c:pt idx="1377">
                  <c:v>28.200000000000003</c:v>
                </c:pt>
                <c:pt idx="1378">
                  <c:v>-466.50000000000006</c:v>
                </c:pt>
                <c:pt idx="1379">
                  <c:v>-466.80000000000007</c:v>
                </c:pt>
                <c:pt idx="1380">
                  <c:v>32.85</c:v>
                </c:pt>
                <c:pt idx="1381">
                  <c:v>24.999999999999996</c:v>
                </c:pt>
                <c:pt idx="1382">
                  <c:v>157.80000000000001</c:v>
                </c:pt>
                <c:pt idx="1383">
                  <c:v>158</c:v>
                </c:pt>
                <c:pt idx="1384">
                  <c:v>-478.5</c:v>
                </c:pt>
                <c:pt idx="1385">
                  <c:v>22.550000000000004</c:v>
                </c:pt>
                <c:pt idx="1386">
                  <c:v>30.349999999999998</c:v>
                </c:pt>
                <c:pt idx="1387">
                  <c:v>474.00000000000017</c:v>
                </c:pt>
                <c:pt idx="1388">
                  <c:v>-463.14999999999992</c:v>
                </c:pt>
                <c:pt idx="1389">
                  <c:v>-463.85</c:v>
                </c:pt>
                <c:pt idx="1390">
                  <c:v>38.25</c:v>
                </c:pt>
                <c:pt idx="1391">
                  <c:v>31.100000000000012</c:v>
                </c:pt>
                <c:pt idx="1392">
                  <c:v>107.45</c:v>
                </c:pt>
                <c:pt idx="1393">
                  <c:v>107.89999999999999</c:v>
                </c:pt>
                <c:pt idx="1394">
                  <c:v>27.649999999999995</c:v>
                </c:pt>
                <c:pt idx="1395">
                  <c:v>35.299999999999997</c:v>
                </c:pt>
                <c:pt idx="1396">
                  <c:v>6420.9500000000016</c:v>
                </c:pt>
                <c:pt idx="1397">
                  <c:v>-496.99999999999989</c:v>
                </c:pt>
                <c:pt idx="1398">
                  <c:v>-498.75</c:v>
                </c:pt>
                <c:pt idx="1399">
                  <c:v>57.649999999999977</c:v>
                </c:pt>
                <c:pt idx="1400">
                  <c:v>51.399999999999977</c:v>
                </c:pt>
                <c:pt idx="1401">
                  <c:v>-2.5999999999999801</c:v>
                </c:pt>
                <c:pt idx="1402">
                  <c:v>-1.0500000000000398</c:v>
                </c:pt>
                <c:pt idx="1403">
                  <c:v>35.29999999999999</c:v>
                </c:pt>
                <c:pt idx="1404">
                  <c:v>42.25</c:v>
                </c:pt>
                <c:pt idx="1405">
                  <c:v>-556.19999999999993</c:v>
                </c:pt>
                <c:pt idx="1406">
                  <c:v>-556.94999999999993</c:v>
                </c:pt>
                <c:pt idx="1407">
                  <c:v>107.60000000000001</c:v>
                </c:pt>
                <c:pt idx="1408">
                  <c:v>106.59999999999998</c:v>
                </c:pt>
                <c:pt idx="1409">
                  <c:v>81.400000000000006</c:v>
                </c:pt>
                <c:pt idx="1410">
                  <c:v>-1240.8499999999997</c:v>
                </c:pt>
                <c:pt idx="1411">
                  <c:v>97.399999999999991</c:v>
                </c:pt>
                <c:pt idx="1412">
                  <c:v>205.34999999999997</c:v>
                </c:pt>
                <c:pt idx="1413">
                  <c:v>92.050000000000011</c:v>
                </c:pt>
                <c:pt idx="1414">
                  <c:v>-650.69999999999993</c:v>
                </c:pt>
                <c:pt idx="1415">
                  <c:v>-651.05000000000007</c:v>
                </c:pt>
                <c:pt idx="1416">
                  <c:v>50.650000000000006</c:v>
                </c:pt>
                <c:pt idx="1417">
                  <c:v>40.700000000000003</c:v>
                </c:pt>
                <c:pt idx="1418">
                  <c:v>137.95000000000002</c:v>
                </c:pt>
                <c:pt idx="1419">
                  <c:v>138</c:v>
                </c:pt>
                <c:pt idx="1420">
                  <c:v>43.15</c:v>
                </c:pt>
                <c:pt idx="1421">
                  <c:v>53.5</c:v>
                </c:pt>
                <c:pt idx="1422">
                  <c:v>-681.39999999999986</c:v>
                </c:pt>
                <c:pt idx="1423">
                  <c:v>-681.35000000000014</c:v>
                </c:pt>
                <c:pt idx="1424">
                  <c:v>48.70000000000001</c:v>
                </c:pt>
                <c:pt idx="1425">
                  <c:v>38</c:v>
                </c:pt>
                <c:pt idx="1426">
                  <c:v>163.35000000000002</c:v>
                </c:pt>
                <c:pt idx="1427">
                  <c:v>162.95000000000002</c:v>
                </c:pt>
                <c:pt idx="1428">
                  <c:v>45.25</c:v>
                </c:pt>
                <c:pt idx="1429">
                  <c:v>56.199999999999996</c:v>
                </c:pt>
                <c:pt idx="1430">
                  <c:v>-701.34999999999991</c:v>
                </c:pt>
                <c:pt idx="1431">
                  <c:v>-700.80000000000007</c:v>
                </c:pt>
                <c:pt idx="1432">
                  <c:v>46.45</c:v>
                </c:pt>
                <c:pt idx="1433">
                  <c:v>35.349999999999994</c:v>
                </c:pt>
                <c:pt idx="1434">
                  <c:v>177.60000000000002</c:v>
                </c:pt>
                <c:pt idx="1435">
                  <c:v>176.85</c:v>
                </c:pt>
                <c:pt idx="1436">
                  <c:v>47.599999999999994</c:v>
                </c:pt>
                <c:pt idx="1437">
                  <c:v>58.749999999999993</c:v>
                </c:pt>
                <c:pt idx="1438">
                  <c:v>-709.85</c:v>
                </c:pt>
                <c:pt idx="1439">
                  <c:v>-708.95</c:v>
                </c:pt>
                <c:pt idx="1440">
                  <c:v>44.1</c:v>
                </c:pt>
                <c:pt idx="1441">
                  <c:v>32.800000000000004</c:v>
                </c:pt>
                <c:pt idx="1442">
                  <c:v>180.40000000000003</c:v>
                </c:pt>
                <c:pt idx="1443">
                  <c:v>179.2</c:v>
                </c:pt>
                <c:pt idx="1444">
                  <c:v>50</c:v>
                </c:pt>
                <c:pt idx="1445">
                  <c:v>61.199999999999989</c:v>
                </c:pt>
                <c:pt idx="1446">
                  <c:v>-706.9000000000002</c:v>
                </c:pt>
                <c:pt idx="1447">
                  <c:v>-705.55000000000007</c:v>
                </c:pt>
                <c:pt idx="1448">
                  <c:v>41.6</c:v>
                </c:pt>
                <c:pt idx="1449">
                  <c:v>30.549999999999997</c:v>
                </c:pt>
                <c:pt idx="1450">
                  <c:v>171.70000000000002</c:v>
                </c:pt>
                <c:pt idx="1451">
                  <c:v>170.05</c:v>
                </c:pt>
                <c:pt idx="1452">
                  <c:v>52.449999999999996</c:v>
                </c:pt>
                <c:pt idx="1453">
                  <c:v>63.349999999999994</c:v>
                </c:pt>
                <c:pt idx="1454">
                  <c:v>-692.45</c:v>
                </c:pt>
                <c:pt idx="1455">
                  <c:v>-690.65000000000009</c:v>
                </c:pt>
                <c:pt idx="1456">
                  <c:v>39.200000000000003</c:v>
                </c:pt>
                <c:pt idx="1457">
                  <c:v>28.6</c:v>
                </c:pt>
                <c:pt idx="1458">
                  <c:v>151.65</c:v>
                </c:pt>
                <c:pt idx="1459">
                  <c:v>149.55000000000001</c:v>
                </c:pt>
                <c:pt idx="1460">
                  <c:v>54.849999999999994</c:v>
                </c:pt>
                <c:pt idx="1461">
                  <c:v>65.099999999999994</c:v>
                </c:pt>
                <c:pt idx="1462">
                  <c:v>-666.89999999999986</c:v>
                </c:pt>
                <c:pt idx="1463">
                  <c:v>-664.75000000000011</c:v>
                </c:pt>
                <c:pt idx="1464">
                  <c:v>63.850000000000009</c:v>
                </c:pt>
                <c:pt idx="1465">
                  <c:v>240.05</c:v>
                </c:pt>
                <c:pt idx="1466">
                  <c:v>125.15</c:v>
                </c:pt>
                <c:pt idx="1467">
                  <c:v>-1275.5500000000002</c:v>
                </c:pt>
                <c:pt idx="1468">
                  <c:v>53.800000000000026</c:v>
                </c:pt>
                <c:pt idx="1469">
                  <c:v>139.50000000000006</c:v>
                </c:pt>
                <c:pt idx="1470">
                  <c:v>135.35</c:v>
                </c:pt>
                <c:pt idx="1471">
                  <c:v>-576.54999999999995</c:v>
                </c:pt>
                <c:pt idx="1472">
                  <c:v>-572.45000000000005</c:v>
                </c:pt>
                <c:pt idx="1473">
                  <c:v>29.500000000000011</c:v>
                </c:pt>
                <c:pt idx="1474">
                  <c:v>21.950000000000003</c:v>
                </c:pt>
                <c:pt idx="1475">
                  <c:v>21.799999999999997</c:v>
                </c:pt>
                <c:pt idx="1476">
                  <c:v>18.39999999999997</c:v>
                </c:pt>
                <c:pt idx="1477">
                  <c:v>63.949999999999996</c:v>
                </c:pt>
                <c:pt idx="1478">
                  <c:v>70.699999999999989</c:v>
                </c:pt>
                <c:pt idx="1479">
                  <c:v>-523.25</c:v>
                </c:pt>
                <c:pt idx="1480">
                  <c:v>-519.84999999999991</c:v>
                </c:pt>
                <c:pt idx="1481">
                  <c:v>15213.449999999997</c:v>
                </c:pt>
                <c:pt idx="1482">
                  <c:v>16.000000000000004</c:v>
                </c:pt>
                <c:pt idx="1483">
                  <c:v>8.0500000000000007</c:v>
                </c:pt>
                <c:pt idx="1484">
                  <c:v>115.55000000000001</c:v>
                </c:pt>
                <c:pt idx="1485">
                  <c:v>112.1</c:v>
                </c:pt>
                <c:pt idx="1486">
                  <c:v>53.849999999999994</c:v>
                </c:pt>
                <c:pt idx="1487">
                  <c:v>61.5</c:v>
                </c:pt>
                <c:pt idx="1488">
                  <c:v>-497.60000000000008</c:v>
                </c:pt>
                <c:pt idx="1489">
                  <c:v>-494.2</c:v>
                </c:pt>
                <c:pt idx="1490">
                  <c:v>-8819.65</c:v>
                </c:pt>
                <c:pt idx="1491">
                  <c:v>16.7</c:v>
                </c:pt>
                <c:pt idx="1492">
                  <c:v>8.4999999999999929</c:v>
                </c:pt>
                <c:pt idx="1493">
                  <c:v>955</c:v>
                </c:pt>
                <c:pt idx="1494">
                  <c:v>152.9</c:v>
                </c:pt>
                <c:pt idx="1495">
                  <c:v>150.4</c:v>
                </c:pt>
                <c:pt idx="1496">
                  <c:v>45.55</c:v>
                </c:pt>
                <c:pt idx="1497">
                  <c:v>53.849999999999994</c:v>
                </c:pt>
                <c:pt idx="1498">
                  <c:v>-503.75000000000006</c:v>
                </c:pt>
                <c:pt idx="1499">
                  <c:v>-501.15</c:v>
                </c:pt>
                <c:pt idx="1500">
                  <c:v>16.050000000000004</c:v>
                </c:pt>
                <c:pt idx="1501">
                  <c:v>7.9499999999999931</c:v>
                </c:pt>
                <c:pt idx="1502">
                  <c:v>-800.75</c:v>
                </c:pt>
                <c:pt idx="1503">
                  <c:v>147.94999999999999</c:v>
                </c:pt>
                <c:pt idx="1504">
                  <c:v>145.19999999999999</c:v>
                </c:pt>
                <c:pt idx="1505">
                  <c:v>326.84999999999997</c:v>
                </c:pt>
                <c:pt idx="1506">
                  <c:v>49.899999999999984</c:v>
                </c:pt>
                <c:pt idx="1507">
                  <c:v>58.350000000000009</c:v>
                </c:pt>
                <c:pt idx="1508">
                  <c:v>-532.50000000000011</c:v>
                </c:pt>
                <c:pt idx="1509">
                  <c:v>-529.55000000000007</c:v>
                </c:pt>
                <c:pt idx="1510">
                  <c:v>17.649999999999999</c:v>
                </c:pt>
                <c:pt idx="1511">
                  <c:v>9.3500000000000032</c:v>
                </c:pt>
                <c:pt idx="1512">
                  <c:v>130.89999999999998</c:v>
                </c:pt>
                <c:pt idx="1513">
                  <c:v>127.69999999999999</c:v>
                </c:pt>
                <c:pt idx="1514">
                  <c:v>-2091.1500000000005</c:v>
                </c:pt>
                <c:pt idx="1515">
                  <c:v>61.3</c:v>
                </c:pt>
                <c:pt idx="1516">
                  <c:v>70.650000000000006</c:v>
                </c:pt>
                <c:pt idx="1517">
                  <c:v>-1789.35</c:v>
                </c:pt>
                <c:pt idx="1518">
                  <c:v>-598.24999999999977</c:v>
                </c:pt>
                <c:pt idx="1519">
                  <c:v>-594.65</c:v>
                </c:pt>
                <c:pt idx="1520">
                  <c:v>24.099999999999998</c:v>
                </c:pt>
                <c:pt idx="1521">
                  <c:v>15.650000000000007</c:v>
                </c:pt>
                <c:pt idx="1522">
                  <c:v>81.200000000000031</c:v>
                </c:pt>
                <c:pt idx="1523">
                  <c:v>77.549999999999983</c:v>
                </c:pt>
                <c:pt idx="1524">
                  <c:v>63.650000000000006</c:v>
                </c:pt>
                <c:pt idx="1525">
                  <c:v>71.7</c:v>
                </c:pt>
                <c:pt idx="1526">
                  <c:v>957</c:v>
                </c:pt>
                <c:pt idx="1527">
                  <c:v>-536.04999999999995</c:v>
                </c:pt>
                <c:pt idx="1528">
                  <c:v>-532.25</c:v>
                </c:pt>
                <c:pt idx="1529">
                  <c:v>-8513.3999999999978</c:v>
                </c:pt>
                <c:pt idx="1530">
                  <c:v>19.000000000000007</c:v>
                </c:pt>
                <c:pt idx="1531">
                  <c:v>10.550000000000004</c:v>
                </c:pt>
                <c:pt idx="1532">
                  <c:v>146.1</c:v>
                </c:pt>
                <c:pt idx="1533">
                  <c:v>143.35</c:v>
                </c:pt>
                <c:pt idx="1534">
                  <c:v>48.5</c:v>
                </c:pt>
                <c:pt idx="1535">
                  <c:v>56.949999999999989</c:v>
                </c:pt>
                <c:pt idx="1536">
                  <c:v>-519.79999999999995</c:v>
                </c:pt>
                <c:pt idx="1537">
                  <c:v>-517.05000000000007</c:v>
                </c:pt>
                <c:pt idx="1538">
                  <c:v>14719.449999999997</c:v>
                </c:pt>
                <c:pt idx="1539">
                  <c:v>16.400000000000002</c:v>
                </c:pt>
                <c:pt idx="1540">
                  <c:v>8.0999999999999961</c:v>
                </c:pt>
                <c:pt idx="1541">
                  <c:v>-1080.45</c:v>
                </c:pt>
                <c:pt idx="1542">
                  <c:v>146.94999999999999</c:v>
                </c:pt>
                <c:pt idx="1543">
                  <c:v>144.04999999999998</c:v>
                </c:pt>
                <c:pt idx="1544">
                  <c:v>51.749999999999993</c:v>
                </c:pt>
                <c:pt idx="1545">
                  <c:v>60.399999999999984</c:v>
                </c:pt>
                <c:pt idx="1546">
                  <c:v>-534.20000000000005</c:v>
                </c:pt>
                <c:pt idx="1547">
                  <c:v>-531.19999999999993</c:v>
                </c:pt>
                <c:pt idx="1548">
                  <c:v>15.700000000000003</c:v>
                </c:pt>
                <c:pt idx="1549">
                  <c:v>7.0500000000000007</c:v>
                </c:pt>
                <c:pt idx="1550">
                  <c:v>898.8</c:v>
                </c:pt>
                <c:pt idx="1551">
                  <c:v>150.69999999999999</c:v>
                </c:pt>
                <c:pt idx="1552">
                  <c:v>147.54999999999998</c:v>
                </c:pt>
                <c:pt idx="1553">
                  <c:v>-2090.65</c:v>
                </c:pt>
                <c:pt idx="1554">
                  <c:v>55.099999999999994</c:v>
                </c:pt>
                <c:pt idx="1555">
                  <c:v>64.000000000000014</c:v>
                </c:pt>
                <c:pt idx="1556">
                  <c:v>-559</c:v>
                </c:pt>
                <c:pt idx="1557">
                  <c:v>-555.60000000000014</c:v>
                </c:pt>
                <c:pt idx="1558">
                  <c:v>15.549999999999997</c:v>
                </c:pt>
                <c:pt idx="1559">
                  <c:v>6.800000000000006</c:v>
                </c:pt>
                <c:pt idx="1560">
                  <c:v>137.75</c:v>
                </c:pt>
                <c:pt idx="1561">
                  <c:v>134.04999999999998</c:v>
                </c:pt>
                <c:pt idx="1562">
                  <c:v>409.10000000000008</c:v>
                </c:pt>
                <c:pt idx="1563">
                  <c:v>64.099999999999994</c:v>
                </c:pt>
                <c:pt idx="1564">
                  <c:v>73.399999999999991</c:v>
                </c:pt>
                <c:pt idx="1565">
                  <c:v>740.49999999999989</c:v>
                </c:pt>
                <c:pt idx="1566">
                  <c:v>-587.79999999999995</c:v>
                </c:pt>
                <c:pt idx="1567">
                  <c:v>-583.6</c:v>
                </c:pt>
                <c:pt idx="1568">
                  <c:v>17.049999999999997</c:v>
                </c:pt>
                <c:pt idx="1569">
                  <c:v>8.4500000000000011</c:v>
                </c:pt>
                <c:pt idx="1570">
                  <c:v>93.40000000000002</c:v>
                </c:pt>
                <c:pt idx="1571">
                  <c:v>89.049999999999983</c:v>
                </c:pt>
                <c:pt idx="1572">
                  <c:v>67.100000000000009</c:v>
                </c:pt>
                <c:pt idx="1573">
                  <c:v>75.150000000000006</c:v>
                </c:pt>
                <c:pt idx="1574">
                  <c:v>-2132.7000000000003</c:v>
                </c:pt>
                <c:pt idx="1575">
                  <c:v>-536.49999999999989</c:v>
                </c:pt>
                <c:pt idx="1576">
                  <c:v>-532.05000000000007</c:v>
                </c:pt>
                <c:pt idx="1577">
                  <c:v>13474.55</c:v>
                </c:pt>
                <c:pt idx="1578">
                  <c:v>10.500000000000009</c:v>
                </c:pt>
                <c:pt idx="1579">
                  <c:v>2.2499999999999964</c:v>
                </c:pt>
                <c:pt idx="1580">
                  <c:v>127.95</c:v>
                </c:pt>
                <c:pt idx="1581">
                  <c:v>123.64999999999999</c:v>
                </c:pt>
                <c:pt idx="1582">
                  <c:v>59.999999999999986</c:v>
                </c:pt>
                <c:pt idx="1583">
                  <c:v>68.049999999999983</c:v>
                </c:pt>
                <c:pt idx="1584">
                  <c:v>-517.80000000000007</c:v>
                </c:pt>
                <c:pt idx="1585">
                  <c:v>-513.59999999999991</c:v>
                </c:pt>
                <c:pt idx="1586">
                  <c:v>-7747.7500000000009</c:v>
                </c:pt>
                <c:pt idx="1587">
                  <c:v>13.650000000000006</c:v>
                </c:pt>
                <c:pt idx="1588">
                  <c:v>5.3499999999999988</c:v>
                </c:pt>
                <c:pt idx="1589">
                  <c:v>1006.9499999999999</c:v>
                </c:pt>
                <c:pt idx="1590">
                  <c:v>144.1</c:v>
                </c:pt>
                <c:pt idx="1591">
                  <c:v>140.70000000000002</c:v>
                </c:pt>
                <c:pt idx="1592">
                  <c:v>55.199999999999982</c:v>
                </c:pt>
                <c:pt idx="1593">
                  <c:v>63.7</c:v>
                </c:pt>
                <c:pt idx="1594">
                  <c:v>-533.95000000000005</c:v>
                </c:pt>
                <c:pt idx="1595">
                  <c:v>-530.44999999999993</c:v>
                </c:pt>
                <c:pt idx="1596">
                  <c:v>12.450000000000005</c:v>
                </c:pt>
                <c:pt idx="1597">
                  <c:v>4.0000000000000036</c:v>
                </c:pt>
                <c:pt idx="1598">
                  <c:v>-775.3</c:v>
                </c:pt>
                <c:pt idx="1599">
                  <c:v>144.59999999999997</c:v>
                </c:pt>
                <c:pt idx="1600">
                  <c:v>140.94999999999996</c:v>
                </c:pt>
                <c:pt idx="1601">
                  <c:v>303.15000000000009</c:v>
                </c:pt>
                <c:pt idx="1602">
                  <c:v>58.949999999999989</c:v>
                </c:pt>
                <c:pt idx="1603">
                  <c:v>67.75</c:v>
                </c:pt>
                <c:pt idx="1604">
                  <c:v>-558</c:v>
                </c:pt>
                <c:pt idx="1605">
                  <c:v>-554.14999999999986</c:v>
                </c:pt>
                <c:pt idx="1606">
                  <c:v>12.650000000000006</c:v>
                </c:pt>
                <c:pt idx="1607">
                  <c:v>4.0000000000000036</c:v>
                </c:pt>
                <c:pt idx="1608">
                  <c:v>131.65</c:v>
                </c:pt>
                <c:pt idx="1609">
                  <c:v>127.50000000000001</c:v>
                </c:pt>
                <c:pt idx="1610">
                  <c:v>-1999.3999999999999</c:v>
                </c:pt>
                <c:pt idx="1611">
                  <c:v>68.900000000000006</c:v>
                </c:pt>
                <c:pt idx="1612">
                  <c:v>78.350000000000009</c:v>
                </c:pt>
                <c:pt idx="1613">
                  <c:v>-1961.4499999999998</c:v>
                </c:pt>
                <c:pt idx="1614">
                  <c:v>-601.80000000000007</c:v>
                </c:pt>
                <c:pt idx="1615">
                  <c:v>-597.25</c:v>
                </c:pt>
                <c:pt idx="1616">
                  <c:v>15.249999999999996</c:v>
                </c:pt>
                <c:pt idx="1617">
                  <c:v>6.6999999999999948</c:v>
                </c:pt>
                <c:pt idx="1618">
                  <c:v>87.300000000000026</c:v>
                </c:pt>
                <c:pt idx="1619">
                  <c:v>82.5</c:v>
                </c:pt>
                <c:pt idx="1620">
                  <c:v>72.100000000000009</c:v>
                </c:pt>
                <c:pt idx="1621">
                  <c:v>80.2</c:v>
                </c:pt>
                <c:pt idx="1622">
                  <c:v>988.29999999999984</c:v>
                </c:pt>
                <c:pt idx="1623">
                  <c:v>-540.6</c:v>
                </c:pt>
                <c:pt idx="1624">
                  <c:v>-535.5</c:v>
                </c:pt>
                <c:pt idx="1625">
                  <c:v>-7797.2999999999984</c:v>
                </c:pt>
                <c:pt idx="1626">
                  <c:v>11.750000000000005</c:v>
                </c:pt>
                <c:pt idx="1627">
                  <c:v>3.3000000000000029</c:v>
                </c:pt>
                <c:pt idx="1628">
                  <c:v>137.80000000000001</c:v>
                </c:pt>
                <c:pt idx="1629">
                  <c:v>133.79999999999998</c:v>
                </c:pt>
                <c:pt idx="1630">
                  <c:v>58.099999999999994</c:v>
                </c:pt>
                <c:pt idx="1631">
                  <c:v>66.5</c:v>
                </c:pt>
                <c:pt idx="1632">
                  <c:v>-525.69999999999993</c:v>
                </c:pt>
                <c:pt idx="1633">
                  <c:v>-521.70000000000005</c:v>
                </c:pt>
                <c:pt idx="1634">
                  <c:v>13494.650000000001</c:v>
                </c:pt>
                <c:pt idx="1635">
                  <c:v>11.450000000000005</c:v>
                </c:pt>
                <c:pt idx="1636">
                  <c:v>3.2000000000000028</c:v>
                </c:pt>
                <c:pt idx="1637">
                  <c:v>-991.3</c:v>
                </c:pt>
                <c:pt idx="1638">
                  <c:v>136.89999999999998</c:v>
                </c:pt>
                <c:pt idx="1639">
                  <c:v>133.1</c:v>
                </c:pt>
                <c:pt idx="1640">
                  <c:v>60</c:v>
                </c:pt>
                <c:pt idx="1641">
                  <c:v>68.45</c:v>
                </c:pt>
                <c:pt idx="1642">
                  <c:v>-540.89999999999986</c:v>
                </c:pt>
                <c:pt idx="1643">
                  <c:v>-536.95000000000005</c:v>
                </c:pt>
                <c:pt idx="1644">
                  <c:v>10.000000000000009</c:v>
                </c:pt>
                <c:pt idx="1645">
                  <c:v>1.5000000000000013</c:v>
                </c:pt>
                <c:pt idx="1646">
                  <c:v>881.90000000000009</c:v>
                </c:pt>
                <c:pt idx="1647">
                  <c:v>138.65000000000003</c:v>
                </c:pt>
                <c:pt idx="1648">
                  <c:v>134.39999999999998</c:v>
                </c:pt>
                <c:pt idx="1649">
                  <c:v>-2190.7999999999997</c:v>
                </c:pt>
                <c:pt idx="1650">
                  <c:v>64.700000000000017</c:v>
                </c:pt>
                <c:pt idx="1651">
                  <c:v>73.65000000000002</c:v>
                </c:pt>
                <c:pt idx="1652">
                  <c:v>-575.49999999999989</c:v>
                </c:pt>
                <c:pt idx="1653">
                  <c:v>-570.99999999999989</c:v>
                </c:pt>
                <c:pt idx="1654">
                  <c:v>10.199999999999998</c:v>
                </c:pt>
                <c:pt idx="1655">
                  <c:v>1.4000000000000012</c:v>
                </c:pt>
                <c:pt idx="1656">
                  <c:v>122.75</c:v>
                </c:pt>
                <c:pt idx="1657">
                  <c:v>117.99999999999999</c:v>
                </c:pt>
                <c:pt idx="1658">
                  <c:v>554.79999999999995</c:v>
                </c:pt>
                <c:pt idx="1659">
                  <c:v>76.700000000000017</c:v>
                </c:pt>
                <c:pt idx="1660">
                  <c:v>86.250000000000014</c:v>
                </c:pt>
                <c:pt idx="1661">
                  <c:v>898.29999999999984</c:v>
                </c:pt>
                <c:pt idx="1662">
                  <c:v>-615.54999999999995</c:v>
                </c:pt>
                <c:pt idx="1663">
                  <c:v>-610</c:v>
                </c:pt>
                <c:pt idx="1664">
                  <c:v>11.250000000000004</c:v>
                </c:pt>
                <c:pt idx="1665">
                  <c:v>2.6499999999999968</c:v>
                </c:pt>
                <c:pt idx="1666">
                  <c:v>70.349999999999994</c:v>
                </c:pt>
                <c:pt idx="1667">
                  <c:v>64.599999999999994</c:v>
                </c:pt>
                <c:pt idx="1668">
                  <c:v>81</c:v>
                </c:pt>
                <c:pt idx="1669">
                  <c:v>89.050000000000011</c:v>
                </c:pt>
                <c:pt idx="1670">
                  <c:v>-2607.1999999999994</c:v>
                </c:pt>
                <c:pt idx="1671">
                  <c:v>-551.65000000000009</c:v>
                </c:pt>
                <c:pt idx="1672">
                  <c:v>-545.65</c:v>
                </c:pt>
                <c:pt idx="1673">
                  <c:v>14806.5</c:v>
                </c:pt>
                <c:pt idx="1674">
                  <c:v>6.05</c:v>
                </c:pt>
                <c:pt idx="1675">
                  <c:v>-2.200000000000002</c:v>
                </c:pt>
                <c:pt idx="1676">
                  <c:v>114.99999999999999</c:v>
                </c:pt>
                <c:pt idx="1677">
                  <c:v>109.89999999999999</c:v>
                </c:pt>
                <c:pt idx="1678">
                  <c:v>68.900000000000006</c:v>
                </c:pt>
                <c:pt idx="1679">
                  <c:v>77.050000000000011</c:v>
                </c:pt>
                <c:pt idx="1680">
                  <c:v>-529.25</c:v>
                </c:pt>
                <c:pt idx="1681">
                  <c:v>-524.09999999999991</c:v>
                </c:pt>
                <c:pt idx="1682">
                  <c:v>-8359.5</c:v>
                </c:pt>
                <c:pt idx="1683">
                  <c:v>10.899999999999999</c:v>
                </c:pt>
                <c:pt idx="1684">
                  <c:v>2.6499999999999968</c:v>
                </c:pt>
                <c:pt idx="1685">
                  <c:v>1029.3999999999999</c:v>
                </c:pt>
                <c:pt idx="1686">
                  <c:v>130.25000000000003</c:v>
                </c:pt>
                <c:pt idx="1687">
                  <c:v>126.14999999999998</c:v>
                </c:pt>
                <c:pt idx="1688">
                  <c:v>63.399999999999991</c:v>
                </c:pt>
                <c:pt idx="1689">
                  <c:v>72.05</c:v>
                </c:pt>
                <c:pt idx="1690">
                  <c:v>-552.05000000000007</c:v>
                </c:pt>
                <c:pt idx="1691">
                  <c:v>-547.85</c:v>
                </c:pt>
                <c:pt idx="1692">
                  <c:v>8.7999999999999972</c:v>
                </c:pt>
                <c:pt idx="1693">
                  <c:v>0.25000000000000022</c:v>
                </c:pt>
                <c:pt idx="1694">
                  <c:v>-738.1</c:v>
                </c:pt>
                <c:pt idx="1695">
                  <c:v>133.04999999999998</c:v>
                </c:pt>
                <c:pt idx="1696">
                  <c:v>128.5</c:v>
                </c:pt>
                <c:pt idx="1697">
                  <c:v>296.14999999999992</c:v>
                </c:pt>
                <c:pt idx="1698">
                  <c:v>67.55</c:v>
                </c:pt>
                <c:pt idx="1699">
                  <c:v>76.400000000000006</c:v>
                </c:pt>
                <c:pt idx="1700">
                  <c:v>-573.75000000000011</c:v>
                </c:pt>
                <c:pt idx="1701">
                  <c:v>-569.04999999999995</c:v>
                </c:pt>
                <c:pt idx="1702">
                  <c:v>7.8999999999999959</c:v>
                </c:pt>
                <c:pt idx="1703">
                  <c:v>-0.8499999999999952</c:v>
                </c:pt>
                <c:pt idx="1704">
                  <c:v>122.29999999999998</c:v>
                </c:pt>
                <c:pt idx="1705">
                  <c:v>117.19999999999999</c:v>
                </c:pt>
                <c:pt idx="1706">
                  <c:v>-1628.9</c:v>
                </c:pt>
                <c:pt idx="1707">
                  <c:v>75.949999999999989</c:v>
                </c:pt>
                <c:pt idx="1708">
                  <c:v>85.249999999999986</c:v>
                </c:pt>
                <c:pt idx="1709">
                  <c:v>-2100.8000000000002</c:v>
                </c:pt>
                <c:pt idx="1710">
                  <c:v>-594.79999999999984</c:v>
                </c:pt>
                <c:pt idx="1711">
                  <c:v>-589.19999999999993</c:v>
                </c:pt>
                <c:pt idx="1712">
                  <c:v>7.2999999999999954</c:v>
                </c:pt>
                <c:pt idx="1713">
                  <c:v>-1.2000000000000011</c:v>
                </c:pt>
                <c:pt idx="1714">
                  <c:v>81.899999999999977</c:v>
                </c:pt>
                <c:pt idx="1715">
                  <c:v>76</c:v>
                </c:pt>
                <c:pt idx="1716">
                  <c:v>79.799999999999983</c:v>
                </c:pt>
                <c:pt idx="1717">
                  <c:v>87.84999999999998</c:v>
                </c:pt>
                <c:pt idx="1718">
                  <c:v>1012.7</c:v>
                </c:pt>
                <c:pt idx="1719">
                  <c:v>-534</c:v>
                </c:pt>
                <c:pt idx="1720">
                  <c:v>-527.85000000000014</c:v>
                </c:pt>
                <c:pt idx="1721">
                  <c:v>-8919.7000000000007</c:v>
                </c:pt>
                <c:pt idx="1722">
                  <c:v>6.2000000000000055</c:v>
                </c:pt>
                <c:pt idx="1723">
                  <c:v>-1.9999999999999962</c:v>
                </c:pt>
                <c:pt idx="1724">
                  <c:v>128.85</c:v>
                </c:pt>
                <c:pt idx="1725">
                  <c:v>124.10000000000001</c:v>
                </c:pt>
                <c:pt idx="1726">
                  <c:v>65.09999999999998</c:v>
                </c:pt>
                <c:pt idx="1727">
                  <c:v>73.249999999999986</c:v>
                </c:pt>
                <c:pt idx="1728">
                  <c:v>-527.15</c:v>
                </c:pt>
                <c:pt idx="1729">
                  <c:v>-522.44999999999993</c:v>
                </c:pt>
                <c:pt idx="1730">
                  <c:v>15464.5</c:v>
                </c:pt>
                <c:pt idx="1731">
                  <c:v>10.799999999999999</c:v>
                </c:pt>
                <c:pt idx="1732">
                  <c:v>2.9500000000000082</c:v>
                </c:pt>
                <c:pt idx="1733">
                  <c:v>-1118.9000000000001</c:v>
                </c:pt>
                <c:pt idx="1734">
                  <c:v>102.74999999999999</c:v>
                </c:pt>
                <c:pt idx="1735">
                  <c:v>98.249999999999986</c:v>
                </c:pt>
                <c:pt idx="1736">
                  <c:v>69.7</c:v>
                </c:pt>
                <c:pt idx="1737">
                  <c:v>78</c:v>
                </c:pt>
                <c:pt idx="1738">
                  <c:v>-561.39999999999986</c:v>
                </c:pt>
                <c:pt idx="1739">
                  <c:v>-556.75000000000011</c:v>
                </c:pt>
                <c:pt idx="1740">
                  <c:v>8.6500000000000021</c:v>
                </c:pt>
                <c:pt idx="1741">
                  <c:v>0.20000000000000018</c:v>
                </c:pt>
                <c:pt idx="1742">
                  <c:v>1010.3999999999999</c:v>
                </c:pt>
                <c:pt idx="1743">
                  <c:v>120.14999999999998</c:v>
                </c:pt>
                <c:pt idx="1744">
                  <c:v>115.10000000000002</c:v>
                </c:pt>
                <c:pt idx="1745">
                  <c:v>-1631.3000000000002</c:v>
                </c:pt>
                <c:pt idx="1746">
                  <c:v>68.55</c:v>
                </c:pt>
                <c:pt idx="1747">
                  <c:v>77.050000000000011</c:v>
                </c:pt>
                <c:pt idx="1748">
                  <c:v>-556.34999999999991</c:v>
                </c:pt>
                <c:pt idx="1749">
                  <c:v>-551.34999999999991</c:v>
                </c:pt>
                <c:pt idx="1750">
                  <c:v>5.0999999999999934</c:v>
                </c:pt>
                <c:pt idx="1751">
                  <c:v>-3.400000000000003</c:v>
                </c:pt>
                <c:pt idx="1752">
                  <c:v>117.65</c:v>
                </c:pt>
                <c:pt idx="1753">
                  <c:v>112.3</c:v>
                </c:pt>
                <c:pt idx="1754">
                  <c:v>431.89999999999992</c:v>
                </c:pt>
                <c:pt idx="1755">
                  <c:v>74.299999999999983</c:v>
                </c:pt>
                <c:pt idx="1756">
                  <c:v>83.05</c:v>
                </c:pt>
                <c:pt idx="1757">
                  <c:v>532.1</c:v>
                </c:pt>
                <c:pt idx="1758">
                  <c:v>-559.04999999999984</c:v>
                </c:pt>
                <c:pt idx="1759">
                  <c:v>-553.29999999999995</c:v>
                </c:pt>
                <c:pt idx="1760">
                  <c:v>1.6500000000000015</c:v>
                </c:pt>
                <c:pt idx="1761">
                  <c:v>-6.55</c:v>
                </c:pt>
                <c:pt idx="1762">
                  <c:v>91.449999999999989</c:v>
                </c:pt>
                <c:pt idx="1763">
                  <c:v>85.300000000000026</c:v>
                </c:pt>
                <c:pt idx="1764">
                  <c:v>78.649999999999991</c:v>
                </c:pt>
                <c:pt idx="1765">
                  <c:v>86.45</c:v>
                </c:pt>
                <c:pt idx="1766">
                  <c:v>-2112.2999999999997</c:v>
                </c:pt>
                <c:pt idx="1767">
                  <c:v>-516.19999999999993</c:v>
                </c:pt>
                <c:pt idx="1768">
                  <c:v>-509.84999999999997</c:v>
                </c:pt>
                <c:pt idx="1769">
                  <c:v>16711.150000000001</c:v>
                </c:pt>
                <c:pt idx="1770">
                  <c:v>1.5000000000000013</c:v>
                </c:pt>
                <c:pt idx="1771">
                  <c:v>-6.3999999999999941</c:v>
                </c:pt>
                <c:pt idx="1772">
                  <c:v>114.30000000000003</c:v>
                </c:pt>
                <c:pt idx="1773">
                  <c:v>108.95000000000002</c:v>
                </c:pt>
                <c:pt idx="1774">
                  <c:v>70.000000000000014</c:v>
                </c:pt>
                <c:pt idx="1775">
                  <c:v>77.899999999999991</c:v>
                </c:pt>
                <c:pt idx="1776">
                  <c:v>-514.04999999999995</c:v>
                </c:pt>
                <c:pt idx="1777">
                  <c:v>-508.7</c:v>
                </c:pt>
                <c:pt idx="1778">
                  <c:v>-9847.9000000000015</c:v>
                </c:pt>
                <c:pt idx="1779">
                  <c:v>16.600000000000005</c:v>
                </c:pt>
                <c:pt idx="1780">
                  <c:v>9.6499999999999915</c:v>
                </c:pt>
                <c:pt idx="1781">
                  <c:v>1503</c:v>
                </c:pt>
                <c:pt idx="1782">
                  <c:v>43.400000000000013</c:v>
                </c:pt>
                <c:pt idx="1783">
                  <c:v>39.1</c:v>
                </c:pt>
                <c:pt idx="1784">
                  <c:v>76.550000000000011</c:v>
                </c:pt>
                <c:pt idx="1785">
                  <c:v>84.399999999999991</c:v>
                </c:pt>
                <c:pt idx="1786">
                  <c:v>-579.79999999999995</c:v>
                </c:pt>
                <c:pt idx="1787">
                  <c:v>-575.24999999999989</c:v>
                </c:pt>
                <c:pt idx="1788">
                  <c:v>13.949999999999996</c:v>
                </c:pt>
                <c:pt idx="1789">
                  <c:v>5.6499999999999995</c:v>
                </c:pt>
                <c:pt idx="1790">
                  <c:v>-1264.3500000000001</c:v>
                </c:pt>
                <c:pt idx="1791">
                  <c:v>78.849999999999994</c:v>
                </c:pt>
                <c:pt idx="1792">
                  <c:v>73.850000000000009</c:v>
                </c:pt>
                <c:pt idx="1793">
                  <c:v>477.85000000000008</c:v>
                </c:pt>
                <c:pt idx="1794">
                  <c:v>70.900000000000006</c:v>
                </c:pt>
                <c:pt idx="1795">
                  <c:v>78.750000000000014</c:v>
                </c:pt>
                <c:pt idx="1796">
                  <c:v>-550.95000000000005</c:v>
                </c:pt>
                <c:pt idx="1797">
                  <c:v>-546.35</c:v>
                </c:pt>
                <c:pt idx="1798">
                  <c:v>8.1000000000000068</c:v>
                </c:pt>
                <c:pt idx="1799">
                  <c:v>0.10000000000000009</c:v>
                </c:pt>
                <c:pt idx="1800">
                  <c:v>94.90000000000002</c:v>
                </c:pt>
                <c:pt idx="1801">
                  <c:v>89.899999999999977</c:v>
                </c:pt>
                <c:pt idx="1802">
                  <c:v>-1429.4999999999998</c:v>
                </c:pt>
                <c:pt idx="1803">
                  <c:v>66.850000000000009</c:v>
                </c:pt>
                <c:pt idx="1804">
                  <c:v>74.499999999999986</c:v>
                </c:pt>
                <c:pt idx="1805">
                  <c:v>-1231.7000000000003</c:v>
                </c:pt>
                <c:pt idx="1806">
                  <c:v>-504.84999999999997</c:v>
                </c:pt>
                <c:pt idx="1807">
                  <c:v>-499.74999999999994</c:v>
                </c:pt>
                <c:pt idx="1808">
                  <c:v>0.35000000000000586</c:v>
                </c:pt>
                <c:pt idx="1809">
                  <c:v>-7.1999999999999948</c:v>
                </c:pt>
                <c:pt idx="1810">
                  <c:v>98.450000000000017</c:v>
                </c:pt>
                <c:pt idx="1811">
                  <c:v>92.90000000000002</c:v>
                </c:pt>
                <c:pt idx="1812">
                  <c:v>71.650000000000006</c:v>
                </c:pt>
                <c:pt idx="1813">
                  <c:v>79.05</c:v>
                </c:pt>
                <c:pt idx="1814">
                  <c:v>314.7</c:v>
                </c:pt>
                <c:pt idx="1815">
                  <c:v>-481.2999999999999</c:v>
                </c:pt>
                <c:pt idx="1816">
                  <c:v>-475.45</c:v>
                </c:pt>
                <c:pt idx="1817">
                  <c:v>-8601.9499999999989</c:v>
                </c:pt>
                <c:pt idx="1818">
                  <c:v>8.1000000000000068</c:v>
                </c:pt>
                <c:pt idx="1819">
                  <c:v>1.1500000000000066</c:v>
                </c:pt>
                <c:pt idx="1820">
                  <c:v>73.350000000000009</c:v>
                </c:pt>
                <c:pt idx="1821">
                  <c:v>69.000000000000014</c:v>
                </c:pt>
                <c:pt idx="1822">
                  <c:v>67.34999999999998</c:v>
                </c:pt>
                <c:pt idx="1823">
                  <c:v>74.500000000000014</c:v>
                </c:pt>
                <c:pt idx="1824">
                  <c:v>-500.7999999999999</c:v>
                </c:pt>
                <c:pt idx="1825">
                  <c:v>-496.2</c:v>
                </c:pt>
                <c:pt idx="1826">
                  <c:v>15125.899999999998</c:v>
                </c:pt>
                <c:pt idx="1827">
                  <c:v>21.04999999999999</c:v>
                </c:pt>
                <c:pt idx="1828">
                  <c:v>14.900000000000002</c:v>
                </c:pt>
                <c:pt idx="1829">
                  <c:v>-1541.1500000000003</c:v>
                </c:pt>
                <c:pt idx="1830">
                  <c:v>-12.399999999999967</c:v>
                </c:pt>
                <c:pt idx="1831">
                  <c:v>-16.350000000000041</c:v>
                </c:pt>
                <c:pt idx="1832">
                  <c:v>79.750000000000014</c:v>
                </c:pt>
                <c:pt idx="1833">
                  <c:v>86.699999999999974</c:v>
                </c:pt>
                <c:pt idx="1834">
                  <c:v>-568.20000000000005</c:v>
                </c:pt>
                <c:pt idx="1835">
                  <c:v>-563.85</c:v>
                </c:pt>
                <c:pt idx="1836">
                  <c:v>17.549999999999997</c:v>
                </c:pt>
                <c:pt idx="1837">
                  <c:v>9.9500000000000028</c:v>
                </c:pt>
                <c:pt idx="1838">
                  <c:v>1294.55</c:v>
                </c:pt>
                <c:pt idx="1839">
                  <c:v>35.84999999999998</c:v>
                </c:pt>
                <c:pt idx="1840">
                  <c:v>30.900000000000016</c:v>
                </c:pt>
                <c:pt idx="1841">
                  <c:v>-1119.5</c:v>
                </c:pt>
                <c:pt idx="1842">
                  <c:v>66.55</c:v>
                </c:pt>
                <c:pt idx="1843">
                  <c:v>73.100000000000009</c:v>
                </c:pt>
                <c:pt idx="1844">
                  <c:v>-490.64999999999992</c:v>
                </c:pt>
                <c:pt idx="1845">
                  <c:v>-486.55000000000007</c:v>
                </c:pt>
                <c:pt idx="1846">
                  <c:v>8.3999999999999968</c:v>
                </c:pt>
                <c:pt idx="1847">
                  <c:v>1.4000000000000012</c:v>
                </c:pt>
                <c:pt idx="1848">
                  <c:v>57.699999999999996</c:v>
                </c:pt>
                <c:pt idx="1849">
                  <c:v>53.050000000000018</c:v>
                </c:pt>
                <c:pt idx="1850">
                  <c:v>630.19999999999993</c:v>
                </c:pt>
                <c:pt idx="1851">
                  <c:v>61.999999999999986</c:v>
                </c:pt>
                <c:pt idx="1852">
                  <c:v>68.449999999999989</c:v>
                </c:pt>
                <c:pt idx="1853">
                  <c:v>-148.60000000000005</c:v>
                </c:pt>
                <c:pt idx="1854">
                  <c:v>-441.80000000000007</c:v>
                </c:pt>
                <c:pt idx="1855">
                  <c:v>-437.2</c:v>
                </c:pt>
                <c:pt idx="1856">
                  <c:v>-1.4000000000000012</c:v>
                </c:pt>
                <c:pt idx="1857">
                  <c:v>-7.8500000000000014</c:v>
                </c:pt>
                <c:pt idx="1858">
                  <c:v>77.550000000000011</c:v>
                </c:pt>
                <c:pt idx="1859">
                  <c:v>72.449999999999989</c:v>
                </c:pt>
                <c:pt idx="1860">
                  <c:v>67.149999999999991</c:v>
                </c:pt>
                <c:pt idx="1861">
                  <c:v>73.649999999999991</c:v>
                </c:pt>
                <c:pt idx="1862">
                  <c:v>-1375.9000000000003</c:v>
                </c:pt>
                <c:pt idx="1863">
                  <c:v>-429.15000000000009</c:v>
                </c:pt>
                <c:pt idx="1864">
                  <c:v>-423.4</c:v>
                </c:pt>
                <c:pt idx="1865">
                  <c:v>14097.199999999997</c:v>
                </c:pt>
                <c:pt idx="1866">
                  <c:v>4.2000000000000037</c:v>
                </c:pt>
                <c:pt idx="1867">
                  <c:v>-1.8499999999999961</c:v>
                </c:pt>
                <c:pt idx="1868">
                  <c:v>54.349999999999987</c:v>
                </c:pt>
                <c:pt idx="1869">
                  <c:v>50</c:v>
                </c:pt>
                <c:pt idx="1870">
                  <c:v>65.8</c:v>
                </c:pt>
                <c:pt idx="1871">
                  <c:v>72.150000000000006</c:v>
                </c:pt>
                <c:pt idx="1872">
                  <c:v>-450.45</c:v>
                </c:pt>
                <c:pt idx="1873">
                  <c:v>-445.70000000000005</c:v>
                </c:pt>
                <c:pt idx="1874">
                  <c:v>-8882.35</c:v>
                </c:pt>
                <c:pt idx="1875">
                  <c:v>28.150000000000009</c:v>
                </c:pt>
                <c:pt idx="1876">
                  <c:v>23.950000000000003</c:v>
                </c:pt>
                <c:pt idx="1877">
                  <c:v>1329.5</c:v>
                </c:pt>
                <c:pt idx="1878">
                  <c:v>-106.74999999999999</c:v>
                </c:pt>
                <c:pt idx="1879">
                  <c:v>-110.19999999999999</c:v>
                </c:pt>
                <c:pt idx="1880">
                  <c:v>82.999999999999986</c:v>
                </c:pt>
                <c:pt idx="1881">
                  <c:v>88.399999999999991</c:v>
                </c:pt>
                <c:pt idx="1882">
                  <c:v>-536.69999999999993</c:v>
                </c:pt>
                <c:pt idx="1883">
                  <c:v>-532.90000000000009</c:v>
                </c:pt>
                <c:pt idx="1884">
                  <c:v>24.450000000000003</c:v>
                </c:pt>
                <c:pt idx="1885">
                  <c:v>18.250000000000011</c:v>
                </c:pt>
                <c:pt idx="1886">
                  <c:v>-1297.8999999999999</c:v>
                </c:pt>
                <c:pt idx="1887">
                  <c:v>-45.299999999999983</c:v>
                </c:pt>
                <c:pt idx="1888">
                  <c:v>-49.64999999999997</c:v>
                </c:pt>
                <c:pt idx="1889">
                  <c:v>2206.6500000000005</c:v>
                </c:pt>
                <c:pt idx="1890">
                  <c:v>63.149999999999991</c:v>
                </c:pt>
                <c:pt idx="1891">
                  <c:v>67.75</c:v>
                </c:pt>
                <c:pt idx="1892">
                  <c:v>-421.34999999999997</c:v>
                </c:pt>
                <c:pt idx="1893">
                  <c:v>-418.04999999999995</c:v>
                </c:pt>
                <c:pt idx="1894">
                  <c:v>13.600000000000001</c:v>
                </c:pt>
                <c:pt idx="1895">
                  <c:v>8.4000000000000075</c:v>
                </c:pt>
                <c:pt idx="1896">
                  <c:v>-9.3500000000000139</c:v>
                </c:pt>
                <c:pt idx="1897">
                  <c:v>-13.149999999999995</c:v>
                </c:pt>
                <c:pt idx="1898">
                  <c:v>-1308.6499999999996</c:v>
                </c:pt>
                <c:pt idx="1899">
                  <c:v>44.65</c:v>
                </c:pt>
                <c:pt idx="1900">
                  <c:v>48.349999999999994</c:v>
                </c:pt>
                <c:pt idx="1901">
                  <c:v>-407.49999999999994</c:v>
                </c:pt>
                <c:pt idx="1902">
                  <c:v>-295.2</c:v>
                </c:pt>
                <c:pt idx="1903">
                  <c:v>-292.10000000000014</c:v>
                </c:pt>
                <c:pt idx="1904">
                  <c:v>0.15000000000000568</c:v>
                </c:pt>
                <c:pt idx="1905">
                  <c:v>-3.8999999999999977</c:v>
                </c:pt>
                <c:pt idx="1906">
                  <c:v>29.049999999999976</c:v>
                </c:pt>
                <c:pt idx="1907">
                  <c:v>25.499999999999989</c:v>
                </c:pt>
                <c:pt idx="1908">
                  <c:v>50.1</c:v>
                </c:pt>
                <c:pt idx="1909">
                  <c:v>54.2</c:v>
                </c:pt>
                <c:pt idx="1910">
                  <c:v>-498.15000000000003</c:v>
                </c:pt>
                <c:pt idx="1911">
                  <c:v>-296.10000000000002</c:v>
                </c:pt>
                <c:pt idx="1912">
                  <c:v>-291.7999999999999</c:v>
                </c:pt>
                <c:pt idx="1913">
                  <c:v>-5830.1</c:v>
                </c:pt>
                <c:pt idx="1914">
                  <c:v>11.550000000000004</c:v>
                </c:pt>
                <c:pt idx="1915">
                  <c:v>8.3999999999999968</c:v>
                </c:pt>
                <c:pt idx="1916">
                  <c:v>-46.550000000000004</c:v>
                </c:pt>
                <c:pt idx="1917">
                  <c:v>-49.399999999999977</c:v>
                </c:pt>
                <c:pt idx="1918">
                  <c:v>54.749999999999986</c:v>
                </c:pt>
                <c:pt idx="1919">
                  <c:v>58.349999999999987</c:v>
                </c:pt>
                <c:pt idx="1920">
                  <c:v>-331.6</c:v>
                </c:pt>
                <c:pt idx="1921">
                  <c:v>-328.44999999999993</c:v>
                </c:pt>
                <c:pt idx="1922">
                  <c:v>10926.249999999998</c:v>
                </c:pt>
                <c:pt idx="1923">
                  <c:v>31.600000000000005</c:v>
                </c:pt>
                <c:pt idx="1924">
                  <c:v>29.749999999999996</c:v>
                </c:pt>
                <c:pt idx="1925">
                  <c:v>-2500.0499999999997</c:v>
                </c:pt>
                <c:pt idx="1926">
                  <c:v>-179.95000000000002</c:v>
                </c:pt>
                <c:pt idx="1927">
                  <c:v>-182.10000000000002</c:v>
                </c:pt>
                <c:pt idx="1928">
                  <c:v>72.150000000000006</c:v>
                </c:pt>
                <c:pt idx="1929">
                  <c:v>75.099999999999994</c:v>
                </c:pt>
                <c:pt idx="1930">
                  <c:v>-424.09999999999997</c:v>
                </c:pt>
                <c:pt idx="1931">
                  <c:v>-421.34999999999997</c:v>
                </c:pt>
                <c:pt idx="1932">
                  <c:v>27.649999999999995</c:v>
                </c:pt>
                <c:pt idx="1933">
                  <c:v>23.750000000000004</c:v>
                </c:pt>
                <c:pt idx="1934">
                  <c:v>2036.1000000000001</c:v>
                </c:pt>
                <c:pt idx="1935">
                  <c:v>-110.19999999999999</c:v>
                </c:pt>
                <c:pt idx="1936">
                  <c:v>-113.65000000000005</c:v>
                </c:pt>
                <c:pt idx="1937">
                  <c:v>-1920.4999999999998</c:v>
                </c:pt>
                <c:pt idx="1938">
                  <c:v>47.099999999999994</c:v>
                </c:pt>
                <c:pt idx="1939">
                  <c:v>49.04999999999999</c:v>
                </c:pt>
                <c:pt idx="1940">
                  <c:v>-272.65000000000003</c:v>
                </c:pt>
                <c:pt idx="1941">
                  <c:v>-270.7</c:v>
                </c:pt>
                <c:pt idx="1942">
                  <c:v>14.800000000000002</c:v>
                </c:pt>
                <c:pt idx="1943">
                  <c:v>12.299999999999999</c:v>
                </c:pt>
                <c:pt idx="1944">
                  <c:v>-77.250000000000043</c:v>
                </c:pt>
                <c:pt idx="1945">
                  <c:v>-79.749999999999986</c:v>
                </c:pt>
                <c:pt idx="1946">
                  <c:v>2803.5</c:v>
                </c:pt>
                <c:pt idx="1947">
                  <c:v>31.200000000000006</c:v>
                </c:pt>
                <c:pt idx="1948">
                  <c:v>32.599999999999987</c:v>
                </c:pt>
                <c:pt idx="1949">
                  <c:v>-688.2</c:v>
                </c:pt>
                <c:pt idx="1950">
                  <c:v>-183.6</c:v>
                </c:pt>
                <c:pt idx="1951">
                  <c:v>-182.04999999999998</c:v>
                </c:pt>
                <c:pt idx="1952">
                  <c:v>5.5000000000000044</c:v>
                </c:pt>
                <c:pt idx="1953">
                  <c:v>3.6000000000000032</c:v>
                </c:pt>
                <c:pt idx="1954">
                  <c:v>-32.500000000000014</c:v>
                </c:pt>
                <c:pt idx="1955">
                  <c:v>-34.649999999999977</c:v>
                </c:pt>
                <c:pt idx="1956">
                  <c:v>36.849999999999987</c:v>
                </c:pt>
                <c:pt idx="1957">
                  <c:v>38.950000000000003</c:v>
                </c:pt>
                <c:pt idx="1958">
                  <c:v>-107.30000000000004</c:v>
                </c:pt>
                <c:pt idx="1959">
                  <c:v>-185.9</c:v>
                </c:pt>
                <c:pt idx="1960">
                  <c:v>-182.89999999999998</c:v>
                </c:pt>
                <c:pt idx="1961">
                  <c:v>6708.5500000000011</c:v>
                </c:pt>
                <c:pt idx="1962">
                  <c:v>12.250000000000005</c:v>
                </c:pt>
                <c:pt idx="1963">
                  <c:v>10.850000000000003</c:v>
                </c:pt>
                <c:pt idx="1964">
                  <c:v>-68.800000000000011</c:v>
                </c:pt>
                <c:pt idx="1965">
                  <c:v>-70.300000000000026</c:v>
                </c:pt>
                <c:pt idx="1966">
                  <c:v>37.6</c:v>
                </c:pt>
                <c:pt idx="1967">
                  <c:v>39.54999999999999</c:v>
                </c:pt>
                <c:pt idx="1968">
                  <c:v>-215.64999999999995</c:v>
                </c:pt>
                <c:pt idx="1969">
                  <c:v>-213.70000000000005</c:v>
                </c:pt>
                <c:pt idx="1970">
                  <c:v>-5091.1500000000005</c:v>
                </c:pt>
                <c:pt idx="1971">
                  <c:v>37.4</c:v>
                </c:pt>
                <c:pt idx="1972">
                  <c:v>37.75</c:v>
                </c:pt>
                <c:pt idx="1973">
                  <c:v>1901.8999999999999</c:v>
                </c:pt>
                <c:pt idx="1974">
                  <c:v>-240.19999999999993</c:v>
                </c:pt>
                <c:pt idx="1975">
                  <c:v>-240.89999999999998</c:v>
                </c:pt>
                <c:pt idx="1976">
                  <c:v>57.000000000000007</c:v>
                </c:pt>
                <c:pt idx="1977">
                  <c:v>57.899999999999991</c:v>
                </c:pt>
                <c:pt idx="1978">
                  <c:v>-312.64999999999998</c:v>
                </c:pt>
                <c:pt idx="1979">
                  <c:v>-311.55</c:v>
                </c:pt>
                <c:pt idx="1980">
                  <c:v>33.15</c:v>
                </c:pt>
                <c:pt idx="1981">
                  <c:v>31.400000000000009</c:v>
                </c:pt>
                <c:pt idx="1982">
                  <c:v>-2142.4</c:v>
                </c:pt>
                <c:pt idx="1983">
                  <c:v>-176.35000000000005</c:v>
                </c:pt>
                <c:pt idx="1984">
                  <c:v>-178.15000000000003</c:v>
                </c:pt>
                <c:pt idx="1985">
                  <c:v>5762.25</c:v>
                </c:pt>
                <c:pt idx="1986">
                  <c:v>34.599999999999994</c:v>
                </c:pt>
                <c:pt idx="1987">
                  <c:v>34.749999999999993</c:v>
                </c:pt>
                <c:pt idx="1988">
                  <c:v>-191.2</c:v>
                </c:pt>
                <c:pt idx="1989">
                  <c:v>-190.90000000000003</c:v>
                </c:pt>
                <c:pt idx="1990">
                  <c:v>24.650000000000006</c:v>
                </c:pt>
                <c:pt idx="1991">
                  <c:v>24</c:v>
                </c:pt>
                <c:pt idx="1992">
                  <c:v>-142.04999999999995</c:v>
                </c:pt>
                <c:pt idx="1993">
                  <c:v>-142.79999999999998</c:v>
                </c:pt>
                <c:pt idx="1994">
                  <c:v>-2365.2000000000003</c:v>
                </c:pt>
                <c:pt idx="1995">
                  <c:v>14.649999999999997</c:v>
                </c:pt>
                <c:pt idx="1996">
                  <c:v>13.949999999999996</c:v>
                </c:pt>
                <c:pt idx="1997">
                  <c:v>362.8</c:v>
                </c:pt>
                <c:pt idx="1998">
                  <c:v>-73.34999999999998</c:v>
                </c:pt>
                <c:pt idx="1999">
                  <c:v>-73.649999999999991</c:v>
                </c:pt>
                <c:pt idx="2000">
                  <c:v>15.849999999999989</c:v>
                </c:pt>
                <c:pt idx="2001">
                  <c:v>16.299999999999994</c:v>
                </c:pt>
                <c:pt idx="2002">
                  <c:v>-106.74999999999997</c:v>
                </c:pt>
                <c:pt idx="2003">
                  <c:v>-106.85000000000002</c:v>
                </c:pt>
                <c:pt idx="2004">
                  <c:v>20.399999999999995</c:v>
                </c:pt>
                <c:pt idx="2005">
                  <c:v>20.099999999999994</c:v>
                </c:pt>
                <c:pt idx="2006">
                  <c:v>-678.05</c:v>
                </c:pt>
                <c:pt idx="2007">
                  <c:v>-77.500000000000028</c:v>
                </c:pt>
                <c:pt idx="2008">
                  <c:v>-76.599999999999994</c:v>
                </c:pt>
                <c:pt idx="2009">
                  <c:v>-2632.8</c:v>
                </c:pt>
                <c:pt idx="2010">
                  <c:v>20.999999999999996</c:v>
                </c:pt>
                <c:pt idx="2011">
                  <c:v>21.950000000000003</c:v>
                </c:pt>
                <c:pt idx="2012">
                  <c:v>-145.30000000000001</c:v>
                </c:pt>
                <c:pt idx="2013">
                  <c:v>-145.05000000000001</c:v>
                </c:pt>
                <c:pt idx="2014">
                  <c:v>23.150000000000002</c:v>
                </c:pt>
                <c:pt idx="2015">
                  <c:v>22.699999999999996</c:v>
                </c:pt>
                <c:pt idx="2016">
                  <c:v>-104.74999999999996</c:v>
                </c:pt>
                <c:pt idx="2017">
                  <c:v>-104.60000000000001</c:v>
                </c:pt>
                <c:pt idx="2018">
                  <c:v>4455.2</c:v>
                </c:pt>
                <c:pt idx="2019">
                  <c:v>37.04999999999999</c:v>
                </c:pt>
                <c:pt idx="2020">
                  <c:v>38.750000000000014</c:v>
                </c:pt>
                <c:pt idx="2021">
                  <c:v>-2531.1</c:v>
                </c:pt>
                <c:pt idx="2022">
                  <c:v>-237.70000000000007</c:v>
                </c:pt>
                <c:pt idx="2023">
                  <c:v>-236.79999999999993</c:v>
                </c:pt>
                <c:pt idx="2024">
                  <c:v>33.949999999999996</c:v>
                </c:pt>
                <c:pt idx="2025">
                  <c:v>33.299999999999997</c:v>
                </c:pt>
                <c:pt idx="2026">
                  <c:v>-178.85000000000002</c:v>
                </c:pt>
                <c:pt idx="2027">
                  <c:v>-179.35</c:v>
                </c:pt>
                <c:pt idx="2028">
                  <c:v>32.70000000000001</c:v>
                </c:pt>
                <c:pt idx="2029">
                  <c:v>32.799999999999997</c:v>
                </c:pt>
                <c:pt idx="2030">
                  <c:v>1965.0499999999997</c:v>
                </c:pt>
                <c:pt idx="2031">
                  <c:v>-184.29999999999998</c:v>
                </c:pt>
                <c:pt idx="2032">
                  <c:v>-184.55</c:v>
                </c:pt>
                <c:pt idx="2033">
                  <c:v>-3562.55</c:v>
                </c:pt>
                <c:pt idx="2034">
                  <c:v>17.649999999999999</c:v>
                </c:pt>
                <c:pt idx="2035">
                  <c:v>16.249999999999996</c:v>
                </c:pt>
                <c:pt idx="2036">
                  <c:v>-77.850000000000023</c:v>
                </c:pt>
                <c:pt idx="2037">
                  <c:v>-78.699999999999989</c:v>
                </c:pt>
                <c:pt idx="2038">
                  <c:v>24.4</c:v>
                </c:pt>
                <c:pt idx="2039">
                  <c:v>25.450000000000006</c:v>
                </c:pt>
                <c:pt idx="2040">
                  <c:v>-162.40000000000003</c:v>
                </c:pt>
                <c:pt idx="2041">
                  <c:v>-162.00000000000009</c:v>
                </c:pt>
                <c:pt idx="2042">
                  <c:v>5305.6499999999987</c:v>
                </c:pt>
                <c:pt idx="2043">
                  <c:v>3.8500000000000032</c:v>
                </c:pt>
                <c:pt idx="2044">
                  <c:v>2.3500000000000019</c:v>
                </c:pt>
                <c:pt idx="2045">
                  <c:v>-465.15000000000003</c:v>
                </c:pt>
                <c:pt idx="2046">
                  <c:v>-30.600000000000048</c:v>
                </c:pt>
                <c:pt idx="2047">
                  <c:v>-32.200000000000003</c:v>
                </c:pt>
                <c:pt idx="2048">
                  <c:v>24.649999999999991</c:v>
                </c:pt>
                <c:pt idx="2049">
                  <c:v>25.949999999999996</c:v>
                </c:pt>
                <c:pt idx="2050">
                  <c:v>-138.75000000000003</c:v>
                </c:pt>
                <c:pt idx="2051">
                  <c:v>-137.54999999999998</c:v>
                </c:pt>
                <c:pt idx="2052">
                  <c:v>9.2500000000000053</c:v>
                </c:pt>
                <c:pt idx="2053">
                  <c:v>7.8999999999999986</c:v>
                </c:pt>
                <c:pt idx="2054">
                  <c:v>391.2</c:v>
                </c:pt>
                <c:pt idx="2055">
                  <c:v>-25.050000000000015</c:v>
                </c:pt>
                <c:pt idx="2056">
                  <c:v>-25.550000000000004</c:v>
                </c:pt>
                <c:pt idx="2057">
                  <c:v>14.299999999999994</c:v>
                </c:pt>
                <c:pt idx="2058">
                  <c:v>15.349999999999994</c:v>
                </c:pt>
                <c:pt idx="2059">
                  <c:v>-116.35</c:v>
                </c:pt>
                <c:pt idx="2060">
                  <c:v>-116.1</c:v>
                </c:pt>
                <c:pt idx="2061">
                  <c:v>14.500000000000004</c:v>
                </c:pt>
                <c:pt idx="2062">
                  <c:v>13.349999999999998</c:v>
                </c:pt>
                <c:pt idx="2063">
                  <c:v>-30.600000000000005</c:v>
                </c:pt>
                <c:pt idx="2064">
                  <c:v>-30.399999999999981</c:v>
                </c:pt>
                <c:pt idx="2065">
                  <c:v>18.95</c:v>
                </c:pt>
                <c:pt idx="2066">
                  <c:v>-224.6</c:v>
                </c:pt>
                <c:pt idx="2067">
                  <c:v>38.400000000000006</c:v>
                </c:pt>
                <c:pt idx="2068">
                  <c:v>-71.400000000000034</c:v>
                </c:pt>
                <c:pt idx="2069">
                  <c:v>8.3999999999999968</c:v>
                </c:pt>
                <c:pt idx="2070">
                  <c:v>-219.05</c:v>
                </c:pt>
                <c:pt idx="2071">
                  <c:v>48.8</c:v>
                </c:pt>
                <c:pt idx="2072">
                  <c:v>-37.85000000000003</c:v>
                </c:pt>
                <c:pt idx="2073">
                  <c:v>-36.099999999999973</c:v>
                </c:pt>
                <c:pt idx="2074">
                  <c:v>-1.4500000000000013</c:v>
                </c:pt>
                <c:pt idx="2075">
                  <c:v>-0.55000000000000049</c:v>
                </c:pt>
                <c:pt idx="2076">
                  <c:v>-104.64999999999998</c:v>
                </c:pt>
                <c:pt idx="2077">
                  <c:v>-106.64999999999995</c:v>
                </c:pt>
                <c:pt idx="2078">
                  <c:v>30.049999999999997</c:v>
                </c:pt>
                <c:pt idx="2079">
                  <c:v>29.200000000000003</c:v>
                </c:pt>
                <c:pt idx="2080">
                  <c:v>-41.550000000000018</c:v>
                </c:pt>
                <c:pt idx="2081">
                  <c:v>-39.1</c:v>
                </c:pt>
                <c:pt idx="2082">
                  <c:v>-6.5</c:v>
                </c:pt>
                <c:pt idx="2083">
                  <c:v>-5.6999999999999993</c:v>
                </c:pt>
                <c:pt idx="2084">
                  <c:v>-100.95</c:v>
                </c:pt>
                <c:pt idx="2085">
                  <c:v>-103.70000000000006</c:v>
                </c:pt>
                <c:pt idx="2086">
                  <c:v>34.9</c:v>
                </c:pt>
                <c:pt idx="2087">
                  <c:v>34.199999999999996</c:v>
                </c:pt>
                <c:pt idx="2088">
                  <c:v>-45.149999999999977</c:v>
                </c:pt>
                <c:pt idx="2089">
                  <c:v>-42.050000000000011</c:v>
                </c:pt>
                <c:pt idx="2090">
                  <c:v>-11.149999999999999</c:v>
                </c:pt>
                <c:pt idx="2091">
                  <c:v>-10.449999999999998</c:v>
                </c:pt>
                <c:pt idx="2092">
                  <c:v>-97.399999999999977</c:v>
                </c:pt>
                <c:pt idx="2093">
                  <c:v>-100.44999999999997</c:v>
                </c:pt>
                <c:pt idx="2094">
                  <c:v>39.5</c:v>
                </c:pt>
                <c:pt idx="2095">
                  <c:v>38.950000000000017</c:v>
                </c:pt>
                <c:pt idx="2096">
                  <c:v>-50.150000000000006</c:v>
                </c:pt>
                <c:pt idx="2097">
                  <c:v>-46.449999999999967</c:v>
                </c:pt>
                <c:pt idx="2098">
                  <c:v>-15.450000000000003</c:v>
                </c:pt>
                <c:pt idx="2099">
                  <c:v>-14.850000000000001</c:v>
                </c:pt>
                <c:pt idx="2100">
                  <c:v>-89.850000000000009</c:v>
                </c:pt>
                <c:pt idx="2101">
                  <c:v>-93.800000000000011</c:v>
                </c:pt>
                <c:pt idx="2102">
                  <c:v>43.399999999999991</c:v>
                </c:pt>
                <c:pt idx="2103">
                  <c:v>43.000000000000007</c:v>
                </c:pt>
                <c:pt idx="2104">
                  <c:v>-57.799999999999983</c:v>
                </c:pt>
                <c:pt idx="2105">
                  <c:v>-53.6</c:v>
                </c:pt>
                <c:pt idx="2106">
                  <c:v>-19</c:v>
                </c:pt>
                <c:pt idx="2107">
                  <c:v>-18.599999999999998</c:v>
                </c:pt>
                <c:pt idx="2108">
                  <c:v>-81.799999999999955</c:v>
                </c:pt>
                <c:pt idx="2109">
                  <c:v>-86.200000000000031</c:v>
                </c:pt>
                <c:pt idx="2110">
                  <c:v>46.599999999999994</c:v>
                </c:pt>
                <c:pt idx="2111">
                  <c:v>46.4</c:v>
                </c:pt>
                <c:pt idx="2112">
                  <c:v>-66.149999999999977</c:v>
                </c:pt>
                <c:pt idx="2113">
                  <c:v>-61.500000000000021</c:v>
                </c:pt>
                <c:pt idx="2114">
                  <c:v>-43.300000000000004</c:v>
                </c:pt>
                <c:pt idx="2115">
                  <c:v>-151.9</c:v>
                </c:pt>
                <c:pt idx="2116">
                  <c:v>96.90000000000002</c:v>
                </c:pt>
                <c:pt idx="2117">
                  <c:v>-134.75</c:v>
                </c:pt>
                <c:pt idx="2118">
                  <c:v>-47</c:v>
                </c:pt>
                <c:pt idx="2119">
                  <c:v>-165.00000000000003</c:v>
                </c:pt>
                <c:pt idx="2120">
                  <c:v>102.15</c:v>
                </c:pt>
                <c:pt idx="2121">
                  <c:v>-70.800000000000011</c:v>
                </c:pt>
                <c:pt idx="2122">
                  <c:v>-65.600000000000009</c:v>
                </c:pt>
                <c:pt idx="2123">
                  <c:v>-24.950000000000003</c:v>
                </c:pt>
                <c:pt idx="2124">
                  <c:v>-24.85</c:v>
                </c:pt>
                <c:pt idx="2125">
                  <c:v>-68.699999999999989</c:v>
                </c:pt>
                <c:pt idx="2126">
                  <c:v>-73.850000000000009</c:v>
                </c:pt>
                <c:pt idx="2127">
                  <c:v>51.400000000000013</c:v>
                </c:pt>
                <c:pt idx="2128">
                  <c:v>51.400000000000013</c:v>
                </c:pt>
                <c:pt idx="2129">
                  <c:v>-79.2</c:v>
                </c:pt>
                <c:pt idx="2130">
                  <c:v>-74.05</c:v>
                </c:pt>
                <c:pt idx="2131">
                  <c:v>500.20000000000005</c:v>
                </c:pt>
                <c:pt idx="2132">
                  <c:v>-25.150000000000006</c:v>
                </c:pt>
                <c:pt idx="2133">
                  <c:v>-25.4</c:v>
                </c:pt>
                <c:pt idx="2134">
                  <c:v>-57.85</c:v>
                </c:pt>
                <c:pt idx="2135">
                  <c:v>-63.09999999999998</c:v>
                </c:pt>
                <c:pt idx="2136">
                  <c:v>50.850000000000009</c:v>
                </c:pt>
                <c:pt idx="2137">
                  <c:v>51.100000000000009</c:v>
                </c:pt>
                <c:pt idx="2138">
                  <c:v>-87.899999999999991</c:v>
                </c:pt>
                <c:pt idx="2139">
                  <c:v>-82.65</c:v>
                </c:pt>
                <c:pt idx="2140">
                  <c:v>-205.6</c:v>
                </c:pt>
                <c:pt idx="2141">
                  <c:v>-24.650000000000002</c:v>
                </c:pt>
                <c:pt idx="2142">
                  <c:v>-25.099999999999998</c:v>
                </c:pt>
                <c:pt idx="2143">
                  <c:v>1736.4999999999998</c:v>
                </c:pt>
                <c:pt idx="2144">
                  <c:v>-48.750000000000028</c:v>
                </c:pt>
                <c:pt idx="2145">
                  <c:v>-54.149999999999963</c:v>
                </c:pt>
                <c:pt idx="2146">
                  <c:v>51.29999999999999</c:v>
                </c:pt>
                <c:pt idx="2147">
                  <c:v>51.8</c:v>
                </c:pt>
                <c:pt idx="2148">
                  <c:v>-96.199999999999974</c:v>
                </c:pt>
                <c:pt idx="2149">
                  <c:v>-90.749999999999972</c:v>
                </c:pt>
                <c:pt idx="2150">
                  <c:v>-25.449999999999996</c:v>
                </c:pt>
                <c:pt idx="2151">
                  <c:v>-25.949999999999996</c:v>
                </c:pt>
                <c:pt idx="2152">
                  <c:v>-1081.8</c:v>
                </c:pt>
                <c:pt idx="2153">
                  <c:v>-55.000000000000028</c:v>
                </c:pt>
                <c:pt idx="2154">
                  <c:v>-60.649999999999956</c:v>
                </c:pt>
                <c:pt idx="2155">
                  <c:v>-1270</c:v>
                </c:pt>
                <c:pt idx="2156">
                  <c:v>55.6</c:v>
                </c:pt>
                <c:pt idx="2157">
                  <c:v>56.15</c:v>
                </c:pt>
                <c:pt idx="2158">
                  <c:v>-116.05000000000005</c:v>
                </c:pt>
                <c:pt idx="2159">
                  <c:v>-110.44999999999997</c:v>
                </c:pt>
                <c:pt idx="2160">
                  <c:v>-23.15</c:v>
                </c:pt>
                <c:pt idx="2161">
                  <c:v>-23.4</c:v>
                </c:pt>
                <c:pt idx="2162">
                  <c:v>-87.349999999999966</c:v>
                </c:pt>
                <c:pt idx="2163">
                  <c:v>-93.050000000000011</c:v>
                </c:pt>
                <c:pt idx="2164">
                  <c:v>502.5</c:v>
                </c:pt>
                <c:pt idx="2165">
                  <c:v>54.949999999999989</c:v>
                </c:pt>
                <c:pt idx="2166">
                  <c:v>54.449999999999996</c:v>
                </c:pt>
                <c:pt idx="2167">
                  <c:v>-2651.05</c:v>
                </c:pt>
                <c:pt idx="2168">
                  <c:v>-75.59999999999998</c:v>
                </c:pt>
                <c:pt idx="2169">
                  <c:v>-70.350000000000051</c:v>
                </c:pt>
                <c:pt idx="2170">
                  <c:v>-25.049999999999994</c:v>
                </c:pt>
                <c:pt idx="2171">
                  <c:v>-25.099999999999998</c:v>
                </c:pt>
                <c:pt idx="2172">
                  <c:v>-67.950000000000045</c:v>
                </c:pt>
                <c:pt idx="2173">
                  <c:v>-73.150000000000006</c:v>
                </c:pt>
                <c:pt idx="2174">
                  <c:v>48.699999999999996</c:v>
                </c:pt>
                <c:pt idx="2175">
                  <c:v>48.59999999999998</c:v>
                </c:pt>
                <c:pt idx="2176">
                  <c:v>3099.35</c:v>
                </c:pt>
                <c:pt idx="2177">
                  <c:v>-67.050000000000011</c:v>
                </c:pt>
                <c:pt idx="2178">
                  <c:v>-61.85</c:v>
                </c:pt>
                <c:pt idx="2179">
                  <c:v>-152.04999999999998</c:v>
                </c:pt>
                <c:pt idx="2180">
                  <c:v>-25.7</c:v>
                </c:pt>
                <c:pt idx="2181">
                  <c:v>-25.6</c:v>
                </c:pt>
                <c:pt idx="2182">
                  <c:v>-66.199999999999989</c:v>
                </c:pt>
                <c:pt idx="2183">
                  <c:v>-71.34999999999998</c:v>
                </c:pt>
                <c:pt idx="2184">
                  <c:v>49.1</c:v>
                </c:pt>
                <c:pt idx="2185">
                  <c:v>49</c:v>
                </c:pt>
                <c:pt idx="2186">
                  <c:v>-67.400000000000034</c:v>
                </c:pt>
                <c:pt idx="2187">
                  <c:v>-62.250000000000007</c:v>
                </c:pt>
                <c:pt idx="2188">
                  <c:v>415.29999999999995</c:v>
                </c:pt>
                <c:pt idx="2189">
                  <c:v>-24.849999999999998</c:v>
                </c:pt>
                <c:pt idx="2190">
                  <c:v>-24.849999999999998</c:v>
                </c:pt>
                <c:pt idx="2191">
                  <c:v>-1210.45</c:v>
                </c:pt>
                <c:pt idx="2192">
                  <c:v>-62.699999999999974</c:v>
                </c:pt>
                <c:pt idx="2193">
                  <c:v>-68.000000000000014</c:v>
                </c:pt>
                <c:pt idx="2194">
                  <c:v>49.95</c:v>
                </c:pt>
                <c:pt idx="2195">
                  <c:v>50</c:v>
                </c:pt>
                <c:pt idx="2196">
                  <c:v>-80.699999999999946</c:v>
                </c:pt>
                <c:pt idx="2197">
                  <c:v>-75.350000000000023</c:v>
                </c:pt>
                <c:pt idx="2198">
                  <c:v>-24.2</c:v>
                </c:pt>
                <c:pt idx="2199">
                  <c:v>-24.099999999999998</c:v>
                </c:pt>
                <c:pt idx="2200">
                  <c:v>1732.15</c:v>
                </c:pt>
                <c:pt idx="2201">
                  <c:v>-80.750000000000028</c:v>
                </c:pt>
                <c:pt idx="2202">
                  <c:v>-86.949999999999989</c:v>
                </c:pt>
                <c:pt idx="2203">
                  <c:v>384</c:v>
                </c:pt>
                <c:pt idx="2204">
                  <c:v>62.45</c:v>
                </c:pt>
                <c:pt idx="2205">
                  <c:v>62.699999999999996</c:v>
                </c:pt>
                <c:pt idx="2206">
                  <c:v>-127.44999999999997</c:v>
                </c:pt>
                <c:pt idx="2207">
                  <c:v>-121.44999999999999</c:v>
                </c:pt>
                <c:pt idx="2208">
                  <c:v>-21.699999999999996</c:v>
                </c:pt>
                <c:pt idx="2209">
                  <c:v>-21.650000000000002</c:v>
                </c:pt>
                <c:pt idx="2210">
                  <c:v>-129.04999999999998</c:v>
                </c:pt>
                <c:pt idx="2211">
                  <c:v>-135.20000000000002</c:v>
                </c:pt>
                <c:pt idx="2212">
                  <c:v>-1355.2499999999998</c:v>
                </c:pt>
                <c:pt idx="2213">
                  <c:v>61.85</c:v>
                </c:pt>
                <c:pt idx="2214">
                  <c:v>60.999999999999986</c:v>
                </c:pt>
                <c:pt idx="2215">
                  <c:v>4304.5499999999993</c:v>
                </c:pt>
                <c:pt idx="2216">
                  <c:v>-83.84999999999998</c:v>
                </c:pt>
                <c:pt idx="2217">
                  <c:v>-78.25</c:v>
                </c:pt>
                <c:pt idx="2218">
                  <c:v>-24.45</c:v>
                </c:pt>
                <c:pt idx="2219">
                  <c:v>-24.15</c:v>
                </c:pt>
                <c:pt idx="2220">
                  <c:v>-99.899999999999991</c:v>
                </c:pt>
                <c:pt idx="2221">
                  <c:v>-105.45000000000002</c:v>
                </c:pt>
                <c:pt idx="2222">
                  <c:v>53.6</c:v>
                </c:pt>
                <c:pt idx="2223">
                  <c:v>53</c:v>
                </c:pt>
                <c:pt idx="2224">
                  <c:v>-3015.4999999999995</c:v>
                </c:pt>
                <c:pt idx="2225">
                  <c:v>-65.3</c:v>
                </c:pt>
                <c:pt idx="2226">
                  <c:v>-60.099999999999994</c:v>
                </c:pt>
                <c:pt idx="2227">
                  <c:v>587.5</c:v>
                </c:pt>
                <c:pt idx="2228">
                  <c:v>-25.899999999999995</c:v>
                </c:pt>
                <c:pt idx="2229">
                  <c:v>-25.899999999999995</c:v>
                </c:pt>
                <c:pt idx="2230">
                  <c:v>-68.049999999999983</c:v>
                </c:pt>
                <c:pt idx="2231">
                  <c:v>-73.300000000000011</c:v>
                </c:pt>
                <c:pt idx="2232">
                  <c:v>49.29999999999999</c:v>
                </c:pt>
                <c:pt idx="2233">
                  <c:v>49.149999999999984</c:v>
                </c:pt>
                <c:pt idx="2234">
                  <c:v>-63.050000000000004</c:v>
                </c:pt>
                <c:pt idx="2235">
                  <c:v>-57.90000000000002</c:v>
                </c:pt>
                <c:pt idx="2236">
                  <c:v>-178.45000000000002</c:v>
                </c:pt>
                <c:pt idx="2237">
                  <c:v>-25.749999999999993</c:v>
                </c:pt>
                <c:pt idx="2238">
                  <c:v>-25.6</c:v>
                </c:pt>
                <c:pt idx="2239">
                  <c:v>1356.6</c:v>
                </c:pt>
                <c:pt idx="2240">
                  <c:v>-70.899999999999963</c:v>
                </c:pt>
                <c:pt idx="2241">
                  <c:v>-76.449999999999989</c:v>
                </c:pt>
                <c:pt idx="2242">
                  <c:v>52.599999999999987</c:v>
                </c:pt>
                <c:pt idx="2243">
                  <c:v>52.65</c:v>
                </c:pt>
                <c:pt idx="2244">
                  <c:v>-80.649999999999977</c:v>
                </c:pt>
                <c:pt idx="2245">
                  <c:v>-75.099999999999994</c:v>
                </c:pt>
                <c:pt idx="2246">
                  <c:v>-25.399999999999995</c:v>
                </c:pt>
                <c:pt idx="2247">
                  <c:v>-25.399999999999995</c:v>
                </c:pt>
                <c:pt idx="2248">
                  <c:v>-579.05000000000018</c:v>
                </c:pt>
                <c:pt idx="2249">
                  <c:v>-84.399999999999991</c:v>
                </c:pt>
                <c:pt idx="2250">
                  <c:v>-90.249999999999986</c:v>
                </c:pt>
                <c:pt idx="2251">
                  <c:v>-1358.25</c:v>
                </c:pt>
                <c:pt idx="2252">
                  <c:v>57.84999999999998</c:v>
                </c:pt>
                <c:pt idx="2253">
                  <c:v>57.749999999999986</c:v>
                </c:pt>
                <c:pt idx="2254">
                  <c:v>-95.9</c:v>
                </c:pt>
                <c:pt idx="2255">
                  <c:v>-90.15000000000002</c:v>
                </c:pt>
                <c:pt idx="2256">
                  <c:v>-22.95</c:v>
                </c:pt>
                <c:pt idx="2257">
                  <c:v>-22.549999999999997</c:v>
                </c:pt>
                <c:pt idx="2258">
                  <c:v>-121.64999999999999</c:v>
                </c:pt>
                <c:pt idx="2259">
                  <c:v>-127.44999999999999</c:v>
                </c:pt>
                <c:pt idx="2260">
                  <c:v>575.45000000000005</c:v>
                </c:pt>
                <c:pt idx="2261">
                  <c:v>56.699999999999996</c:v>
                </c:pt>
                <c:pt idx="2262">
                  <c:v>55.449999999999996</c:v>
                </c:pt>
                <c:pt idx="2263">
                  <c:v>-2593.75</c:v>
                </c:pt>
                <c:pt idx="2264">
                  <c:v>-54</c:v>
                </c:pt>
                <c:pt idx="2265">
                  <c:v>-48.70000000000001</c:v>
                </c:pt>
                <c:pt idx="2266">
                  <c:v>-25.149999999999995</c:v>
                </c:pt>
                <c:pt idx="2267">
                  <c:v>-24.499999999999996</c:v>
                </c:pt>
                <c:pt idx="2268">
                  <c:v>-97.399999999999977</c:v>
                </c:pt>
                <c:pt idx="2269">
                  <c:v>-102.64999999999999</c:v>
                </c:pt>
                <c:pt idx="2270">
                  <c:v>49.899999999999984</c:v>
                </c:pt>
                <c:pt idx="2271">
                  <c:v>49.150000000000006</c:v>
                </c:pt>
                <c:pt idx="2272">
                  <c:v>2817.5499999999997</c:v>
                </c:pt>
                <c:pt idx="2273">
                  <c:v>-44.850000000000009</c:v>
                </c:pt>
                <c:pt idx="2274">
                  <c:v>-39.700000000000024</c:v>
                </c:pt>
                <c:pt idx="2275">
                  <c:v>-182.49999999999997</c:v>
                </c:pt>
                <c:pt idx="2276">
                  <c:v>-25.949999999999996</c:v>
                </c:pt>
                <c:pt idx="2277">
                  <c:v>-25.249999999999993</c:v>
                </c:pt>
                <c:pt idx="2278">
                  <c:v>-92.249999999999957</c:v>
                </c:pt>
                <c:pt idx="2279">
                  <c:v>-97.500000000000028</c:v>
                </c:pt>
                <c:pt idx="2280">
                  <c:v>49.749999999999986</c:v>
                </c:pt>
                <c:pt idx="2281">
                  <c:v>49.099999999999994</c:v>
                </c:pt>
                <c:pt idx="2282">
                  <c:v>-44.899999999999984</c:v>
                </c:pt>
                <c:pt idx="2283">
                  <c:v>-39.800000000000011</c:v>
                </c:pt>
                <c:pt idx="2284">
                  <c:v>535.75</c:v>
                </c:pt>
                <c:pt idx="2285">
                  <c:v>-24.749999999999996</c:v>
                </c:pt>
                <c:pt idx="2286">
                  <c:v>-24.099999999999998</c:v>
                </c:pt>
                <c:pt idx="2287">
                  <c:v>-695.79999999999984</c:v>
                </c:pt>
                <c:pt idx="2288">
                  <c:v>-86.249999999999957</c:v>
                </c:pt>
                <c:pt idx="2289">
                  <c:v>-91.45</c:v>
                </c:pt>
                <c:pt idx="2290">
                  <c:v>48.250000000000007</c:v>
                </c:pt>
                <c:pt idx="2291">
                  <c:v>47.650000000000006</c:v>
                </c:pt>
                <c:pt idx="2292">
                  <c:v>-43.250000000000007</c:v>
                </c:pt>
                <c:pt idx="2293">
                  <c:v>-38.09999999999998</c:v>
                </c:pt>
                <c:pt idx="2294">
                  <c:v>-24.75</c:v>
                </c:pt>
                <c:pt idx="2295">
                  <c:v>-23.95</c:v>
                </c:pt>
                <c:pt idx="2296">
                  <c:v>1206.3</c:v>
                </c:pt>
                <c:pt idx="2297">
                  <c:v>-98.250000000000014</c:v>
                </c:pt>
                <c:pt idx="2298">
                  <c:v>-103.95000000000003</c:v>
                </c:pt>
                <c:pt idx="2299">
                  <c:v>488.75</c:v>
                </c:pt>
                <c:pt idx="2300">
                  <c:v>54.95000000000001</c:v>
                </c:pt>
                <c:pt idx="2301">
                  <c:v>54.150000000000006</c:v>
                </c:pt>
                <c:pt idx="2302">
                  <c:v>-58.099999999999994</c:v>
                </c:pt>
                <c:pt idx="2303">
                  <c:v>-52.600000000000023</c:v>
                </c:pt>
                <c:pt idx="2304">
                  <c:v>-22.699999999999996</c:v>
                </c:pt>
                <c:pt idx="2305">
                  <c:v>-21.699999999999996</c:v>
                </c:pt>
                <c:pt idx="2306">
                  <c:v>-137.39999999999998</c:v>
                </c:pt>
                <c:pt idx="2307">
                  <c:v>-142.79999999999998</c:v>
                </c:pt>
                <c:pt idx="2308">
                  <c:v>-1549</c:v>
                </c:pt>
                <c:pt idx="2309">
                  <c:v>52.899999999999991</c:v>
                </c:pt>
                <c:pt idx="2310">
                  <c:v>51.4</c:v>
                </c:pt>
                <c:pt idx="2311">
                  <c:v>2568.65</c:v>
                </c:pt>
                <c:pt idx="2312">
                  <c:v>-34.550000000000033</c:v>
                </c:pt>
                <c:pt idx="2313">
                  <c:v>-29.249999999999954</c:v>
                </c:pt>
                <c:pt idx="2314">
                  <c:v>-23.249999999999996</c:v>
                </c:pt>
                <c:pt idx="2315">
                  <c:v>-21.949999999999996</c:v>
                </c:pt>
                <c:pt idx="2316">
                  <c:v>-130.30000000000007</c:v>
                </c:pt>
                <c:pt idx="2317">
                  <c:v>-135.4</c:v>
                </c:pt>
                <c:pt idx="2318">
                  <c:v>49.649999999999991</c:v>
                </c:pt>
                <c:pt idx="2319">
                  <c:v>48.199999999999996</c:v>
                </c:pt>
                <c:pt idx="2320">
                  <c:v>-1859.9499999999998</c:v>
                </c:pt>
                <c:pt idx="2321">
                  <c:v>-26.399999999999977</c:v>
                </c:pt>
                <c:pt idx="2322">
                  <c:v>-21.099999999999984</c:v>
                </c:pt>
                <c:pt idx="2323">
                  <c:v>564.1</c:v>
                </c:pt>
                <c:pt idx="2324">
                  <c:v>-24.449999999999996</c:v>
                </c:pt>
                <c:pt idx="2325">
                  <c:v>-23.099999999999998</c:v>
                </c:pt>
                <c:pt idx="2326">
                  <c:v>-122.40000000000002</c:v>
                </c:pt>
                <c:pt idx="2327">
                  <c:v>-127.45000000000005</c:v>
                </c:pt>
                <c:pt idx="2328">
                  <c:v>50.549999999999983</c:v>
                </c:pt>
                <c:pt idx="2329">
                  <c:v>49.25</c:v>
                </c:pt>
                <c:pt idx="2330">
                  <c:v>-31.450000000000021</c:v>
                </c:pt>
                <c:pt idx="2331">
                  <c:v>-26.549999999999983</c:v>
                </c:pt>
                <c:pt idx="2332">
                  <c:v>-254.15</c:v>
                </c:pt>
                <c:pt idx="2333">
                  <c:v>-22.499999999999996</c:v>
                </c:pt>
                <c:pt idx="2334">
                  <c:v>-21.349999999999998</c:v>
                </c:pt>
                <c:pt idx="2335">
                  <c:v>1820.3500000000006</c:v>
                </c:pt>
                <c:pt idx="2336">
                  <c:v>-109.69999999999999</c:v>
                </c:pt>
                <c:pt idx="2337">
                  <c:v>-115.00000000000003</c:v>
                </c:pt>
                <c:pt idx="2338">
                  <c:v>50.749999999999993</c:v>
                </c:pt>
                <c:pt idx="2339">
                  <c:v>49.699999999999989</c:v>
                </c:pt>
                <c:pt idx="2340">
                  <c:v>-34.800000000000033</c:v>
                </c:pt>
                <c:pt idx="2341">
                  <c:v>-29.59999999999998</c:v>
                </c:pt>
                <c:pt idx="2342">
                  <c:v>-24.25</c:v>
                </c:pt>
                <c:pt idx="2343">
                  <c:v>-23.15</c:v>
                </c:pt>
                <c:pt idx="2344">
                  <c:v>-439.74999999999972</c:v>
                </c:pt>
                <c:pt idx="2345">
                  <c:v>-115.14999999999999</c:v>
                </c:pt>
                <c:pt idx="2346">
                  <c:v>-120.85000000000001</c:v>
                </c:pt>
                <c:pt idx="2347">
                  <c:v>-1238.5999999999999</c:v>
                </c:pt>
                <c:pt idx="2348">
                  <c:v>54.59999999999998</c:v>
                </c:pt>
                <c:pt idx="2349">
                  <c:v>53.499999999999993</c:v>
                </c:pt>
                <c:pt idx="2350">
                  <c:v>-48.34999999999998</c:v>
                </c:pt>
                <c:pt idx="2351">
                  <c:v>-42.900000000000027</c:v>
                </c:pt>
                <c:pt idx="2352">
                  <c:v>-22.499999999999996</c:v>
                </c:pt>
                <c:pt idx="2353">
                  <c:v>-21.149999999999995</c:v>
                </c:pt>
                <c:pt idx="2354">
                  <c:v>-145.44999999999996</c:v>
                </c:pt>
                <c:pt idx="2355">
                  <c:v>-150.85</c:v>
                </c:pt>
                <c:pt idx="2356">
                  <c:v>527.49999999999989</c:v>
                </c:pt>
                <c:pt idx="2357">
                  <c:v>52.29999999999999</c:v>
                </c:pt>
                <c:pt idx="2358">
                  <c:v>50.34999999999998</c:v>
                </c:pt>
                <c:pt idx="2359">
                  <c:v>-1849.1</c:v>
                </c:pt>
                <c:pt idx="2360">
                  <c:v>-20.900000000000006</c:v>
                </c:pt>
                <c:pt idx="2361">
                  <c:v>-15.75000000000002</c:v>
                </c:pt>
                <c:pt idx="2362">
                  <c:v>-23.299999999999997</c:v>
                </c:pt>
                <c:pt idx="2363">
                  <c:v>-21.799999999999997</c:v>
                </c:pt>
                <c:pt idx="2364">
                  <c:v>-137.5</c:v>
                </c:pt>
                <c:pt idx="2365">
                  <c:v>-142.45000000000002</c:v>
                </c:pt>
                <c:pt idx="2366">
                  <c:v>49.25</c:v>
                </c:pt>
                <c:pt idx="2367">
                  <c:v>47.65</c:v>
                </c:pt>
                <c:pt idx="2368">
                  <c:v>1802.4499999999996</c:v>
                </c:pt>
                <c:pt idx="2369">
                  <c:v>-17.149999999999999</c:v>
                </c:pt>
                <c:pt idx="2370">
                  <c:v>-12.000000000000011</c:v>
                </c:pt>
                <c:pt idx="2371">
                  <c:v>-198.60000000000002</c:v>
                </c:pt>
                <c:pt idx="2372">
                  <c:v>-23.499999999999996</c:v>
                </c:pt>
                <c:pt idx="2373">
                  <c:v>-21.899999999999995</c:v>
                </c:pt>
                <c:pt idx="2374">
                  <c:v>-138.30000000000001</c:v>
                </c:pt>
                <c:pt idx="2375">
                  <c:v>-143.29999999999995</c:v>
                </c:pt>
                <c:pt idx="2376">
                  <c:v>50.449999999999996</c:v>
                </c:pt>
                <c:pt idx="2377">
                  <c:v>49.04999999999999</c:v>
                </c:pt>
                <c:pt idx="2378">
                  <c:v>-22.149999999999981</c:v>
                </c:pt>
                <c:pt idx="2379">
                  <c:v>-17.349999999999977</c:v>
                </c:pt>
                <c:pt idx="2380">
                  <c:v>478.84999999999997</c:v>
                </c:pt>
                <c:pt idx="2381">
                  <c:v>-21.099999999999998</c:v>
                </c:pt>
                <c:pt idx="2382">
                  <c:v>-19.75</c:v>
                </c:pt>
                <c:pt idx="2383">
                  <c:v>-698.65</c:v>
                </c:pt>
                <c:pt idx="2384">
                  <c:v>-122.59999999999992</c:v>
                </c:pt>
                <c:pt idx="2385">
                  <c:v>-127.6</c:v>
                </c:pt>
                <c:pt idx="2386">
                  <c:v>47.55</c:v>
                </c:pt>
                <c:pt idx="2387">
                  <c:v>45.999999999999993</c:v>
                </c:pt>
                <c:pt idx="2388">
                  <c:v>-9.2999999999999527</c:v>
                </c:pt>
                <c:pt idx="2389">
                  <c:v>-4.4000000000000039</c:v>
                </c:pt>
                <c:pt idx="2390">
                  <c:v>-23.349999999999998</c:v>
                </c:pt>
                <c:pt idx="2391">
                  <c:v>-21.749999999999996</c:v>
                </c:pt>
                <c:pt idx="2392">
                  <c:v>1636.1499999999999</c:v>
                </c:pt>
                <c:pt idx="2393">
                  <c:v>-132.44999999999999</c:v>
                </c:pt>
                <c:pt idx="2394">
                  <c:v>-138.24999999999997</c:v>
                </c:pt>
                <c:pt idx="2395">
                  <c:v>581.1</c:v>
                </c:pt>
                <c:pt idx="2396">
                  <c:v>56.65</c:v>
                </c:pt>
                <c:pt idx="2397">
                  <c:v>54.949999999999989</c:v>
                </c:pt>
                <c:pt idx="2398">
                  <c:v>-35.500000000000043</c:v>
                </c:pt>
                <c:pt idx="2399">
                  <c:v>-29.95000000000001</c:v>
                </c:pt>
                <c:pt idx="2400">
                  <c:v>-21.099999999999998</c:v>
                </c:pt>
                <c:pt idx="2401">
                  <c:v>-19.149999999999999</c:v>
                </c:pt>
                <c:pt idx="2402">
                  <c:v>-178.20000000000007</c:v>
                </c:pt>
                <c:pt idx="2403">
                  <c:v>-183.49999999999991</c:v>
                </c:pt>
                <c:pt idx="2404">
                  <c:v>-1797.2500000000002</c:v>
                </c:pt>
                <c:pt idx="2405">
                  <c:v>53.75</c:v>
                </c:pt>
                <c:pt idx="2406">
                  <c:v>51.3</c:v>
                </c:pt>
                <c:pt idx="2407">
                  <c:v>1974.7</c:v>
                </c:pt>
                <c:pt idx="2408">
                  <c:v>-12.349999999999994</c:v>
                </c:pt>
                <c:pt idx="2409">
                  <c:v>-7.2000000000000064</c:v>
                </c:pt>
                <c:pt idx="2410">
                  <c:v>-20.749999999999996</c:v>
                </c:pt>
                <c:pt idx="2411">
                  <c:v>-18.599999999999994</c:v>
                </c:pt>
                <c:pt idx="2412">
                  <c:v>-172.65000000000003</c:v>
                </c:pt>
                <c:pt idx="2413">
                  <c:v>-177.39999999999992</c:v>
                </c:pt>
                <c:pt idx="2414">
                  <c:v>50.150000000000006</c:v>
                </c:pt>
                <c:pt idx="2415">
                  <c:v>47.999999999999993</c:v>
                </c:pt>
                <c:pt idx="2416">
                  <c:v>-1479.7499999999995</c:v>
                </c:pt>
                <c:pt idx="2417">
                  <c:v>-4.9500000000000099</c:v>
                </c:pt>
                <c:pt idx="2418">
                  <c:v>0.24999999999995026</c:v>
                </c:pt>
                <c:pt idx="2419">
                  <c:v>578.85</c:v>
                </c:pt>
                <c:pt idx="2420">
                  <c:v>-22.099999999999998</c:v>
                </c:pt>
                <c:pt idx="2421">
                  <c:v>-19.999999999999996</c:v>
                </c:pt>
                <c:pt idx="2422">
                  <c:v>-169.45000000000002</c:v>
                </c:pt>
                <c:pt idx="2423">
                  <c:v>-174.34999999999994</c:v>
                </c:pt>
                <c:pt idx="2424">
                  <c:v>52.449999999999996</c:v>
                </c:pt>
                <c:pt idx="2425">
                  <c:v>50.4</c:v>
                </c:pt>
                <c:pt idx="2426">
                  <c:v>-11.899999999999977</c:v>
                </c:pt>
                <c:pt idx="2427">
                  <c:v>-7.2000000000000064</c:v>
                </c:pt>
                <c:pt idx="2428">
                  <c:v>-314.10000000000002</c:v>
                </c:pt>
                <c:pt idx="2429">
                  <c:v>-19.399999999999995</c:v>
                </c:pt>
                <c:pt idx="2430">
                  <c:v>-17.5</c:v>
                </c:pt>
                <c:pt idx="2431">
                  <c:v>2658.65</c:v>
                </c:pt>
                <c:pt idx="2432">
                  <c:v>-151.69999999999996</c:v>
                </c:pt>
                <c:pt idx="2433">
                  <c:v>-157.05000000000001</c:v>
                </c:pt>
                <c:pt idx="2434">
                  <c:v>53.249999999999993</c:v>
                </c:pt>
                <c:pt idx="2435">
                  <c:v>51.4</c:v>
                </c:pt>
                <c:pt idx="2436">
                  <c:v>-12.049999999999983</c:v>
                </c:pt>
                <c:pt idx="2437">
                  <c:v>-6.800000000000006</c:v>
                </c:pt>
                <c:pt idx="2438">
                  <c:v>-23.249999999999996</c:v>
                </c:pt>
                <c:pt idx="2439">
                  <c:v>-21.349999999999998</c:v>
                </c:pt>
                <c:pt idx="2440">
                  <c:v>-401.95000000000005</c:v>
                </c:pt>
                <c:pt idx="2441">
                  <c:v>-158.59999999999997</c:v>
                </c:pt>
                <c:pt idx="2442">
                  <c:v>-164.69999999999996</c:v>
                </c:pt>
                <c:pt idx="2443">
                  <c:v>-1354.6</c:v>
                </c:pt>
                <c:pt idx="2444">
                  <c:v>60.650000000000006</c:v>
                </c:pt>
                <c:pt idx="2445">
                  <c:v>58.85</c:v>
                </c:pt>
                <c:pt idx="2446">
                  <c:v>-38.499999999999979</c:v>
                </c:pt>
                <c:pt idx="2447">
                  <c:v>-32.750000000000014</c:v>
                </c:pt>
                <c:pt idx="2448">
                  <c:v>-21.599999999999998</c:v>
                </c:pt>
                <c:pt idx="2449">
                  <c:v>-19.499999999999996</c:v>
                </c:pt>
                <c:pt idx="2450">
                  <c:v>-199.35000000000008</c:v>
                </c:pt>
                <c:pt idx="2451">
                  <c:v>-205.04999999999995</c:v>
                </c:pt>
                <c:pt idx="2452">
                  <c:v>519.85</c:v>
                </c:pt>
                <c:pt idx="2453">
                  <c:v>58.000000000000007</c:v>
                </c:pt>
                <c:pt idx="2454">
                  <c:v>55.150000000000006</c:v>
                </c:pt>
                <c:pt idx="2455">
                  <c:v>-1977</c:v>
                </c:pt>
                <c:pt idx="2456">
                  <c:v>-3.0499999999999972</c:v>
                </c:pt>
                <c:pt idx="2457">
                  <c:v>2.3500000000000298</c:v>
                </c:pt>
                <c:pt idx="2458">
                  <c:v>-23.099999999999998</c:v>
                </c:pt>
                <c:pt idx="2459">
                  <c:v>-20.75</c:v>
                </c:pt>
                <c:pt idx="2460">
                  <c:v>-181.99999999999997</c:v>
                </c:pt>
                <c:pt idx="2461">
                  <c:v>-187.2</c:v>
                </c:pt>
                <c:pt idx="2462">
                  <c:v>53.29999999999999</c:v>
                </c:pt>
                <c:pt idx="2463">
                  <c:v>50.849999999999994</c:v>
                </c:pt>
                <c:pt idx="2464">
                  <c:v>1633.95</c:v>
                </c:pt>
                <c:pt idx="2465">
                  <c:v>2.9500000000000082</c:v>
                </c:pt>
                <c:pt idx="2466">
                  <c:v>8.3499999999999908</c:v>
                </c:pt>
                <c:pt idx="2467">
                  <c:v>-232.10000000000002</c:v>
                </c:pt>
                <c:pt idx="2468">
                  <c:v>-23.549999999999997</c:v>
                </c:pt>
                <c:pt idx="2469">
                  <c:v>-21.199999999999996</c:v>
                </c:pt>
                <c:pt idx="2470">
                  <c:v>-175.59999999999997</c:v>
                </c:pt>
                <c:pt idx="2471">
                  <c:v>-180.8</c:v>
                </c:pt>
                <c:pt idx="2472">
                  <c:v>53.349999999999987</c:v>
                </c:pt>
                <c:pt idx="2473">
                  <c:v>51.05</c:v>
                </c:pt>
                <c:pt idx="2474">
                  <c:v>-0.849999999999973</c:v>
                </c:pt>
                <c:pt idx="2475">
                  <c:v>4.2000000000000259</c:v>
                </c:pt>
                <c:pt idx="2476">
                  <c:v>577.65</c:v>
                </c:pt>
                <c:pt idx="2477">
                  <c:v>-21.299999999999997</c:v>
                </c:pt>
                <c:pt idx="2478">
                  <c:v>-19.199999999999996</c:v>
                </c:pt>
                <c:pt idx="2479">
                  <c:v>-1017.1999999999998</c:v>
                </c:pt>
                <c:pt idx="2480">
                  <c:v>-159.25</c:v>
                </c:pt>
                <c:pt idx="2481">
                  <c:v>-164.54999999999993</c:v>
                </c:pt>
                <c:pt idx="2482">
                  <c:v>51.55</c:v>
                </c:pt>
                <c:pt idx="2483">
                  <c:v>49.4</c:v>
                </c:pt>
                <c:pt idx="2484">
                  <c:v>6.0499999999999776</c:v>
                </c:pt>
                <c:pt idx="2485">
                  <c:v>11.149999999999993</c:v>
                </c:pt>
                <c:pt idx="2486">
                  <c:v>-23.499999999999996</c:v>
                </c:pt>
                <c:pt idx="2487">
                  <c:v>-21.249999999999996</c:v>
                </c:pt>
                <c:pt idx="2488">
                  <c:v>2470.1</c:v>
                </c:pt>
                <c:pt idx="2489">
                  <c:v>-172.14999999999992</c:v>
                </c:pt>
                <c:pt idx="2490">
                  <c:v>-178.35</c:v>
                </c:pt>
                <c:pt idx="2491">
                  <c:v>377.35</c:v>
                </c:pt>
                <c:pt idx="2492">
                  <c:v>62.9</c:v>
                </c:pt>
                <c:pt idx="2493">
                  <c:v>60.649999999999977</c:v>
                </c:pt>
                <c:pt idx="2494">
                  <c:v>-29.249999999999996</c:v>
                </c:pt>
                <c:pt idx="2495">
                  <c:v>-23.350000000000026</c:v>
                </c:pt>
                <c:pt idx="2496">
                  <c:v>-21.249999999999996</c:v>
                </c:pt>
                <c:pt idx="2497">
                  <c:v>-18.649999999999999</c:v>
                </c:pt>
                <c:pt idx="2498">
                  <c:v>-224.65</c:v>
                </c:pt>
                <c:pt idx="2499">
                  <c:v>-230.45000000000007</c:v>
                </c:pt>
                <c:pt idx="2500">
                  <c:v>-1691.9</c:v>
                </c:pt>
                <c:pt idx="2501">
                  <c:v>60.3</c:v>
                </c:pt>
                <c:pt idx="2502">
                  <c:v>56.999999999999993</c:v>
                </c:pt>
                <c:pt idx="2503">
                  <c:v>2154.7999999999993</c:v>
                </c:pt>
                <c:pt idx="2504">
                  <c:v>4.850000000000021</c:v>
                </c:pt>
                <c:pt idx="2505">
                  <c:v>10.200000000000031</c:v>
                </c:pt>
                <c:pt idx="2506">
                  <c:v>-21.999999999999996</c:v>
                </c:pt>
                <c:pt idx="2507">
                  <c:v>-19.25</c:v>
                </c:pt>
                <c:pt idx="2508">
                  <c:v>-202.94999999999996</c:v>
                </c:pt>
                <c:pt idx="2509">
                  <c:v>-208.15</c:v>
                </c:pt>
                <c:pt idx="2510">
                  <c:v>53.449999999999996</c:v>
                </c:pt>
                <c:pt idx="2511">
                  <c:v>50.6</c:v>
                </c:pt>
                <c:pt idx="2512">
                  <c:v>-1806.7</c:v>
                </c:pt>
                <c:pt idx="2513">
                  <c:v>15.399999999999991</c:v>
                </c:pt>
                <c:pt idx="2514">
                  <c:v>20.849999999999991</c:v>
                </c:pt>
                <c:pt idx="2515">
                  <c:v>694.84999999999991</c:v>
                </c:pt>
                <c:pt idx="2516">
                  <c:v>-23.499999999999996</c:v>
                </c:pt>
                <c:pt idx="2517">
                  <c:v>-20.75</c:v>
                </c:pt>
                <c:pt idx="2518">
                  <c:v>-198.45</c:v>
                </c:pt>
                <c:pt idx="2519">
                  <c:v>-203.7</c:v>
                </c:pt>
                <c:pt idx="2520">
                  <c:v>56.099999999999994</c:v>
                </c:pt>
                <c:pt idx="2521">
                  <c:v>53.349999999999987</c:v>
                </c:pt>
                <c:pt idx="2522">
                  <c:v>8.2500000000000018</c:v>
                </c:pt>
                <c:pt idx="2523">
                  <c:v>13.39999999999999</c:v>
                </c:pt>
                <c:pt idx="2524">
                  <c:v>-353.65000000000003</c:v>
                </c:pt>
                <c:pt idx="2525">
                  <c:v>-21.750000000000004</c:v>
                </c:pt>
                <c:pt idx="2526">
                  <c:v>-19.25</c:v>
                </c:pt>
                <c:pt idx="2527">
                  <c:v>3865.75</c:v>
                </c:pt>
                <c:pt idx="2528">
                  <c:v>-182.10000000000002</c:v>
                </c:pt>
                <c:pt idx="2529">
                  <c:v>-187.5</c:v>
                </c:pt>
                <c:pt idx="2530">
                  <c:v>55.449999999999996</c:v>
                </c:pt>
                <c:pt idx="2531">
                  <c:v>52.949999999999996</c:v>
                </c:pt>
                <c:pt idx="2532">
                  <c:v>8.6500000000000021</c:v>
                </c:pt>
                <c:pt idx="2533">
                  <c:v>13.949999999999951</c:v>
                </c:pt>
                <c:pt idx="2534">
                  <c:v>-24.099999999999998</c:v>
                </c:pt>
                <c:pt idx="2535">
                  <c:v>-21.449999999999996</c:v>
                </c:pt>
                <c:pt idx="2536">
                  <c:v>-1136</c:v>
                </c:pt>
                <c:pt idx="2537">
                  <c:v>-191.15</c:v>
                </c:pt>
                <c:pt idx="2538">
                  <c:v>-197.19999999999996</c:v>
                </c:pt>
                <c:pt idx="2539">
                  <c:v>-1390.55</c:v>
                </c:pt>
                <c:pt idx="2540">
                  <c:v>63.84999999999998</c:v>
                </c:pt>
                <c:pt idx="2541">
                  <c:v>61.399999999999984</c:v>
                </c:pt>
                <c:pt idx="2542">
                  <c:v>-23.199999999999974</c:v>
                </c:pt>
                <c:pt idx="2543">
                  <c:v>-17.249999999999986</c:v>
                </c:pt>
                <c:pt idx="2544">
                  <c:v>-21.149999999999995</c:v>
                </c:pt>
                <c:pt idx="2545">
                  <c:v>-18.399999999999999</c:v>
                </c:pt>
                <c:pt idx="2546">
                  <c:v>-240.45000000000005</c:v>
                </c:pt>
                <c:pt idx="2547">
                  <c:v>-246.29999999999993</c:v>
                </c:pt>
                <c:pt idx="2548">
                  <c:v>270.59999999999997</c:v>
                </c:pt>
                <c:pt idx="2549">
                  <c:v>62.049999999999983</c:v>
                </c:pt>
                <c:pt idx="2550">
                  <c:v>58.199999999999982</c:v>
                </c:pt>
                <c:pt idx="2551">
                  <c:v>-2133.3999999999996</c:v>
                </c:pt>
                <c:pt idx="2552">
                  <c:v>21.200000000000017</c:v>
                </c:pt>
                <c:pt idx="2553">
                  <c:v>26.649999999999974</c:v>
                </c:pt>
                <c:pt idx="2554">
                  <c:v>-22.699999999999996</c:v>
                </c:pt>
                <c:pt idx="2555">
                  <c:v>-19.55</c:v>
                </c:pt>
                <c:pt idx="2556">
                  <c:v>-222.19999999999996</c:v>
                </c:pt>
                <c:pt idx="2557">
                  <c:v>-227.50000000000003</c:v>
                </c:pt>
                <c:pt idx="2558">
                  <c:v>55.85</c:v>
                </c:pt>
                <c:pt idx="2559">
                  <c:v>52.55</c:v>
                </c:pt>
                <c:pt idx="2560">
                  <c:v>1431.3000000000002</c:v>
                </c:pt>
                <c:pt idx="2561">
                  <c:v>28.750000000000007</c:v>
                </c:pt>
                <c:pt idx="2562">
                  <c:v>34.050000000000004</c:v>
                </c:pt>
                <c:pt idx="2563">
                  <c:v>-269.45</c:v>
                </c:pt>
                <c:pt idx="2564">
                  <c:v>-23.099999999999998</c:v>
                </c:pt>
                <c:pt idx="2565">
                  <c:v>-20.099999999999994</c:v>
                </c:pt>
                <c:pt idx="2566">
                  <c:v>-209.24999999999994</c:v>
                </c:pt>
                <c:pt idx="2567">
                  <c:v>-214.4</c:v>
                </c:pt>
                <c:pt idx="2568">
                  <c:v>54.6</c:v>
                </c:pt>
                <c:pt idx="2569">
                  <c:v>51.549999999999983</c:v>
                </c:pt>
                <c:pt idx="2570">
                  <c:v>26.000000000000021</c:v>
                </c:pt>
                <c:pt idx="2571">
                  <c:v>31.049999999999976</c:v>
                </c:pt>
                <c:pt idx="2572">
                  <c:v>665.34999999999991</c:v>
                </c:pt>
                <c:pt idx="2573">
                  <c:v>-21.499999999999996</c:v>
                </c:pt>
                <c:pt idx="2574">
                  <c:v>-18.649999999999999</c:v>
                </c:pt>
                <c:pt idx="2575">
                  <c:v>-2117.5</c:v>
                </c:pt>
                <c:pt idx="2576">
                  <c:v>-195</c:v>
                </c:pt>
                <c:pt idx="2577">
                  <c:v>-200.34999999999988</c:v>
                </c:pt>
                <c:pt idx="2578">
                  <c:v>55.35</c:v>
                </c:pt>
                <c:pt idx="2579">
                  <c:v>52.6</c:v>
                </c:pt>
                <c:pt idx="2580">
                  <c:v>15.450000000000008</c:v>
                </c:pt>
                <c:pt idx="2581">
                  <c:v>20.800000000000018</c:v>
                </c:pt>
                <c:pt idx="2582">
                  <c:v>-22.849999999999998</c:v>
                </c:pt>
                <c:pt idx="2583">
                  <c:v>-20.049999999999994</c:v>
                </c:pt>
                <c:pt idx="2584">
                  <c:v>4425.5</c:v>
                </c:pt>
                <c:pt idx="2585">
                  <c:v>-213.34999999999997</c:v>
                </c:pt>
                <c:pt idx="2586">
                  <c:v>-219.80000000000004</c:v>
                </c:pt>
                <c:pt idx="2587">
                  <c:v>-32.85</c:v>
                </c:pt>
                <c:pt idx="2588">
                  <c:v>70</c:v>
                </c:pt>
                <c:pt idx="2589">
                  <c:v>67.349999999999994</c:v>
                </c:pt>
                <c:pt idx="2590">
                  <c:v>-40.949999999999996</c:v>
                </c:pt>
                <c:pt idx="2591">
                  <c:v>-34.750000000000014</c:v>
                </c:pt>
                <c:pt idx="2592">
                  <c:v>-18.700000000000006</c:v>
                </c:pt>
                <c:pt idx="2593">
                  <c:v>-15.700000000000003</c:v>
                </c:pt>
                <c:pt idx="2594">
                  <c:v>-278.95000000000005</c:v>
                </c:pt>
                <c:pt idx="2595">
                  <c:v>-285.20000000000005</c:v>
                </c:pt>
                <c:pt idx="2596">
                  <c:v>-1504.4</c:v>
                </c:pt>
                <c:pt idx="2597">
                  <c:v>68.349999999999994</c:v>
                </c:pt>
                <c:pt idx="2598">
                  <c:v>64.200000000000017</c:v>
                </c:pt>
                <c:pt idx="2599">
                  <c:v>2488.0500000000006</c:v>
                </c:pt>
                <c:pt idx="2600">
                  <c:v>15.799999999999992</c:v>
                </c:pt>
                <c:pt idx="2601">
                  <c:v>21.200000000000017</c:v>
                </c:pt>
                <c:pt idx="2602">
                  <c:v>-21.149999999999995</c:v>
                </c:pt>
                <c:pt idx="2603">
                  <c:v>-17.899999999999995</c:v>
                </c:pt>
                <c:pt idx="2604">
                  <c:v>-236.84999999999991</c:v>
                </c:pt>
                <c:pt idx="2605">
                  <c:v>-242.19999999999996</c:v>
                </c:pt>
                <c:pt idx="2606">
                  <c:v>56.000000000000007</c:v>
                </c:pt>
                <c:pt idx="2607">
                  <c:v>52.5</c:v>
                </c:pt>
                <c:pt idx="2608">
                  <c:v>-2341.9999999999995</c:v>
                </c:pt>
                <c:pt idx="2609">
                  <c:v>34.850000000000044</c:v>
                </c:pt>
                <c:pt idx="2610">
                  <c:v>39.950000000000017</c:v>
                </c:pt>
                <c:pt idx="2611">
                  <c:v>886.59999999999991</c:v>
                </c:pt>
                <c:pt idx="2612">
                  <c:v>-23.45</c:v>
                </c:pt>
                <c:pt idx="2613">
                  <c:v>-20.399999999999995</c:v>
                </c:pt>
                <c:pt idx="2614">
                  <c:v>-204.85000000000005</c:v>
                </c:pt>
                <c:pt idx="2615">
                  <c:v>-209.95000000000007</c:v>
                </c:pt>
                <c:pt idx="2616">
                  <c:v>53.15</c:v>
                </c:pt>
                <c:pt idx="2617">
                  <c:v>50.150000000000006</c:v>
                </c:pt>
                <c:pt idx="2618">
                  <c:v>36.050000000000004</c:v>
                </c:pt>
                <c:pt idx="2619">
                  <c:v>41.15000000000002</c:v>
                </c:pt>
                <c:pt idx="2620">
                  <c:v>-389.94999999999993</c:v>
                </c:pt>
                <c:pt idx="2621">
                  <c:v>-22.9</c:v>
                </c:pt>
                <c:pt idx="2622">
                  <c:v>-19.850000000000001</c:v>
                </c:pt>
                <c:pt idx="2623">
                  <c:v>3693.8500000000004</c:v>
                </c:pt>
                <c:pt idx="2624">
                  <c:v>-200.9500000000001</c:v>
                </c:pt>
                <c:pt idx="2625">
                  <c:v>-206.04999999999993</c:v>
                </c:pt>
                <c:pt idx="2626">
                  <c:v>53.2</c:v>
                </c:pt>
                <c:pt idx="2627">
                  <c:v>50.199999999999996</c:v>
                </c:pt>
                <c:pt idx="2628">
                  <c:v>28.6</c:v>
                </c:pt>
                <c:pt idx="2629">
                  <c:v>33.700000000000017</c:v>
                </c:pt>
                <c:pt idx="2630">
                  <c:v>-22.049999999999997</c:v>
                </c:pt>
                <c:pt idx="2631">
                  <c:v>-18.899999999999995</c:v>
                </c:pt>
                <c:pt idx="2632">
                  <c:v>-1357.2499999999998</c:v>
                </c:pt>
                <c:pt idx="2633">
                  <c:v>-213.84999999999997</c:v>
                </c:pt>
                <c:pt idx="2634">
                  <c:v>-219.34999999999994</c:v>
                </c:pt>
                <c:pt idx="2635">
                  <c:v>-820.90000000000009</c:v>
                </c:pt>
                <c:pt idx="2636">
                  <c:v>60.25</c:v>
                </c:pt>
                <c:pt idx="2637">
                  <c:v>57.199999999999982</c:v>
                </c:pt>
                <c:pt idx="2638">
                  <c:v>2.5500000000000078</c:v>
                </c:pt>
                <c:pt idx="2639">
                  <c:v>8.0999999999999961</c:v>
                </c:pt>
                <c:pt idx="2640">
                  <c:v>-19.299999999999994</c:v>
                </c:pt>
                <c:pt idx="2641">
                  <c:v>-16.049999999999997</c:v>
                </c:pt>
                <c:pt idx="2642">
                  <c:v>-255.75</c:v>
                </c:pt>
                <c:pt idx="2643">
                  <c:v>-261.3</c:v>
                </c:pt>
                <c:pt idx="2644">
                  <c:v>7.5499999999999901</c:v>
                </c:pt>
                <c:pt idx="2645">
                  <c:v>59.25</c:v>
                </c:pt>
                <c:pt idx="2646">
                  <c:v>55.249999999999979</c:v>
                </c:pt>
                <c:pt idx="2647">
                  <c:v>-2386</c:v>
                </c:pt>
                <c:pt idx="2648">
                  <c:v>40.999999999999972</c:v>
                </c:pt>
                <c:pt idx="2649">
                  <c:v>46.000000000000014</c:v>
                </c:pt>
                <c:pt idx="2650">
                  <c:v>-21.549999999999997</c:v>
                </c:pt>
                <c:pt idx="2651">
                  <c:v>-18.099999999999998</c:v>
                </c:pt>
                <c:pt idx="2652">
                  <c:v>-228.59999999999997</c:v>
                </c:pt>
                <c:pt idx="2653">
                  <c:v>-233.59999999999994</c:v>
                </c:pt>
                <c:pt idx="2654">
                  <c:v>53</c:v>
                </c:pt>
                <c:pt idx="2655">
                  <c:v>49.499999999999993</c:v>
                </c:pt>
                <c:pt idx="2656">
                  <c:v>1463.8999999999999</c:v>
                </c:pt>
                <c:pt idx="2657">
                  <c:v>48.699999999999989</c:v>
                </c:pt>
                <c:pt idx="2658">
                  <c:v>53.549999999999983</c:v>
                </c:pt>
                <c:pt idx="2659">
                  <c:v>-323.5</c:v>
                </c:pt>
                <c:pt idx="2660">
                  <c:v>-22.150000000000002</c:v>
                </c:pt>
                <c:pt idx="2661">
                  <c:v>-18.699999999999996</c:v>
                </c:pt>
                <c:pt idx="2662">
                  <c:v>-216.65</c:v>
                </c:pt>
                <c:pt idx="2663">
                  <c:v>-221.45000000000002</c:v>
                </c:pt>
                <c:pt idx="2664">
                  <c:v>52.099999999999987</c:v>
                </c:pt>
                <c:pt idx="2665">
                  <c:v>48.699999999999996</c:v>
                </c:pt>
                <c:pt idx="2666">
                  <c:v>45.75</c:v>
                </c:pt>
                <c:pt idx="2667">
                  <c:v>50.600000000000023</c:v>
                </c:pt>
                <c:pt idx="2668">
                  <c:v>736.25</c:v>
                </c:pt>
                <c:pt idx="2669">
                  <c:v>-21.549999999999997</c:v>
                </c:pt>
                <c:pt idx="2670">
                  <c:v>-18.349999999999998</c:v>
                </c:pt>
                <c:pt idx="2671">
                  <c:v>-1899.2</c:v>
                </c:pt>
                <c:pt idx="2672">
                  <c:v>-205.75000000000009</c:v>
                </c:pt>
                <c:pt idx="2673">
                  <c:v>-210.65000000000003</c:v>
                </c:pt>
                <c:pt idx="2674">
                  <c:v>51.249999999999993</c:v>
                </c:pt>
                <c:pt idx="2675">
                  <c:v>47.999999999999993</c:v>
                </c:pt>
                <c:pt idx="2676">
                  <c:v>43.999999999999993</c:v>
                </c:pt>
                <c:pt idx="2677">
                  <c:v>49.000000000000021</c:v>
                </c:pt>
                <c:pt idx="2678">
                  <c:v>-22.049999999999997</c:v>
                </c:pt>
                <c:pt idx="2679">
                  <c:v>-18.75</c:v>
                </c:pt>
                <c:pt idx="2680">
                  <c:v>3588.4</c:v>
                </c:pt>
                <c:pt idx="2681">
                  <c:v>-215.05</c:v>
                </c:pt>
                <c:pt idx="2682">
                  <c:v>-220.29999999999993</c:v>
                </c:pt>
                <c:pt idx="2683">
                  <c:v>-178.09999999999997</c:v>
                </c:pt>
                <c:pt idx="2684">
                  <c:v>55.749999999999986</c:v>
                </c:pt>
                <c:pt idx="2685">
                  <c:v>52.4</c:v>
                </c:pt>
                <c:pt idx="2686">
                  <c:v>27.400000000000002</c:v>
                </c:pt>
                <c:pt idx="2687">
                  <c:v>32.600000000000009</c:v>
                </c:pt>
                <c:pt idx="2688">
                  <c:v>-19.599999999999994</c:v>
                </c:pt>
                <c:pt idx="2689">
                  <c:v>-15.999999999999996</c:v>
                </c:pt>
                <c:pt idx="2690">
                  <c:v>-247.50000000000006</c:v>
                </c:pt>
                <c:pt idx="2691">
                  <c:v>-252.59999999999997</c:v>
                </c:pt>
                <c:pt idx="2692">
                  <c:v>-801.55</c:v>
                </c:pt>
                <c:pt idx="2693">
                  <c:v>54.6</c:v>
                </c:pt>
                <c:pt idx="2694">
                  <c:v>50.5</c:v>
                </c:pt>
                <c:pt idx="2695">
                  <c:v>1485.85</c:v>
                </c:pt>
                <c:pt idx="2696">
                  <c:v>54.200000000000024</c:v>
                </c:pt>
                <c:pt idx="2697">
                  <c:v>58.949999999999989</c:v>
                </c:pt>
                <c:pt idx="2698">
                  <c:v>-20.450000000000003</c:v>
                </c:pt>
                <c:pt idx="2699">
                  <c:v>-16.849999999999998</c:v>
                </c:pt>
                <c:pt idx="2700">
                  <c:v>-231.14999999999995</c:v>
                </c:pt>
                <c:pt idx="2701">
                  <c:v>-235.79999999999995</c:v>
                </c:pt>
                <c:pt idx="2702">
                  <c:v>49.65</c:v>
                </c:pt>
                <c:pt idx="2703">
                  <c:v>45.849999999999994</c:v>
                </c:pt>
                <c:pt idx="2704">
                  <c:v>-1820.9500000000003</c:v>
                </c:pt>
                <c:pt idx="2705">
                  <c:v>60.800000000000011</c:v>
                </c:pt>
                <c:pt idx="2706">
                  <c:v>65.55</c:v>
                </c:pt>
                <c:pt idx="2707">
                  <c:v>-20.05</c:v>
                </c:pt>
                <c:pt idx="2708">
                  <c:v>-16.149999999999999</c:v>
                </c:pt>
                <c:pt idx="2709">
                  <c:v>-244.50000000000003</c:v>
                </c:pt>
                <c:pt idx="2710">
                  <c:v>-249.29999999999993</c:v>
                </c:pt>
                <c:pt idx="2711">
                  <c:v>53.29999999999999</c:v>
                </c:pt>
                <c:pt idx="2712">
                  <c:v>49.55</c:v>
                </c:pt>
                <c:pt idx="2713">
                  <c:v>52.450000000000017</c:v>
                </c:pt>
                <c:pt idx="2714">
                  <c:v>56.95000000000001</c:v>
                </c:pt>
                <c:pt idx="2715">
                  <c:v>-35.199999999999996</c:v>
                </c:pt>
                <c:pt idx="2716">
                  <c:v>-470.65</c:v>
                </c:pt>
                <c:pt idx="2717">
                  <c:v>100.14999999999998</c:v>
                </c:pt>
                <c:pt idx="2718">
                  <c:v>89.949999999999974</c:v>
                </c:pt>
                <c:pt idx="2719">
                  <c:v>-30.349999999999998</c:v>
                </c:pt>
                <c:pt idx="2720">
                  <c:v>-454.65</c:v>
                </c:pt>
                <c:pt idx="2721">
                  <c:v>95.7</c:v>
                </c:pt>
                <c:pt idx="2722">
                  <c:v>27.600000000000023</c:v>
                </c:pt>
                <c:pt idx="2723">
                  <c:v>31.599999999999984</c:v>
                </c:pt>
                <c:pt idx="2724">
                  <c:v>-14.649999999999997</c:v>
                </c:pt>
                <c:pt idx="2725">
                  <c:v>-11.650000000000004</c:v>
                </c:pt>
                <c:pt idx="2726">
                  <c:v>-202.94999999999996</c:v>
                </c:pt>
                <c:pt idx="2727">
                  <c:v>-206.80000000000004</c:v>
                </c:pt>
                <c:pt idx="2728">
                  <c:v>47.149999999999984</c:v>
                </c:pt>
                <c:pt idx="2729">
                  <c:v>44.499999999999986</c:v>
                </c:pt>
                <c:pt idx="2730">
                  <c:v>4.8000000000000043</c:v>
                </c:pt>
                <c:pt idx="2731">
                  <c:v>8.4500000000000242</c:v>
                </c:pt>
                <c:pt idx="2732">
                  <c:v>-12.1</c:v>
                </c:pt>
                <c:pt idx="2733">
                  <c:v>-9.6999999999999975</c:v>
                </c:pt>
                <c:pt idx="2734">
                  <c:v>-178.70000000000002</c:v>
                </c:pt>
                <c:pt idx="2735">
                  <c:v>-182.3</c:v>
                </c:pt>
                <c:pt idx="2736">
                  <c:v>44.249999999999993</c:v>
                </c:pt>
                <c:pt idx="2737">
                  <c:v>42.300000000000004</c:v>
                </c:pt>
                <c:pt idx="2738">
                  <c:v>-20.599999999999994</c:v>
                </c:pt>
                <c:pt idx="2739">
                  <c:v>-17.200000000000014</c:v>
                </c:pt>
                <c:pt idx="2740">
                  <c:v>-8.8999999999999968</c:v>
                </c:pt>
                <c:pt idx="2741">
                  <c:v>-7.149999999999995</c:v>
                </c:pt>
                <c:pt idx="2742">
                  <c:v>-152.45000000000005</c:v>
                </c:pt>
                <c:pt idx="2743">
                  <c:v>-155.55000000000001</c:v>
                </c:pt>
                <c:pt idx="2744">
                  <c:v>40.75</c:v>
                </c:pt>
                <c:pt idx="2745">
                  <c:v>39.5</c:v>
                </c:pt>
                <c:pt idx="2746">
                  <c:v>-47.699999999999989</c:v>
                </c:pt>
                <c:pt idx="2747">
                  <c:v>-31.399999999999995</c:v>
                </c:pt>
                <c:pt idx="2748">
                  <c:v>-3.6000000000000032</c:v>
                </c:pt>
                <c:pt idx="2749">
                  <c:v>-2.0000000000000018</c:v>
                </c:pt>
                <c:pt idx="2750">
                  <c:v>-144.84999999999994</c:v>
                </c:pt>
                <c:pt idx="2751">
                  <c:v>-146.85</c:v>
                </c:pt>
                <c:pt idx="2752">
                  <c:v>43.15</c:v>
                </c:pt>
                <c:pt idx="2753">
                  <c:v>42.65</c:v>
                </c:pt>
                <c:pt idx="2754">
                  <c:v>-91.600000000000023</c:v>
                </c:pt>
                <c:pt idx="2755">
                  <c:v>-89.700000000000031</c:v>
                </c:pt>
                <c:pt idx="2756">
                  <c:v>0.59999999999999498</c:v>
                </c:pt>
                <c:pt idx="2757">
                  <c:v>0.65000000000000058</c:v>
                </c:pt>
                <c:pt idx="2758">
                  <c:v>-92.75</c:v>
                </c:pt>
                <c:pt idx="2759">
                  <c:v>-94.399999999999991</c:v>
                </c:pt>
                <c:pt idx="2760">
                  <c:v>36.599999999999994</c:v>
                </c:pt>
                <c:pt idx="2761">
                  <c:v>36.95000000000001</c:v>
                </c:pt>
                <c:pt idx="2762">
                  <c:v>-134.79999999999993</c:v>
                </c:pt>
                <c:pt idx="2763">
                  <c:v>-133.50000000000003</c:v>
                </c:pt>
                <c:pt idx="2764">
                  <c:v>9.4000000000000057</c:v>
                </c:pt>
                <c:pt idx="2765">
                  <c:v>8.6499999999999986</c:v>
                </c:pt>
                <c:pt idx="2766">
                  <c:v>-60.999999999999986</c:v>
                </c:pt>
                <c:pt idx="2767">
                  <c:v>-61.850000000000023</c:v>
                </c:pt>
                <c:pt idx="2768">
                  <c:v>26.199999999999996</c:v>
                </c:pt>
                <c:pt idx="2769">
                  <c:v>27.049999999999997</c:v>
                </c:pt>
                <c:pt idx="2770">
                  <c:v>-153.10000000000002</c:v>
                </c:pt>
                <c:pt idx="2771">
                  <c:v>-152.70000000000002</c:v>
                </c:pt>
                <c:pt idx="2772">
                  <c:v>31.500000000000011</c:v>
                </c:pt>
                <c:pt idx="2773">
                  <c:v>-84.100000000000023</c:v>
                </c:pt>
                <c:pt idx="2774">
                  <c:v>56.650000000000041</c:v>
                </c:pt>
                <c:pt idx="2775">
                  <c:v>-421.80000000000007</c:v>
                </c:pt>
                <c:pt idx="2776">
                  <c:v>38.649999999999991</c:v>
                </c:pt>
                <c:pt idx="2777">
                  <c:v>37.550000000000004</c:v>
                </c:pt>
                <c:pt idx="2778">
                  <c:v>-133.85</c:v>
                </c:pt>
                <c:pt idx="2779">
                  <c:v>-131.4</c:v>
                </c:pt>
                <c:pt idx="2780">
                  <c:v>38.100000000000023</c:v>
                </c:pt>
                <c:pt idx="2781">
                  <c:v>-134.50000000000006</c:v>
                </c:pt>
                <c:pt idx="2782">
                  <c:v>46.800000000000004</c:v>
                </c:pt>
                <c:pt idx="2783">
                  <c:v>-493.99999999999994</c:v>
                </c:pt>
                <c:pt idx="2784">
                  <c:v>4.8000000000000043</c:v>
                </c:pt>
                <c:pt idx="2785">
                  <c:v>-139</c:v>
                </c:pt>
                <c:pt idx="2786">
                  <c:v>99.350000000000009</c:v>
                </c:pt>
                <c:pt idx="2787">
                  <c:v>-510.35</c:v>
                </c:pt>
                <c:pt idx="2788">
                  <c:v>14.399999999999995</c:v>
                </c:pt>
                <c:pt idx="2789">
                  <c:v>-1452.2000000000003</c:v>
                </c:pt>
                <c:pt idx="2790">
                  <c:v>192.15000000000009</c:v>
                </c:pt>
                <c:pt idx="2791">
                  <c:v>22.299999999999986</c:v>
                </c:pt>
                <c:pt idx="2792">
                  <c:v>27.449999999999974</c:v>
                </c:pt>
                <c:pt idx="2793">
                  <c:v>-3.2000000000000028</c:v>
                </c:pt>
                <c:pt idx="2794">
                  <c:v>2.6500000000000021</c:v>
                </c:pt>
                <c:pt idx="2795">
                  <c:v>-470.34999999999997</c:v>
                </c:pt>
                <c:pt idx="2796">
                  <c:v>-475.65000000000009</c:v>
                </c:pt>
                <c:pt idx="2797">
                  <c:v>80.34999999999998</c:v>
                </c:pt>
                <c:pt idx="2798">
                  <c:v>74.149999999999977</c:v>
                </c:pt>
                <c:pt idx="2799">
                  <c:v>52</c:v>
                </c:pt>
                <c:pt idx="2800">
                  <c:v>57.399999999999984</c:v>
                </c:pt>
                <c:pt idx="2801">
                  <c:v>0</c:v>
                </c:pt>
                <c:pt idx="2802">
                  <c:v>-5.4499999999999993</c:v>
                </c:pt>
                <c:pt idx="2803">
                  <c:v>0.99999999999999534</c:v>
                </c:pt>
                <c:pt idx="2804">
                  <c:v>-496.99999999999994</c:v>
                </c:pt>
                <c:pt idx="2805">
                  <c:v>-502.45</c:v>
                </c:pt>
                <c:pt idx="2806">
                  <c:v>82.05</c:v>
                </c:pt>
                <c:pt idx="2807">
                  <c:v>75.25</c:v>
                </c:pt>
                <c:pt idx="2808">
                  <c:v>75.350000000000023</c:v>
                </c:pt>
                <c:pt idx="2809">
                  <c:v>80.799999999999983</c:v>
                </c:pt>
                <c:pt idx="2810">
                  <c:v>0</c:v>
                </c:pt>
                <c:pt idx="2811">
                  <c:v>-6.55</c:v>
                </c:pt>
                <c:pt idx="2812">
                  <c:v>0.44999999999999485</c:v>
                </c:pt>
                <c:pt idx="2813">
                  <c:v>0</c:v>
                </c:pt>
                <c:pt idx="2814">
                  <c:v>-517</c:v>
                </c:pt>
                <c:pt idx="2815">
                  <c:v>-522.5</c:v>
                </c:pt>
                <c:pt idx="2816">
                  <c:v>82.45</c:v>
                </c:pt>
                <c:pt idx="2817">
                  <c:v>75.25</c:v>
                </c:pt>
                <c:pt idx="2818">
                  <c:v>91.950000000000017</c:v>
                </c:pt>
                <c:pt idx="2819">
                  <c:v>97.35</c:v>
                </c:pt>
                <c:pt idx="2820">
                  <c:v>-6.35</c:v>
                </c:pt>
                <c:pt idx="2821">
                  <c:v>1.0000000000000009</c:v>
                </c:pt>
                <c:pt idx="2822">
                  <c:v>0</c:v>
                </c:pt>
                <c:pt idx="2823">
                  <c:v>-529.9</c:v>
                </c:pt>
                <c:pt idx="2824">
                  <c:v>-535.29999999999995</c:v>
                </c:pt>
                <c:pt idx="2825">
                  <c:v>81.59999999999998</c:v>
                </c:pt>
                <c:pt idx="2826">
                  <c:v>74.149999999999977</c:v>
                </c:pt>
                <c:pt idx="2827">
                  <c:v>101.05</c:v>
                </c:pt>
                <c:pt idx="2828">
                  <c:v>106.20000000000003</c:v>
                </c:pt>
                <c:pt idx="2829">
                  <c:v>-4.8500000000000041</c:v>
                </c:pt>
                <c:pt idx="2830">
                  <c:v>2.6499999999999968</c:v>
                </c:pt>
                <c:pt idx="2831">
                  <c:v>-535.29999999999995</c:v>
                </c:pt>
                <c:pt idx="2832">
                  <c:v>0</c:v>
                </c:pt>
                <c:pt idx="2833">
                  <c:v>0</c:v>
                </c:pt>
                <c:pt idx="2834">
                  <c:v>-2849.6499999999996</c:v>
                </c:pt>
                <c:pt idx="2835">
                  <c:v>1658.4499999999998</c:v>
                </c:pt>
                <c:pt idx="2836">
                  <c:v>-172.14999999999998</c:v>
                </c:pt>
                <c:pt idx="2837">
                  <c:v>-86</c:v>
                </c:pt>
                <c:pt idx="2838">
                  <c:v>487.85000000000008</c:v>
                </c:pt>
                <c:pt idx="2839">
                  <c:v>486.9</c:v>
                </c:pt>
                <c:pt idx="2840">
                  <c:v>-8556.7999999999993</c:v>
                </c:pt>
                <c:pt idx="2841">
                  <c:v>953.74999999999977</c:v>
                </c:pt>
                <c:pt idx="2842">
                  <c:v>27.850000000000009</c:v>
                </c:pt>
                <c:pt idx="2843">
                  <c:v>-738.55000000000007</c:v>
                </c:pt>
                <c:pt idx="2844">
                  <c:v>-66.95</c:v>
                </c:pt>
                <c:pt idx="2845">
                  <c:v>437.89999999999992</c:v>
                </c:pt>
                <c:pt idx="2846">
                  <c:v>436.0499999999999</c:v>
                </c:pt>
                <c:pt idx="2847">
                  <c:v>4660.5999999999995</c:v>
                </c:pt>
                <c:pt idx="2848">
                  <c:v>-539.95000000000027</c:v>
                </c:pt>
                <c:pt idx="2849">
                  <c:v>41.899999999999991</c:v>
                </c:pt>
                <c:pt idx="2850">
                  <c:v>-198.74999999999997</c:v>
                </c:pt>
                <c:pt idx="2851">
                  <c:v>13228.2</c:v>
                </c:pt>
                <c:pt idx="2852">
                  <c:v>-199.74999999999994</c:v>
                </c:pt>
                <c:pt idx="2853">
                  <c:v>428.09999999999985</c:v>
                </c:pt>
                <c:pt idx="2854">
                  <c:v>-2053</c:v>
                </c:pt>
                <c:pt idx="2855">
                  <c:v>-5.7499999999999991</c:v>
                </c:pt>
                <c:pt idx="2856">
                  <c:v>-3.5500000000000029</c:v>
                </c:pt>
                <c:pt idx="2857">
                  <c:v>-1136.3500000000001</c:v>
                </c:pt>
                <c:pt idx="2858">
                  <c:v>195.75</c:v>
                </c:pt>
                <c:pt idx="2859">
                  <c:v>-2705.1500000000005</c:v>
                </c:pt>
                <c:pt idx="2860">
                  <c:v>785.89999999999986</c:v>
                </c:pt>
                <c:pt idx="2861">
                  <c:v>-1851.95</c:v>
                </c:pt>
                <c:pt idx="2862">
                  <c:v>11.249999999999998</c:v>
                </c:pt>
                <c:pt idx="2863">
                  <c:v>14.100000000000001</c:v>
                </c:pt>
                <c:pt idx="2864">
                  <c:v>2476.6</c:v>
                </c:pt>
                <c:pt idx="2865">
                  <c:v>-356.05</c:v>
                </c:pt>
                <c:pt idx="2866">
                  <c:v>-2577.4499999999994</c:v>
                </c:pt>
                <c:pt idx="2867">
                  <c:v>166.55</c:v>
                </c:pt>
                <c:pt idx="2868">
                  <c:v>-12755.800000000001</c:v>
                </c:pt>
                <c:pt idx="2869">
                  <c:v>164.75</c:v>
                </c:pt>
                <c:pt idx="2870">
                  <c:v>-362.89999999999992</c:v>
                </c:pt>
                <c:pt idx="2871">
                  <c:v>-348.95000000000005</c:v>
                </c:pt>
                <c:pt idx="2872">
                  <c:v>218.94999999999996</c:v>
                </c:pt>
                <c:pt idx="2873">
                  <c:v>206.64999999999995</c:v>
                </c:pt>
                <c:pt idx="2874">
                  <c:v>-5721.1999999999989</c:v>
                </c:pt>
                <c:pt idx="2875">
                  <c:v>-4672.3999999999987</c:v>
                </c:pt>
                <c:pt idx="2876">
                  <c:v>2271.3999999999996</c:v>
                </c:pt>
                <c:pt idx="2877">
                  <c:v>696.69999999999993</c:v>
                </c:pt>
                <c:pt idx="2878">
                  <c:v>654.40000000000009</c:v>
                </c:pt>
                <c:pt idx="2879">
                  <c:v>2162.8000000000006</c:v>
                </c:pt>
                <c:pt idx="2880">
                  <c:v>-4489.7</c:v>
                </c:pt>
                <c:pt idx="2881">
                  <c:v>-5509.4</c:v>
                </c:pt>
                <c:pt idx="2882">
                  <c:v>256.29999999999995</c:v>
                </c:pt>
                <c:pt idx="2883">
                  <c:v>270.74999999999994</c:v>
                </c:pt>
                <c:pt idx="2884">
                  <c:v>-424.35000000000008</c:v>
                </c:pt>
                <c:pt idx="2885">
                  <c:v>-440.4</c:v>
                </c:pt>
                <c:pt idx="2886">
                  <c:v>197.3</c:v>
                </c:pt>
                <c:pt idx="2887">
                  <c:v>-20449.349999999999</c:v>
                </c:pt>
                <c:pt idx="2888">
                  <c:v>199.3</c:v>
                </c:pt>
                <c:pt idx="2889">
                  <c:v>-2951.2999999999993</c:v>
                </c:pt>
                <c:pt idx="2890">
                  <c:v>-437</c:v>
                </c:pt>
                <c:pt idx="2891">
                  <c:v>2957.95</c:v>
                </c:pt>
                <c:pt idx="2892">
                  <c:v>14.399999999999995</c:v>
                </c:pt>
                <c:pt idx="2893">
                  <c:v>11.649999999999999</c:v>
                </c:pt>
                <c:pt idx="2894">
                  <c:v>-2300.5500000000006</c:v>
                </c:pt>
                <c:pt idx="2895">
                  <c:v>931.49999999999989</c:v>
                </c:pt>
                <c:pt idx="2896">
                  <c:v>-3089.3500000000004</c:v>
                </c:pt>
                <c:pt idx="2897">
                  <c:v>216.54999999999998</c:v>
                </c:pt>
                <c:pt idx="2898">
                  <c:v>-1188.3</c:v>
                </c:pt>
                <c:pt idx="2899">
                  <c:v>-4.8500000000000014</c:v>
                </c:pt>
                <c:pt idx="2900">
                  <c:v>-6.7</c:v>
                </c:pt>
                <c:pt idx="2901">
                  <c:v>-2526.5</c:v>
                </c:pt>
                <c:pt idx="2902">
                  <c:v>504.54999999999984</c:v>
                </c:pt>
                <c:pt idx="2903">
                  <c:v>-235.14999999999998</c:v>
                </c:pt>
                <c:pt idx="2904">
                  <c:v>20563.8</c:v>
                </c:pt>
                <c:pt idx="2905">
                  <c:v>-233.85000000000002</c:v>
                </c:pt>
                <c:pt idx="2906">
                  <c:v>23.599999999999977</c:v>
                </c:pt>
                <c:pt idx="2907">
                  <c:v>104.60000000000029</c:v>
                </c:pt>
                <c:pt idx="2908">
                  <c:v>-1255.3499999999985</c:v>
                </c:pt>
                <c:pt idx="2909">
                  <c:v>531.4</c:v>
                </c:pt>
                <c:pt idx="2910">
                  <c:v>532.54999999999984</c:v>
                </c:pt>
                <c:pt idx="2911">
                  <c:v>-52.399999999999991</c:v>
                </c:pt>
                <c:pt idx="2912">
                  <c:v>-857.49999999999989</c:v>
                </c:pt>
                <c:pt idx="2913">
                  <c:v>0.64999999999999503</c:v>
                </c:pt>
                <c:pt idx="2914">
                  <c:v>492.80000000000007</c:v>
                </c:pt>
                <c:pt idx="2915">
                  <c:v>-4340.6000000000004</c:v>
                </c:pt>
                <c:pt idx="2916">
                  <c:v>581.94999999999993</c:v>
                </c:pt>
                <c:pt idx="2917">
                  <c:v>582.4</c:v>
                </c:pt>
                <c:pt idx="2918">
                  <c:v>-75.849999999999994</c:v>
                </c:pt>
                <c:pt idx="2919">
                  <c:v>-241.65</c:v>
                </c:pt>
                <c:pt idx="2920">
                  <c:v>2199.8999999999996</c:v>
                </c:pt>
                <c:pt idx="2921">
                  <c:v>-3739.2499999999995</c:v>
                </c:pt>
                <c:pt idx="2922">
                  <c:v>0</c:v>
                </c:pt>
                <c:pt idx="2923">
                  <c:v>0</c:v>
                </c:pt>
                <c:pt idx="2924">
                  <c:v>-701.39999999999986</c:v>
                </c:pt>
                <c:pt idx="2925">
                  <c:v>-0.74999999999999512</c:v>
                </c:pt>
                <c:pt idx="2926">
                  <c:v>-9.7499999999999982</c:v>
                </c:pt>
                <c:pt idx="2927">
                  <c:v>59.399999999999984</c:v>
                </c:pt>
                <c:pt idx="2928">
                  <c:v>51.2</c:v>
                </c:pt>
                <c:pt idx="2929">
                  <c:v>115.24999999999999</c:v>
                </c:pt>
                <c:pt idx="2930">
                  <c:v>124.10000000000001</c:v>
                </c:pt>
                <c:pt idx="2931">
                  <c:v>-699.25</c:v>
                </c:pt>
                <c:pt idx="2932">
                  <c:v>-690.94999999999993</c:v>
                </c:pt>
                <c:pt idx="2933">
                  <c:v>0</c:v>
                </c:pt>
                <c:pt idx="2934">
                  <c:v>-2.6000000000000023</c:v>
                </c:pt>
                <c:pt idx="2935">
                  <c:v>-11.249999999999998</c:v>
                </c:pt>
                <c:pt idx="2936">
                  <c:v>44.15</c:v>
                </c:pt>
                <c:pt idx="2937">
                  <c:v>35.650000000000006</c:v>
                </c:pt>
                <c:pt idx="2938">
                  <c:v>116.35</c:v>
                </c:pt>
                <c:pt idx="2939">
                  <c:v>124.75</c:v>
                </c:pt>
                <c:pt idx="2940">
                  <c:v>-678.99999999999989</c:v>
                </c:pt>
                <c:pt idx="2941">
                  <c:v>-670.49999999999977</c:v>
                </c:pt>
                <c:pt idx="2942">
                  <c:v>0</c:v>
                </c:pt>
                <c:pt idx="2943">
                  <c:v>-3.0000000000000027</c:v>
                </c:pt>
                <c:pt idx="2944">
                  <c:v>-11.149999999999999</c:v>
                </c:pt>
                <c:pt idx="2945">
                  <c:v>0</c:v>
                </c:pt>
                <c:pt idx="2946">
                  <c:v>18.899999999999959</c:v>
                </c:pt>
                <c:pt idx="2947">
                  <c:v>10.349999999999993</c:v>
                </c:pt>
                <c:pt idx="2948">
                  <c:v>115.99999999999997</c:v>
                </c:pt>
                <c:pt idx="2949">
                  <c:v>123.8</c:v>
                </c:pt>
                <c:pt idx="2950">
                  <c:v>-649.04999999999984</c:v>
                </c:pt>
                <c:pt idx="2951">
                  <c:v>-640.65</c:v>
                </c:pt>
                <c:pt idx="2952">
                  <c:v>-2.0000000000000018</c:v>
                </c:pt>
                <c:pt idx="2953">
                  <c:v>-9.3499999999999979</c:v>
                </c:pt>
                <c:pt idx="2954">
                  <c:v>0</c:v>
                </c:pt>
                <c:pt idx="2955">
                  <c:v>-15.550000000000042</c:v>
                </c:pt>
                <c:pt idx="2956">
                  <c:v>-23.900000000000031</c:v>
                </c:pt>
                <c:pt idx="2957">
                  <c:v>114.29999999999998</c:v>
                </c:pt>
                <c:pt idx="2958">
                  <c:v>121.20000000000002</c:v>
                </c:pt>
                <c:pt idx="2959">
                  <c:v>-610.44999999999993</c:v>
                </c:pt>
                <c:pt idx="2960">
                  <c:v>-602.24999999999989</c:v>
                </c:pt>
                <c:pt idx="2961">
                  <c:v>0.4500000000000004</c:v>
                </c:pt>
                <c:pt idx="2962">
                  <c:v>-5.9499999999999993</c:v>
                </c:pt>
                <c:pt idx="2963">
                  <c:v>-58.099999999999994</c:v>
                </c:pt>
                <c:pt idx="2964">
                  <c:v>-66.149999999999977</c:v>
                </c:pt>
                <c:pt idx="2965">
                  <c:v>348.35000000000008</c:v>
                </c:pt>
                <c:pt idx="2966">
                  <c:v>-2163.9500000000003</c:v>
                </c:pt>
                <c:pt idx="2967">
                  <c:v>15.95</c:v>
                </c:pt>
                <c:pt idx="2968">
                  <c:v>-1140.7</c:v>
                </c:pt>
                <c:pt idx="2969">
                  <c:v>148.85000000000002</c:v>
                </c:pt>
                <c:pt idx="2970">
                  <c:v>-152.94999999999999</c:v>
                </c:pt>
                <c:pt idx="2971">
                  <c:v>56.59999999999998</c:v>
                </c:pt>
                <c:pt idx="2972">
                  <c:v>-1101.9000000000001</c:v>
                </c:pt>
                <c:pt idx="2973">
                  <c:v>62.4</c:v>
                </c:pt>
                <c:pt idx="2974">
                  <c:v>-314.40000000000015</c:v>
                </c:pt>
                <c:pt idx="2975">
                  <c:v>131.6</c:v>
                </c:pt>
                <c:pt idx="2976">
                  <c:v>-282.44999999999993</c:v>
                </c:pt>
                <c:pt idx="2977">
                  <c:v>-285.39999999999992</c:v>
                </c:pt>
                <c:pt idx="2978">
                  <c:v>43.599999999999994</c:v>
                </c:pt>
                <c:pt idx="2979">
                  <c:v>44.35</c:v>
                </c:pt>
                <c:pt idx="2980">
                  <c:v>-570.25</c:v>
                </c:pt>
                <c:pt idx="2981">
                  <c:v>119.89999999999998</c:v>
                </c:pt>
                <c:pt idx="2982">
                  <c:v>-286.55</c:v>
                </c:pt>
                <c:pt idx="2983">
                  <c:v>51.500000000000014</c:v>
                </c:pt>
                <c:pt idx="2984">
                  <c:v>-168.35000000000002</c:v>
                </c:pt>
                <c:pt idx="2985">
                  <c:v>-168.79999999999998</c:v>
                </c:pt>
                <c:pt idx="2986">
                  <c:v>43.200000000000017</c:v>
                </c:pt>
                <c:pt idx="2987">
                  <c:v>43.499999999999979</c:v>
                </c:pt>
                <c:pt idx="2988">
                  <c:v>-200.19999999999996</c:v>
                </c:pt>
                <c:pt idx="2989">
                  <c:v>-199.30000000000004</c:v>
                </c:pt>
                <c:pt idx="2990">
                  <c:v>23.299999999999997</c:v>
                </c:pt>
                <c:pt idx="2991">
                  <c:v>22.8</c:v>
                </c:pt>
                <c:pt idx="2992">
                  <c:v>-147.20000000000005</c:v>
                </c:pt>
                <c:pt idx="2993">
                  <c:v>-148.4</c:v>
                </c:pt>
                <c:pt idx="2994">
                  <c:v>51.550000000000004</c:v>
                </c:pt>
                <c:pt idx="2995">
                  <c:v>52.29999999999999</c:v>
                </c:pt>
                <c:pt idx="2996">
                  <c:v>-234.89999999999992</c:v>
                </c:pt>
                <c:pt idx="2997">
                  <c:v>-233.40000000000003</c:v>
                </c:pt>
                <c:pt idx="2998">
                  <c:v>17.049999999999997</c:v>
                </c:pt>
                <c:pt idx="2999">
                  <c:v>15.800000000000002</c:v>
                </c:pt>
                <c:pt idx="3000">
                  <c:v>-101.40000000000002</c:v>
                </c:pt>
                <c:pt idx="3001">
                  <c:v>-103.09999999999997</c:v>
                </c:pt>
                <c:pt idx="3002">
                  <c:v>55.100000000000016</c:v>
                </c:pt>
                <c:pt idx="3003">
                  <c:v>57.000000000000007</c:v>
                </c:pt>
                <c:pt idx="3004">
                  <c:v>-288.59999999999997</c:v>
                </c:pt>
                <c:pt idx="3005">
                  <c:v>-287</c:v>
                </c:pt>
                <c:pt idx="3006">
                  <c:v>17.099999999999994</c:v>
                </c:pt>
                <c:pt idx="3007">
                  <c:v>13.69999999999999</c:v>
                </c:pt>
                <c:pt idx="3008">
                  <c:v>-43.199999999999996</c:v>
                </c:pt>
                <c:pt idx="3009">
                  <c:v>-63.7</c:v>
                </c:pt>
                <c:pt idx="3010">
                  <c:v>46.899999999999991</c:v>
                </c:pt>
                <c:pt idx="3011">
                  <c:v>49.5</c:v>
                </c:pt>
                <c:pt idx="3012">
                  <c:v>-270</c:v>
                </c:pt>
                <c:pt idx="3013">
                  <c:v>-267.45</c:v>
                </c:pt>
                <c:pt idx="3014">
                  <c:v>7.4000000000000012</c:v>
                </c:pt>
                <c:pt idx="3015">
                  <c:v>4.299999999999998</c:v>
                </c:pt>
                <c:pt idx="3016">
                  <c:v>-29.450000000000021</c:v>
                </c:pt>
                <c:pt idx="3017">
                  <c:v>-32.400000000000027</c:v>
                </c:pt>
                <c:pt idx="3018">
                  <c:v>51.249999999999993</c:v>
                </c:pt>
                <c:pt idx="3019">
                  <c:v>54.6</c:v>
                </c:pt>
                <c:pt idx="3020">
                  <c:v>-300.24999999999994</c:v>
                </c:pt>
                <c:pt idx="3021">
                  <c:v>-296.95</c:v>
                </c:pt>
                <c:pt idx="3022">
                  <c:v>3.3499999999999974</c:v>
                </c:pt>
                <c:pt idx="3023">
                  <c:v>-0.50000000000000044</c:v>
                </c:pt>
                <c:pt idx="3024">
                  <c:v>-1.3000000000000345</c:v>
                </c:pt>
                <c:pt idx="3025">
                  <c:v>-4.8999999999999932</c:v>
                </c:pt>
                <c:pt idx="3026">
                  <c:v>54.949999999999989</c:v>
                </c:pt>
                <c:pt idx="3027">
                  <c:v>58.999999999999986</c:v>
                </c:pt>
                <c:pt idx="3028">
                  <c:v>-326.05</c:v>
                </c:pt>
                <c:pt idx="3029">
                  <c:v>-322.15000000000009</c:v>
                </c:pt>
                <c:pt idx="3030">
                  <c:v>-5.0000000000000044E-2</c:v>
                </c:pt>
                <c:pt idx="3031">
                  <c:v>-4.4499999999999984</c:v>
                </c:pt>
                <c:pt idx="3032">
                  <c:v>22.150000000000023</c:v>
                </c:pt>
                <c:pt idx="3033">
                  <c:v>18.000000000000014</c:v>
                </c:pt>
                <c:pt idx="3034">
                  <c:v>120.54999999999998</c:v>
                </c:pt>
                <c:pt idx="3035">
                  <c:v>-692.4</c:v>
                </c:pt>
                <c:pt idx="3036">
                  <c:v>-11.499999999999998</c:v>
                </c:pt>
                <c:pt idx="3037">
                  <c:v>65.949999999999946</c:v>
                </c:pt>
                <c:pt idx="3038">
                  <c:v>127.89999999999999</c:v>
                </c:pt>
                <c:pt idx="3039">
                  <c:v>-702.59999999999991</c:v>
                </c:pt>
                <c:pt idx="3040">
                  <c:v>-18.850000000000001</c:v>
                </c:pt>
                <c:pt idx="3041">
                  <c:v>40.899999999999977</c:v>
                </c:pt>
                <c:pt idx="3042">
                  <c:v>35.700000000000017</c:v>
                </c:pt>
                <c:pt idx="3043">
                  <c:v>63.950000000000017</c:v>
                </c:pt>
                <c:pt idx="3044">
                  <c:v>69</c:v>
                </c:pt>
                <c:pt idx="3045">
                  <c:v>-360.55</c:v>
                </c:pt>
                <c:pt idx="3046">
                  <c:v>-355.4</c:v>
                </c:pt>
                <c:pt idx="3047">
                  <c:v>-7.4000000000000012</c:v>
                </c:pt>
                <c:pt idx="3048">
                  <c:v>-12.549999999999999</c:v>
                </c:pt>
                <c:pt idx="3049">
                  <c:v>51.549999999999983</c:v>
                </c:pt>
                <c:pt idx="3050">
                  <c:v>46.300000000000004</c:v>
                </c:pt>
                <c:pt idx="3051">
                  <c:v>-783.19999999999993</c:v>
                </c:pt>
                <c:pt idx="3052">
                  <c:v>64.25</c:v>
                </c:pt>
                <c:pt idx="3053">
                  <c:v>69.399999999999991</c:v>
                </c:pt>
                <c:pt idx="3054">
                  <c:v>-368.7000000000001</c:v>
                </c:pt>
                <c:pt idx="3055">
                  <c:v>-363.35</c:v>
                </c:pt>
                <c:pt idx="3056">
                  <c:v>-8.7000000000000028</c:v>
                </c:pt>
                <c:pt idx="3057">
                  <c:v>-13.9</c:v>
                </c:pt>
                <c:pt idx="3058">
                  <c:v>49.249999999999972</c:v>
                </c:pt>
                <c:pt idx="3059">
                  <c:v>43.75</c:v>
                </c:pt>
                <c:pt idx="3060">
                  <c:v>260.64999999999998</c:v>
                </c:pt>
                <c:pt idx="3061">
                  <c:v>65.15000000000002</c:v>
                </c:pt>
                <c:pt idx="3062">
                  <c:v>70.5</c:v>
                </c:pt>
                <c:pt idx="3063">
                  <c:v>-2734.7000000000003</c:v>
                </c:pt>
                <c:pt idx="3064">
                  <c:v>-370.55000000000007</c:v>
                </c:pt>
                <c:pt idx="3065">
                  <c:v>-364.95</c:v>
                </c:pt>
                <c:pt idx="3066">
                  <c:v>-8.1500000000000021</c:v>
                </c:pt>
                <c:pt idx="3067">
                  <c:v>-13.050000000000006</c:v>
                </c:pt>
                <c:pt idx="3068">
                  <c:v>22.750000000000004</c:v>
                </c:pt>
                <c:pt idx="3069">
                  <c:v>16.949999999999974</c:v>
                </c:pt>
                <c:pt idx="3070">
                  <c:v>66.650000000000006</c:v>
                </c:pt>
                <c:pt idx="3071">
                  <c:v>71.200000000000017</c:v>
                </c:pt>
                <c:pt idx="3072">
                  <c:v>1798.6999999999998</c:v>
                </c:pt>
                <c:pt idx="3073">
                  <c:v>-328.75</c:v>
                </c:pt>
                <c:pt idx="3074">
                  <c:v>-323.05</c:v>
                </c:pt>
                <c:pt idx="3075">
                  <c:v>-6558.9</c:v>
                </c:pt>
                <c:pt idx="3076">
                  <c:v>-10.400000000000004</c:v>
                </c:pt>
                <c:pt idx="3077">
                  <c:v>-14.950000000000001</c:v>
                </c:pt>
                <c:pt idx="3078">
                  <c:v>38.700000000000003</c:v>
                </c:pt>
                <c:pt idx="3079">
                  <c:v>33.400000000000006</c:v>
                </c:pt>
                <c:pt idx="3080">
                  <c:v>61.20000000000001</c:v>
                </c:pt>
                <c:pt idx="3081">
                  <c:v>65.7</c:v>
                </c:pt>
                <c:pt idx="3082">
                  <c:v>-323.04999999999995</c:v>
                </c:pt>
                <c:pt idx="3083">
                  <c:v>-317.75000000000006</c:v>
                </c:pt>
                <c:pt idx="3084">
                  <c:v>9364.5999999999985</c:v>
                </c:pt>
                <c:pt idx="3085">
                  <c:v>-10.300000000000004</c:v>
                </c:pt>
                <c:pt idx="3086">
                  <c:v>-14.650000000000002</c:v>
                </c:pt>
                <c:pt idx="3087">
                  <c:v>-227.55</c:v>
                </c:pt>
                <c:pt idx="3088">
                  <c:v>32.85</c:v>
                </c:pt>
                <c:pt idx="3089">
                  <c:v>27.499999999999989</c:v>
                </c:pt>
                <c:pt idx="3090">
                  <c:v>64.3</c:v>
                </c:pt>
                <c:pt idx="3091">
                  <c:v>68.95</c:v>
                </c:pt>
                <c:pt idx="3092">
                  <c:v>-336.95000000000005</c:v>
                </c:pt>
                <c:pt idx="3093">
                  <c:v>-331.55</c:v>
                </c:pt>
                <c:pt idx="3094">
                  <c:v>-10.250000000000004</c:v>
                </c:pt>
                <c:pt idx="3095">
                  <c:v>-14.950000000000001</c:v>
                </c:pt>
                <c:pt idx="3096">
                  <c:v>438</c:v>
                </c:pt>
                <c:pt idx="3097">
                  <c:v>39.849999999999987</c:v>
                </c:pt>
                <c:pt idx="3098">
                  <c:v>34.349999999999966</c:v>
                </c:pt>
                <c:pt idx="3099">
                  <c:v>368.35000000000014</c:v>
                </c:pt>
                <c:pt idx="3100">
                  <c:v>60.3</c:v>
                </c:pt>
                <c:pt idx="3101">
                  <c:v>64.800000000000011</c:v>
                </c:pt>
                <c:pt idx="3102">
                  <c:v>-325.85000000000008</c:v>
                </c:pt>
                <c:pt idx="3103">
                  <c:v>-320.54999999999995</c:v>
                </c:pt>
                <c:pt idx="3104">
                  <c:v>-10.450000000000003</c:v>
                </c:pt>
                <c:pt idx="3105">
                  <c:v>-14.950000000000001</c:v>
                </c:pt>
                <c:pt idx="3106">
                  <c:v>27.950000000000006</c:v>
                </c:pt>
                <c:pt idx="3107">
                  <c:v>22.500000000000007</c:v>
                </c:pt>
                <c:pt idx="3108">
                  <c:v>-854.15000000000009</c:v>
                </c:pt>
                <c:pt idx="3109">
                  <c:v>71.8</c:v>
                </c:pt>
                <c:pt idx="3110">
                  <c:v>77</c:v>
                </c:pt>
                <c:pt idx="3111">
                  <c:v>1870</c:v>
                </c:pt>
                <c:pt idx="3112">
                  <c:v>-366.7</c:v>
                </c:pt>
                <c:pt idx="3113">
                  <c:v>-360.34999999999997</c:v>
                </c:pt>
                <c:pt idx="3114">
                  <c:v>-10.450000000000003</c:v>
                </c:pt>
                <c:pt idx="3115">
                  <c:v>-14.800000000000002</c:v>
                </c:pt>
                <c:pt idx="3116">
                  <c:v>-17.549999999999997</c:v>
                </c:pt>
                <c:pt idx="3117">
                  <c:v>-24.000000000000021</c:v>
                </c:pt>
                <c:pt idx="3118">
                  <c:v>74.300000000000011</c:v>
                </c:pt>
                <c:pt idx="3119">
                  <c:v>78.25</c:v>
                </c:pt>
                <c:pt idx="3120">
                  <c:v>-3287.4500000000003</c:v>
                </c:pt>
                <c:pt idx="3121">
                  <c:v>-324.7</c:v>
                </c:pt>
                <c:pt idx="3122">
                  <c:v>-318.35000000000002</c:v>
                </c:pt>
                <c:pt idx="3123">
                  <c:v>10150.699999999999</c:v>
                </c:pt>
                <c:pt idx="3124">
                  <c:v>-12.5</c:v>
                </c:pt>
                <c:pt idx="3125">
                  <c:v>-16.550000000000004</c:v>
                </c:pt>
                <c:pt idx="3126">
                  <c:v>5.2000000000000046</c:v>
                </c:pt>
                <c:pt idx="3127">
                  <c:v>-0.64999999999999503</c:v>
                </c:pt>
                <c:pt idx="3128">
                  <c:v>66.3</c:v>
                </c:pt>
                <c:pt idx="3129">
                  <c:v>70.050000000000011</c:v>
                </c:pt>
                <c:pt idx="3130">
                  <c:v>-304.50000000000006</c:v>
                </c:pt>
                <c:pt idx="3131">
                  <c:v>-298.64999999999992</c:v>
                </c:pt>
                <c:pt idx="3132">
                  <c:v>-6465.4</c:v>
                </c:pt>
                <c:pt idx="3133">
                  <c:v>-12.5</c:v>
                </c:pt>
                <c:pt idx="3134">
                  <c:v>-16.600000000000001</c:v>
                </c:pt>
                <c:pt idx="3135">
                  <c:v>622.1</c:v>
                </c:pt>
                <c:pt idx="3136">
                  <c:v>21.749999999999979</c:v>
                </c:pt>
                <c:pt idx="3137">
                  <c:v>16.15000000000002</c:v>
                </c:pt>
                <c:pt idx="3138">
                  <c:v>64.349999999999994</c:v>
                </c:pt>
                <c:pt idx="3139">
                  <c:v>68.5</c:v>
                </c:pt>
                <c:pt idx="3140">
                  <c:v>-311.44999999999993</c:v>
                </c:pt>
                <c:pt idx="3141">
                  <c:v>-305.80000000000007</c:v>
                </c:pt>
                <c:pt idx="3142">
                  <c:v>-13.25</c:v>
                </c:pt>
                <c:pt idx="3143">
                  <c:v>-17.3</c:v>
                </c:pt>
                <c:pt idx="3144">
                  <c:v>-99.8</c:v>
                </c:pt>
                <c:pt idx="3145">
                  <c:v>20.800000000000018</c:v>
                </c:pt>
                <c:pt idx="3146">
                  <c:v>15.100000000000025</c:v>
                </c:pt>
                <c:pt idx="3147">
                  <c:v>-1028.3000000000002</c:v>
                </c:pt>
                <c:pt idx="3148">
                  <c:v>72.350000000000009</c:v>
                </c:pt>
                <c:pt idx="3149">
                  <c:v>77.099999999999994</c:v>
                </c:pt>
                <c:pt idx="3150">
                  <c:v>-367.20000000000005</c:v>
                </c:pt>
                <c:pt idx="3151">
                  <c:v>-360.90000000000003</c:v>
                </c:pt>
                <c:pt idx="3152">
                  <c:v>-12.450000000000005</c:v>
                </c:pt>
                <c:pt idx="3153">
                  <c:v>-17.000000000000004</c:v>
                </c:pt>
                <c:pt idx="3154">
                  <c:v>4.5499999999999652</c:v>
                </c:pt>
                <c:pt idx="3155">
                  <c:v>-1.9499999999999851</c:v>
                </c:pt>
                <c:pt idx="3156">
                  <c:v>1228.8499999999997</c:v>
                </c:pt>
                <c:pt idx="3157">
                  <c:v>82.2</c:v>
                </c:pt>
                <c:pt idx="3158">
                  <c:v>87.600000000000009</c:v>
                </c:pt>
                <c:pt idx="3159">
                  <c:v>-4940.45</c:v>
                </c:pt>
                <c:pt idx="3160">
                  <c:v>-407.59999999999997</c:v>
                </c:pt>
                <c:pt idx="3161">
                  <c:v>-400.65000000000009</c:v>
                </c:pt>
                <c:pt idx="3162">
                  <c:v>-9.5000000000000036</c:v>
                </c:pt>
                <c:pt idx="3163">
                  <c:v>-13.850000000000001</c:v>
                </c:pt>
                <c:pt idx="3164">
                  <c:v>-55.150000000000034</c:v>
                </c:pt>
                <c:pt idx="3165">
                  <c:v>-62.449999999999982</c:v>
                </c:pt>
                <c:pt idx="3166">
                  <c:v>85.800000000000011</c:v>
                </c:pt>
                <c:pt idx="3167">
                  <c:v>89.6</c:v>
                </c:pt>
                <c:pt idx="3168">
                  <c:v>3458.6</c:v>
                </c:pt>
                <c:pt idx="3169">
                  <c:v>-323.19999999999993</c:v>
                </c:pt>
                <c:pt idx="3170">
                  <c:v>-315.80000000000007</c:v>
                </c:pt>
                <c:pt idx="3171">
                  <c:v>-10395.350000000002</c:v>
                </c:pt>
                <c:pt idx="3172">
                  <c:v>-13.35</c:v>
                </c:pt>
                <c:pt idx="3173">
                  <c:v>-17.400000000000002</c:v>
                </c:pt>
                <c:pt idx="3174">
                  <c:v>6.3000000000000167</c:v>
                </c:pt>
                <c:pt idx="3175">
                  <c:v>0.29999999999996696</c:v>
                </c:pt>
                <c:pt idx="3176">
                  <c:v>67.850000000000009</c:v>
                </c:pt>
                <c:pt idx="3177">
                  <c:v>71.8</c:v>
                </c:pt>
                <c:pt idx="3178">
                  <c:v>-308.84999999999997</c:v>
                </c:pt>
                <c:pt idx="3179">
                  <c:v>-302.8</c:v>
                </c:pt>
                <c:pt idx="3180">
                  <c:v>13806.049999999996</c:v>
                </c:pt>
                <c:pt idx="3181">
                  <c:v>-10.550000000000004</c:v>
                </c:pt>
                <c:pt idx="3182">
                  <c:v>-14.55</c:v>
                </c:pt>
                <c:pt idx="3183">
                  <c:v>-263.84999999999997</c:v>
                </c:pt>
                <c:pt idx="3184">
                  <c:v>10.349999999999993</c:v>
                </c:pt>
                <c:pt idx="3185">
                  <c:v>4.7999999999999599</c:v>
                </c:pt>
                <c:pt idx="3186">
                  <c:v>67.050000000000011</c:v>
                </c:pt>
                <c:pt idx="3187">
                  <c:v>71.250000000000014</c:v>
                </c:pt>
                <c:pt idx="3188">
                  <c:v>-325.39999999999998</c:v>
                </c:pt>
                <c:pt idx="3189">
                  <c:v>-319.75</c:v>
                </c:pt>
                <c:pt idx="3190">
                  <c:v>-12.4</c:v>
                </c:pt>
                <c:pt idx="3191">
                  <c:v>-16.650000000000002</c:v>
                </c:pt>
                <c:pt idx="3192">
                  <c:v>452.29999999999995</c:v>
                </c:pt>
                <c:pt idx="3193">
                  <c:v>14.900000000000002</c:v>
                </c:pt>
                <c:pt idx="3194">
                  <c:v>8.9500000000000135</c:v>
                </c:pt>
                <c:pt idx="3195">
                  <c:v>546.1500000000002</c:v>
                </c:pt>
                <c:pt idx="3196">
                  <c:v>64.149999999999991</c:v>
                </c:pt>
                <c:pt idx="3197">
                  <c:v>68.399999999999991</c:v>
                </c:pt>
                <c:pt idx="3198">
                  <c:v>-323.99999999999994</c:v>
                </c:pt>
                <c:pt idx="3199">
                  <c:v>-318.44999999999987</c:v>
                </c:pt>
                <c:pt idx="3200">
                  <c:v>-11.549999999999999</c:v>
                </c:pt>
                <c:pt idx="3201">
                  <c:v>-15.600000000000003</c:v>
                </c:pt>
                <c:pt idx="3202">
                  <c:v>2.0999999999999908</c:v>
                </c:pt>
                <c:pt idx="3203">
                  <c:v>-3.8499999999999979</c:v>
                </c:pt>
                <c:pt idx="3204">
                  <c:v>-713.79999999999984</c:v>
                </c:pt>
                <c:pt idx="3205">
                  <c:v>75.999999999999972</c:v>
                </c:pt>
                <c:pt idx="3206">
                  <c:v>80.899999999999991</c:v>
                </c:pt>
                <c:pt idx="3207">
                  <c:v>2429.9499999999994</c:v>
                </c:pt>
                <c:pt idx="3208">
                  <c:v>-352.45000000000005</c:v>
                </c:pt>
                <c:pt idx="3209">
                  <c:v>-345.70000000000005</c:v>
                </c:pt>
                <c:pt idx="3210">
                  <c:v>-13.450000000000001</c:v>
                </c:pt>
                <c:pt idx="3211">
                  <c:v>-17.200000000000003</c:v>
                </c:pt>
                <c:pt idx="3212">
                  <c:v>-50</c:v>
                </c:pt>
                <c:pt idx="3213">
                  <c:v>-57.05</c:v>
                </c:pt>
                <c:pt idx="3214">
                  <c:v>80.5</c:v>
                </c:pt>
                <c:pt idx="3215">
                  <c:v>83.699999999999989</c:v>
                </c:pt>
                <c:pt idx="3216">
                  <c:v>-4402.8500000000004</c:v>
                </c:pt>
                <c:pt idx="3217">
                  <c:v>-297.04999999999995</c:v>
                </c:pt>
                <c:pt idx="3218">
                  <c:v>-289.89999999999998</c:v>
                </c:pt>
                <c:pt idx="3219">
                  <c:v>12709.999999999998</c:v>
                </c:pt>
                <c:pt idx="3220">
                  <c:v>-15.300000000000002</c:v>
                </c:pt>
                <c:pt idx="3221">
                  <c:v>-18.900000000000002</c:v>
                </c:pt>
                <c:pt idx="3222">
                  <c:v>-9.3500000000000139</c:v>
                </c:pt>
                <c:pt idx="3223">
                  <c:v>-15.399999999999991</c:v>
                </c:pt>
                <c:pt idx="3224">
                  <c:v>67.15000000000002</c:v>
                </c:pt>
                <c:pt idx="3225">
                  <c:v>70.5</c:v>
                </c:pt>
                <c:pt idx="3226">
                  <c:v>-277.35000000000002</c:v>
                </c:pt>
                <c:pt idx="3227">
                  <c:v>-271.24999999999994</c:v>
                </c:pt>
                <c:pt idx="3228">
                  <c:v>-8333.6500000000015</c:v>
                </c:pt>
                <c:pt idx="3229">
                  <c:v>-11.000000000000004</c:v>
                </c:pt>
                <c:pt idx="3230">
                  <c:v>-14.3</c:v>
                </c:pt>
                <c:pt idx="3231">
                  <c:v>581.04999999999995</c:v>
                </c:pt>
                <c:pt idx="3232">
                  <c:v>-14.999999999999991</c:v>
                </c:pt>
                <c:pt idx="3233">
                  <c:v>-20.650000000000013</c:v>
                </c:pt>
                <c:pt idx="3234">
                  <c:v>67.999999999999986</c:v>
                </c:pt>
                <c:pt idx="3235">
                  <c:v>71.55</c:v>
                </c:pt>
                <c:pt idx="3236">
                  <c:v>-301.95000000000005</c:v>
                </c:pt>
                <c:pt idx="3237">
                  <c:v>-296.14999999999998</c:v>
                </c:pt>
                <c:pt idx="3238">
                  <c:v>-13.450000000000001</c:v>
                </c:pt>
                <c:pt idx="3239">
                  <c:v>-17.200000000000003</c:v>
                </c:pt>
                <c:pt idx="3240">
                  <c:v>-202.50000000000003</c:v>
                </c:pt>
                <c:pt idx="3241">
                  <c:v>-7.1500000000000341</c:v>
                </c:pt>
                <c:pt idx="3242">
                  <c:v>-13.199999999999967</c:v>
                </c:pt>
                <c:pt idx="3243">
                  <c:v>-379.19999999999982</c:v>
                </c:pt>
                <c:pt idx="3244">
                  <c:v>69.000000000000014</c:v>
                </c:pt>
                <c:pt idx="3245">
                  <c:v>73</c:v>
                </c:pt>
                <c:pt idx="3246">
                  <c:v>-322.35000000000008</c:v>
                </c:pt>
                <c:pt idx="3247">
                  <c:v>-316.34999999999997</c:v>
                </c:pt>
                <c:pt idx="3248">
                  <c:v>-13.200000000000001</c:v>
                </c:pt>
                <c:pt idx="3249">
                  <c:v>-17</c:v>
                </c:pt>
                <c:pt idx="3250">
                  <c:v>-14.999999999999947</c:v>
                </c:pt>
                <c:pt idx="3251">
                  <c:v>-21.300000000000008</c:v>
                </c:pt>
                <c:pt idx="3252">
                  <c:v>792.99999999999966</c:v>
                </c:pt>
                <c:pt idx="3253">
                  <c:v>72.399999999999991</c:v>
                </c:pt>
                <c:pt idx="3254">
                  <c:v>76.699999999999989</c:v>
                </c:pt>
                <c:pt idx="3255">
                  <c:v>-3434.1499999999996</c:v>
                </c:pt>
                <c:pt idx="3256">
                  <c:v>-335.25000000000011</c:v>
                </c:pt>
                <c:pt idx="3257">
                  <c:v>-328.8</c:v>
                </c:pt>
                <c:pt idx="3258">
                  <c:v>-12.050000000000004</c:v>
                </c:pt>
                <c:pt idx="3259">
                  <c:v>-15.500000000000002</c:v>
                </c:pt>
                <c:pt idx="3260">
                  <c:v>-54.949999999999967</c:v>
                </c:pt>
                <c:pt idx="3261">
                  <c:v>-61.699999999999953</c:v>
                </c:pt>
                <c:pt idx="3262">
                  <c:v>77.700000000000017</c:v>
                </c:pt>
                <c:pt idx="3263">
                  <c:v>80.8</c:v>
                </c:pt>
                <c:pt idx="3264">
                  <c:v>2212.0499999999997</c:v>
                </c:pt>
                <c:pt idx="3265">
                  <c:v>-266.14999999999992</c:v>
                </c:pt>
                <c:pt idx="3266">
                  <c:v>-259</c:v>
                </c:pt>
                <c:pt idx="3267">
                  <c:v>-8282.4000000000015</c:v>
                </c:pt>
                <c:pt idx="3268">
                  <c:v>-13.700000000000001</c:v>
                </c:pt>
                <c:pt idx="3269">
                  <c:v>-16.650000000000002</c:v>
                </c:pt>
                <c:pt idx="3270">
                  <c:v>-22.699999999999985</c:v>
                </c:pt>
                <c:pt idx="3271">
                  <c:v>-28.350000000000009</c:v>
                </c:pt>
                <c:pt idx="3272">
                  <c:v>64.400000000000006</c:v>
                </c:pt>
                <c:pt idx="3273">
                  <c:v>67.250000000000014</c:v>
                </c:pt>
                <c:pt idx="3274">
                  <c:v>-255.09999999999991</c:v>
                </c:pt>
                <c:pt idx="3275">
                  <c:v>-249.2</c:v>
                </c:pt>
                <c:pt idx="3276">
                  <c:v>10636.8</c:v>
                </c:pt>
                <c:pt idx="3277">
                  <c:v>-10.250000000000004</c:v>
                </c:pt>
                <c:pt idx="3278">
                  <c:v>-13.200000000000001</c:v>
                </c:pt>
                <c:pt idx="3279">
                  <c:v>-274.59999999999997</c:v>
                </c:pt>
                <c:pt idx="3280">
                  <c:v>-17.799999999999994</c:v>
                </c:pt>
                <c:pt idx="3281">
                  <c:v>-22.949999999999982</c:v>
                </c:pt>
                <c:pt idx="3282">
                  <c:v>62.700000000000024</c:v>
                </c:pt>
                <c:pt idx="3283">
                  <c:v>65.90000000000002</c:v>
                </c:pt>
                <c:pt idx="3284">
                  <c:v>-271.60000000000002</c:v>
                </c:pt>
                <c:pt idx="3285">
                  <c:v>-266.25000000000006</c:v>
                </c:pt>
                <c:pt idx="3286">
                  <c:v>-13.55</c:v>
                </c:pt>
                <c:pt idx="3287">
                  <c:v>-16.750000000000004</c:v>
                </c:pt>
                <c:pt idx="3288">
                  <c:v>425.54999999999995</c:v>
                </c:pt>
                <c:pt idx="3289">
                  <c:v>-16.100000000000001</c:v>
                </c:pt>
                <c:pt idx="3290">
                  <c:v>-21.999999999999975</c:v>
                </c:pt>
                <c:pt idx="3291">
                  <c:v>373.99999999999983</c:v>
                </c:pt>
                <c:pt idx="3292">
                  <c:v>61.550000000000011</c:v>
                </c:pt>
                <c:pt idx="3293">
                  <c:v>64.799999999999983</c:v>
                </c:pt>
                <c:pt idx="3294">
                  <c:v>-280.25</c:v>
                </c:pt>
                <c:pt idx="3295">
                  <c:v>-274.84999999999997</c:v>
                </c:pt>
                <c:pt idx="3296">
                  <c:v>-11.649999999999999</c:v>
                </c:pt>
                <c:pt idx="3297">
                  <c:v>-14.800000000000002</c:v>
                </c:pt>
                <c:pt idx="3298">
                  <c:v>-28.849999999999952</c:v>
                </c:pt>
                <c:pt idx="3299">
                  <c:v>-34.499999999999972</c:v>
                </c:pt>
                <c:pt idx="3300">
                  <c:v>-137.3000000000001</c:v>
                </c:pt>
                <c:pt idx="3301">
                  <c:v>70.900000000000006</c:v>
                </c:pt>
                <c:pt idx="3302">
                  <c:v>74.8</c:v>
                </c:pt>
                <c:pt idx="3303">
                  <c:v>1448.1499999999999</c:v>
                </c:pt>
                <c:pt idx="3304">
                  <c:v>-306.25</c:v>
                </c:pt>
                <c:pt idx="3305">
                  <c:v>-300</c:v>
                </c:pt>
                <c:pt idx="3306">
                  <c:v>-13.1</c:v>
                </c:pt>
                <c:pt idx="3307">
                  <c:v>-16.050000000000004</c:v>
                </c:pt>
                <c:pt idx="3308">
                  <c:v>-70.100000000000009</c:v>
                </c:pt>
                <c:pt idx="3309">
                  <c:v>-76.800000000000026</c:v>
                </c:pt>
                <c:pt idx="3310">
                  <c:v>76.40000000000002</c:v>
                </c:pt>
                <c:pt idx="3311">
                  <c:v>78.8</c:v>
                </c:pt>
                <c:pt idx="3312">
                  <c:v>-2906.85</c:v>
                </c:pt>
                <c:pt idx="3313">
                  <c:v>-253.14999999999995</c:v>
                </c:pt>
                <c:pt idx="3314">
                  <c:v>-246.19999999999996</c:v>
                </c:pt>
                <c:pt idx="3315">
                  <c:v>11633.699999999999</c:v>
                </c:pt>
                <c:pt idx="3316">
                  <c:v>-14.600000000000001</c:v>
                </c:pt>
                <c:pt idx="3317">
                  <c:v>-17.400000000000006</c:v>
                </c:pt>
                <c:pt idx="3318">
                  <c:v>-24.900000000000009</c:v>
                </c:pt>
                <c:pt idx="3319">
                  <c:v>-30.549999999999986</c:v>
                </c:pt>
                <c:pt idx="3320">
                  <c:v>62.150000000000013</c:v>
                </c:pt>
                <c:pt idx="3321">
                  <c:v>64.75</c:v>
                </c:pt>
                <c:pt idx="3322">
                  <c:v>-234.24999999999994</c:v>
                </c:pt>
                <c:pt idx="3323">
                  <c:v>-228.54999999999998</c:v>
                </c:pt>
                <c:pt idx="3324">
                  <c:v>-8095.5</c:v>
                </c:pt>
                <c:pt idx="3325">
                  <c:v>-7.7500000000000009</c:v>
                </c:pt>
                <c:pt idx="3326">
                  <c:v>-10.250000000000004</c:v>
                </c:pt>
                <c:pt idx="3327">
                  <c:v>526.55000000000007</c:v>
                </c:pt>
                <c:pt idx="3328">
                  <c:v>-36.54999999999999</c:v>
                </c:pt>
                <c:pt idx="3329">
                  <c:v>-41.349999999999994</c:v>
                </c:pt>
                <c:pt idx="3330">
                  <c:v>61.5</c:v>
                </c:pt>
                <c:pt idx="3331">
                  <c:v>64.249999999999986</c:v>
                </c:pt>
                <c:pt idx="3332">
                  <c:v>-258.8</c:v>
                </c:pt>
                <c:pt idx="3333">
                  <c:v>-253.59999999999997</c:v>
                </c:pt>
                <c:pt idx="3334">
                  <c:v>-11.800000000000004</c:v>
                </c:pt>
                <c:pt idx="3335">
                  <c:v>-14.650000000000002</c:v>
                </c:pt>
                <c:pt idx="3336">
                  <c:v>-244.35000000000002</c:v>
                </c:pt>
                <c:pt idx="3337">
                  <c:v>-30.65000000000002</c:v>
                </c:pt>
                <c:pt idx="3338">
                  <c:v>-36.299999999999997</c:v>
                </c:pt>
                <c:pt idx="3339">
                  <c:v>257.15000000000003</c:v>
                </c:pt>
                <c:pt idx="3340">
                  <c:v>61.349999999999994</c:v>
                </c:pt>
                <c:pt idx="3341">
                  <c:v>64.3</c:v>
                </c:pt>
                <c:pt idx="3342">
                  <c:v>-270.89999999999998</c:v>
                </c:pt>
                <c:pt idx="3343">
                  <c:v>-265.75000000000006</c:v>
                </c:pt>
                <c:pt idx="3344">
                  <c:v>-10.950000000000005</c:v>
                </c:pt>
                <c:pt idx="3345">
                  <c:v>-13.850000000000001</c:v>
                </c:pt>
                <c:pt idx="3346">
                  <c:v>-38.399999999999991</c:v>
                </c:pt>
                <c:pt idx="3347">
                  <c:v>-44.050000000000011</c:v>
                </c:pt>
                <c:pt idx="3348">
                  <c:v>401.04999999999995</c:v>
                </c:pt>
                <c:pt idx="3349">
                  <c:v>63.949999999999996</c:v>
                </c:pt>
                <c:pt idx="3350">
                  <c:v>67.149999999999991</c:v>
                </c:pt>
                <c:pt idx="3351">
                  <c:v>-2740</c:v>
                </c:pt>
                <c:pt idx="3352">
                  <c:v>-275.24999999999994</c:v>
                </c:pt>
                <c:pt idx="3353">
                  <c:v>-269.65000000000003</c:v>
                </c:pt>
                <c:pt idx="3354">
                  <c:v>-10.799999999999999</c:v>
                </c:pt>
                <c:pt idx="3355">
                  <c:v>-13.35</c:v>
                </c:pt>
                <c:pt idx="3356">
                  <c:v>-72.05</c:v>
                </c:pt>
                <c:pt idx="3357">
                  <c:v>-78.100000000000037</c:v>
                </c:pt>
                <c:pt idx="3358">
                  <c:v>70</c:v>
                </c:pt>
                <c:pt idx="3359">
                  <c:v>72.05</c:v>
                </c:pt>
                <c:pt idx="3360">
                  <c:v>1638.25</c:v>
                </c:pt>
                <c:pt idx="3361">
                  <c:v>-211.59999999999997</c:v>
                </c:pt>
                <c:pt idx="3362">
                  <c:v>-205.04999999999995</c:v>
                </c:pt>
                <c:pt idx="3363">
                  <c:v>-6828.3</c:v>
                </c:pt>
                <c:pt idx="3364">
                  <c:v>-13.4</c:v>
                </c:pt>
                <c:pt idx="3365">
                  <c:v>-15.450000000000003</c:v>
                </c:pt>
                <c:pt idx="3366">
                  <c:v>-45.75</c:v>
                </c:pt>
                <c:pt idx="3367">
                  <c:v>-50.900000000000034</c:v>
                </c:pt>
                <c:pt idx="3368">
                  <c:v>58.949999999999989</c:v>
                </c:pt>
                <c:pt idx="3369">
                  <c:v>60.85</c:v>
                </c:pt>
                <c:pt idx="3370">
                  <c:v>-200.84999999999997</c:v>
                </c:pt>
                <c:pt idx="3371">
                  <c:v>-195.44999999999996</c:v>
                </c:pt>
                <c:pt idx="3372">
                  <c:v>8471.3000000000011</c:v>
                </c:pt>
                <c:pt idx="3373">
                  <c:v>-10.750000000000004</c:v>
                </c:pt>
                <c:pt idx="3374">
                  <c:v>-12.8</c:v>
                </c:pt>
                <c:pt idx="3375">
                  <c:v>-228.84999999999991</c:v>
                </c:pt>
                <c:pt idx="3376">
                  <c:v>-37.749999999999993</c:v>
                </c:pt>
                <c:pt idx="3377">
                  <c:v>-42.500000000000028</c:v>
                </c:pt>
                <c:pt idx="3378">
                  <c:v>56.900000000000013</c:v>
                </c:pt>
                <c:pt idx="3379">
                  <c:v>59.000000000000007</c:v>
                </c:pt>
                <c:pt idx="3380">
                  <c:v>-213.69999999999996</c:v>
                </c:pt>
                <c:pt idx="3381">
                  <c:v>-208.65000000000009</c:v>
                </c:pt>
                <c:pt idx="3382">
                  <c:v>-14.500000000000002</c:v>
                </c:pt>
                <c:pt idx="3383">
                  <c:v>-16.750000000000004</c:v>
                </c:pt>
                <c:pt idx="3384">
                  <c:v>351.65</c:v>
                </c:pt>
                <c:pt idx="3385">
                  <c:v>-38.199999999999967</c:v>
                </c:pt>
                <c:pt idx="3386">
                  <c:v>-43.650000000000013</c:v>
                </c:pt>
                <c:pt idx="3387">
                  <c:v>51.550000000000118</c:v>
                </c:pt>
                <c:pt idx="3388">
                  <c:v>57.150000000000013</c:v>
                </c:pt>
                <c:pt idx="3389">
                  <c:v>59.400000000000006</c:v>
                </c:pt>
                <c:pt idx="3390">
                  <c:v>-225.35000000000008</c:v>
                </c:pt>
                <c:pt idx="3391">
                  <c:v>-220.39999999999998</c:v>
                </c:pt>
                <c:pt idx="3392">
                  <c:v>-12.85</c:v>
                </c:pt>
                <c:pt idx="3393">
                  <c:v>-15.000000000000002</c:v>
                </c:pt>
                <c:pt idx="3394">
                  <c:v>-49.550000000000026</c:v>
                </c:pt>
                <c:pt idx="3395">
                  <c:v>-54.850000000000023</c:v>
                </c:pt>
                <c:pt idx="3396">
                  <c:v>371.29999999999984</c:v>
                </c:pt>
                <c:pt idx="3397">
                  <c:v>63.749999999999993</c:v>
                </c:pt>
                <c:pt idx="3398">
                  <c:v>66.350000000000023</c:v>
                </c:pt>
                <c:pt idx="3399">
                  <c:v>997.25</c:v>
                </c:pt>
                <c:pt idx="3400">
                  <c:v>-238.9</c:v>
                </c:pt>
                <c:pt idx="3401">
                  <c:v>-233.09999999999994</c:v>
                </c:pt>
                <c:pt idx="3402">
                  <c:v>-14.3</c:v>
                </c:pt>
                <c:pt idx="3403">
                  <c:v>-16.200000000000003</c:v>
                </c:pt>
                <c:pt idx="3404">
                  <c:v>-83.299999999999969</c:v>
                </c:pt>
                <c:pt idx="3405">
                  <c:v>-89.499999999999957</c:v>
                </c:pt>
                <c:pt idx="3406">
                  <c:v>68.7</c:v>
                </c:pt>
                <c:pt idx="3407">
                  <c:v>70.199999999999989</c:v>
                </c:pt>
                <c:pt idx="3408">
                  <c:v>-2226.2500000000005</c:v>
                </c:pt>
                <c:pt idx="3409">
                  <c:v>-192.55000000000004</c:v>
                </c:pt>
                <c:pt idx="3410">
                  <c:v>-186.2</c:v>
                </c:pt>
                <c:pt idx="3411">
                  <c:v>7899.2000000000007</c:v>
                </c:pt>
                <c:pt idx="3412">
                  <c:v>-16.700000000000003</c:v>
                </c:pt>
                <c:pt idx="3413">
                  <c:v>-18.400000000000002</c:v>
                </c:pt>
                <c:pt idx="3414">
                  <c:v>-50.800000000000047</c:v>
                </c:pt>
                <c:pt idx="3415">
                  <c:v>-56.199999999999982</c:v>
                </c:pt>
                <c:pt idx="3416">
                  <c:v>58.2</c:v>
                </c:pt>
                <c:pt idx="3417">
                  <c:v>59.700000000000017</c:v>
                </c:pt>
                <c:pt idx="3418">
                  <c:v>-174.64999999999998</c:v>
                </c:pt>
                <c:pt idx="3419">
                  <c:v>-168.99999999999994</c:v>
                </c:pt>
                <c:pt idx="3420">
                  <c:v>-5597.35</c:v>
                </c:pt>
                <c:pt idx="3421">
                  <c:v>-13.5</c:v>
                </c:pt>
                <c:pt idx="3422">
                  <c:v>-15.000000000000002</c:v>
                </c:pt>
                <c:pt idx="3423">
                  <c:v>424.24999999999994</c:v>
                </c:pt>
                <c:pt idx="3424">
                  <c:v>-55.05</c:v>
                </c:pt>
                <c:pt idx="3425">
                  <c:v>-60.000000000000007</c:v>
                </c:pt>
                <c:pt idx="3426">
                  <c:v>58.400000000000006</c:v>
                </c:pt>
                <c:pt idx="3427">
                  <c:v>60.000000000000007</c:v>
                </c:pt>
                <c:pt idx="3428">
                  <c:v>-189</c:v>
                </c:pt>
                <c:pt idx="3429">
                  <c:v>-183.75</c:v>
                </c:pt>
                <c:pt idx="3430">
                  <c:v>-17.000000000000004</c:v>
                </c:pt>
                <c:pt idx="3431">
                  <c:v>-18.700000000000003</c:v>
                </c:pt>
                <c:pt idx="3432">
                  <c:v>-127.45000000000002</c:v>
                </c:pt>
                <c:pt idx="3433">
                  <c:v>-54.999999999999979</c:v>
                </c:pt>
                <c:pt idx="3434">
                  <c:v>-60.699999999999932</c:v>
                </c:pt>
                <c:pt idx="3435">
                  <c:v>660.39999999999986</c:v>
                </c:pt>
                <c:pt idx="3436">
                  <c:v>59.800000000000004</c:v>
                </c:pt>
                <c:pt idx="3437">
                  <c:v>61.650000000000006</c:v>
                </c:pt>
                <c:pt idx="3438">
                  <c:v>-207.85</c:v>
                </c:pt>
                <c:pt idx="3439">
                  <c:v>-202.49999999999994</c:v>
                </c:pt>
                <c:pt idx="3440">
                  <c:v>-15.300000000000002</c:v>
                </c:pt>
                <c:pt idx="3441">
                  <c:v>-17.050000000000004</c:v>
                </c:pt>
                <c:pt idx="3442">
                  <c:v>-67.149999999999991</c:v>
                </c:pt>
                <c:pt idx="3443">
                  <c:v>-72.849999999999994</c:v>
                </c:pt>
                <c:pt idx="3444">
                  <c:v>312.75000000000023</c:v>
                </c:pt>
                <c:pt idx="3445">
                  <c:v>64.350000000000023</c:v>
                </c:pt>
                <c:pt idx="3446">
                  <c:v>66.600000000000009</c:v>
                </c:pt>
                <c:pt idx="3447">
                  <c:v>-2362.9</c:v>
                </c:pt>
                <c:pt idx="3448">
                  <c:v>-222.74999999999991</c:v>
                </c:pt>
                <c:pt idx="3449">
                  <c:v>-217</c:v>
                </c:pt>
                <c:pt idx="3450">
                  <c:v>-14.05</c:v>
                </c:pt>
                <c:pt idx="3451">
                  <c:v>-15.450000000000003</c:v>
                </c:pt>
                <c:pt idx="3452">
                  <c:v>-106.50000000000004</c:v>
                </c:pt>
                <c:pt idx="3453">
                  <c:v>-112.65</c:v>
                </c:pt>
                <c:pt idx="3454">
                  <c:v>69.34999999999998</c:v>
                </c:pt>
                <c:pt idx="3455">
                  <c:v>70.399999999999991</c:v>
                </c:pt>
                <c:pt idx="3456">
                  <c:v>1390.15</c:v>
                </c:pt>
                <c:pt idx="3457">
                  <c:v>-163.94999999999996</c:v>
                </c:pt>
                <c:pt idx="3458">
                  <c:v>-157.40000000000006</c:v>
                </c:pt>
                <c:pt idx="3459">
                  <c:v>-4620.3500000000004</c:v>
                </c:pt>
                <c:pt idx="3460">
                  <c:v>-17.95</c:v>
                </c:pt>
                <c:pt idx="3461">
                  <c:v>-18.8</c:v>
                </c:pt>
                <c:pt idx="3462">
                  <c:v>-86.45</c:v>
                </c:pt>
                <c:pt idx="3463">
                  <c:v>-92.200000000000017</c:v>
                </c:pt>
                <c:pt idx="3464">
                  <c:v>60.85</c:v>
                </c:pt>
                <c:pt idx="3465">
                  <c:v>61.54999999999999</c:v>
                </c:pt>
                <c:pt idx="3466">
                  <c:v>-146.79999999999998</c:v>
                </c:pt>
                <c:pt idx="3467">
                  <c:v>-141.04999999999995</c:v>
                </c:pt>
                <c:pt idx="3468">
                  <c:v>5341.7</c:v>
                </c:pt>
                <c:pt idx="3469">
                  <c:v>-18.100000000000001</c:v>
                </c:pt>
                <c:pt idx="3470">
                  <c:v>-19.050000000000004</c:v>
                </c:pt>
                <c:pt idx="3471">
                  <c:v>-67.400000000000034</c:v>
                </c:pt>
                <c:pt idx="3472">
                  <c:v>-69.749999999999972</c:v>
                </c:pt>
                <c:pt idx="3473">
                  <c:v>-75.049999999999969</c:v>
                </c:pt>
                <c:pt idx="3474">
                  <c:v>57.699999999999996</c:v>
                </c:pt>
                <c:pt idx="3475">
                  <c:v>58.599999999999987</c:v>
                </c:pt>
                <c:pt idx="3476">
                  <c:v>-145.50000000000003</c:v>
                </c:pt>
                <c:pt idx="3477">
                  <c:v>-140</c:v>
                </c:pt>
                <c:pt idx="3478">
                  <c:v>-20.450000000000003</c:v>
                </c:pt>
                <c:pt idx="3479">
                  <c:v>-21.250000000000004</c:v>
                </c:pt>
                <c:pt idx="3480">
                  <c:v>321.5</c:v>
                </c:pt>
                <c:pt idx="3481">
                  <c:v>-79.90000000000002</c:v>
                </c:pt>
                <c:pt idx="3482">
                  <c:v>-85.600000000000009</c:v>
                </c:pt>
                <c:pt idx="3483">
                  <c:v>381.85</c:v>
                </c:pt>
                <c:pt idx="3484">
                  <c:v>60.800000000000011</c:v>
                </c:pt>
                <c:pt idx="3485">
                  <c:v>61.79999999999999</c:v>
                </c:pt>
                <c:pt idx="3486">
                  <c:v>-170.19999999999996</c:v>
                </c:pt>
                <c:pt idx="3487">
                  <c:v>-164.65000000000003</c:v>
                </c:pt>
                <c:pt idx="3488">
                  <c:v>-17.75</c:v>
                </c:pt>
                <c:pt idx="3489">
                  <c:v>-18.5</c:v>
                </c:pt>
                <c:pt idx="3490">
                  <c:v>-100.54999999999995</c:v>
                </c:pt>
                <c:pt idx="3491">
                  <c:v>-106.40000000000002</c:v>
                </c:pt>
                <c:pt idx="3492">
                  <c:v>340.25</c:v>
                </c:pt>
                <c:pt idx="3493">
                  <c:v>72.75</c:v>
                </c:pt>
                <c:pt idx="3494">
                  <c:v>74.300000000000011</c:v>
                </c:pt>
                <c:pt idx="3495">
                  <c:v>1554.2</c:v>
                </c:pt>
                <c:pt idx="3496">
                  <c:v>-206.35000000000002</c:v>
                </c:pt>
                <c:pt idx="3497">
                  <c:v>-199.74999999999997</c:v>
                </c:pt>
                <c:pt idx="3498">
                  <c:v>-16.850000000000001</c:v>
                </c:pt>
                <c:pt idx="3499">
                  <c:v>-17.350000000000001</c:v>
                </c:pt>
                <c:pt idx="3500">
                  <c:v>-159.55000000000001</c:v>
                </c:pt>
                <c:pt idx="3501">
                  <c:v>-166.40000000000003</c:v>
                </c:pt>
                <c:pt idx="3502">
                  <c:v>76.550000000000011</c:v>
                </c:pt>
                <c:pt idx="3503">
                  <c:v>76.500000000000014</c:v>
                </c:pt>
                <c:pt idx="3504">
                  <c:v>-2919.7</c:v>
                </c:pt>
                <c:pt idx="3505">
                  <c:v>-146.89999999999998</c:v>
                </c:pt>
                <c:pt idx="3506">
                  <c:v>-140.04999999999993</c:v>
                </c:pt>
                <c:pt idx="3507">
                  <c:v>5517.4</c:v>
                </c:pt>
                <c:pt idx="3508">
                  <c:v>-19.75</c:v>
                </c:pt>
                <c:pt idx="3509">
                  <c:v>-19.750000000000004</c:v>
                </c:pt>
                <c:pt idx="3510">
                  <c:v>-135.25</c:v>
                </c:pt>
                <c:pt idx="3511">
                  <c:v>-141.40000000000006</c:v>
                </c:pt>
                <c:pt idx="3512">
                  <c:v>65.45</c:v>
                </c:pt>
                <c:pt idx="3513">
                  <c:v>65.099999999999994</c:v>
                </c:pt>
                <c:pt idx="3514">
                  <c:v>-117.55000000000003</c:v>
                </c:pt>
                <c:pt idx="3515">
                  <c:v>-111.44999999999997</c:v>
                </c:pt>
                <c:pt idx="3516">
                  <c:v>-3815.9500000000003</c:v>
                </c:pt>
                <c:pt idx="3517">
                  <c:v>-20.900000000000002</c:v>
                </c:pt>
                <c:pt idx="3518">
                  <c:v>-21</c:v>
                </c:pt>
                <c:pt idx="3519">
                  <c:v>309.05</c:v>
                </c:pt>
                <c:pt idx="3520">
                  <c:v>-108.89999999999998</c:v>
                </c:pt>
                <c:pt idx="3521">
                  <c:v>-114.55</c:v>
                </c:pt>
                <c:pt idx="3522">
                  <c:v>60.3</c:v>
                </c:pt>
                <c:pt idx="3523">
                  <c:v>60.199999999999989</c:v>
                </c:pt>
                <c:pt idx="3524">
                  <c:v>-106.70000000000002</c:v>
                </c:pt>
                <c:pt idx="3525">
                  <c:v>-100.99999999999997</c:v>
                </c:pt>
                <c:pt idx="3526">
                  <c:v>-22.150000000000002</c:v>
                </c:pt>
                <c:pt idx="3527">
                  <c:v>-21.950000000000003</c:v>
                </c:pt>
                <c:pt idx="3528">
                  <c:v>4.3000000000000149</c:v>
                </c:pt>
                <c:pt idx="3529">
                  <c:v>-120.25000000000001</c:v>
                </c:pt>
                <c:pt idx="3530">
                  <c:v>-126.1</c:v>
                </c:pt>
                <c:pt idx="3531">
                  <c:v>348.64999999999992</c:v>
                </c:pt>
                <c:pt idx="3532">
                  <c:v>68.949999999999974</c:v>
                </c:pt>
                <c:pt idx="3533">
                  <c:v>69.449999999999989</c:v>
                </c:pt>
                <c:pt idx="3534">
                  <c:v>-160.35000000000002</c:v>
                </c:pt>
                <c:pt idx="3535">
                  <c:v>-154.04999999999998</c:v>
                </c:pt>
                <c:pt idx="3536">
                  <c:v>-20.2</c:v>
                </c:pt>
                <c:pt idx="3537">
                  <c:v>-20.150000000000002</c:v>
                </c:pt>
                <c:pt idx="3538">
                  <c:v>-146.30000000000001</c:v>
                </c:pt>
                <c:pt idx="3539">
                  <c:v>-152.89999999999998</c:v>
                </c:pt>
                <c:pt idx="3540">
                  <c:v>1787.4499999999998</c:v>
                </c:pt>
                <c:pt idx="3541">
                  <c:v>81.150000000000006</c:v>
                </c:pt>
                <c:pt idx="3542">
                  <c:v>82.25</c:v>
                </c:pt>
                <c:pt idx="3543">
                  <c:v>-2850.9499999999994</c:v>
                </c:pt>
                <c:pt idx="3544">
                  <c:v>-213.79999999999998</c:v>
                </c:pt>
                <c:pt idx="3545">
                  <c:v>-206.55</c:v>
                </c:pt>
                <c:pt idx="3546">
                  <c:v>-15.400000000000002</c:v>
                </c:pt>
                <c:pt idx="3547">
                  <c:v>-15.350000000000001</c:v>
                </c:pt>
                <c:pt idx="3548">
                  <c:v>-213.54999999999995</c:v>
                </c:pt>
                <c:pt idx="3549">
                  <c:v>-220.89999999999995</c:v>
                </c:pt>
                <c:pt idx="3550">
                  <c:v>84.350000000000009</c:v>
                </c:pt>
                <c:pt idx="3551">
                  <c:v>83.65</c:v>
                </c:pt>
                <c:pt idx="3552">
                  <c:v>1859.5500000000002</c:v>
                </c:pt>
                <c:pt idx="3553">
                  <c:v>-138.14999999999998</c:v>
                </c:pt>
                <c:pt idx="3554">
                  <c:v>-130.74999999999997</c:v>
                </c:pt>
                <c:pt idx="3555">
                  <c:v>-6294.7999999999993</c:v>
                </c:pt>
                <c:pt idx="3556">
                  <c:v>-19.45</c:v>
                </c:pt>
                <c:pt idx="3557">
                  <c:v>-19.399999999999999</c:v>
                </c:pt>
                <c:pt idx="3558">
                  <c:v>-140.45000000000002</c:v>
                </c:pt>
                <c:pt idx="3559">
                  <c:v>-146.55000000000001</c:v>
                </c:pt>
                <c:pt idx="3560">
                  <c:v>65.55</c:v>
                </c:pt>
                <c:pt idx="3561">
                  <c:v>65.049999999999983</c:v>
                </c:pt>
                <c:pt idx="3562">
                  <c:v>-112.15000000000002</c:v>
                </c:pt>
                <c:pt idx="3563">
                  <c:v>-105.99999999999999</c:v>
                </c:pt>
                <c:pt idx="3564">
                  <c:v>6662.7500000000009</c:v>
                </c:pt>
                <c:pt idx="3565">
                  <c:v>-19.8</c:v>
                </c:pt>
                <c:pt idx="3566">
                  <c:v>-20.100000000000001</c:v>
                </c:pt>
                <c:pt idx="3567">
                  <c:v>-31.400000000000006</c:v>
                </c:pt>
                <c:pt idx="3568">
                  <c:v>-96.399999999999977</c:v>
                </c:pt>
                <c:pt idx="3569">
                  <c:v>-101.75</c:v>
                </c:pt>
                <c:pt idx="3570">
                  <c:v>56.750000000000007</c:v>
                </c:pt>
                <c:pt idx="3571">
                  <c:v>56.800000000000004</c:v>
                </c:pt>
                <c:pt idx="3572">
                  <c:v>-103.94999999999996</c:v>
                </c:pt>
                <c:pt idx="3573">
                  <c:v>-98.450000000000017</c:v>
                </c:pt>
                <c:pt idx="3574">
                  <c:v>-21.650000000000002</c:v>
                </c:pt>
                <c:pt idx="3575">
                  <c:v>-21.55</c:v>
                </c:pt>
                <c:pt idx="3576">
                  <c:v>241.85</c:v>
                </c:pt>
                <c:pt idx="3577">
                  <c:v>-107.69999999999999</c:v>
                </c:pt>
                <c:pt idx="3578">
                  <c:v>-113.4</c:v>
                </c:pt>
                <c:pt idx="3579">
                  <c:v>416.5499999999999</c:v>
                </c:pt>
                <c:pt idx="3580">
                  <c:v>60.200000000000031</c:v>
                </c:pt>
                <c:pt idx="3581">
                  <c:v>60.400000000000006</c:v>
                </c:pt>
                <c:pt idx="3582">
                  <c:v>-127.2</c:v>
                </c:pt>
                <c:pt idx="3583">
                  <c:v>-121.6</c:v>
                </c:pt>
                <c:pt idx="3584">
                  <c:v>-19.2</c:v>
                </c:pt>
                <c:pt idx="3585">
                  <c:v>-19.149999999999999</c:v>
                </c:pt>
                <c:pt idx="3586">
                  <c:v>-129.39999999999995</c:v>
                </c:pt>
                <c:pt idx="3587">
                  <c:v>-135.29999999999998</c:v>
                </c:pt>
                <c:pt idx="3588">
                  <c:v>415.55000000000007</c:v>
                </c:pt>
                <c:pt idx="3589">
                  <c:v>71.850000000000009</c:v>
                </c:pt>
                <c:pt idx="3590">
                  <c:v>72.449999999999989</c:v>
                </c:pt>
                <c:pt idx="3591">
                  <c:v>1603.95</c:v>
                </c:pt>
                <c:pt idx="3592">
                  <c:v>-158.95000000000002</c:v>
                </c:pt>
                <c:pt idx="3593">
                  <c:v>-152.35</c:v>
                </c:pt>
                <c:pt idx="3594">
                  <c:v>-17.850000000000001</c:v>
                </c:pt>
                <c:pt idx="3595">
                  <c:v>-17.400000000000002</c:v>
                </c:pt>
                <c:pt idx="3596">
                  <c:v>-192.49999999999991</c:v>
                </c:pt>
                <c:pt idx="3597">
                  <c:v>-199.19999999999993</c:v>
                </c:pt>
                <c:pt idx="3598">
                  <c:v>74.450000000000017</c:v>
                </c:pt>
                <c:pt idx="3599">
                  <c:v>73.449999999999989</c:v>
                </c:pt>
                <c:pt idx="3600">
                  <c:v>-2918.6</c:v>
                </c:pt>
                <c:pt idx="3601">
                  <c:v>-101.99999999999997</c:v>
                </c:pt>
                <c:pt idx="3602">
                  <c:v>-95.350000000000023</c:v>
                </c:pt>
                <c:pt idx="3603">
                  <c:v>6058.7</c:v>
                </c:pt>
                <c:pt idx="3604">
                  <c:v>-20.55</c:v>
                </c:pt>
                <c:pt idx="3605">
                  <c:v>-19.850000000000001</c:v>
                </c:pt>
                <c:pt idx="3606">
                  <c:v>-143.85000000000005</c:v>
                </c:pt>
                <c:pt idx="3607">
                  <c:v>-149.5</c:v>
                </c:pt>
                <c:pt idx="3608">
                  <c:v>60.049999999999983</c:v>
                </c:pt>
                <c:pt idx="3609">
                  <c:v>59.050000000000004</c:v>
                </c:pt>
                <c:pt idx="3610">
                  <c:v>-76.649999999999977</c:v>
                </c:pt>
                <c:pt idx="3611">
                  <c:v>-71.050000000000011</c:v>
                </c:pt>
                <c:pt idx="3612">
                  <c:v>-4323.9500000000007</c:v>
                </c:pt>
                <c:pt idx="3613">
                  <c:v>-21.399999999999995</c:v>
                </c:pt>
                <c:pt idx="3614">
                  <c:v>-20.749999999999996</c:v>
                </c:pt>
                <c:pt idx="3615">
                  <c:v>291.89999999999998</c:v>
                </c:pt>
                <c:pt idx="3616">
                  <c:v>-121.69999999999996</c:v>
                </c:pt>
                <c:pt idx="3617">
                  <c:v>-127.15000000000003</c:v>
                </c:pt>
                <c:pt idx="3618">
                  <c:v>57.499999999999993</c:v>
                </c:pt>
                <c:pt idx="3619">
                  <c:v>56.899999999999991</c:v>
                </c:pt>
                <c:pt idx="3620">
                  <c:v>-75.999999999999972</c:v>
                </c:pt>
                <c:pt idx="3621">
                  <c:v>-70.549999999999983</c:v>
                </c:pt>
                <c:pt idx="3622">
                  <c:v>-22.449999999999996</c:v>
                </c:pt>
                <c:pt idx="3623">
                  <c:v>-21.849999999999998</c:v>
                </c:pt>
                <c:pt idx="3624">
                  <c:v>-63.2</c:v>
                </c:pt>
                <c:pt idx="3625">
                  <c:v>-123.85000000000004</c:v>
                </c:pt>
                <c:pt idx="3626">
                  <c:v>-129.44999999999996</c:v>
                </c:pt>
                <c:pt idx="3627">
                  <c:v>58.350000000000009</c:v>
                </c:pt>
                <c:pt idx="3628">
                  <c:v>57.699999999999996</c:v>
                </c:pt>
                <c:pt idx="3629">
                  <c:v>-75.500000000000028</c:v>
                </c:pt>
                <c:pt idx="3630">
                  <c:v>-70.000000000000014</c:v>
                </c:pt>
                <c:pt idx="3631">
                  <c:v>-22.599999999999998</c:v>
                </c:pt>
                <c:pt idx="3632">
                  <c:v>-21.899999999999995</c:v>
                </c:pt>
                <c:pt idx="3633">
                  <c:v>-124.35000000000001</c:v>
                </c:pt>
                <c:pt idx="3634">
                  <c:v>-129.9</c:v>
                </c:pt>
                <c:pt idx="3635">
                  <c:v>116.15000000000002</c:v>
                </c:pt>
                <c:pt idx="3636">
                  <c:v>-151.05000000000004</c:v>
                </c:pt>
                <c:pt idx="3637">
                  <c:v>-41.850000000000009</c:v>
                </c:pt>
                <c:pt idx="3638">
                  <c:v>-272.25</c:v>
                </c:pt>
                <c:pt idx="3639">
                  <c:v>110.29999999999997</c:v>
                </c:pt>
                <c:pt idx="3640">
                  <c:v>-121.29999999999991</c:v>
                </c:pt>
                <c:pt idx="3641">
                  <c:v>-37.449999999999996</c:v>
                </c:pt>
                <c:pt idx="3642">
                  <c:v>-135.54999999999995</c:v>
                </c:pt>
                <c:pt idx="3643">
                  <c:v>-140.54999999999998</c:v>
                </c:pt>
                <c:pt idx="3644">
                  <c:v>53.449999999999996</c:v>
                </c:pt>
                <c:pt idx="3645">
                  <c:v>52.449999999999996</c:v>
                </c:pt>
                <c:pt idx="3646">
                  <c:v>-65.8</c:v>
                </c:pt>
                <c:pt idx="3647">
                  <c:v>-61.099999999999973</c:v>
                </c:pt>
                <c:pt idx="3648">
                  <c:v>-16.149999999999999</c:v>
                </c:pt>
                <c:pt idx="3649">
                  <c:v>-15.199999999999996</c:v>
                </c:pt>
                <c:pt idx="3650">
                  <c:v>-131.9</c:v>
                </c:pt>
                <c:pt idx="3651">
                  <c:v>-136.50000000000003</c:v>
                </c:pt>
                <c:pt idx="3652">
                  <c:v>49.95</c:v>
                </c:pt>
                <c:pt idx="3653">
                  <c:v>49.050000000000004</c:v>
                </c:pt>
                <c:pt idx="3654">
                  <c:v>-70.199999999999989</c:v>
                </c:pt>
                <c:pt idx="3655">
                  <c:v>-65.950000000000045</c:v>
                </c:pt>
                <c:pt idx="3656">
                  <c:v>-12.149999999999999</c:v>
                </c:pt>
                <c:pt idx="3657">
                  <c:v>-11.349999999999998</c:v>
                </c:pt>
                <c:pt idx="3658">
                  <c:v>-126.79999999999998</c:v>
                </c:pt>
                <c:pt idx="3659">
                  <c:v>-130.64999999999992</c:v>
                </c:pt>
                <c:pt idx="3660">
                  <c:v>45.500000000000007</c:v>
                </c:pt>
                <c:pt idx="3661">
                  <c:v>44.75</c:v>
                </c:pt>
                <c:pt idx="3662">
                  <c:v>-76.149999999999977</c:v>
                </c:pt>
                <c:pt idx="3663">
                  <c:v>-72.40000000000002</c:v>
                </c:pt>
                <c:pt idx="3664">
                  <c:v>-7.4499999999999957</c:v>
                </c:pt>
                <c:pt idx="3665">
                  <c:v>-6.8000000000000007</c:v>
                </c:pt>
                <c:pt idx="3666">
                  <c:v>-117.75</c:v>
                </c:pt>
                <c:pt idx="3667">
                  <c:v>-120.95000000000002</c:v>
                </c:pt>
                <c:pt idx="3668">
                  <c:v>40.5</c:v>
                </c:pt>
                <c:pt idx="3669">
                  <c:v>40.15</c:v>
                </c:pt>
                <c:pt idx="3670">
                  <c:v>-86.2</c:v>
                </c:pt>
                <c:pt idx="3671">
                  <c:v>-83.249999999999929</c:v>
                </c:pt>
                <c:pt idx="3672">
                  <c:v>-1.9499999999999962</c:v>
                </c:pt>
                <c:pt idx="3673">
                  <c:v>-1.5999999999999959</c:v>
                </c:pt>
                <c:pt idx="3674">
                  <c:v>-107.55000000000001</c:v>
                </c:pt>
                <c:pt idx="3675">
                  <c:v>-110.05000000000003</c:v>
                </c:pt>
                <c:pt idx="3676">
                  <c:v>34.75</c:v>
                </c:pt>
                <c:pt idx="3677">
                  <c:v>34.5</c:v>
                </c:pt>
                <c:pt idx="3678">
                  <c:v>-96.29999999999994</c:v>
                </c:pt>
                <c:pt idx="3679">
                  <c:v>-94.249999999999986</c:v>
                </c:pt>
                <c:pt idx="3680">
                  <c:v>4.0999999999999979</c:v>
                </c:pt>
                <c:pt idx="3681">
                  <c:v>4.2000000000000037</c:v>
                </c:pt>
                <c:pt idx="3682">
                  <c:v>-97.549999999999983</c:v>
                </c:pt>
                <c:pt idx="3683">
                  <c:v>-99.250000000000043</c:v>
                </c:pt>
                <c:pt idx="3684">
                  <c:v>56.899999999999991</c:v>
                </c:pt>
                <c:pt idx="3685">
                  <c:v>-211.79999999999998</c:v>
                </c:pt>
                <c:pt idx="3686">
                  <c:v>20.900000000000006</c:v>
                </c:pt>
                <c:pt idx="3687">
                  <c:v>-182.50000000000006</c:v>
                </c:pt>
                <c:pt idx="3688">
                  <c:v>43.9</c:v>
                </c:pt>
                <c:pt idx="3689">
                  <c:v>-232.19999999999996</c:v>
                </c:pt>
                <c:pt idx="3690">
                  <c:v>34.300000000000004</c:v>
                </c:pt>
                <c:pt idx="3691">
                  <c:v>-78.34999999999998</c:v>
                </c:pt>
                <c:pt idx="3692">
                  <c:v>-78.250000000000043</c:v>
                </c:pt>
                <c:pt idx="3693">
                  <c:v>15.1</c:v>
                </c:pt>
                <c:pt idx="3694">
                  <c:v>15.749999999999989</c:v>
                </c:pt>
                <c:pt idx="3695">
                  <c:v>-125.19999999999997</c:v>
                </c:pt>
                <c:pt idx="3696">
                  <c:v>-125.85000000000004</c:v>
                </c:pt>
                <c:pt idx="3697">
                  <c:v>24</c:v>
                </c:pt>
                <c:pt idx="3698">
                  <c:v>23.350000000000005</c:v>
                </c:pt>
                <c:pt idx="3699">
                  <c:v>-68.399999999999977</c:v>
                </c:pt>
                <c:pt idx="3700">
                  <c:v>-67.3</c:v>
                </c:pt>
                <c:pt idx="3701">
                  <c:v>-1119.3000000000002</c:v>
                </c:pt>
                <c:pt idx="3702">
                  <c:v>8.5000000000000053</c:v>
                </c:pt>
                <c:pt idx="3703">
                  <c:v>9.5500000000000007</c:v>
                </c:pt>
                <c:pt idx="3704">
                  <c:v>-162.10000000000005</c:v>
                </c:pt>
                <c:pt idx="3705">
                  <c:v>-164.10000000000002</c:v>
                </c:pt>
                <c:pt idx="3706">
                  <c:v>37.650000000000006</c:v>
                </c:pt>
                <c:pt idx="3707">
                  <c:v>36.399999999999984</c:v>
                </c:pt>
                <c:pt idx="3708">
                  <c:v>-69.34999999999998</c:v>
                </c:pt>
                <c:pt idx="3709">
                  <c:v>-66.900000000000006</c:v>
                </c:pt>
                <c:pt idx="3710">
                  <c:v>953.8</c:v>
                </c:pt>
                <c:pt idx="3711">
                  <c:v>1.2499999999999956</c:v>
                </c:pt>
                <c:pt idx="3712">
                  <c:v>2.6499999999999995</c:v>
                </c:pt>
                <c:pt idx="3713">
                  <c:v>-309.35000000000025</c:v>
                </c:pt>
                <c:pt idx="3714">
                  <c:v>-188.99999999999997</c:v>
                </c:pt>
                <c:pt idx="3715">
                  <c:v>-189.45</c:v>
                </c:pt>
                <c:pt idx="3716">
                  <c:v>37.050000000000011</c:v>
                </c:pt>
                <c:pt idx="3717">
                  <c:v>36.75</c:v>
                </c:pt>
                <c:pt idx="3718">
                  <c:v>-167.1</c:v>
                </c:pt>
                <c:pt idx="3719">
                  <c:v>-166.15</c:v>
                </c:pt>
                <c:pt idx="3720">
                  <c:v>26.05</c:v>
                </c:pt>
                <c:pt idx="3721">
                  <c:v>26.85</c:v>
                </c:pt>
                <c:pt idx="3722">
                  <c:v>3741.6499999999996</c:v>
                </c:pt>
                <c:pt idx="3723">
                  <c:v>-223.85000000000002</c:v>
                </c:pt>
                <c:pt idx="3724">
                  <c:v>-223.44999999999996</c:v>
                </c:pt>
                <c:pt idx="3725">
                  <c:v>-319.45</c:v>
                </c:pt>
                <c:pt idx="3726">
                  <c:v>44.999999999999993</c:v>
                </c:pt>
                <c:pt idx="3727">
                  <c:v>45.55</c:v>
                </c:pt>
                <c:pt idx="3728">
                  <c:v>-273.15000000000003</c:v>
                </c:pt>
                <c:pt idx="3729">
                  <c:v>-272.70000000000005</c:v>
                </c:pt>
                <c:pt idx="3730">
                  <c:v>46.499999999999993</c:v>
                </c:pt>
                <c:pt idx="3731">
                  <c:v>46.699999999999989</c:v>
                </c:pt>
                <c:pt idx="3732">
                  <c:v>-288.39999999999998</c:v>
                </c:pt>
                <c:pt idx="3733">
                  <c:v>-289.29999999999995</c:v>
                </c:pt>
                <c:pt idx="3734">
                  <c:v>-462.5</c:v>
                </c:pt>
                <c:pt idx="3735">
                  <c:v>52.099999999999987</c:v>
                </c:pt>
                <c:pt idx="3736">
                  <c:v>50.749999999999993</c:v>
                </c:pt>
                <c:pt idx="3737">
                  <c:v>7763.4500000000016</c:v>
                </c:pt>
                <c:pt idx="3738">
                  <c:v>-175.29999999999998</c:v>
                </c:pt>
                <c:pt idx="3739">
                  <c:v>-174.8</c:v>
                </c:pt>
                <c:pt idx="3740">
                  <c:v>23.599999999999998</c:v>
                </c:pt>
                <c:pt idx="3741">
                  <c:v>23.099999999999998</c:v>
                </c:pt>
                <c:pt idx="3742">
                  <c:v>-138.40000000000003</c:v>
                </c:pt>
                <c:pt idx="3743">
                  <c:v>-139.30000000000001</c:v>
                </c:pt>
                <c:pt idx="3744">
                  <c:v>32.049999999999997</c:v>
                </c:pt>
                <c:pt idx="3745">
                  <c:v>32.100000000000009</c:v>
                </c:pt>
                <c:pt idx="3746">
                  <c:v>-5843.8499999999995</c:v>
                </c:pt>
                <c:pt idx="3747">
                  <c:v>-140.74999999999997</c:v>
                </c:pt>
                <c:pt idx="3748">
                  <c:v>-141.55000000000004</c:v>
                </c:pt>
                <c:pt idx="3749">
                  <c:v>1135.8</c:v>
                </c:pt>
                <c:pt idx="3750">
                  <c:v>23.499999999999996</c:v>
                </c:pt>
                <c:pt idx="3751">
                  <c:v>22.799999999999997</c:v>
                </c:pt>
                <c:pt idx="3752">
                  <c:v>-100</c:v>
                </c:pt>
                <c:pt idx="3753">
                  <c:v>-100.09999999999997</c:v>
                </c:pt>
                <c:pt idx="3754">
                  <c:v>23.449999999999992</c:v>
                </c:pt>
                <c:pt idx="3755">
                  <c:v>23.850000000000005</c:v>
                </c:pt>
                <c:pt idx="3756">
                  <c:v>-134.10000000000005</c:v>
                </c:pt>
                <c:pt idx="3757">
                  <c:v>-133.44999999999999</c:v>
                </c:pt>
                <c:pt idx="3758">
                  <c:v>-1456.4499999999998</c:v>
                </c:pt>
                <c:pt idx="3759">
                  <c:v>16.649999999999999</c:v>
                </c:pt>
                <c:pt idx="3760">
                  <c:v>16.849999999999998</c:v>
                </c:pt>
                <c:pt idx="3761">
                  <c:v>2415.8500000000004</c:v>
                </c:pt>
                <c:pt idx="3762">
                  <c:v>-155.24999999999994</c:v>
                </c:pt>
                <c:pt idx="3763">
                  <c:v>-155.14999999999995</c:v>
                </c:pt>
                <c:pt idx="3764">
                  <c:v>34.4</c:v>
                </c:pt>
                <c:pt idx="3765">
                  <c:v>35.299999999999997</c:v>
                </c:pt>
                <c:pt idx="3766">
                  <c:v>-230.89999999999992</c:v>
                </c:pt>
                <c:pt idx="3767">
                  <c:v>-230.54999999999993</c:v>
                </c:pt>
                <c:pt idx="3768">
                  <c:v>33.9</c:v>
                </c:pt>
                <c:pt idx="3769">
                  <c:v>33.450000000000003</c:v>
                </c:pt>
                <c:pt idx="3770">
                  <c:v>-116.90000000000005</c:v>
                </c:pt>
                <c:pt idx="3771">
                  <c:v>-191.94999999999996</c:v>
                </c:pt>
                <c:pt idx="3772">
                  <c:v>-189.99999999999994</c:v>
                </c:pt>
                <c:pt idx="3773">
                  <c:v>-98.15</c:v>
                </c:pt>
                <c:pt idx="3774">
                  <c:v>43.499999999999993</c:v>
                </c:pt>
                <c:pt idx="3775">
                  <c:v>46.350000000000009</c:v>
                </c:pt>
                <c:pt idx="3776">
                  <c:v>-429.9500000000001</c:v>
                </c:pt>
                <c:pt idx="3777">
                  <c:v>-431.14999999999986</c:v>
                </c:pt>
                <c:pt idx="3778">
                  <c:v>71.900000000000006</c:v>
                </c:pt>
                <c:pt idx="3779">
                  <c:v>69.899999999999977</c:v>
                </c:pt>
                <c:pt idx="3780">
                  <c:v>-267.85000000000002</c:v>
                </c:pt>
                <c:pt idx="3781">
                  <c:v>-267.10000000000002</c:v>
                </c:pt>
                <c:pt idx="3782">
                  <c:v>-292.44999999999993</c:v>
                </c:pt>
                <c:pt idx="3783">
                  <c:v>50</c:v>
                </c:pt>
                <c:pt idx="3784">
                  <c:v>50.6</c:v>
                </c:pt>
                <c:pt idx="3785">
                  <c:v>-5950.95</c:v>
                </c:pt>
                <c:pt idx="3786">
                  <c:v>-324.05000000000007</c:v>
                </c:pt>
                <c:pt idx="3787">
                  <c:v>-326.14999999999998</c:v>
                </c:pt>
                <c:pt idx="3788">
                  <c:v>54.400000000000006</c:v>
                </c:pt>
                <c:pt idx="3789">
                  <c:v>51.5</c:v>
                </c:pt>
                <c:pt idx="3790">
                  <c:v>-101.59999999999998</c:v>
                </c:pt>
                <c:pt idx="3791">
                  <c:v>-99.800000000000026</c:v>
                </c:pt>
                <c:pt idx="3792">
                  <c:v>21.099999999999998</c:v>
                </c:pt>
                <c:pt idx="3793">
                  <c:v>23.4</c:v>
                </c:pt>
                <c:pt idx="3794">
                  <c:v>10209.950000000001</c:v>
                </c:pt>
                <c:pt idx="3795">
                  <c:v>-281.04999999999995</c:v>
                </c:pt>
                <c:pt idx="3796">
                  <c:v>-283.64999999999998</c:v>
                </c:pt>
                <c:pt idx="3797">
                  <c:v>-2094.6999999999994</c:v>
                </c:pt>
                <c:pt idx="3798">
                  <c:v>42.85</c:v>
                </c:pt>
                <c:pt idx="3799">
                  <c:v>39.300000000000004</c:v>
                </c:pt>
                <c:pt idx="3800">
                  <c:v>-9.2499999999999805</c:v>
                </c:pt>
                <c:pt idx="3801">
                  <c:v>-7.3999999999999844</c:v>
                </c:pt>
                <c:pt idx="3802">
                  <c:v>10.450000000000003</c:v>
                </c:pt>
                <c:pt idx="3803">
                  <c:v>13.749999999999995</c:v>
                </c:pt>
                <c:pt idx="3804">
                  <c:v>-265.79999999999995</c:v>
                </c:pt>
                <c:pt idx="3805">
                  <c:v>-267.20000000000005</c:v>
                </c:pt>
                <c:pt idx="3806">
                  <c:v>1168.3999999999999</c:v>
                </c:pt>
                <c:pt idx="3807">
                  <c:v>36.699999999999996</c:v>
                </c:pt>
                <c:pt idx="3808">
                  <c:v>33.900000000000013</c:v>
                </c:pt>
                <c:pt idx="3809">
                  <c:v>-191.94999999999956</c:v>
                </c:pt>
                <c:pt idx="3810">
                  <c:v>-61.999999999999964</c:v>
                </c:pt>
                <c:pt idx="3811">
                  <c:v>-59.250000000000021</c:v>
                </c:pt>
                <c:pt idx="3812">
                  <c:v>23.599999999999998</c:v>
                </c:pt>
                <c:pt idx="3813">
                  <c:v>28.450000000000006</c:v>
                </c:pt>
                <c:pt idx="3814">
                  <c:v>-444.00000000000006</c:v>
                </c:pt>
                <c:pt idx="3815">
                  <c:v>-446.44999999999993</c:v>
                </c:pt>
                <c:pt idx="3816">
                  <c:v>68.049999999999983</c:v>
                </c:pt>
                <c:pt idx="3817">
                  <c:v>63.9</c:v>
                </c:pt>
                <c:pt idx="3818">
                  <c:v>1667.4999999999998</c:v>
                </c:pt>
                <c:pt idx="3819">
                  <c:v>-111.35000000000001</c:v>
                </c:pt>
                <c:pt idx="3820">
                  <c:v>-107.99999999999999</c:v>
                </c:pt>
                <c:pt idx="3821">
                  <c:v>-464.40000000000009</c:v>
                </c:pt>
                <c:pt idx="3822">
                  <c:v>36.999999999999993</c:v>
                </c:pt>
                <c:pt idx="3823">
                  <c:v>42.8</c:v>
                </c:pt>
                <c:pt idx="3824">
                  <c:v>-573.15000000000009</c:v>
                </c:pt>
                <c:pt idx="3825">
                  <c:v>-575.94999999999993</c:v>
                </c:pt>
                <c:pt idx="3826">
                  <c:v>91.199999999999989</c:v>
                </c:pt>
                <c:pt idx="3827">
                  <c:v>86.35</c:v>
                </c:pt>
                <c:pt idx="3828">
                  <c:v>-192.40000000000003</c:v>
                </c:pt>
                <c:pt idx="3829">
                  <c:v>-190.00000000000003</c:v>
                </c:pt>
                <c:pt idx="3830">
                  <c:v>-47.35</c:v>
                </c:pt>
                <c:pt idx="3831">
                  <c:v>42.550000000000004</c:v>
                </c:pt>
                <c:pt idx="3832">
                  <c:v>45.849999999999994</c:v>
                </c:pt>
                <c:pt idx="3833">
                  <c:v>11104.5</c:v>
                </c:pt>
                <c:pt idx="3834">
                  <c:v>-457.90000000000003</c:v>
                </c:pt>
                <c:pt idx="3835">
                  <c:v>-460.34999999999997</c:v>
                </c:pt>
                <c:pt idx="3836">
                  <c:v>59.95000000000001</c:v>
                </c:pt>
                <c:pt idx="3837">
                  <c:v>54.150000000000006</c:v>
                </c:pt>
                <c:pt idx="3838">
                  <c:v>5.0499999999999545</c:v>
                </c:pt>
                <c:pt idx="3839">
                  <c:v>7.1499999999999897</c:v>
                </c:pt>
                <c:pt idx="3840">
                  <c:v>19.350000000000001</c:v>
                </c:pt>
                <c:pt idx="3841">
                  <c:v>24.7</c:v>
                </c:pt>
                <c:pt idx="3842">
                  <c:v>-5655.9</c:v>
                </c:pt>
                <c:pt idx="3843">
                  <c:v>-417.85</c:v>
                </c:pt>
                <c:pt idx="3844">
                  <c:v>-421.5</c:v>
                </c:pt>
                <c:pt idx="3845">
                  <c:v>1399.3999999999999</c:v>
                </c:pt>
                <c:pt idx="3846">
                  <c:v>58.749999999999993</c:v>
                </c:pt>
                <c:pt idx="3847">
                  <c:v>52.549999999999983</c:v>
                </c:pt>
                <c:pt idx="3848">
                  <c:v>63.650000000000006</c:v>
                </c:pt>
                <c:pt idx="3849">
                  <c:v>66.750000000000014</c:v>
                </c:pt>
                <c:pt idx="3850">
                  <c:v>6.199999999999994</c:v>
                </c:pt>
                <c:pt idx="3851">
                  <c:v>12.2</c:v>
                </c:pt>
                <c:pt idx="3852">
                  <c:v>-411.59999999999997</c:v>
                </c:pt>
                <c:pt idx="3853">
                  <c:v>-414.2999999999999</c:v>
                </c:pt>
                <c:pt idx="3854">
                  <c:v>-2499.6000000000004</c:v>
                </c:pt>
                <c:pt idx="3855">
                  <c:v>53.749999999999986</c:v>
                </c:pt>
                <c:pt idx="3856">
                  <c:v>48.2</c:v>
                </c:pt>
                <c:pt idx="3857">
                  <c:v>485.20000000000005</c:v>
                </c:pt>
                <c:pt idx="3858">
                  <c:v>17.200000000000014</c:v>
                </c:pt>
                <c:pt idx="3859">
                  <c:v>20.050000000000033</c:v>
                </c:pt>
                <c:pt idx="3860">
                  <c:v>19.04999999999999</c:v>
                </c:pt>
                <c:pt idx="3861">
                  <c:v>25.5</c:v>
                </c:pt>
                <c:pt idx="3862">
                  <c:v>-490.44999999999987</c:v>
                </c:pt>
                <c:pt idx="3863">
                  <c:v>-492.9500000000001</c:v>
                </c:pt>
                <c:pt idx="3864">
                  <c:v>64.55</c:v>
                </c:pt>
                <c:pt idx="3865">
                  <c:v>58.600000000000009</c:v>
                </c:pt>
                <c:pt idx="3866">
                  <c:v>-443.69999999999976</c:v>
                </c:pt>
                <c:pt idx="3867">
                  <c:v>-19.200000000000017</c:v>
                </c:pt>
                <c:pt idx="3868">
                  <c:v>-15.349999999999975</c:v>
                </c:pt>
                <c:pt idx="3869">
                  <c:v>128.04999999999998</c:v>
                </c:pt>
                <c:pt idx="3870">
                  <c:v>33.050000000000004</c:v>
                </c:pt>
                <c:pt idx="3871">
                  <c:v>41.55</c:v>
                </c:pt>
                <c:pt idx="3872">
                  <c:v>-691</c:v>
                </c:pt>
                <c:pt idx="3873">
                  <c:v>-694.5</c:v>
                </c:pt>
                <c:pt idx="3874">
                  <c:v>98.850000000000009</c:v>
                </c:pt>
                <c:pt idx="3875">
                  <c:v>91.35</c:v>
                </c:pt>
                <c:pt idx="3876">
                  <c:v>-89.850000000000023</c:v>
                </c:pt>
                <c:pt idx="3877">
                  <c:v>-86.799999999999983</c:v>
                </c:pt>
                <c:pt idx="3878">
                  <c:v>-311.09999999999997</c:v>
                </c:pt>
                <c:pt idx="3879">
                  <c:v>37.6</c:v>
                </c:pt>
                <c:pt idx="3880">
                  <c:v>43.999999999999993</c:v>
                </c:pt>
                <c:pt idx="3881">
                  <c:v>-3600.3500000000004</c:v>
                </c:pt>
                <c:pt idx="3882">
                  <c:v>-599.90000000000009</c:v>
                </c:pt>
                <c:pt idx="3883">
                  <c:v>-604.04999999999984</c:v>
                </c:pt>
                <c:pt idx="3884">
                  <c:v>80.750000000000014</c:v>
                </c:pt>
                <c:pt idx="3885">
                  <c:v>72.250000000000014</c:v>
                </c:pt>
                <c:pt idx="3886">
                  <c:v>68.800000000000011</c:v>
                </c:pt>
                <c:pt idx="3887">
                  <c:v>72.599999999999994</c:v>
                </c:pt>
                <c:pt idx="3888">
                  <c:v>13.200000000000001</c:v>
                </c:pt>
                <c:pt idx="3889">
                  <c:v>21.299999999999997</c:v>
                </c:pt>
                <c:pt idx="3890">
                  <c:v>12588.35</c:v>
                </c:pt>
                <c:pt idx="3891">
                  <c:v>-570.5</c:v>
                </c:pt>
                <c:pt idx="3892">
                  <c:v>-575.05000000000007</c:v>
                </c:pt>
                <c:pt idx="3893">
                  <c:v>-2926.5</c:v>
                </c:pt>
                <c:pt idx="3894">
                  <c:v>75.550000000000011</c:v>
                </c:pt>
                <c:pt idx="3895">
                  <c:v>66.599999999999994</c:v>
                </c:pt>
                <c:pt idx="3896">
                  <c:v>117.95</c:v>
                </c:pt>
                <c:pt idx="3897">
                  <c:v>121.95</c:v>
                </c:pt>
                <c:pt idx="3898">
                  <c:v>7.5500000000000007</c:v>
                </c:pt>
                <c:pt idx="3899">
                  <c:v>16.499999999999993</c:v>
                </c:pt>
                <c:pt idx="3900">
                  <c:v>-583.80000000000007</c:v>
                </c:pt>
                <c:pt idx="3901">
                  <c:v>-587.65</c:v>
                </c:pt>
                <c:pt idx="3902">
                  <c:v>1443.6499999999999</c:v>
                </c:pt>
                <c:pt idx="3903">
                  <c:v>71.8</c:v>
                </c:pt>
                <c:pt idx="3904">
                  <c:v>62.9</c:v>
                </c:pt>
                <c:pt idx="3905">
                  <c:v>-1370.9999999999998</c:v>
                </c:pt>
                <c:pt idx="3906">
                  <c:v>101.9</c:v>
                </c:pt>
                <c:pt idx="3907">
                  <c:v>105.79999999999998</c:v>
                </c:pt>
                <c:pt idx="3908">
                  <c:v>18.400000000000006</c:v>
                </c:pt>
                <c:pt idx="3909">
                  <c:v>28.200000000000003</c:v>
                </c:pt>
                <c:pt idx="3910">
                  <c:v>-671.74999999999989</c:v>
                </c:pt>
                <c:pt idx="3911">
                  <c:v>-675.3</c:v>
                </c:pt>
                <c:pt idx="3912">
                  <c:v>82.100000000000009</c:v>
                </c:pt>
                <c:pt idx="3913">
                  <c:v>72.7</c:v>
                </c:pt>
                <c:pt idx="3914">
                  <c:v>155.64999999999992</c:v>
                </c:pt>
                <c:pt idx="3915">
                  <c:v>75.549999999999983</c:v>
                </c:pt>
                <c:pt idx="3916">
                  <c:v>79.200000000000031</c:v>
                </c:pt>
                <c:pt idx="3917">
                  <c:v>-367.34999999999991</c:v>
                </c:pt>
                <c:pt idx="3918">
                  <c:v>26.3</c:v>
                </c:pt>
                <c:pt idx="3919">
                  <c:v>36.150000000000006</c:v>
                </c:pt>
                <c:pt idx="3920">
                  <c:v>-708.10000000000014</c:v>
                </c:pt>
                <c:pt idx="3921">
                  <c:v>-711.40000000000009</c:v>
                </c:pt>
                <c:pt idx="3922">
                  <c:v>89.049999999999983</c:v>
                </c:pt>
                <c:pt idx="3923">
                  <c:v>79.699999999999989</c:v>
                </c:pt>
                <c:pt idx="3924">
                  <c:v>26.799999999999979</c:v>
                </c:pt>
                <c:pt idx="3925">
                  <c:v>29.849999999999977</c:v>
                </c:pt>
                <c:pt idx="3926">
                  <c:v>147.44999999999999</c:v>
                </c:pt>
                <c:pt idx="3927">
                  <c:v>30.049999999999997</c:v>
                </c:pt>
                <c:pt idx="3928">
                  <c:v>38.300000000000004</c:v>
                </c:pt>
                <c:pt idx="3929">
                  <c:v>10748.949999999999</c:v>
                </c:pt>
                <c:pt idx="3930">
                  <c:v>-635.00000000000011</c:v>
                </c:pt>
                <c:pt idx="3931">
                  <c:v>-638.45000000000005</c:v>
                </c:pt>
                <c:pt idx="3932">
                  <c:v>74.55</c:v>
                </c:pt>
                <c:pt idx="3933">
                  <c:v>64.949999999999989</c:v>
                </c:pt>
                <c:pt idx="3934">
                  <c:v>120.69999999999999</c:v>
                </c:pt>
                <c:pt idx="3935">
                  <c:v>124.00000000000001</c:v>
                </c:pt>
                <c:pt idx="3936">
                  <c:v>16.549999999999997</c:v>
                </c:pt>
                <c:pt idx="3937">
                  <c:v>25.9</c:v>
                </c:pt>
                <c:pt idx="3938">
                  <c:v>-4007.3</c:v>
                </c:pt>
                <c:pt idx="3939">
                  <c:v>-618.65000000000009</c:v>
                </c:pt>
                <c:pt idx="3940">
                  <c:v>-623.49999999999989</c:v>
                </c:pt>
                <c:pt idx="3941">
                  <c:v>1465.1</c:v>
                </c:pt>
                <c:pt idx="3942">
                  <c:v>81.099999999999994</c:v>
                </c:pt>
                <c:pt idx="3943">
                  <c:v>71.449999999999989</c:v>
                </c:pt>
                <c:pt idx="3944">
                  <c:v>125.8</c:v>
                </c:pt>
                <c:pt idx="3945">
                  <c:v>130.15000000000003</c:v>
                </c:pt>
                <c:pt idx="3946">
                  <c:v>10.099999999999998</c:v>
                </c:pt>
                <c:pt idx="3947">
                  <c:v>19.95</c:v>
                </c:pt>
                <c:pt idx="3948">
                  <c:v>-646.55000000000007</c:v>
                </c:pt>
                <c:pt idx="3949">
                  <c:v>-650.75</c:v>
                </c:pt>
                <c:pt idx="3950">
                  <c:v>-2575.2499999999995</c:v>
                </c:pt>
                <c:pt idx="3951">
                  <c:v>77.55</c:v>
                </c:pt>
                <c:pt idx="3952">
                  <c:v>67.399999999999991</c:v>
                </c:pt>
                <c:pt idx="3953">
                  <c:v>318.19999999999987</c:v>
                </c:pt>
                <c:pt idx="3954">
                  <c:v>130.19999999999999</c:v>
                </c:pt>
                <c:pt idx="3955">
                  <c:v>133.9</c:v>
                </c:pt>
                <c:pt idx="3956">
                  <c:v>15.549999999999997</c:v>
                </c:pt>
                <c:pt idx="3957">
                  <c:v>25.549999999999994</c:v>
                </c:pt>
                <c:pt idx="3958">
                  <c:v>-657.54999999999984</c:v>
                </c:pt>
                <c:pt idx="3959">
                  <c:v>-660.95</c:v>
                </c:pt>
                <c:pt idx="3960">
                  <c:v>75.05</c:v>
                </c:pt>
                <c:pt idx="3961">
                  <c:v>65.25</c:v>
                </c:pt>
                <c:pt idx="3962">
                  <c:v>-1495.3000000000002</c:v>
                </c:pt>
                <c:pt idx="3963">
                  <c:v>119.74999999999997</c:v>
                </c:pt>
                <c:pt idx="3964">
                  <c:v>123.30000000000001</c:v>
                </c:pt>
                <c:pt idx="3965">
                  <c:v>238.20000000000002</c:v>
                </c:pt>
                <c:pt idx="3966">
                  <c:v>23.349999999999991</c:v>
                </c:pt>
                <c:pt idx="3967">
                  <c:v>33.85</c:v>
                </c:pt>
                <c:pt idx="3968">
                  <c:v>-716.15</c:v>
                </c:pt>
                <c:pt idx="3969">
                  <c:v>-719.40000000000009</c:v>
                </c:pt>
                <c:pt idx="3970">
                  <c:v>84.55</c:v>
                </c:pt>
                <c:pt idx="3971">
                  <c:v>74.449999999999989</c:v>
                </c:pt>
                <c:pt idx="3972">
                  <c:v>83.950000000000017</c:v>
                </c:pt>
                <c:pt idx="3973">
                  <c:v>86.949999999999989</c:v>
                </c:pt>
                <c:pt idx="3974">
                  <c:v>-414.50000000000011</c:v>
                </c:pt>
                <c:pt idx="3975">
                  <c:v>26.250000000000007</c:v>
                </c:pt>
                <c:pt idx="3976">
                  <c:v>35.5</c:v>
                </c:pt>
                <c:pt idx="3977">
                  <c:v>-2469.85</c:v>
                </c:pt>
                <c:pt idx="3978">
                  <c:v>-655.34999999999991</c:v>
                </c:pt>
                <c:pt idx="3979">
                  <c:v>-659.35</c:v>
                </c:pt>
                <c:pt idx="3980">
                  <c:v>77.95</c:v>
                </c:pt>
                <c:pt idx="3981">
                  <c:v>67.8</c:v>
                </c:pt>
                <c:pt idx="3982">
                  <c:v>142.1</c:v>
                </c:pt>
                <c:pt idx="3983">
                  <c:v>145.75</c:v>
                </c:pt>
                <c:pt idx="3984">
                  <c:v>13.849999999999996</c:v>
                </c:pt>
                <c:pt idx="3985">
                  <c:v>23.950000000000003</c:v>
                </c:pt>
                <c:pt idx="3986">
                  <c:v>12973.350000000002</c:v>
                </c:pt>
                <c:pt idx="3987">
                  <c:v>-659.6</c:v>
                </c:pt>
                <c:pt idx="3988">
                  <c:v>-664.34999999999991</c:v>
                </c:pt>
                <c:pt idx="3989">
                  <c:v>-3454.5</c:v>
                </c:pt>
                <c:pt idx="3990">
                  <c:v>87.850000000000009</c:v>
                </c:pt>
                <c:pt idx="3991">
                  <c:v>77.95</c:v>
                </c:pt>
                <c:pt idx="3992">
                  <c:v>97.899999999999991</c:v>
                </c:pt>
                <c:pt idx="3993">
                  <c:v>102.44999999999999</c:v>
                </c:pt>
                <c:pt idx="3994">
                  <c:v>17.95</c:v>
                </c:pt>
                <c:pt idx="3995">
                  <c:v>28.250000000000007</c:v>
                </c:pt>
                <c:pt idx="3996">
                  <c:v>-719</c:v>
                </c:pt>
                <c:pt idx="3997">
                  <c:v>-723.3</c:v>
                </c:pt>
                <c:pt idx="3998">
                  <c:v>1992.65</c:v>
                </c:pt>
                <c:pt idx="3999">
                  <c:v>85.35</c:v>
                </c:pt>
                <c:pt idx="4000">
                  <c:v>74.100000000000009</c:v>
                </c:pt>
                <c:pt idx="4001">
                  <c:v>-2595.1999999999998</c:v>
                </c:pt>
                <c:pt idx="4002">
                  <c:v>142.70000000000002</c:v>
                </c:pt>
                <c:pt idx="4003">
                  <c:v>146.35</c:v>
                </c:pt>
                <c:pt idx="4004">
                  <c:v>18.25</c:v>
                </c:pt>
                <c:pt idx="4005">
                  <c:v>28.899999999999991</c:v>
                </c:pt>
                <c:pt idx="4006">
                  <c:v>-701</c:v>
                </c:pt>
                <c:pt idx="4007">
                  <c:v>-704.44999999999993</c:v>
                </c:pt>
                <c:pt idx="4008">
                  <c:v>76.550000000000011</c:v>
                </c:pt>
                <c:pt idx="4009">
                  <c:v>65.7</c:v>
                </c:pt>
                <c:pt idx="4010">
                  <c:v>419.75000000000017</c:v>
                </c:pt>
                <c:pt idx="4011">
                  <c:v>151.95000000000002</c:v>
                </c:pt>
                <c:pt idx="4012">
                  <c:v>155.09999999999997</c:v>
                </c:pt>
                <c:pt idx="4013">
                  <c:v>-344.25000000000006</c:v>
                </c:pt>
                <c:pt idx="4014">
                  <c:v>19.399999999999995</c:v>
                </c:pt>
                <c:pt idx="4015">
                  <c:v>29.799999999999994</c:v>
                </c:pt>
                <c:pt idx="4016">
                  <c:v>-673.90000000000009</c:v>
                </c:pt>
                <c:pt idx="4017">
                  <c:v>-676.84999999999991</c:v>
                </c:pt>
                <c:pt idx="4018">
                  <c:v>71.849999999999994</c:v>
                </c:pt>
                <c:pt idx="4019">
                  <c:v>61.499999999999979</c:v>
                </c:pt>
                <c:pt idx="4020">
                  <c:v>144.59999999999997</c:v>
                </c:pt>
                <c:pt idx="4021">
                  <c:v>147.29999999999998</c:v>
                </c:pt>
                <c:pt idx="4022">
                  <c:v>202.55</c:v>
                </c:pt>
                <c:pt idx="4023">
                  <c:v>21.699999999999996</c:v>
                </c:pt>
                <c:pt idx="4024">
                  <c:v>31.699999999999989</c:v>
                </c:pt>
                <c:pt idx="4025">
                  <c:v>9941.2000000000007</c:v>
                </c:pt>
                <c:pt idx="4026">
                  <c:v>-648.15000000000009</c:v>
                </c:pt>
                <c:pt idx="4027">
                  <c:v>-651.5</c:v>
                </c:pt>
                <c:pt idx="4028">
                  <c:v>72.250000000000014</c:v>
                </c:pt>
                <c:pt idx="4029">
                  <c:v>62.250000000000007</c:v>
                </c:pt>
                <c:pt idx="4030">
                  <c:v>145.19999999999996</c:v>
                </c:pt>
                <c:pt idx="4031">
                  <c:v>148.35</c:v>
                </c:pt>
                <c:pt idx="4032">
                  <c:v>18.25</c:v>
                </c:pt>
                <c:pt idx="4033">
                  <c:v>28.500000000000004</c:v>
                </c:pt>
                <c:pt idx="4034">
                  <c:v>-3169.3999999999996</c:v>
                </c:pt>
                <c:pt idx="4035">
                  <c:v>-665.4</c:v>
                </c:pt>
                <c:pt idx="4036">
                  <c:v>-670.09999999999991</c:v>
                </c:pt>
                <c:pt idx="4037">
                  <c:v>2339.6</c:v>
                </c:pt>
                <c:pt idx="4038">
                  <c:v>90.34999999999998</c:v>
                </c:pt>
                <c:pt idx="4039">
                  <c:v>80.649999999999991</c:v>
                </c:pt>
                <c:pt idx="4040">
                  <c:v>70.55</c:v>
                </c:pt>
                <c:pt idx="4041">
                  <c:v>74.900000000000006</c:v>
                </c:pt>
                <c:pt idx="4042">
                  <c:v>23.250000000000004</c:v>
                </c:pt>
                <c:pt idx="4043">
                  <c:v>33.65</c:v>
                </c:pt>
                <c:pt idx="4044">
                  <c:v>-743.6</c:v>
                </c:pt>
                <c:pt idx="4045">
                  <c:v>-747.90000000000009</c:v>
                </c:pt>
                <c:pt idx="4046">
                  <c:v>-3657.65</c:v>
                </c:pt>
                <c:pt idx="4047">
                  <c:v>87.800000000000026</c:v>
                </c:pt>
                <c:pt idx="4048">
                  <c:v>76.400000000000006</c:v>
                </c:pt>
                <c:pt idx="4049">
                  <c:v>1264.75</c:v>
                </c:pt>
                <c:pt idx="4050">
                  <c:v>130</c:v>
                </c:pt>
                <c:pt idx="4051">
                  <c:v>133.50000000000003</c:v>
                </c:pt>
                <c:pt idx="4052">
                  <c:v>21.750000000000004</c:v>
                </c:pt>
                <c:pt idx="4053">
                  <c:v>32.399999999999991</c:v>
                </c:pt>
                <c:pt idx="4054">
                  <c:v>-711.55</c:v>
                </c:pt>
                <c:pt idx="4055">
                  <c:v>-714.8499999999998</c:v>
                </c:pt>
                <c:pt idx="4056">
                  <c:v>75.299999999999983</c:v>
                </c:pt>
                <c:pt idx="4057">
                  <c:v>64.299999999999983</c:v>
                </c:pt>
                <c:pt idx="4058">
                  <c:v>-2236.2499999999995</c:v>
                </c:pt>
                <c:pt idx="4059">
                  <c:v>153.25000000000003</c:v>
                </c:pt>
                <c:pt idx="4060">
                  <c:v>156.1</c:v>
                </c:pt>
                <c:pt idx="4061">
                  <c:v>142.15</c:v>
                </c:pt>
                <c:pt idx="4062">
                  <c:v>21.150000000000002</c:v>
                </c:pt>
                <c:pt idx="4063">
                  <c:v>31.65</c:v>
                </c:pt>
                <c:pt idx="4064">
                  <c:v>-673.90000000000009</c:v>
                </c:pt>
                <c:pt idx="4065">
                  <c:v>-676.40000000000009</c:v>
                </c:pt>
                <c:pt idx="4066">
                  <c:v>68.000000000000014</c:v>
                </c:pt>
                <c:pt idx="4067">
                  <c:v>57.45</c:v>
                </c:pt>
                <c:pt idx="4068">
                  <c:v>160.9</c:v>
                </c:pt>
                <c:pt idx="4069">
                  <c:v>163.24999999999997</c:v>
                </c:pt>
                <c:pt idx="4070">
                  <c:v>-329.5</c:v>
                </c:pt>
                <c:pt idx="4071">
                  <c:v>23.350000000000005</c:v>
                </c:pt>
                <c:pt idx="4072">
                  <c:v>33.65</c:v>
                </c:pt>
                <c:pt idx="4073">
                  <c:v>-2296.3999999999996</c:v>
                </c:pt>
                <c:pt idx="4074">
                  <c:v>-660.25000000000011</c:v>
                </c:pt>
                <c:pt idx="4075">
                  <c:v>-663.7</c:v>
                </c:pt>
                <c:pt idx="4076">
                  <c:v>74.599999999999994</c:v>
                </c:pt>
                <c:pt idx="4077">
                  <c:v>64.650000000000006</c:v>
                </c:pt>
                <c:pt idx="4078">
                  <c:v>124.7</c:v>
                </c:pt>
                <c:pt idx="4079">
                  <c:v>127.89999999999999</c:v>
                </c:pt>
                <c:pt idx="4080">
                  <c:v>22.650000000000002</c:v>
                </c:pt>
                <c:pt idx="4081">
                  <c:v>32.949999999999989</c:v>
                </c:pt>
                <c:pt idx="4082">
                  <c:v>11706.35</c:v>
                </c:pt>
                <c:pt idx="4083">
                  <c:v>-692.45000000000016</c:v>
                </c:pt>
                <c:pt idx="4084">
                  <c:v>-696.7</c:v>
                </c:pt>
                <c:pt idx="4085">
                  <c:v>-4314.6000000000004</c:v>
                </c:pt>
                <c:pt idx="4086">
                  <c:v>91.95</c:v>
                </c:pt>
                <c:pt idx="4087">
                  <c:v>82.3</c:v>
                </c:pt>
                <c:pt idx="4088">
                  <c:v>44.200000000000017</c:v>
                </c:pt>
                <c:pt idx="4089">
                  <c:v>48.049999999999969</c:v>
                </c:pt>
                <c:pt idx="4090">
                  <c:v>32.350000000000009</c:v>
                </c:pt>
                <c:pt idx="4091">
                  <c:v>42.85</c:v>
                </c:pt>
                <c:pt idx="4092">
                  <c:v>-782.74999999999989</c:v>
                </c:pt>
                <c:pt idx="4093">
                  <c:v>-786.59999999999991</c:v>
                </c:pt>
                <c:pt idx="4094">
                  <c:v>2724.1499999999996</c:v>
                </c:pt>
                <c:pt idx="4095">
                  <c:v>89.149999999999991</c:v>
                </c:pt>
                <c:pt idx="4096">
                  <c:v>77.199999999999974</c:v>
                </c:pt>
                <c:pt idx="4097">
                  <c:v>-3463.4999999999995</c:v>
                </c:pt>
                <c:pt idx="4098">
                  <c:v>123.99999999999997</c:v>
                </c:pt>
                <c:pt idx="4099">
                  <c:v>126.80000000000003</c:v>
                </c:pt>
                <c:pt idx="4100">
                  <c:v>24.850000000000005</c:v>
                </c:pt>
                <c:pt idx="4101">
                  <c:v>35.1</c:v>
                </c:pt>
                <c:pt idx="4102">
                  <c:v>-688.9000000000002</c:v>
                </c:pt>
                <c:pt idx="4103">
                  <c:v>-691.55</c:v>
                </c:pt>
                <c:pt idx="4104">
                  <c:v>68.850000000000009</c:v>
                </c:pt>
                <c:pt idx="4105">
                  <c:v>58.25</c:v>
                </c:pt>
                <c:pt idx="4106">
                  <c:v>900.04999999999984</c:v>
                </c:pt>
                <c:pt idx="4107">
                  <c:v>150.99999999999997</c:v>
                </c:pt>
                <c:pt idx="4108">
                  <c:v>153.25</c:v>
                </c:pt>
                <c:pt idx="4109">
                  <c:v>-386.65000000000003</c:v>
                </c:pt>
                <c:pt idx="4110">
                  <c:v>21.950000000000003</c:v>
                </c:pt>
                <c:pt idx="4111">
                  <c:v>31.85</c:v>
                </c:pt>
                <c:pt idx="4112">
                  <c:v>-625.45000000000005</c:v>
                </c:pt>
                <c:pt idx="4113">
                  <c:v>-627.35</c:v>
                </c:pt>
                <c:pt idx="4114">
                  <c:v>57.999999999999986</c:v>
                </c:pt>
                <c:pt idx="4115">
                  <c:v>48</c:v>
                </c:pt>
                <c:pt idx="4116">
                  <c:v>165.20000000000002</c:v>
                </c:pt>
                <c:pt idx="4117">
                  <c:v>166.90000000000003</c:v>
                </c:pt>
                <c:pt idx="4118">
                  <c:v>173.59999999999997</c:v>
                </c:pt>
                <c:pt idx="4119">
                  <c:v>24.249999999999993</c:v>
                </c:pt>
                <c:pt idx="4120">
                  <c:v>34.199999999999996</c:v>
                </c:pt>
                <c:pt idx="4121">
                  <c:v>7624.8</c:v>
                </c:pt>
                <c:pt idx="4122">
                  <c:v>-623.35000000000014</c:v>
                </c:pt>
                <c:pt idx="4123">
                  <c:v>-625.9</c:v>
                </c:pt>
                <c:pt idx="4124">
                  <c:v>63.999999999999986</c:v>
                </c:pt>
                <c:pt idx="4125">
                  <c:v>54.400000000000006</c:v>
                </c:pt>
                <c:pt idx="4126">
                  <c:v>139.20000000000002</c:v>
                </c:pt>
                <c:pt idx="4127">
                  <c:v>141.54999999999998</c:v>
                </c:pt>
                <c:pt idx="4128">
                  <c:v>23.9</c:v>
                </c:pt>
                <c:pt idx="4129">
                  <c:v>33.799999999999997</c:v>
                </c:pt>
                <c:pt idx="4130">
                  <c:v>-1972.0500000000002</c:v>
                </c:pt>
                <c:pt idx="4131">
                  <c:v>-650.24999999999989</c:v>
                </c:pt>
                <c:pt idx="4132">
                  <c:v>-653.80000000000007</c:v>
                </c:pt>
                <c:pt idx="4133">
                  <c:v>2168.9</c:v>
                </c:pt>
                <c:pt idx="4134">
                  <c:v>80.90000000000002</c:v>
                </c:pt>
                <c:pt idx="4135">
                  <c:v>71.450000000000017</c:v>
                </c:pt>
                <c:pt idx="4136">
                  <c:v>64.650000000000006</c:v>
                </c:pt>
                <c:pt idx="4137">
                  <c:v>67.90000000000002</c:v>
                </c:pt>
                <c:pt idx="4138">
                  <c:v>31.750000000000007</c:v>
                </c:pt>
                <c:pt idx="4139">
                  <c:v>42</c:v>
                </c:pt>
                <c:pt idx="4140">
                  <c:v>-733.14999999999986</c:v>
                </c:pt>
                <c:pt idx="4141">
                  <c:v>-736.19999999999993</c:v>
                </c:pt>
                <c:pt idx="4142">
                  <c:v>-3297.45</c:v>
                </c:pt>
                <c:pt idx="4143">
                  <c:v>78.2</c:v>
                </c:pt>
                <c:pt idx="4144">
                  <c:v>66.900000000000006</c:v>
                </c:pt>
                <c:pt idx="4145">
                  <c:v>1361.5</c:v>
                </c:pt>
                <c:pt idx="4146">
                  <c:v>128.75</c:v>
                </c:pt>
                <c:pt idx="4147">
                  <c:v>131.05000000000001</c:v>
                </c:pt>
                <c:pt idx="4148">
                  <c:v>28.049999999999997</c:v>
                </c:pt>
                <c:pt idx="4149">
                  <c:v>38.299999999999997</c:v>
                </c:pt>
                <c:pt idx="4150">
                  <c:v>-681.85</c:v>
                </c:pt>
                <c:pt idx="4151">
                  <c:v>-683.99999999999989</c:v>
                </c:pt>
                <c:pt idx="4152">
                  <c:v>63.749999999999993</c:v>
                </c:pt>
                <c:pt idx="4153">
                  <c:v>53.150000000000006</c:v>
                </c:pt>
                <c:pt idx="4154">
                  <c:v>-2580.3000000000002</c:v>
                </c:pt>
                <c:pt idx="4155">
                  <c:v>155.85000000000002</c:v>
                </c:pt>
                <c:pt idx="4156">
                  <c:v>157.6</c:v>
                </c:pt>
                <c:pt idx="4157">
                  <c:v>178.00000000000003</c:v>
                </c:pt>
                <c:pt idx="4158">
                  <c:v>24.750000000000004</c:v>
                </c:pt>
                <c:pt idx="4159">
                  <c:v>34.599999999999994</c:v>
                </c:pt>
                <c:pt idx="4160">
                  <c:v>-620.85</c:v>
                </c:pt>
                <c:pt idx="4161">
                  <c:v>-622.30000000000007</c:v>
                </c:pt>
                <c:pt idx="4162">
                  <c:v>53.800000000000004</c:v>
                </c:pt>
                <c:pt idx="4163">
                  <c:v>43.800000000000004</c:v>
                </c:pt>
                <c:pt idx="4164">
                  <c:v>168.89999999999998</c:v>
                </c:pt>
                <c:pt idx="4165">
                  <c:v>170.1</c:v>
                </c:pt>
                <c:pt idx="4166">
                  <c:v>-432.84999999999997</c:v>
                </c:pt>
                <c:pt idx="4167">
                  <c:v>26.949999999999996</c:v>
                </c:pt>
                <c:pt idx="4168">
                  <c:v>36.749999999999993</c:v>
                </c:pt>
                <c:pt idx="4169">
                  <c:v>-381.74999999999989</c:v>
                </c:pt>
                <c:pt idx="4170">
                  <c:v>-613.74999999999989</c:v>
                </c:pt>
                <c:pt idx="4171">
                  <c:v>-615.6</c:v>
                </c:pt>
                <c:pt idx="4172">
                  <c:v>58.599999999999987</c:v>
                </c:pt>
                <c:pt idx="4173">
                  <c:v>49.149999999999984</c:v>
                </c:pt>
                <c:pt idx="4174">
                  <c:v>132.85000000000002</c:v>
                </c:pt>
                <c:pt idx="4175">
                  <c:v>134.49999999999997</c:v>
                </c:pt>
                <c:pt idx="4176">
                  <c:v>29.300000000000004</c:v>
                </c:pt>
                <c:pt idx="4177">
                  <c:v>39.04999999999999</c:v>
                </c:pt>
                <c:pt idx="4178">
                  <c:v>8338.15</c:v>
                </c:pt>
                <c:pt idx="4179">
                  <c:v>-645.5</c:v>
                </c:pt>
                <c:pt idx="4180">
                  <c:v>-648.29999999999984</c:v>
                </c:pt>
                <c:pt idx="4181">
                  <c:v>-3225.6000000000008</c:v>
                </c:pt>
                <c:pt idx="4182">
                  <c:v>74.300000000000011</c:v>
                </c:pt>
                <c:pt idx="4183">
                  <c:v>64.900000000000006</c:v>
                </c:pt>
                <c:pt idx="4184">
                  <c:v>67.049999999999983</c:v>
                </c:pt>
                <c:pt idx="4185">
                  <c:v>69.450000000000017</c:v>
                </c:pt>
                <c:pt idx="4186">
                  <c:v>37.1</c:v>
                </c:pt>
                <c:pt idx="4187">
                  <c:v>47.15</c:v>
                </c:pt>
                <c:pt idx="4188">
                  <c:v>-726.25000000000023</c:v>
                </c:pt>
                <c:pt idx="4189">
                  <c:v>-728.35</c:v>
                </c:pt>
                <c:pt idx="4190">
                  <c:v>1989.2000000000003</c:v>
                </c:pt>
                <c:pt idx="4191">
                  <c:v>71.55</c:v>
                </c:pt>
                <c:pt idx="4192">
                  <c:v>60.349999999999994</c:v>
                </c:pt>
                <c:pt idx="4193">
                  <c:v>-2830.7</c:v>
                </c:pt>
                <c:pt idx="4194">
                  <c:v>135.6</c:v>
                </c:pt>
                <c:pt idx="4195">
                  <c:v>137.1</c:v>
                </c:pt>
                <c:pt idx="4196">
                  <c:v>29.849999999999998</c:v>
                </c:pt>
                <c:pt idx="4197">
                  <c:v>39.700000000000003</c:v>
                </c:pt>
                <c:pt idx="4198">
                  <c:v>-649.79999999999995</c:v>
                </c:pt>
                <c:pt idx="4199">
                  <c:v>-651.15</c:v>
                </c:pt>
                <c:pt idx="4200">
                  <c:v>55.350000000000009</c:v>
                </c:pt>
                <c:pt idx="4201">
                  <c:v>45.15</c:v>
                </c:pt>
                <c:pt idx="4202">
                  <c:v>525.25000000000011</c:v>
                </c:pt>
                <c:pt idx="4203">
                  <c:v>159.44999999999999</c:v>
                </c:pt>
                <c:pt idx="4204">
                  <c:v>160.54999999999995</c:v>
                </c:pt>
                <c:pt idx="4205">
                  <c:v>-496.1</c:v>
                </c:pt>
                <c:pt idx="4206">
                  <c:v>27.749999999999996</c:v>
                </c:pt>
                <c:pt idx="4207">
                  <c:v>37.5</c:v>
                </c:pt>
                <c:pt idx="4208">
                  <c:v>-601.4</c:v>
                </c:pt>
                <c:pt idx="4209">
                  <c:v>-602.15000000000009</c:v>
                </c:pt>
                <c:pt idx="4210">
                  <c:v>46.400000000000013</c:v>
                </c:pt>
                <c:pt idx="4211">
                  <c:v>36.65</c:v>
                </c:pt>
                <c:pt idx="4212">
                  <c:v>171.4</c:v>
                </c:pt>
                <c:pt idx="4213">
                  <c:v>171.95000000000002</c:v>
                </c:pt>
                <c:pt idx="4214">
                  <c:v>194.3</c:v>
                </c:pt>
                <c:pt idx="4215">
                  <c:v>30.349999999999998</c:v>
                </c:pt>
                <c:pt idx="4216">
                  <c:v>39.999999999999993</c:v>
                </c:pt>
                <c:pt idx="4217">
                  <c:v>6825.3999999999987</c:v>
                </c:pt>
                <c:pt idx="4218">
                  <c:v>-595.95000000000005</c:v>
                </c:pt>
                <c:pt idx="4219">
                  <c:v>-597.44999999999993</c:v>
                </c:pt>
                <c:pt idx="4220">
                  <c:v>53.800000000000004</c:v>
                </c:pt>
                <c:pt idx="4221">
                  <c:v>44.449999999999989</c:v>
                </c:pt>
                <c:pt idx="4222">
                  <c:v>145.35</c:v>
                </c:pt>
                <c:pt idx="4223">
                  <c:v>146.69999999999999</c:v>
                </c:pt>
                <c:pt idx="4224">
                  <c:v>28.3</c:v>
                </c:pt>
                <c:pt idx="4225">
                  <c:v>37.900000000000006</c:v>
                </c:pt>
                <c:pt idx="4226">
                  <c:v>-954.05000000000018</c:v>
                </c:pt>
                <c:pt idx="4227">
                  <c:v>-622.04999999999995</c:v>
                </c:pt>
                <c:pt idx="4228">
                  <c:v>-624.45000000000005</c:v>
                </c:pt>
                <c:pt idx="4229">
                  <c:v>1897.3499999999997</c:v>
                </c:pt>
                <c:pt idx="4230">
                  <c:v>71.200000000000017</c:v>
                </c:pt>
                <c:pt idx="4231">
                  <c:v>62.300000000000018</c:v>
                </c:pt>
                <c:pt idx="4232">
                  <c:v>52</c:v>
                </c:pt>
                <c:pt idx="4233">
                  <c:v>54.099999999999994</c:v>
                </c:pt>
                <c:pt idx="4234">
                  <c:v>39.15</c:v>
                </c:pt>
                <c:pt idx="4235">
                  <c:v>48.749999999999986</c:v>
                </c:pt>
                <c:pt idx="4236">
                  <c:v>-706.49999999999989</c:v>
                </c:pt>
                <c:pt idx="4237">
                  <c:v>-708.40000000000009</c:v>
                </c:pt>
                <c:pt idx="4238">
                  <c:v>-2830.25</c:v>
                </c:pt>
                <c:pt idx="4239">
                  <c:v>68.349999999999994</c:v>
                </c:pt>
                <c:pt idx="4240">
                  <c:v>57.54999999999999</c:v>
                </c:pt>
                <c:pt idx="4241">
                  <c:v>1395.8499999999997</c:v>
                </c:pt>
                <c:pt idx="4242">
                  <c:v>118.95000000000002</c:v>
                </c:pt>
                <c:pt idx="4243">
                  <c:v>120.14999999999998</c:v>
                </c:pt>
                <c:pt idx="4244">
                  <c:v>33.54999999999999</c:v>
                </c:pt>
                <c:pt idx="4245">
                  <c:v>43.199999999999996</c:v>
                </c:pt>
                <c:pt idx="4246">
                  <c:v>-645.60000000000014</c:v>
                </c:pt>
                <c:pt idx="4247">
                  <c:v>-646.65</c:v>
                </c:pt>
                <c:pt idx="4248">
                  <c:v>53.450000000000017</c:v>
                </c:pt>
                <c:pt idx="4249">
                  <c:v>43.45</c:v>
                </c:pt>
                <c:pt idx="4250">
                  <c:v>-2599.6999999999998</c:v>
                </c:pt>
                <c:pt idx="4251">
                  <c:v>149.59999999999997</c:v>
                </c:pt>
                <c:pt idx="4252">
                  <c:v>150.25</c:v>
                </c:pt>
                <c:pt idx="4253">
                  <c:v>221.45000000000002</c:v>
                </c:pt>
                <c:pt idx="4254">
                  <c:v>27.700000000000003</c:v>
                </c:pt>
                <c:pt idx="4255">
                  <c:v>36.9</c:v>
                </c:pt>
                <c:pt idx="4256">
                  <c:v>-567.35</c:v>
                </c:pt>
                <c:pt idx="4257">
                  <c:v>-567.84999999999991</c:v>
                </c:pt>
                <c:pt idx="4258">
                  <c:v>41.6</c:v>
                </c:pt>
                <c:pt idx="4259">
                  <c:v>32.35</c:v>
                </c:pt>
                <c:pt idx="4260">
                  <c:v>168.35</c:v>
                </c:pt>
                <c:pt idx="4261">
                  <c:v>168.50000000000003</c:v>
                </c:pt>
                <c:pt idx="4262">
                  <c:v>-539.84999999999991</c:v>
                </c:pt>
                <c:pt idx="4263">
                  <c:v>30.099999999999994</c:v>
                </c:pt>
                <c:pt idx="4264">
                  <c:v>39.349999999999994</c:v>
                </c:pt>
                <c:pt idx="4265">
                  <c:v>826.85000000000025</c:v>
                </c:pt>
                <c:pt idx="4266">
                  <c:v>-566.85</c:v>
                </c:pt>
                <c:pt idx="4267">
                  <c:v>-567.69999999999993</c:v>
                </c:pt>
                <c:pt idx="4268">
                  <c:v>48.800000000000011</c:v>
                </c:pt>
                <c:pt idx="4269">
                  <c:v>40.349999999999987</c:v>
                </c:pt>
                <c:pt idx="4270">
                  <c:v>104.4</c:v>
                </c:pt>
                <c:pt idx="4271">
                  <c:v>104.89999999999999</c:v>
                </c:pt>
                <c:pt idx="4272">
                  <c:v>36.699999999999996</c:v>
                </c:pt>
                <c:pt idx="4273">
                  <c:v>45.65</c:v>
                </c:pt>
                <c:pt idx="4274">
                  <c:v>7522.3500000000013</c:v>
                </c:pt>
                <c:pt idx="4275">
                  <c:v>-607.6</c:v>
                </c:pt>
                <c:pt idx="4276">
                  <c:v>-609.54999999999973</c:v>
                </c:pt>
                <c:pt idx="4277">
                  <c:v>71.199999999999974</c:v>
                </c:pt>
                <c:pt idx="4278">
                  <c:v>63.899999999999977</c:v>
                </c:pt>
                <c:pt idx="4279">
                  <c:v>-25</c:v>
                </c:pt>
                <c:pt idx="4280">
                  <c:v>-23.150000000000002</c:v>
                </c:pt>
                <c:pt idx="4281">
                  <c:v>46.1</c:v>
                </c:pt>
                <c:pt idx="4282">
                  <c:v>54.300000000000011</c:v>
                </c:pt>
                <c:pt idx="4283">
                  <c:v>-677</c:v>
                </c:pt>
                <c:pt idx="4284">
                  <c:v>-677.75</c:v>
                </c:pt>
                <c:pt idx="4285">
                  <c:v>133.85000000000002</c:v>
                </c:pt>
                <c:pt idx="4286">
                  <c:v>80.649999999999977</c:v>
                </c:pt>
                <c:pt idx="4287">
                  <c:v>104.49999999999999</c:v>
                </c:pt>
                <c:pt idx="4288">
                  <c:v>-1505.1499999999999</c:v>
                </c:pt>
                <c:pt idx="4289">
                  <c:v>121.89999999999998</c:v>
                </c:pt>
                <c:pt idx="4290">
                  <c:v>196.64999999999998</c:v>
                </c:pt>
                <c:pt idx="4291">
                  <c:v>116.9</c:v>
                </c:pt>
                <c:pt idx="4292">
                  <c:v>-787.60000000000014</c:v>
                </c:pt>
                <c:pt idx="4293">
                  <c:v>-787.99999999999989</c:v>
                </c:pt>
                <c:pt idx="4294">
                  <c:v>63.45</c:v>
                </c:pt>
                <c:pt idx="4295">
                  <c:v>51.750000000000007</c:v>
                </c:pt>
                <c:pt idx="4296">
                  <c:v>139.85000000000002</c:v>
                </c:pt>
                <c:pt idx="4297">
                  <c:v>139.95000000000002</c:v>
                </c:pt>
                <c:pt idx="4298">
                  <c:v>54.849999999999994</c:v>
                </c:pt>
                <c:pt idx="4299">
                  <c:v>67.049999999999983</c:v>
                </c:pt>
                <c:pt idx="4300">
                  <c:v>-823.65000000000009</c:v>
                </c:pt>
                <c:pt idx="4301">
                  <c:v>-823.6</c:v>
                </c:pt>
                <c:pt idx="4302">
                  <c:v>61.3</c:v>
                </c:pt>
                <c:pt idx="4303">
                  <c:v>48.8</c:v>
                </c:pt>
                <c:pt idx="4304">
                  <c:v>169.65000000000003</c:v>
                </c:pt>
                <c:pt idx="4305">
                  <c:v>169.25</c:v>
                </c:pt>
                <c:pt idx="4306">
                  <c:v>57.15</c:v>
                </c:pt>
                <c:pt idx="4307">
                  <c:v>69.95</c:v>
                </c:pt>
                <c:pt idx="4308">
                  <c:v>-847.05000000000007</c:v>
                </c:pt>
                <c:pt idx="4309">
                  <c:v>-846.5</c:v>
                </c:pt>
                <c:pt idx="4310">
                  <c:v>58.95000000000001</c:v>
                </c:pt>
                <c:pt idx="4311">
                  <c:v>45.95</c:v>
                </c:pt>
                <c:pt idx="4312">
                  <c:v>186.45</c:v>
                </c:pt>
                <c:pt idx="4313">
                  <c:v>185.55</c:v>
                </c:pt>
                <c:pt idx="4314">
                  <c:v>59.65</c:v>
                </c:pt>
                <c:pt idx="4315">
                  <c:v>72.749999999999986</c:v>
                </c:pt>
                <c:pt idx="4316">
                  <c:v>-857.2</c:v>
                </c:pt>
                <c:pt idx="4317">
                  <c:v>-856.1</c:v>
                </c:pt>
                <c:pt idx="4318">
                  <c:v>56.349999999999987</c:v>
                </c:pt>
                <c:pt idx="4319">
                  <c:v>43.199999999999996</c:v>
                </c:pt>
                <c:pt idx="4320">
                  <c:v>189.75000000000003</c:v>
                </c:pt>
                <c:pt idx="4321">
                  <c:v>188.4</c:v>
                </c:pt>
                <c:pt idx="4322">
                  <c:v>62.249999999999979</c:v>
                </c:pt>
                <c:pt idx="4323">
                  <c:v>75.400000000000006</c:v>
                </c:pt>
                <c:pt idx="4324">
                  <c:v>-853.7</c:v>
                </c:pt>
                <c:pt idx="4325">
                  <c:v>-852.15</c:v>
                </c:pt>
                <c:pt idx="4326">
                  <c:v>53.750000000000007</c:v>
                </c:pt>
                <c:pt idx="4327">
                  <c:v>40.75</c:v>
                </c:pt>
                <c:pt idx="4328">
                  <c:v>179.55</c:v>
                </c:pt>
                <c:pt idx="4329">
                  <c:v>177.70000000000002</c:v>
                </c:pt>
                <c:pt idx="4330">
                  <c:v>64.850000000000009</c:v>
                </c:pt>
                <c:pt idx="4331">
                  <c:v>77.599999999999994</c:v>
                </c:pt>
                <c:pt idx="4332">
                  <c:v>-836.80000000000018</c:v>
                </c:pt>
                <c:pt idx="4333">
                  <c:v>-834.79999999999984</c:v>
                </c:pt>
                <c:pt idx="4334">
                  <c:v>51.149999999999991</c:v>
                </c:pt>
                <c:pt idx="4335">
                  <c:v>38.700000000000003</c:v>
                </c:pt>
                <c:pt idx="4336">
                  <c:v>156.00000000000003</c:v>
                </c:pt>
                <c:pt idx="4337">
                  <c:v>153.75</c:v>
                </c:pt>
                <c:pt idx="4338">
                  <c:v>67.449999999999989</c:v>
                </c:pt>
                <c:pt idx="4339">
                  <c:v>79.499999999999986</c:v>
                </c:pt>
                <c:pt idx="4340">
                  <c:v>-806.85</c:v>
                </c:pt>
                <c:pt idx="4341">
                  <c:v>-804.44999999999993</c:v>
                </c:pt>
                <c:pt idx="4342">
                  <c:v>85.65</c:v>
                </c:pt>
                <c:pt idx="4343">
                  <c:v>238.04999999999995</c:v>
                </c:pt>
                <c:pt idx="4344">
                  <c:v>152.45000000000002</c:v>
                </c:pt>
                <c:pt idx="4345">
                  <c:v>-1546.9500000000003</c:v>
                </c:pt>
                <c:pt idx="4346">
                  <c:v>74.250000000000014</c:v>
                </c:pt>
                <c:pt idx="4347">
                  <c:v>120.95000000000002</c:v>
                </c:pt>
                <c:pt idx="4348">
                  <c:v>164.2</c:v>
                </c:pt>
                <c:pt idx="4349">
                  <c:v>-701.5</c:v>
                </c:pt>
                <c:pt idx="4350">
                  <c:v>-696.84999999999991</c:v>
                </c:pt>
                <c:pt idx="4351">
                  <c:v>40.499999999999993</c:v>
                </c:pt>
                <c:pt idx="4352">
                  <c:v>31.650000000000016</c:v>
                </c:pt>
                <c:pt idx="4353">
                  <c:v>4.4499999999999762</c:v>
                </c:pt>
                <c:pt idx="4354">
                  <c:v>0.70000000000001172</c:v>
                </c:pt>
                <c:pt idx="4355">
                  <c:v>77.400000000000006</c:v>
                </c:pt>
                <c:pt idx="4356">
                  <c:v>85.399999999999991</c:v>
                </c:pt>
                <c:pt idx="4357">
                  <c:v>-638.9</c:v>
                </c:pt>
                <c:pt idx="4358">
                  <c:v>-635.20000000000005</c:v>
                </c:pt>
                <c:pt idx="4359">
                  <c:v>17479.900000000001</c:v>
                </c:pt>
                <c:pt idx="4360">
                  <c:v>24.150000000000006</c:v>
                </c:pt>
                <c:pt idx="4361">
                  <c:v>14.650000000000007</c:v>
                </c:pt>
                <c:pt idx="4362">
                  <c:v>115.25</c:v>
                </c:pt>
                <c:pt idx="4363">
                  <c:v>111.44999999999997</c:v>
                </c:pt>
                <c:pt idx="4364">
                  <c:v>65.84999999999998</c:v>
                </c:pt>
                <c:pt idx="4365">
                  <c:v>74.95</c:v>
                </c:pt>
                <c:pt idx="4366">
                  <c:v>-608.14999999999986</c:v>
                </c:pt>
                <c:pt idx="4367">
                  <c:v>-604.35</c:v>
                </c:pt>
                <c:pt idx="4368">
                  <c:v>-9625.0000000000018</c:v>
                </c:pt>
                <c:pt idx="4369">
                  <c:v>23.999999999999996</c:v>
                </c:pt>
                <c:pt idx="4370">
                  <c:v>14.250000000000004</c:v>
                </c:pt>
                <c:pt idx="4371">
                  <c:v>963.55000000000007</c:v>
                </c:pt>
                <c:pt idx="4372">
                  <c:v>162.95000000000002</c:v>
                </c:pt>
                <c:pt idx="4373">
                  <c:v>159.95000000000002</c:v>
                </c:pt>
                <c:pt idx="4374">
                  <c:v>55.949999999999996</c:v>
                </c:pt>
                <c:pt idx="4375">
                  <c:v>65.7</c:v>
                </c:pt>
                <c:pt idx="4376">
                  <c:v>-612.00000000000011</c:v>
                </c:pt>
                <c:pt idx="4377">
                  <c:v>-609</c:v>
                </c:pt>
                <c:pt idx="4378">
                  <c:v>23.45</c:v>
                </c:pt>
                <c:pt idx="4379">
                  <c:v>13.849999999999987</c:v>
                </c:pt>
                <c:pt idx="4380">
                  <c:v>-857.35000000000025</c:v>
                </c:pt>
                <c:pt idx="4381">
                  <c:v>155.04999999999998</c:v>
                </c:pt>
                <c:pt idx="4382">
                  <c:v>152.04999999999998</c:v>
                </c:pt>
                <c:pt idx="4383">
                  <c:v>320.2</c:v>
                </c:pt>
                <c:pt idx="4384">
                  <c:v>61.150000000000013</c:v>
                </c:pt>
                <c:pt idx="4385">
                  <c:v>71.150000000000006</c:v>
                </c:pt>
                <c:pt idx="4386">
                  <c:v>-647.35000000000014</c:v>
                </c:pt>
                <c:pt idx="4387">
                  <c:v>-643.99999999999989</c:v>
                </c:pt>
                <c:pt idx="4388">
                  <c:v>25.8</c:v>
                </c:pt>
                <c:pt idx="4389">
                  <c:v>16.000000000000004</c:v>
                </c:pt>
                <c:pt idx="4390">
                  <c:v>134.05000000000001</c:v>
                </c:pt>
                <c:pt idx="4391">
                  <c:v>130.6</c:v>
                </c:pt>
                <c:pt idx="4392">
                  <c:v>-2167.1499999999996</c:v>
                </c:pt>
                <c:pt idx="4393">
                  <c:v>74.850000000000009</c:v>
                </c:pt>
                <c:pt idx="4394">
                  <c:v>85.850000000000023</c:v>
                </c:pt>
                <c:pt idx="4395">
                  <c:v>-2083.5500000000002</c:v>
                </c:pt>
                <c:pt idx="4396">
                  <c:v>-726.15000000000009</c:v>
                </c:pt>
                <c:pt idx="4397">
                  <c:v>-722.25</c:v>
                </c:pt>
                <c:pt idx="4398">
                  <c:v>33.5</c:v>
                </c:pt>
                <c:pt idx="4399">
                  <c:v>23.550000000000004</c:v>
                </c:pt>
                <c:pt idx="4400">
                  <c:v>75.95</c:v>
                </c:pt>
                <c:pt idx="4401">
                  <c:v>71.75</c:v>
                </c:pt>
                <c:pt idx="4402">
                  <c:v>77.34999999999998</c:v>
                </c:pt>
                <c:pt idx="4403">
                  <c:v>86.799999999999983</c:v>
                </c:pt>
                <c:pt idx="4404">
                  <c:v>1058.2999999999997</c:v>
                </c:pt>
                <c:pt idx="4405">
                  <c:v>-654.19999999999993</c:v>
                </c:pt>
                <c:pt idx="4406">
                  <c:v>-650.05000000000007</c:v>
                </c:pt>
                <c:pt idx="4407">
                  <c:v>-9301.6</c:v>
                </c:pt>
                <c:pt idx="4408">
                  <c:v>27.149999999999991</c:v>
                </c:pt>
                <c:pt idx="4409">
                  <c:v>17.000000000000004</c:v>
                </c:pt>
                <c:pt idx="4410">
                  <c:v>152.80000000000001</c:v>
                </c:pt>
                <c:pt idx="4411">
                  <c:v>149.70000000000002</c:v>
                </c:pt>
                <c:pt idx="4412">
                  <c:v>59.949999999999989</c:v>
                </c:pt>
                <c:pt idx="4413">
                  <c:v>69.95</c:v>
                </c:pt>
                <c:pt idx="4414">
                  <c:v>-634.95000000000005</c:v>
                </c:pt>
                <c:pt idx="4415">
                  <c:v>-631.79999999999995</c:v>
                </c:pt>
                <c:pt idx="4416">
                  <c:v>16891.849999999999</c:v>
                </c:pt>
                <c:pt idx="4417">
                  <c:v>23.499999999999996</c:v>
                </c:pt>
                <c:pt idx="4418">
                  <c:v>13.650000000000006</c:v>
                </c:pt>
                <c:pt idx="4419">
                  <c:v>-1174.5</c:v>
                </c:pt>
                <c:pt idx="4420">
                  <c:v>155.99999999999997</c:v>
                </c:pt>
                <c:pt idx="4421">
                  <c:v>152.6</c:v>
                </c:pt>
                <c:pt idx="4422">
                  <c:v>63.599999999999987</c:v>
                </c:pt>
                <c:pt idx="4423">
                  <c:v>73.75</c:v>
                </c:pt>
                <c:pt idx="4424">
                  <c:v>-649.25</c:v>
                </c:pt>
                <c:pt idx="4425">
                  <c:v>-645.75</c:v>
                </c:pt>
                <c:pt idx="4426">
                  <c:v>22.85</c:v>
                </c:pt>
                <c:pt idx="4427">
                  <c:v>12.650000000000006</c:v>
                </c:pt>
                <c:pt idx="4428">
                  <c:v>902.59999999999991</c:v>
                </c:pt>
                <c:pt idx="4429">
                  <c:v>158.64999999999998</c:v>
                </c:pt>
                <c:pt idx="4430">
                  <c:v>155.09999999999997</c:v>
                </c:pt>
                <c:pt idx="4431">
                  <c:v>-2161.3999999999996</c:v>
                </c:pt>
                <c:pt idx="4432">
                  <c:v>67.899999999999977</c:v>
                </c:pt>
                <c:pt idx="4433">
                  <c:v>78.399999999999977</c:v>
                </c:pt>
                <c:pt idx="4434">
                  <c:v>-679.3</c:v>
                </c:pt>
                <c:pt idx="4435">
                  <c:v>-675.4</c:v>
                </c:pt>
                <c:pt idx="4436">
                  <c:v>22.799999999999997</c:v>
                </c:pt>
                <c:pt idx="4437">
                  <c:v>12.449999999999994</c:v>
                </c:pt>
                <c:pt idx="4438">
                  <c:v>143.25</c:v>
                </c:pt>
                <c:pt idx="4439">
                  <c:v>139.04999999999998</c:v>
                </c:pt>
                <c:pt idx="4440">
                  <c:v>433.20000000000005</c:v>
                </c:pt>
                <c:pt idx="4441">
                  <c:v>78.250000000000014</c:v>
                </c:pt>
                <c:pt idx="4442">
                  <c:v>89.350000000000023</c:v>
                </c:pt>
                <c:pt idx="4443">
                  <c:v>803.15000000000009</c:v>
                </c:pt>
                <c:pt idx="4444">
                  <c:v>-713.95</c:v>
                </c:pt>
                <c:pt idx="4445">
                  <c:v>-709.10000000000014</c:v>
                </c:pt>
                <c:pt idx="4446">
                  <c:v>24.800000000000011</c:v>
                </c:pt>
                <c:pt idx="4447">
                  <c:v>14.700000000000001</c:v>
                </c:pt>
                <c:pt idx="4448">
                  <c:v>91.7</c:v>
                </c:pt>
                <c:pt idx="4449">
                  <c:v>86.7</c:v>
                </c:pt>
                <c:pt idx="4450">
                  <c:v>81.400000000000006</c:v>
                </c:pt>
                <c:pt idx="4451">
                  <c:v>91.000000000000014</c:v>
                </c:pt>
                <c:pt idx="4452">
                  <c:v>-2477</c:v>
                </c:pt>
                <c:pt idx="4453">
                  <c:v>-655.4</c:v>
                </c:pt>
                <c:pt idx="4454">
                  <c:v>-650.35</c:v>
                </c:pt>
                <c:pt idx="4455">
                  <c:v>15492.5</c:v>
                </c:pt>
                <c:pt idx="4456">
                  <c:v>17.200000000000003</c:v>
                </c:pt>
                <c:pt idx="4457">
                  <c:v>7.4500000000000011</c:v>
                </c:pt>
                <c:pt idx="4458">
                  <c:v>131.15</c:v>
                </c:pt>
                <c:pt idx="4459">
                  <c:v>126.4</c:v>
                </c:pt>
                <c:pt idx="4460">
                  <c:v>73.599999999999994</c:v>
                </c:pt>
                <c:pt idx="4461">
                  <c:v>83.199999999999989</c:v>
                </c:pt>
                <c:pt idx="4462">
                  <c:v>-633.4</c:v>
                </c:pt>
                <c:pt idx="4463">
                  <c:v>-628.59999999999991</c:v>
                </c:pt>
                <c:pt idx="4464">
                  <c:v>-8453.9499999999989</c:v>
                </c:pt>
                <c:pt idx="4465">
                  <c:v>20.25</c:v>
                </c:pt>
                <c:pt idx="4466">
                  <c:v>10.399999999999999</c:v>
                </c:pt>
                <c:pt idx="4467">
                  <c:v>1038.5</c:v>
                </c:pt>
                <c:pt idx="4468">
                  <c:v>151.95000000000002</c:v>
                </c:pt>
                <c:pt idx="4469">
                  <c:v>148.00000000000003</c:v>
                </c:pt>
                <c:pt idx="4470">
                  <c:v>67.899999999999977</c:v>
                </c:pt>
                <c:pt idx="4471">
                  <c:v>77.999999999999986</c:v>
                </c:pt>
                <c:pt idx="4472">
                  <c:v>-650.09999999999991</c:v>
                </c:pt>
                <c:pt idx="4473">
                  <c:v>-646.0999999999998</c:v>
                </c:pt>
                <c:pt idx="4474">
                  <c:v>19.099999999999994</c:v>
                </c:pt>
                <c:pt idx="4475">
                  <c:v>8.9999999999999964</c:v>
                </c:pt>
                <c:pt idx="4476">
                  <c:v>-835.84999999999991</c:v>
                </c:pt>
                <c:pt idx="4477">
                  <c:v>151.59999999999997</c:v>
                </c:pt>
                <c:pt idx="4478">
                  <c:v>147.29999999999998</c:v>
                </c:pt>
                <c:pt idx="4479">
                  <c:v>295.44999999999993</c:v>
                </c:pt>
                <c:pt idx="4480">
                  <c:v>72.149999999999977</c:v>
                </c:pt>
                <c:pt idx="4481">
                  <c:v>82.549999999999983</c:v>
                </c:pt>
                <c:pt idx="4482">
                  <c:v>-678.39999999999986</c:v>
                </c:pt>
                <c:pt idx="4483">
                  <c:v>-673.95000000000016</c:v>
                </c:pt>
                <c:pt idx="4484">
                  <c:v>19.550000000000011</c:v>
                </c:pt>
                <c:pt idx="4485">
                  <c:v>9.3500000000000032</c:v>
                </c:pt>
                <c:pt idx="4486">
                  <c:v>136.14999999999998</c:v>
                </c:pt>
                <c:pt idx="4487">
                  <c:v>131.40000000000003</c:v>
                </c:pt>
                <c:pt idx="4488">
                  <c:v>-2080.0499999999997</c:v>
                </c:pt>
                <c:pt idx="4489">
                  <c:v>83.95</c:v>
                </c:pt>
                <c:pt idx="4490">
                  <c:v>95.1</c:v>
                </c:pt>
                <c:pt idx="4491">
                  <c:v>-2282.1999999999998</c:v>
                </c:pt>
                <c:pt idx="4492">
                  <c:v>-729.59999999999991</c:v>
                </c:pt>
                <c:pt idx="4493">
                  <c:v>-724.24999999999989</c:v>
                </c:pt>
                <c:pt idx="4494">
                  <c:v>22.400000000000009</c:v>
                </c:pt>
                <c:pt idx="4495">
                  <c:v>12.250000000000005</c:v>
                </c:pt>
                <c:pt idx="4496">
                  <c:v>85.350000000000009</c:v>
                </c:pt>
                <c:pt idx="4497">
                  <c:v>79.749999999999986</c:v>
                </c:pt>
                <c:pt idx="4498">
                  <c:v>87.4</c:v>
                </c:pt>
                <c:pt idx="4499">
                  <c:v>97.050000000000011</c:v>
                </c:pt>
                <c:pt idx="4500">
                  <c:v>1085.3</c:v>
                </c:pt>
                <c:pt idx="4501">
                  <c:v>-659.64999999999986</c:v>
                </c:pt>
                <c:pt idx="4502">
                  <c:v>-653.85</c:v>
                </c:pt>
                <c:pt idx="4503">
                  <c:v>-8520.1</c:v>
                </c:pt>
                <c:pt idx="4504">
                  <c:v>18.300000000000004</c:v>
                </c:pt>
                <c:pt idx="4505">
                  <c:v>8.3500000000000014</c:v>
                </c:pt>
                <c:pt idx="4506">
                  <c:v>143.39999999999998</c:v>
                </c:pt>
                <c:pt idx="4507">
                  <c:v>138.94999999999999</c:v>
                </c:pt>
                <c:pt idx="4508">
                  <c:v>71.55</c:v>
                </c:pt>
                <c:pt idx="4509">
                  <c:v>81.349999999999994</c:v>
                </c:pt>
                <c:pt idx="4510">
                  <c:v>-642.55000000000007</c:v>
                </c:pt>
                <c:pt idx="4511">
                  <c:v>-637.9</c:v>
                </c:pt>
                <c:pt idx="4512">
                  <c:v>15496.199999999995</c:v>
                </c:pt>
                <c:pt idx="4513">
                  <c:v>17.600000000000005</c:v>
                </c:pt>
                <c:pt idx="4514">
                  <c:v>7.8500000000000014</c:v>
                </c:pt>
                <c:pt idx="4515">
                  <c:v>-1080.6499999999999</c:v>
                </c:pt>
                <c:pt idx="4516">
                  <c:v>142.75</c:v>
                </c:pt>
                <c:pt idx="4517">
                  <c:v>138.30000000000001</c:v>
                </c:pt>
                <c:pt idx="4518">
                  <c:v>73.8</c:v>
                </c:pt>
                <c:pt idx="4519">
                  <c:v>83.800000000000011</c:v>
                </c:pt>
                <c:pt idx="4520">
                  <c:v>-658.75</c:v>
                </c:pt>
                <c:pt idx="4521">
                  <c:v>-654.15000000000009</c:v>
                </c:pt>
                <c:pt idx="4522">
                  <c:v>16.149999999999999</c:v>
                </c:pt>
                <c:pt idx="4523">
                  <c:v>6.1499999999999995</c:v>
                </c:pt>
                <c:pt idx="4524">
                  <c:v>892.24999999999989</c:v>
                </c:pt>
                <c:pt idx="4525">
                  <c:v>144.20000000000002</c:v>
                </c:pt>
                <c:pt idx="4526">
                  <c:v>139.29999999999998</c:v>
                </c:pt>
                <c:pt idx="4527">
                  <c:v>-2257.3999999999996</c:v>
                </c:pt>
                <c:pt idx="4528">
                  <c:v>79.400000000000006</c:v>
                </c:pt>
                <c:pt idx="4529">
                  <c:v>89.999999999999986</c:v>
                </c:pt>
                <c:pt idx="4530">
                  <c:v>-697.95000000000016</c:v>
                </c:pt>
                <c:pt idx="4531">
                  <c:v>-692.74999999999977</c:v>
                </c:pt>
                <c:pt idx="4532">
                  <c:v>16.050000000000008</c:v>
                </c:pt>
                <c:pt idx="4533">
                  <c:v>5.7000000000000046</c:v>
                </c:pt>
                <c:pt idx="4534">
                  <c:v>126.30000000000001</c:v>
                </c:pt>
                <c:pt idx="4535">
                  <c:v>120.8</c:v>
                </c:pt>
                <c:pt idx="4536">
                  <c:v>609.20000000000005</c:v>
                </c:pt>
                <c:pt idx="4537">
                  <c:v>93.15000000000002</c:v>
                </c:pt>
                <c:pt idx="4538">
                  <c:v>104.45000000000002</c:v>
                </c:pt>
                <c:pt idx="4539">
                  <c:v>973.34999999999991</c:v>
                </c:pt>
                <c:pt idx="4540">
                  <c:v>-743.55</c:v>
                </c:pt>
                <c:pt idx="4541">
                  <c:v>-737.3</c:v>
                </c:pt>
                <c:pt idx="4542">
                  <c:v>17.049999999999997</c:v>
                </c:pt>
                <c:pt idx="4543">
                  <c:v>7.0000000000000062</c:v>
                </c:pt>
                <c:pt idx="4544">
                  <c:v>66.84999999999998</c:v>
                </c:pt>
                <c:pt idx="4545">
                  <c:v>60.049999999999983</c:v>
                </c:pt>
                <c:pt idx="4546">
                  <c:v>97.850000000000009</c:v>
                </c:pt>
                <c:pt idx="4547">
                  <c:v>107.35000000000001</c:v>
                </c:pt>
                <c:pt idx="4548">
                  <c:v>-3020.85</c:v>
                </c:pt>
                <c:pt idx="4549">
                  <c:v>-671.74999999999989</c:v>
                </c:pt>
                <c:pt idx="4550">
                  <c:v>-664.85</c:v>
                </c:pt>
                <c:pt idx="4551">
                  <c:v>17025.349999999999</c:v>
                </c:pt>
                <c:pt idx="4552">
                  <c:v>11.350000000000005</c:v>
                </c:pt>
                <c:pt idx="4553">
                  <c:v>1.5000000000000013</c:v>
                </c:pt>
                <c:pt idx="4554">
                  <c:v>116.14999999999998</c:v>
                </c:pt>
                <c:pt idx="4555">
                  <c:v>110.2</c:v>
                </c:pt>
                <c:pt idx="4556">
                  <c:v>84.4</c:v>
                </c:pt>
                <c:pt idx="4557">
                  <c:v>93.950000000000017</c:v>
                </c:pt>
                <c:pt idx="4558">
                  <c:v>-646.35</c:v>
                </c:pt>
                <c:pt idx="4559">
                  <c:v>-640.34999999999991</c:v>
                </c:pt>
                <c:pt idx="4560">
                  <c:v>-9135.7999999999993</c:v>
                </c:pt>
                <c:pt idx="4561">
                  <c:v>16.749999999999996</c:v>
                </c:pt>
                <c:pt idx="4562">
                  <c:v>7.0000000000000062</c:v>
                </c:pt>
                <c:pt idx="4563">
                  <c:v>1080.1499999999999</c:v>
                </c:pt>
                <c:pt idx="4564">
                  <c:v>133.80000000000001</c:v>
                </c:pt>
                <c:pt idx="4565">
                  <c:v>129.05000000000001</c:v>
                </c:pt>
                <c:pt idx="4566">
                  <c:v>78.249999999999972</c:v>
                </c:pt>
                <c:pt idx="4567">
                  <c:v>88.349999999999966</c:v>
                </c:pt>
                <c:pt idx="4568">
                  <c:v>-672.1</c:v>
                </c:pt>
                <c:pt idx="4569">
                  <c:v>-667.15</c:v>
                </c:pt>
                <c:pt idx="4570">
                  <c:v>14.500000000000002</c:v>
                </c:pt>
                <c:pt idx="4571">
                  <c:v>4.4000000000000039</c:v>
                </c:pt>
                <c:pt idx="4572">
                  <c:v>-802.35</c:v>
                </c:pt>
                <c:pt idx="4573">
                  <c:v>137.19999999999999</c:v>
                </c:pt>
                <c:pt idx="4574">
                  <c:v>131.80000000000001</c:v>
                </c:pt>
                <c:pt idx="4575">
                  <c:v>297.19999999999993</c:v>
                </c:pt>
                <c:pt idx="4576">
                  <c:v>82.799999999999983</c:v>
                </c:pt>
                <c:pt idx="4577">
                  <c:v>93.149999999999991</c:v>
                </c:pt>
                <c:pt idx="4578">
                  <c:v>-696.44999999999982</c:v>
                </c:pt>
                <c:pt idx="4579">
                  <c:v>-690.89999999999986</c:v>
                </c:pt>
                <c:pt idx="4580">
                  <c:v>13.600000000000001</c:v>
                </c:pt>
                <c:pt idx="4581">
                  <c:v>3.2500000000000084</c:v>
                </c:pt>
                <c:pt idx="4582">
                  <c:v>124.94999999999997</c:v>
                </c:pt>
                <c:pt idx="4583">
                  <c:v>119.05000000000001</c:v>
                </c:pt>
                <c:pt idx="4584">
                  <c:v>-1679.8500000000001</c:v>
                </c:pt>
                <c:pt idx="4585">
                  <c:v>92.499999999999986</c:v>
                </c:pt>
                <c:pt idx="4586">
                  <c:v>103.34999999999998</c:v>
                </c:pt>
                <c:pt idx="4587">
                  <c:v>-2442.3000000000002</c:v>
                </c:pt>
                <c:pt idx="4588">
                  <c:v>-719.65</c:v>
                </c:pt>
                <c:pt idx="4589">
                  <c:v>-713.15000000000009</c:v>
                </c:pt>
                <c:pt idx="4590">
                  <c:v>12.5</c:v>
                </c:pt>
                <c:pt idx="4591">
                  <c:v>2.5000000000000022</c:v>
                </c:pt>
                <c:pt idx="4592">
                  <c:v>79.499999999999986</c:v>
                </c:pt>
                <c:pt idx="4593">
                  <c:v>72.649999999999991</c:v>
                </c:pt>
                <c:pt idx="4594">
                  <c:v>96.649999999999991</c:v>
                </c:pt>
                <c:pt idx="4595">
                  <c:v>106.1</c:v>
                </c:pt>
                <c:pt idx="4596">
                  <c:v>1106.2500000000002</c:v>
                </c:pt>
                <c:pt idx="4597">
                  <c:v>-650.94999999999993</c:v>
                </c:pt>
                <c:pt idx="4598">
                  <c:v>-643.84999999999991</c:v>
                </c:pt>
                <c:pt idx="4599">
                  <c:v>-9756.85</c:v>
                </c:pt>
                <c:pt idx="4600">
                  <c:v>11.399999999999999</c:v>
                </c:pt>
                <c:pt idx="4601">
                  <c:v>1.7500000000000016</c:v>
                </c:pt>
                <c:pt idx="4602">
                  <c:v>131.94999999999996</c:v>
                </c:pt>
                <c:pt idx="4603">
                  <c:v>126.54999999999998</c:v>
                </c:pt>
                <c:pt idx="4604">
                  <c:v>80.099999999999966</c:v>
                </c:pt>
                <c:pt idx="4605">
                  <c:v>89.7</c:v>
                </c:pt>
                <c:pt idx="4606">
                  <c:v>-643.65000000000009</c:v>
                </c:pt>
                <c:pt idx="4607">
                  <c:v>-638.1</c:v>
                </c:pt>
                <c:pt idx="4608">
                  <c:v>17755</c:v>
                </c:pt>
                <c:pt idx="4609">
                  <c:v>16.500000000000004</c:v>
                </c:pt>
                <c:pt idx="4610">
                  <c:v>7.1000000000000059</c:v>
                </c:pt>
                <c:pt idx="4611">
                  <c:v>-1227.2499999999998</c:v>
                </c:pt>
                <c:pt idx="4612">
                  <c:v>100.94999999999999</c:v>
                </c:pt>
                <c:pt idx="4613">
                  <c:v>95.700000000000031</c:v>
                </c:pt>
                <c:pt idx="4614">
                  <c:v>85.800000000000011</c:v>
                </c:pt>
                <c:pt idx="4615">
                  <c:v>95.600000000000009</c:v>
                </c:pt>
                <c:pt idx="4616">
                  <c:v>-682.6</c:v>
                </c:pt>
                <c:pt idx="4617">
                  <c:v>-677.2</c:v>
                </c:pt>
                <c:pt idx="4618">
                  <c:v>14.200000000000001</c:v>
                </c:pt>
                <c:pt idx="4619">
                  <c:v>4.1000000000000032</c:v>
                </c:pt>
                <c:pt idx="4620">
                  <c:v>1051.6500000000001</c:v>
                </c:pt>
                <c:pt idx="4621">
                  <c:v>121.04999999999998</c:v>
                </c:pt>
                <c:pt idx="4622">
                  <c:v>115.15000000000002</c:v>
                </c:pt>
                <c:pt idx="4623">
                  <c:v>-1607.0500000000002</c:v>
                </c:pt>
                <c:pt idx="4624">
                  <c:v>84.4</c:v>
                </c:pt>
                <c:pt idx="4625">
                  <c:v>94.3</c:v>
                </c:pt>
                <c:pt idx="4626">
                  <c:v>-675.45</c:v>
                </c:pt>
                <c:pt idx="4627">
                  <c:v>-669.75</c:v>
                </c:pt>
                <c:pt idx="4628">
                  <c:v>9.7999999999999972</c:v>
                </c:pt>
                <c:pt idx="4629">
                  <c:v>-0.10000000000000009</c:v>
                </c:pt>
                <c:pt idx="4630">
                  <c:v>118.70000000000003</c:v>
                </c:pt>
                <c:pt idx="4631">
                  <c:v>112.5</c:v>
                </c:pt>
                <c:pt idx="4632">
                  <c:v>454.25000000000006</c:v>
                </c:pt>
                <c:pt idx="4633">
                  <c:v>90.799999999999983</c:v>
                </c:pt>
                <c:pt idx="4634">
                  <c:v>101.14999999999998</c:v>
                </c:pt>
                <c:pt idx="4635">
                  <c:v>555.59999999999991</c:v>
                </c:pt>
                <c:pt idx="4636">
                  <c:v>-677.44999999999982</c:v>
                </c:pt>
                <c:pt idx="4637">
                  <c:v>-670.75</c:v>
                </c:pt>
                <c:pt idx="4638">
                  <c:v>5.6499999999999995</c:v>
                </c:pt>
                <c:pt idx="4639">
                  <c:v>-3.9999999999999978</c:v>
                </c:pt>
                <c:pt idx="4640">
                  <c:v>89.749999999999972</c:v>
                </c:pt>
                <c:pt idx="4641">
                  <c:v>82.549999999999983</c:v>
                </c:pt>
                <c:pt idx="4642">
                  <c:v>95.649999999999991</c:v>
                </c:pt>
                <c:pt idx="4643">
                  <c:v>104.85</c:v>
                </c:pt>
                <c:pt idx="4644">
                  <c:v>-2455.8999999999996</c:v>
                </c:pt>
                <c:pt idx="4645">
                  <c:v>-629.95000000000016</c:v>
                </c:pt>
                <c:pt idx="4646">
                  <c:v>-622.50000000000011</c:v>
                </c:pt>
                <c:pt idx="4647">
                  <c:v>19203.3</c:v>
                </c:pt>
                <c:pt idx="4648">
                  <c:v>5.6499999999999995</c:v>
                </c:pt>
                <c:pt idx="4649">
                  <c:v>-3.6000000000000032</c:v>
                </c:pt>
                <c:pt idx="4650">
                  <c:v>113.45</c:v>
                </c:pt>
                <c:pt idx="4651">
                  <c:v>107.2</c:v>
                </c:pt>
                <c:pt idx="4652">
                  <c:v>86.3</c:v>
                </c:pt>
                <c:pt idx="4653">
                  <c:v>95.6</c:v>
                </c:pt>
                <c:pt idx="4654">
                  <c:v>-627.95000000000005</c:v>
                </c:pt>
                <c:pt idx="4655">
                  <c:v>-621.55000000000007</c:v>
                </c:pt>
                <c:pt idx="4656">
                  <c:v>-10759.5</c:v>
                </c:pt>
                <c:pt idx="4657">
                  <c:v>22.85</c:v>
                </c:pt>
                <c:pt idx="4658">
                  <c:v>14.700000000000001</c:v>
                </c:pt>
                <c:pt idx="4659">
                  <c:v>1610.6000000000001</c:v>
                </c:pt>
                <c:pt idx="4660">
                  <c:v>30.950000000000031</c:v>
                </c:pt>
                <c:pt idx="4661">
                  <c:v>25.999999999999979</c:v>
                </c:pt>
                <c:pt idx="4662">
                  <c:v>94.200000000000017</c:v>
                </c:pt>
                <c:pt idx="4663">
                  <c:v>103.44999999999999</c:v>
                </c:pt>
                <c:pt idx="4664">
                  <c:v>-703.39999999999986</c:v>
                </c:pt>
                <c:pt idx="4665">
                  <c:v>-698</c:v>
                </c:pt>
                <c:pt idx="4666">
                  <c:v>19.95</c:v>
                </c:pt>
                <c:pt idx="4667">
                  <c:v>10.250000000000004</c:v>
                </c:pt>
                <c:pt idx="4668">
                  <c:v>-1384.9</c:v>
                </c:pt>
                <c:pt idx="4669">
                  <c:v>71.849999999999994</c:v>
                </c:pt>
                <c:pt idx="4670">
                  <c:v>65.95</c:v>
                </c:pt>
                <c:pt idx="4671">
                  <c:v>452.05000000000018</c:v>
                </c:pt>
                <c:pt idx="4672">
                  <c:v>87.35</c:v>
                </c:pt>
                <c:pt idx="4673">
                  <c:v>96.65</c:v>
                </c:pt>
                <c:pt idx="4674">
                  <c:v>-668.75</c:v>
                </c:pt>
                <c:pt idx="4675">
                  <c:v>-663.3</c:v>
                </c:pt>
                <c:pt idx="4676">
                  <c:v>13.3</c:v>
                </c:pt>
                <c:pt idx="4677">
                  <c:v>3.7499999999999978</c:v>
                </c:pt>
                <c:pt idx="4678">
                  <c:v>90.700000000000017</c:v>
                </c:pt>
                <c:pt idx="4679">
                  <c:v>84.749999999999972</c:v>
                </c:pt>
                <c:pt idx="4680">
                  <c:v>-1345.0499999999997</c:v>
                </c:pt>
                <c:pt idx="4681">
                  <c:v>82.550000000000011</c:v>
                </c:pt>
                <c:pt idx="4682">
                  <c:v>91.549999999999983</c:v>
                </c:pt>
                <c:pt idx="4683">
                  <c:v>-1451.4499999999996</c:v>
                </c:pt>
                <c:pt idx="4684">
                  <c:v>-614.1</c:v>
                </c:pt>
                <c:pt idx="4685">
                  <c:v>-608.15</c:v>
                </c:pt>
                <c:pt idx="4686">
                  <c:v>3.9000000000000035</c:v>
                </c:pt>
                <c:pt idx="4687">
                  <c:v>-4.9999999999999991</c:v>
                </c:pt>
                <c:pt idx="4688">
                  <c:v>96.249999999999986</c:v>
                </c:pt>
                <c:pt idx="4689">
                  <c:v>89.750000000000014</c:v>
                </c:pt>
                <c:pt idx="4690">
                  <c:v>87.950000000000017</c:v>
                </c:pt>
                <c:pt idx="4691">
                  <c:v>96.65</c:v>
                </c:pt>
                <c:pt idx="4692">
                  <c:v>310.75000000000006</c:v>
                </c:pt>
                <c:pt idx="4693">
                  <c:v>-588.5</c:v>
                </c:pt>
                <c:pt idx="4694">
                  <c:v>-581.44999999999993</c:v>
                </c:pt>
                <c:pt idx="4695">
                  <c:v>-9425.3499999999985</c:v>
                </c:pt>
                <c:pt idx="4696">
                  <c:v>13.149999999999995</c:v>
                </c:pt>
                <c:pt idx="4697">
                  <c:v>5.0000000000000044</c:v>
                </c:pt>
                <c:pt idx="4698">
                  <c:v>65.25</c:v>
                </c:pt>
                <c:pt idx="4699">
                  <c:v>59.999999999999986</c:v>
                </c:pt>
                <c:pt idx="4700">
                  <c:v>83.399999999999977</c:v>
                </c:pt>
                <c:pt idx="4701">
                  <c:v>91.9</c:v>
                </c:pt>
                <c:pt idx="4702">
                  <c:v>-611.59999999999991</c:v>
                </c:pt>
                <c:pt idx="4703">
                  <c:v>-606.15000000000009</c:v>
                </c:pt>
                <c:pt idx="4704">
                  <c:v>17359.100000000002</c:v>
                </c:pt>
                <c:pt idx="4705">
                  <c:v>27.849999999999998</c:v>
                </c:pt>
                <c:pt idx="4706">
                  <c:v>20.700000000000006</c:v>
                </c:pt>
                <c:pt idx="4707">
                  <c:v>-1705.45</c:v>
                </c:pt>
                <c:pt idx="4708">
                  <c:v>-34.799999999999983</c:v>
                </c:pt>
                <c:pt idx="4709">
                  <c:v>-39.600000000000037</c:v>
                </c:pt>
                <c:pt idx="4710">
                  <c:v>98.249999999999986</c:v>
                </c:pt>
                <c:pt idx="4711">
                  <c:v>106.49999999999999</c:v>
                </c:pt>
                <c:pt idx="4712">
                  <c:v>-689.24999999999977</c:v>
                </c:pt>
                <c:pt idx="4713">
                  <c:v>-684.04999999999984</c:v>
                </c:pt>
                <c:pt idx="4714">
                  <c:v>23.9</c:v>
                </c:pt>
                <c:pt idx="4715">
                  <c:v>14.999999999999991</c:v>
                </c:pt>
                <c:pt idx="4716">
                  <c:v>1385</c:v>
                </c:pt>
                <c:pt idx="4717">
                  <c:v>20.599999999999994</c:v>
                </c:pt>
                <c:pt idx="4718">
                  <c:v>14.749999999999996</c:v>
                </c:pt>
                <c:pt idx="4719">
                  <c:v>-903.64999999999986</c:v>
                </c:pt>
                <c:pt idx="4720">
                  <c:v>82.749999999999986</c:v>
                </c:pt>
                <c:pt idx="4721">
                  <c:v>90.499999999999972</c:v>
                </c:pt>
                <c:pt idx="4722">
                  <c:v>-598.89999999999986</c:v>
                </c:pt>
                <c:pt idx="4723">
                  <c:v>-593.89999999999986</c:v>
                </c:pt>
                <c:pt idx="4724">
                  <c:v>13.249999999999995</c:v>
                </c:pt>
                <c:pt idx="4725">
                  <c:v>5.1000000000000041</c:v>
                </c:pt>
                <c:pt idx="4726">
                  <c:v>46.499999999999986</c:v>
                </c:pt>
                <c:pt idx="4727">
                  <c:v>40.949999999999996</c:v>
                </c:pt>
                <c:pt idx="4728">
                  <c:v>625.5</c:v>
                </c:pt>
                <c:pt idx="4729">
                  <c:v>77.100000000000009</c:v>
                </c:pt>
                <c:pt idx="4730">
                  <c:v>84.649999999999977</c:v>
                </c:pt>
                <c:pt idx="4731">
                  <c:v>-226.70000000000002</c:v>
                </c:pt>
                <c:pt idx="4732">
                  <c:v>-540.50000000000011</c:v>
                </c:pt>
                <c:pt idx="4733">
                  <c:v>-534.85000000000014</c:v>
                </c:pt>
                <c:pt idx="4734">
                  <c:v>1.7500000000000016</c:v>
                </c:pt>
                <c:pt idx="4735">
                  <c:v>-5.85</c:v>
                </c:pt>
                <c:pt idx="4736">
                  <c:v>71.300000000000011</c:v>
                </c:pt>
                <c:pt idx="4737">
                  <c:v>65.09999999999998</c:v>
                </c:pt>
                <c:pt idx="4738">
                  <c:v>82.949999999999989</c:v>
                </c:pt>
                <c:pt idx="4739">
                  <c:v>90.599999999999966</c:v>
                </c:pt>
                <c:pt idx="4740">
                  <c:v>-1627.6000000000004</c:v>
                </c:pt>
                <c:pt idx="4741">
                  <c:v>-527.65</c:v>
                </c:pt>
                <c:pt idx="4742">
                  <c:v>-520.85</c:v>
                </c:pt>
                <c:pt idx="4743">
                  <c:v>16224.5</c:v>
                </c:pt>
                <c:pt idx="4744">
                  <c:v>8.3999999999999968</c:v>
                </c:pt>
                <c:pt idx="4745">
                  <c:v>1.3000000000000012</c:v>
                </c:pt>
                <c:pt idx="4746">
                  <c:v>42.100000000000023</c:v>
                </c:pt>
                <c:pt idx="4747">
                  <c:v>36.849999999999959</c:v>
                </c:pt>
                <c:pt idx="4748">
                  <c:v>81.999999999999986</c:v>
                </c:pt>
                <c:pt idx="4749">
                  <c:v>89.45</c:v>
                </c:pt>
                <c:pt idx="4750">
                  <c:v>-552.85000000000014</c:v>
                </c:pt>
                <c:pt idx="4751">
                  <c:v>-547.14999999999986</c:v>
                </c:pt>
                <c:pt idx="4752">
                  <c:v>-9705.4</c:v>
                </c:pt>
                <c:pt idx="4753">
                  <c:v>35.950000000000003</c:v>
                </c:pt>
                <c:pt idx="4754">
                  <c:v>30.95</c:v>
                </c:pt>
                <c:pt idx="4755">
                  <c:v>1440.05</c:v>
                </c:pt>
                <c:pt idx="4756">
                  <c:v>-145.00000000000003</c:v>
                </c:pt>
                <c:pt idx="4757">
                  <c:v>-149.20000000000005</c:v>
                </c:pt>
                <c:pt idx="4758">
                  <c:v>102.25</c:v>
                </c:pt>
                <c:pt idx="4759">
                  <c:v>108.65</c:v>
                </c:pt>
                <c:pt idx="4760">
                  <c:v>-652.40000000000009</c:v>
                </c:pt>
                <c:pt idx="4761">
                  <c:v>-647.65</c:v>
                </c:pt>
                <c:pt idx="4762">
                  <c:v>31.600000000000005</c:v>
                </c:pt>
                <c:pt idx="4763">
                  <c:v>24.4</c:v>
                </c:pt>
                <c:pt idx="4764">
                  <c:v>-1432.3999999999999</c:v>
                </c:pt>
                <c:pt idx="4765">
                  <c:v>-74.249999999999972</c:v>
                </c:pt>
                <c:pt idx="4766">
                  <c:v>-79.600000000000023</c:v>
                </c:pt>
                <c:pt idx="4767">
                  <c:v>2298.1999999999998</c:v>
                </c:pt>
                <c:pt idx="4768">
                  <c:v>78.750000000000014</c:v>
                </c:pt>
                <c:pt idx="4769">
                  <c:v>84.3</c:v>
                </c:pt>
                <c:pt idx="4770">
                  <c:v>-517.30000000000018</c:v>
                </c:pt>
                <c:pt idx="4771">
                  <c:v>-513.30000000000007</c:v>
                </c:pt>
                <c:pt idx="4772">
                  <c:v>19.250000000000011</c:v>
                </c:pt>
                <c:pt idx="4773">
                  <c:v>13.150000000000006</c:v>
                </c:pt>
                <c:pt idx="4774">
                  <c:v>-32.399999999999984</c:v>
                </c:pt>
                <c:pt idx="4775">
                  <c:v>-36.949999999999996</c:v>
                </c:pt>
                <c:pt idx="4776">
                  <c:v>-978.19999999999993</c:v>
                </c:pt>
                <c:pt idx="4777">
                  <c:v>56.95</c:v>
                </c:pt>
                <c:pt idx="4778">
                  <c:v>61.349999999999994</c:v>
                </c:pt>
                <c:pt idx="4779">
                  <c:v>-532.45000000000005</c:v>
                </c:pt>
                <c:pt idx="4780">
                  <c:v>-368.95</c:v>
                </c:pt>
                <c:pt idx="4781">
                  <c:v>-365.2</c:v>
                </c:pt>
                <c:pt idx="4782">
                  <c:v>3.3499999999999974</c:v>
                </c:pt>
                <c:pt idx="4783">
                  <c:v>-1.4499999999999957</c:v>
                </c:pt>
                <c:pt idx="4784">
                  <c:v>14.500000000000002</c:v>
                </c:pt>
                <c:pt idx="4785">
                  <c:v>10.199999999999987</c:v>
                </c:pt>
                <c:pt idx="4786">
                  <c:v>63.3</c:v>
                </c:pt>
                <c:pt idx="4787">
                  <c:v>68.249999999999986</c:v>
                </c:pt>
                <c:pt idx="4788">
                  <c:v>-627.6</c:v>
                </c:pt>
                <c:pt idx="4789">
                  <c:v>-371.65</c:v>
                </c:pt>
                <c:pt idx="4790">
                  <c:v>-366.54999999999995</c:v>
                </c:pt>
                <c:pt idx="4791">
                  <c:v>-6341</c:v>
                </c:pt>
                <c:pt idx="4792">
                  <c:v>17.000000000000004</c:v>
                </c:pt>
                <c:pt idx="4793">
                  <c:v>13.300000000000011</c:v>
                </c:pt>
                <c:pt idx="4794">
                  <c:v>-75.450000000000017</c:v>
                </c:pt>
                <c:pt idx="4795">
                  <c:v>-78.899999999999991</c:v>
                </c:pt>
                <c:pt idx="4796">
                  <c:v>68.949999999999974</c:v>
                </c:pt>
                <c:pt idx="4797">
                  <c:v>73.199999999999974</c:v>
                </c:pt>
                <c:pt idx="4798">
                  <c:v>-413.40000000000003</c:v>
                </c:pt>
                <c:pt idx="4799">
                  <c:v>-409.6</c:v>
                </c:pt>
                <c:pt idx="4800">
                  <c:v>12620.55</c:v>
                </c:pt>
                <c:pt idx="4801">
                  <c:v>40.1</c:v>
                </c:pt>
                <c:pt idx="4802">
                  <c:v>37.950000000000003</c:v>
                </c:pt>
                <c:pt idx="4803">
                  <c:v>-2785.1</c:v>
                </c:pt>
                <c:pt idx="4804">
                  <c:v>-231.00000000000006</c:v>
                </c:pt>
                <c:pt idx="4805">
                  <c:v>-233.84999999999997</c:v>
                </c:pt>
                <c:pt idx="4806">
                  <c:v>89.6</c:v>
                </c:pt>
                <c:pt idx="4807">
                  <c:v>93.2</c:v>
                </c:pt>
                <c:pt idx="4808">
                  <c:v>-520.35</c:v>
                </c:pt>
                <c:pt idx="4809">
                  <c:v>-517.04999999999984</c:v>
                </c:pt>
                <c:pt idx="4810">
                  <c:v>35.35</c:v>
                </c:pt>
                <c:pt idx="4811">
                  <c:v>30.800000000000004</c:v>
                </c:pt>
                <c:pt idx="4812">
                  <c:v>2203.5500000000002</c:v>
                </c:pt>
                <c:pt idx="4813">
                  <c:v>-151.10000000000002</c:v>
                </c:pt>
                <c:pt idx="4814">
                  <c:v>-155.39999999999995</c:v>
                </c:pt>
                <c:pt idx="4815">
                  <c:v>-1522.6499999999999</c:v>
                </c:pt>
                <c:pt idx="4816">
                  <c:v>60.099999999999994</c:v>
                </c:pt>
                <c:pt idx="4817">
                  <c:v>62.449999999999982</c:v>
                </c:pt>
                <c:pt idx="4818">
                  <c:v>-344.45000000000005</c:v>
                </c:pt>
                <c:pt idx="4819">
                  <c:v>-342.09999999999991</c:v>
                </c:pt>
                <c:pt idx="4820">
                  <c:v>20.799999999999997</c:v>
                </c:pt>
                <c:pt idx="4821">
                  <c:v>17.850000000000009</c:v>
                </c:pt>
                <c:pt idx="4822">
                  <c:v>-112.35000000000007</c:v>
                </c:pt>
                <c:pt idx="4823">
                  <c:v>-115.24999999999999</c:v>
                </c:pt>
                <c:pt idx="4824">
                  <c:v>2943.4500000000003</c:v>
                </c:pt>
                <c:pt idx="4825">
                  <c:v>40.999999999999993</c:v>
                </c:pt>
                <c:pt idx="4826">
                  <c:v>42.7</c:v>
                </c:pt>
                <c:pt idx="4827">
                  <c:v>-821.19999999999993</c:v>
                </c:pt>
                <c:pt idx="4828">
                  <c:v>-237.3</c:v>
                </c:pt>
                <c:pt idx="4829">
                  <c:v>-235.29999999999998</c:v>
                </c:pt>
                <c:pt idx="4830">
                  <c:v>9.5500000000000025</c:v>
                </c:pt>
                <c:pt idx="4831">
                  <c:v>7.2500000000000009</c:v>
                </c:pt>
                <c:pt idx="4832">
                  <c:v>-57.65000000000002</c:v>
                </c:pt>
                <c:pt idx="4833">
                  <c:v>-60.14999999999997</c:v>
                </c:pt>
                <c:pt idx="4834">
                  <c:v>47.699999999999989</c:v>
                </c:pt>
                <c:pt idx="4835">
                  <c:v>50.149999999999984</c:v>
                </c:pt>
                <c:pt idx="4836">
                  <c:v>-189.04999999999993</c:v>
                </c:pt>
                <c:pt idx="4837">
                  <c:v>-241.75000000000003</c:v>
                </c:pt>
                <c:pt idx="4838">
                  <c:v>-238.19999999999996</c:v>
                </c:pt>
                <c:pt idx="4839">
                  <c:v>7822.8499999999995</c:v>
                </c:pt>
                <c:pt idx="4840">
                  <c:v>17.600000000000005</c:v>
                </c:pt>
                <c:pt idx="4841">
                  <c:v>15.849999999999998</c:v>
                </c:pt>
                <c:pt idx="4842">
                  <c:v>-101.15</c:v>
                </c:pt>
                <c:pt idx="4843">
                  <c:v>-103.05</c:v>
                </c:pt>
                <c:pt idx="4844">
                  <c:v>48.95</c:v>
                </c:pt>
                <c:pt idx="4845">
                  <c:v>51.249999999999993</c:v>
                </c:pt>
                <c:pt idx="4846">
                  <c:v>-276.90000000000003</c:v>
                </c:pt>
                <c:pt idx="4847">
                  <c:v>-274.59999999999997</c:v>
                </c:pt>
                <c:pt idx="4848">
                  <c:v>-5542.9500000000007</c:v>
                </c:pt>
                <c:pt idx="4849">
                  <c:v>47.100000000000009</c:v>
                </c:pt>
                <c:pt idx="4850">
                  <c:v>47.499999999999993</c:v>
                </c:pt>
                <c:pt idx="4851">
                  <c:v>2070.1</c:v>
                </c:pt>
                <c:pt idx="4852">
                  <c:v>-301.89999999999998</c:v>
                </c:pt>
                <c:pt idx="4853">
                  <c:v>-302.74999999999994</c:v>
                </c:pt>
                <c:pt idx="4854">
                  <c:v>71.599999999999994</c:v>
                </c:pt>
                <c:pt idx="4855">
                  <c:v>72.649999999999991</c:v>
                </c:pt>
                <c:pt idx="4856">
                  <c:v>-389.4</c:v>
                </c:pt>
                <c:pt idx="4857">
                  <c:v>-387.90000000000015</c:v>
                </c:pt>
                <c:pt idx="4858">
                  <c:v>41.900000000000006</c:v>
                </c:pt>
                <c:pt idx="4859">
                  <c:v>39.799999999999997</c:v>
                </c:pt>
                <c:pt idx="4860">
                  <c:v>-2388.6499999999996</c:v>
                </c:pt>
                <c:pt idx="4861">
                  <c:v>-228.5</c:v>
                </c:pt>
                <c:pt idx="4862">
                  <c:v>-230.75</c:v>
                </c:pt>
                <c:pt idx="4863">
                  <c:v>6226.1</c:v>
                </c:pt>
                <c:pt idx="4864">
                  <c:v>45.149999999999984</c:v>
                </c:pt>
                <c:pt idx="4865">
                  <c:v>45.29999999999999</c:v>
                </c:pt>
                <c:pt idx="4866">
                  <c:v>-247.4</c:v>
                </c:pt>
                <c:pt idx="4867">
                  <c:v>-246.95</c:v>
                </c:pt>
                <c:pt idx="4868">
                  <c:v>32.199999999999989</c:v>
                </c:pt>
                <c:pt idx="4869">
                  <c:v>31.5</c:v>
                </c:pt>
                <c:pt idx="4870">
                  <c:v>-188.4</c:v>
                </c:pt>
                <c:pt idx="4871">
                  <c:v>-189.4499999999999</c:v>
                </c:pt>
                <c:pt idx="4872">
                  <c:v>-1954.6499999999999</c:v>
                </c:pt>
                <c:pt idx="4873">
                  <c:v>21.04999999999999</c:v>
                </c:pt>
                <c:pt idx="4874">
                  <c:v>20.25</c:v>
                </c:pt>
                <c:pt idx="4875">
                  <c:v>332.5</c:v>
                </c:pt>
                <c:pt idx="4876">
                  <c:v>-106.89999999999998</c:v>
                </c:pt>
                <c:pt idx="4877">
                  <c:v>-107.3</c:v>
                </c:pt>
                <c:pt idx="4878">
                  <c:v>21.8</c:v>
                </c:pt>
                <c:pt idx="4879">
                  <c:v>22.349999999999994</c:v>
                </c:pt>
                <c:pt idx="4880">
                  <c:v>-143.9</c:v>
                </c:pt>
                <c:pt idx="4881">
                  <c:v>-144</c:v>
                </c:pt>
                <c:pt idx="4882">
                  <c:v>28.049999999999997</c:v>
                </c:pt>
                <c:pt idx="4883">
                  <c:v>27.79999999999999</c:v>
                </c:pt>
                <c:pt idx="4884">
                  <c:v>-792.44999999999982</c:v>
                </c:pt>
                <c:pt idx="4885">
                  <c:v>-113.35</c:v>
                </c:pt>
                <c:pt idx="4886">
                  <c:v>-112.09999999999995</c:v>
                </c:pt>
                <c:pt idx="4887">
                  <c:v>-2835.1</c:v>
                </c:pt>
                <c:pt idx="4888">
                  <c:v>28.400000000000002</c:v>
                </c:pt>
                <c:pt idx="4889">
                  <c:v>29.45</c:v>
                </c:pt>
                <c:pt idx="4890">
                  <c:v>-191.10000000000005</c:v>
                </c:pt>
                <c:pt idx="4891">
                  <c:v>-190.75000000000003</c:v>
                </c:pt>
                <c:pt idx="4892">
                  <c:v>31.349999999999987</c:v>
                </c:pt>
                <c:pt idx="4893">
                  <c:v>30.750000000000004</c:v>
                </c:pt>
                <c:pt idx="4894">
                  <c:v>-145.69999999999996</c:v>
                </c:pt>
                <c:pt idx="4895">
                  <c:v>-145.50000000000003</c:v>
                </c:pt>
                <c:pt idx="4896">
                  <c:v>5238.8500000000004</c:v>
                </c:pt>
                <c:pt idx="4897">
                  <c:v>47.100000000000009</c:v>
                </c:pt>
                <c:pt idx="4898">
                  <c:v>49.050000000000011</c:v>
                </c:pt>
                <c:pt idx="4899">
                  <c:v>-2844.7</c:v>
                </c:pt>
                <c:pt idx="4900">
                  <c:v>-299.49999999999994</c:v>
                </c:pt>
                <c:pt idx="4901">
                  <c:v>-298.60000000000002</c:v>
                </c:pt>
                <c:pt idx="4902">
                  <c:v>44.2</c:v>
                </c:pt>
                <c:pt idx="4903">
                  <c:v>43.399999999999991</c:v>
                </c:pt>
                <c:pt idx="4904">
                  <c:v>-232.15000000000003</c:v>
                </c:pt>
                <c:pt idx="4905">
                  <c:v>-232.60000000000005</c:v>
                </c:pt>
                <c:pt idx="4906">
                  <c:v>41.699999999999996</c:v>
                </c:pt>
                <c:pt idx="4907">
                  <c:v>41.800000000000004</c:v>
                </c:pt>
                <c:pt idx="4908">
                  <c:v>2127.85</c:v>
                </c:pt>
                <c:pt idx="4909">
                  <c:v>-238.40000000000003</c:v>
                </c:pt>
                <c:pt idx="4910">
                  <c:v>-238.89999999999992</c:v>
                </c:pt>
                <c:pt idx="4911">
                  <c:v>-3269.1499999999996</c:v>
                </c:pt>
                <c:pt idx="4912">
                  <c:v>24.8</c:v>
                </c:pt>
                <c:pt idx="4913">
                  <c:v>23.2</c:v>
                </c:pt>
                <c:pt idx="4914">
                  <c:v>-114.04999999999998</c:v>
                </c:pt>
                <c:pt idx="4915">
                  <c:v>-115.00000000000001</c:v>
                </c:pt>
                <c:pt idx="4916">
                  <c:v>32.500000000000014</c:v>
                </c:pt>
                <c:pt idx="4917">
                  <c:v>33.699999999999989</c:v>
                </c:pt>
                <c:pt idx="4918">
                  <c:v>-212.2</c:v>
                </c:pt>
                <c:pt idx="4919">
                  <c:v>-211.74999999999997</c:v>
                </c:pt>
                <c:pt idx="4920">
                  <c:v>5672.5000000000009</c:v>
                </c:pt>
                <c:pt idx="4921">
                  <c:v>7.9500000000000037</c:v>
                </c:pt>
                <c:pt idx="4922">
                  <c:v>6.1499999999999968</c:v>
                </c:pt>
                <c:pt idx="4923">
                  <c:v>-508.05000000000007</c:v>
                </c:pt>
                <c:pt idx="4924">
                  <c:v>-54.450000000000017</c:v>
                </c:pt>
                <c:pt idx="4925">
                  <c:v>-56.400000000000006</c:v>
                </c:pt>
                <c:pt idx="4926">
                  <c:v>32.25</c:v>
                </c:pt>
                <c:pt idx="4927">
                  <c:v>33.799999999999983</c:v>
                </c:pt>
                <c:pt idx="4928">
                  <c:v>-181.30000000000004</c:v>
                </c:pt>
                <c:pt idx="4929">
                  <c:v>-179.75</c:v>
                </c:pt>
                <c:pt idx="4930">
                  <c:v>14.45</c:v>
                </c:pt>
                <c:pt idx="4931">
                  <c:v>13.050000000000002</c:v>
                </c:pt>
                <c:pt idx="4932">
                  <c:v>370.5</c:v>
                </c:pt>
                <c:pt idx="4933">
                  <c:v>-50.050000000000018</c:v>
                </c:pt>
                <c:pt idx="4934">
                  <c:v>-50.649999999999991</c:v>
                </c:pt>
                <c:pt idx="4935">
                  <c:v>19.45000000000001</c:v>
                </c:pt>
                <c:pt idx="4936">
                  <c:v>20.799999999999994</c:v>
                </c:pt>
                <c:pt idx="4937">
                  <c:v>-151.10000000000002</c:v>
                </c:pt>
                <c:pt idx="4938">
                  <c:v>-150.90000000000003</c:v>
                </c:pt>
                <c:pt idx="4939">
                  <c:v>20.9</c:v>
                </c:pt>
                <c:pt idx="4940">
                  <c:v>19.650000000000002</c:v>
                </c:pt>
                <c:pt idx="4941">
                  <c:v>-58.499999999999993</c:v>
                </c:pt>
                <c:pt idx="4942">
                  <c:v>-58.099999999999994</c:v>
                </c:pt>
                <c:pt idx="4943">
                  <c:v>27.249999999999996</c:v>
                </c:pt>
                <c:pt idx="4944">
                  <c:v>-289.69999999999987</c:v>
                </c:pt>
                <c:pt idx="4945">
                  <c:v>53.4</c:v>
                </c:pt>
                <c:pt idx="4946">
                  <c:v>-132.65000000000003</c:v>
                </c:pt>
                <c:pt idx="4947">
                  <c:v>14.05</c:v>
                </c:pt>
                <c:pt idx="4948">
                  <c:v>-280.65000000000003</c:v>
                </c:pt>
                <c:pt idx="4949">
                  <c:v>66.3</c:v>
                </c:pt>
                <c:pt idx="4950">
                  <c:v>-69.600000000000023</c:v>
                </c:pt>
                <c:pt idx="4951">
                  <c:v>-67.549999999999955</c:v>
                </c:pt>
                <c:pt idx="4952">
                  <c:v>0.29999999999999472</c:v>
                </c:pt>
                <c:pt idx="4953">
                  <c:v>1.0500000000000009</c:v>
                </c:pt>
                <c:pt idx="4954">
                  <c:v>-133.14999999999995</c:v>
                </c:pt>
                <c:pt idx="4955">
                  <c:v>-135.79999999999995</c:v>
                </c:pt>
                <c:pt idx="4956">
                  <c:v>39.949999999999996</c:v>
                </c:pt>
                <c:pt idx="4957">
                  <c:v>39.250000000000007</c:v>
                </c:pt>
                <c:pt idx="4958">
                  <c:v>-75.25</c:v>
                </c:pt>
                <c:pt idx="4959">
                  <c:v>-72.200000000000045</c:v>
                </c:pt>
                <c:pt idx="4960">
                  <c:v>-5.850000000000005</c:v>
                </c:pt>
                <c:pt idx="4961">
                  <c:v>-5.1999999999999993</c:v>
                </c:pt>
                <c:pt idx="4962">
                  <c:v>-127.80000000000004</c:v>
                </c:pt>
                <c:pt idx="4963">
                  <c:v>-131.24999999999994</c:v>
                </c:pt>
                <c:pt idx="4964">
                  <c:v>45.8</c:v>
                </c:pt>
                <c:pt idx="4965">
                  <c:v>45.25</c:v>
                </c:pt>
                <c:pt idx="4966">
                  <c:v>-80.349999999999966</c:v>
                </c:pt>
                <c:pt idx="4967">
                  <c:v>-76.499999999999972</c:v>
                </c:pt>
                <c:pt idx="4968">
                  <c:v>-11.45</c:v>
                </c:pt>
                <c:pt idx="4969">
                  <c:v>-10.949999999999998</c:v>
                </c:pt>
                <c:pt idx="4970">
                  <c:v>-122.84999999999995</c:v>
                </c:pt>
                <c:pt idx="4971">
                  <c:v>-126.70000000000003</c:v>
                </c:pt>
                <c:pt idx="4972">
                  <c:v>51.449999999999996</c:v>
                </c:pt>
                <c:pt idx="4973">
                  <c:v>50.900000000000013</c:v>
                </c:pt>
                <c:pt idx="4974">
                  <c:v>-86.799999999999983</c:v>
                </c:pt>
                <c:pt idx="4975">
                  <c:v>-82.249999999999957</c:v>
                </c:pt>
                <c:pt idx="4976">
                  <c:v>-16.550000000000004</c:v>
                </c:pt>
                <c:pt idx="4977">
                  <c:v>-16.200000000000003</c:v>
                </c:pt>
                <c:pt idx="4978">
                  <c:v>-113.25000000000004</c:v>
                </c:pt>
                <c:pt idx="4979">
                  <c:v>-118.15000000000002</c:v>
                </c:pt>
                <c:pt idx="4980">
                  <c:v>56.05</c:v>
                </c:pt>
                <c:pt idx="4981">
                  <c:v>55.750000000000007</c:v>
                </c:pt>
                <c:pt idx="4982">
                  <c:v>-96.350000000000023</c:v>
                </c:pt>
                <c:pt idx="4983">
                  <c:v>-91.25</c:v>
                </c:pt>
                <c:pt idx="4984">
                  <c:v>-20.75</c:v>
                </c:pt>
                <c:pt idx="4985">
                  <c:v>-20.650000000000002</c:v>
                </c:pt>
                <c:pt idx="4986">
                  <c:v>-103.34999999999998</c:v>
                </c:pt>
                <c:pt idx="4987">
                  <c:v>-108.69999999999995</c:v>
                </c:pt>
                <c:pt idx="4988">
                  <c:v>59.699999999999996</c:v>
                </c:pt>
                <c:pt idx="4989">
                  <c:v>59.699999999999996</c:v>
                </c:pt>
                <c:pt idx="4990">
                  <c:v>-106.55000000000001</c:v>
                </c:pt>
                <c:pt idx="4991">
                  <c:v>-100.85000000000004</c:v>
                </c:pt>
                <c:pt idx="4992">
                  <c:v>-48.1</c:v>
                </c:pt>
                <c:pt idx="4993">
                  <c:v>-192.74999999999997</c:v>
                </c:pt>
                <c:pt idx="4994">
                  <c:v>123.94999999999996</c:v>
                </c:pt>
                <c:pt idx="4995">
                  <c:v>-216.35000000000005</c:v>
                </c:pt>
                <c:pt idx="4996">
                  <c:v>-52.350000000000009</c:v>
                </c:pt>
                <c:pt idx="4997">
                  <c:v>-209.64999999999998</c:v>
                </c:pt>
                <c:pt idx="4998">
                  <c:v>130.15000000000003</c:v>
                </c:pt>
                <c:pt idx="4999">
                  <c:v>-111.35000000000004</c:v>
                </c:pt>
                <c:pt idx="5000">
                  <c:v>-105.05000000000004</c:v>
                </c:pt>
                <c:pt idx="5001">
                  <c:v>-27.6</c:v>
                </c:pt>
                <c:pt idx="5002">
                  <c:v>-27.85</c:v>
                </c:pt>
                <c:pt idx="5003">
                  <c:v>-88.549999999999955</c:v>
                </c:pt>
                <c:pt idx="5004">
                  <c:v>-94.8</c:v>
                </c:pt>
                <c:pt idx="5005">
                  <c:v>65.000000000000014</c:v>
                </c:pt>
                <c:pt idx="5006">
                  <c:v>65.3</c:v>
                </c:pt>
                <c:pt idx="5007">
                  <c:v>-120.95</c:v>
                </c:pt>
                <c:pt idx="5008">
                  <c:v>-114.55000000000001</c:v>
                </c:pt>
                <c:pt idx="5009">
                  <c:v>484.34999999999997</c:v>
                </c:pt>
                <c:pt idx="5010">
                  <c:v>-27.6</c:v>
                </c:pt>
                <c:pt idx="5011">
                  <c:v>-28.150000000000002</c:v>
                </c:pt>
                <c:pt idx="5012">
                  <c:v>-76.249999999999972</c:v>
                </c:pt>
                <c:pt idx="5013">
                  <c:v>-82.45</c:v>
                </c:pt>
                <c:pt idx="5014">
                  <c:v>63.950000000000017</c:v>
                </c:pt>
                <c:pt idx="5015">
                  <c:v>64.55</c:v>
                </c:pt>
                <c:pt idx="5016">
                  <c:v>-129.54999999999995</c:v>
                </c:pt>
                <c:pt idx="5017">
                  <c:v>-123.25000000000001</c:v>
                </c:pt>
                <c:pt idx="5018">
                  <c:v>-165.49999999999997</c:v>
                </c:pt>
                <c:pt idx="5019">
                  <c:v>-26.75</c:v>
                </c:pt>
                <c:pt idx="5020">
                  <c:v>-27.5</c:v>
                </c:pt>
                <c:pt idx="5021">
                  <c:v>1936.1999999999994</c:v>
                </c:pt>
                <c:pt idx="5022">
                  <c:v>-66.100000000000009</c:v>
                </c:pt>
                <c:pt idx="5023">
                  <c:v>-72.550000000000026</c:v>
                </c:pt>
                <c:pt idx="5024">
                  <c:v>64.449999999999989</c:v>
                </c:pt>
                <c:pt idx="5025">
                  <c:v>65.3</c:v>
                </c:pt>
                <c:pt idx="5026">
                  <c:v>-139.75</c:v>
                </c:pt>
                <c:pt idx="5027">
                  <c:v>-133.29999999999998</c:v>
                </c:pt>
                <c:pt idx="5028">
                  <c:v>-27.599999999999998</c:v>
                </c:pt>
                <c:pt idx="5029">
                  <c:v>-28.349999999999998</c:v>
                </c:pt>
                <c:pt idx="5030">
                  <c:v>-1082.5999999999999</c:v>
                </c:pt>
                <c:pt idx="5031">
                  <c:v>-73.450000000000017</c:v>
                </c:pt>
                <c:pt idx="5032">
                  <c:v>-80.3</c:v>
                </c:pt>
                <c:pt idx="5033">
                  <c:v>-1520.85</c:v>
                </c:pt>
                <c:pt idx="5034">
                  <c:v>69.699999999999989</c:v>
                </c:pt>
                <c:pt idx="5035">
                  <c:v>70.499999999999986</c:v>
                </c:pt>
                <c:pt idx="5036">
                  <c:v>-159.69999999999996</c:v>
                </c:pt>
                <c:pt idx="5037">
                  <c:v>-152.74999999999997</c:v>
                </c:pt>
                <c:pt idx="5038">
                  <c:v>-25.9</c:v>
                </c:pt>
                <c:pt idx="5039">
                  <c:v>-26.449999999999996</c:v>
                </c:pt>
                <c:pt idx="5040">
                  <c:v>-109.59999999999994</c:v>
                </c:pt>
                <c:pt idx="5041">
                  <c:v>-116.54999999999997</c:v>
                </c:pt>
                <c:pt idx="5042">
                  <c:v>541.19999999999993</c:v>
                </c:pt>
                <c:pt idx="5043">
                  <c:v>68.699999999999989</c:v>
                </c:pt>
                <c:pt idx="5044">
                  <c:v>68.449999999999989</c:v>
                </c:pt>
                <c:pt idx="5045">
                  <c:v>-2735.4500000000003</c:v>
                </c:pt>
                <c:pt idx="5046">
                  <c:v>-115.10000000000002</c:v>
                </c:pt>
                <c:pt idx="5047">
                  <c:v>-108.79999999999998</c:v>
                </c:pt>
                <c:pt idx="5048">
                  <c:v>-27.549999999999997</c:v>
                </c:pt>
                <c:pt idx="5049">
                  <c:v>-27.749999999999996</c:v>
                </c:pt>
                <c:pt idx="5050">
                  <c:v>-89.6</c:v>
                </c:pt>
                <c:pt idx="5051">
                  <c:v>-95.899999999999963</c:v>
                </c:pt>
                <c:pt idx="5052">
                  <c:v>61.79999999999999</c:v>
                </c:pt>
                <c:pt idx="5053">
                  <c:v>61.999999999999986</c:v>
                </c:pt>
                <c:pt idx="5054">
                  <c:v>3512.5</c:v>
                </c:pt>
                <c:pt idx="5055">
                  <c:v>-105.84999999999998</c:v>
                </c:pt>
                <c:pt idx="5056">
                  <c:v>-99.450000000000017</c:v>
                </c:pt>
                <c:pt idx="5057">
                  <c:v>-118.44999999999999</c:v>
                </c:pt>
                <c:pt idx="5058">
                  <c:v>-28.249999999999996</c:v>
                </c:pt>
                <c:pt idx="5059">
                  <c:v>-28.349999999999998</c:v>
                </c:pt>
                <c:pt idx="5060">
                  <c:v>-88.250000000000028</c:v>
                </c:pt>
                <c:pt idx="5061">
                  <c:v>-94.5</c:v>
                </c:pt>
                <c:pt idx="5062">
                  <c:v>62.349999999999994</c:v>
                </c:pt>
                <c:pt idx="5063">
                  <c:v>62.399999999999984</c:v>
                </c:pt>
                <c:pt idx="5064">
                  <c:v>-105.89999999999996</c:v>
                </c:pt>
                <c:pt idx="5065">
                  <c:v>-99.65000000000002</c:v>
                </c:pt>
                <c:pt idx="5066">
                  <c:v>402.5</c:v>
                </c:pt>
                <c:pt idx="5067">
                  <c:v>-26.999999999999996</c:v>
                </c:pt>
                <c:pt idx="5068">
                  <c:v>-27.149999999999995</c:v>
                </c:pt>
                <c:pt idx="5069">
                  <c:v>-1192.45</c:v>
                </c:pt>
                <c:pt idx="5070">
                  <c:v>-83.85</c:v>
                </c:pt>
                <c:pt idx="5071">
                  <c:v>-90.349999999999966</c:v>
                </c:pt>
                <c:pt idx="5072">
                  <c:v>63.250000000000007</c:v>
                </c:pt>
                <c:pt idx="5073">
                  <c:v>63.55</c:v>
                </c:pt>
                <c:pt idx="5074">
                  <c:v>-117.3</c:v>
                </c:pt>
                <c:pt idx="5075">
                  <c:v>-110.89999999999999</c:v>
                </c:pt>
                <c:pt idx="5076">
                  <c:v>-27.3</c:v>
                </c:pt>
                <c:pt idx="5077">
                  <c:v>-27.349999999999994</c:v>
                </c:pt>
                <c:pt idx="5078">
                  <c:v>1969.6499999999996</c:v>
                </c:pt>
                <c:pt idx="5079">
                  <c:v>-103.40000000000005</c:v>
                </c:pt>
                <c:pt idx="5080">
                  <c:v>-110.90000000000003</c:v>
                </c:pt>
                <c:pt idx="5081">
                  <c:v>409.15</c:v>
                </c:pt>
                <c:pt idx="5082">
                  <c:v>77.599999999999994</c:v>
                </c:pt>
                <c:pt idx="5083">
                  <c:v>78</c:v>
                </c:pt>
                <c:pt idx="5084">
                  <c:v>-169.80000000000004</c:v>
                </c:pt>
                <c:pt idx="5085">
                  <c:v>-162.44999999999996</c:v>
                </c:pt>
                <c:pt idx="5086">
                  <c:v>-25</c:v>
                </c:pt>
                <c:pt idx="5087">
                  <c:v>-25</c:v>
                </c:pt>
                <c:pt idx="5088">
                  <c:v>-157.30000000000004</c:v>
                </c:pt>
                <c:pt idx="5089">
                  <c:v>-164.7</c:v>
                </c:pt>
                <c:pt idx="5090">
                  <c:v>-1604.7000000000003</c:v>
                </c:pt>
                <c:pt idx="5091">
                  <c:v>76.75</c:v>
                </c:pt>
                <c:pt idx="5092">
                  <c:v>76</c:v>
                </c:pt>
                <c:pt idx="5093">
                  <c:v>4947.1999999999989</c:v>
                </c:pt>
                <c:pt idx="5094">
                  <c:v>-122.35</c:v>
                </c:pt>
                <c:pt idx="5095">
                  <c:v>-115.44999999999999</c:v>
                </c:pt>
                <c:pt idx="5096">
                  <c:v>-27.249999999999996</c:v>
                </c:pt>
                <c:pt idx="5097">
                  <c:v>-27.099999999999994</c:v>
                </c:pt>
                <c:pt idx="5098">
                  <c:v>-126.94999999999996</c:v>
                </c:pt>
                <c:pt idx="5099">
                  <c:v>-133.70000000000005</c:v>
                </c:pt>
                <c:pt idx="5100">
                  <c:v>67.499999999999986</c:v>
                </c:pt>
                <c:pt idx="5101">
                  <c:v>67.049999999999983</c:v>
                </c:pt>
                <c:pt idx="5102">
                  <c:v>-3119.0499999999993</c:v>
                </c:pt>
                <c:pt idx="5103">
                  <c:v>-102.15</c:v>
                </c:pt>
                <c:pt idx="5104">
                  <c:v>-95.800000000000011</c:v>
                </c:pt>
                <c:pt idx="5105">
                  <c:v>585.15</c:v>
                </c:pt>
                <c:pt idx="5106">
                  <c:v>-28.699999999999996</c:v>
                </c:pt>
                <c:pt idx="5107">
                  <c:v>-28.749999999999996</c:v>
                </c:pt>
                <c:pt idx="5108">
                  <c:v>-91.9</c:v>
                </c:pt>
                <c:pt idx="5109">
                  <c:v>-98.249999999999986</c:v>
                </c:pt>
                <c:pt idx="5110">
                  <c:v>62.799999999999969</c:v>
                </c:pt>
                <c:pt idx="5111">
                  <c:v>62.899999999999977</c:v>
                </c:pt>
                <c:pt idx="5112">
                  <c:v>-99.85</c:v>
                </c:pt>
                <c:pt idx="5113">
                  <c:v>-93.550000000000026</c:v>
                </c:pt>
                <c:pt idx="5114">
                  <c:v>-134.65000000000003</c:v>
                </c:pt>
                <c:pt idx="5115">
                  <c:v>-28.249999999999996</c:v>
                </c:pt>
                <c:pt idx="5116">
                  <c:v>-28.299999999999997</c:v>
                </c:pt>
                <c:pt idx="5117">
                  <c:v>1524.7</c:v>
                </c:pt>
                <c:pt idx="5118">
                  <c:v>-94.350000000000023</c:v>
                </c:pt>
                <c:pt idx="5119">
                  <c:v>-101.09999999999997</c:v>
                </c:pt>
                <c:pt idx="5120">
                  <c:v>66.45</c:v>
                </c:pt>
                <c:pt idx="5121">
                  <c:v>66.599999999999994</c:v>
                </c:pt>
                <c:pt idx="5122">
                  <c:v>-119.84999999999997</c:v>
                </c:pt>
                <c:pt idx="5123">
                  <c:v>-113.15000000000002</c:v>
                </c:pt>
                <c:pt idx="5124">
                  <c:v>-28.049999999999997</c:v>
                </c:pt>
                <c:pt idx="5125">
                  <c:v>-28.149999999999995</c:v>
                </c:pt>
                <c:pt idx="5126">
                  <c:v>-539.14999999999986</c:v>
                </c:pt>
                <c:pt idx="5127">
                  <c:v>-109.3</c:v>
                </c:pt>
                <c:pt idx="5128">
                  <c:v>-116.39999999999996</c:v>
                </c:pt>
                <c:pt idx="5129">
                  <c:v>-1619.8000000000004</c:v>
                </c:pt>
                <c:pt idx="5130">
                  <c:v>72.449999999999989</c:v>
                </c:pt>
                <c:pt idx="5131">
                  <c:v>72.449999999999989</c:v>
                </c:pt>
                <c:pt idx="5132">
                  <c:v>-134.44999999999999</c:v>
                </c:pt>
                <c:pt idx="5133">
                  <c:v>-127.45000000000002</c:v>
                </c:pt>
                <c:pt idx="5134">
                  <c:v>-25.9</c:v>
                </c:pt>
                <c:pt idx="5135">
                  <c:v>-25.7</c:v>
                </c:pt>
                <c:pt idx="5136">
                  <c:v>-150.80000000000001</c:v>
                </c:pt>
                <c:pt idx="5137">
                  <c:v>-157.79999999999993</c:v>
                </c:pt>
                <c:pt idx="5138">
                  <c:v>622.65</c:v>
                </c:pt>
                <c:pt idx="5139">
                  <c:v>70.899999999999977</c:v>
                </c:pt>
                <c:pt idx="5140">
                  <c:v>69.649999999999991</c:v>
                </c:pt>
                <c:pt idx="5141">
                  <c:v>-2660.5499999999997</c:v>
                </c:pt>
                <c:pt idx="5142">
                  <c:v>-88.500000000000014</c:v>
                </c:pt>
                <c:pt idx="5143">
                  <c:v>-82.000000000000028</c:v>
                </c:pt>
                <c:pt idx="5144">
                  <c:v>-27.799999999999997</c:v>
                </c:pt>
                <c:pt idx="5145">
                  <c:v>-27.299999999999997</c:v>
                </c:pt>
                <c:pt idx="5146">
                  <c:v>-125.85000000000001</c:v>
                </c:pt>
                <c:pt idx="5147">
                  <c:v>-132.19999999999996</c:v>
                </c:pt>
                <c:pt idx="5148">
                  <c:v>63.45</c:v>
                </c:pt>
                <c:pt idx="5149">
                  <c:v>62.749999999999993</c:v>
                </c:pt>
                <c:pt idx="5150">
                  <c:v>3182.5499999999997</c:v>
                </c:pt>
                <c:pt idx="5151">
                  <c:v>-78.549999999999983</c:v>
                </c:pt>
                <c:pt idx="5152">
                  <c:v>-72.15000000000002</c:v>
                </c:pt>
                <c:pt idx="5153">
                  <c:v>-138.34999999999997</c:v>
                </c:pt>
                <c:pt idx="5154">
                  <c:v>-28.65</c:v>
                </c:pt>
                <c:pt idx="5155">
                  <c:v>-27.999999999999996</c:v>
                </c:pt>
                <c:pt idx="5156">
                  <c:v>-120.89999999999996</c:v>
                </c:pt>
                <c:pt idx="5157">
                  <c:v>-127.25</c:v>
                </c:pt>
                <c:pt idx="5158">
                  <c:v>63.399999999999991</c:v>
                </c:pt>
                <c:pt idx="5159">
                  <c:v>62.749999999999993</c:v>
                </c:pt>
                <c:pt idx="5160">
                  <c:v>-78.399999999999977</c:v>
                </c:pt>
                <c:pt idx="5161">
                  <c:v>-72.149999999999977</c:v>
                </c:pt>
                <c:pt idx="5162">
                  <c:v>524.19999999999993</c:v>
                </c:pt>
                <c:pt idx="5163">
                  <c:v>-27.099999999999994</c:v>
                </c:pt>
                <c:pt idx="5164">
                  <c:v>-26.549999999999994</c:v>
                </c:pt>
                <c:pt idx="5165">
                  <c:v>-644.79999999999973</c:v>
                </c:pt>
                <c:pt idx="5166">
                  <c:v>-113.35</c:v>
                </c:pt>
                <c:pt idx="5167">
                  <c:v>-119.70000000000003</c:v>
                </c:pt>
                <c:pt idx="5168">
                  <c:v>61.600000000000009</c:v>
                </c:pt>
                <c:pt idx="5169">
                  <c:v>60.999999999999986</c:v>
                </c:pt>
                <c:pt idx="5170">
                  <c:v>-74.149999999999977</c:v>
                </c:pt>
                <c:pt idx="5171">
                  <c:v>-67.95</c:v>
                </c:pt>
                <c:pt idx="5172">
                  <c:v>-27.649999999999995</c:v>
                </c:pt>
                <c:pt idx="5173">
                  <c:v>-26.849999999999994</c:v>
                </c:pt>
                <c:pt idx="5174">
                  <c:v>1376.5000000000002</c:v>
                </c:pt>
                <c:pt idx="5175">
                  <c:v>-126.44999999999999</c:v>
                </c:pt>
                <c:pt idx="5176">
                  <c:v>-133.30000000000001</c:v>
                </c:pt>
                <c:pt idx="5177">
                  <c:v>518.24999999999989</c:v>
                </c:pt>
                <c:pt idx="5178">
                  <c:v>69.100000000000009</c:v>
                </c:pt>
                <c:pt idx="5179">
                  <c:v>68.250000000000014</c:v>
                </c:pt>
                <c:pt idx="5180">
                  <c:v>-91.600000000000037</c:v>
                </c:pt>
                <c:pt idx="5181">
                  <c:v>-84.900000000000034</c:v>
                </c:pt>
                <c:pt idx="5182">
                  <c:v>-25.35</c:v>
                </c:pt>
                <c:pt idx="5183">
                  <c:v>-24.2</c:v>
                </c:pt>
                <c:pt idx="5184">
                  <c:v>-170.44999999999996</c:v>
                </c:pt>
                <c:pt idx="5185">
                  <c:v>-176.99999999999997</c:v>
                </c:pt>
                <c:pt idx="5186">
                  <c:v>-1837.1999999999996</c:v>
                </c:pt>
                <c:pt idx="5187">
                  <c:v>66.650000000000006</c:v>
                </c:pt>
                <c:pt idx="5188">
                  <c:v>64.950000000000017</c:v>
                </c:pt>
                <c:pt idx="5189">
                  <c:v>2892.4499999999994</c:v>
                </c:pt>
                <c:pt idx="5190">
                  <c:v>-66.550000000000026</c:v>
                </c:pt>
                <c:pt idx="5191">
                  <c:v>-60.25</c:v>
                </c:pt>
                <c:pt idx="5192">
                  <c:v>-25.3</c:v>
                </c:pt>
                <c:pt idx="5193">
                  <c:v>-23.95</c:v>
                </c:pt>
                <c:pt idx="5194">
                  <c:v>-164.60000000000002</c:v>
                </c:pt>
                <c:pt idx="5195">
                  <c:v>-170.8</c:v>
                </c:pt>
                <c:pt idx="5196">
                  <c:v>63.049999999999983</c:v>
                </c:pt>
                <c:pt idx="5197">
                  <c:v>61.699999999999996</c:v>
                </c:pt>
                <c:pt idx="5198">
                  <c:v>-1733.8</c:v>
                </c:pt>
                <c:pt idx="5199">
                  <c:v>-57.54999999999999</c:v>
                </c:pt>
                <c:pt idx="5200">
                  <c:v>-51.150000000000027</c:v>
                </c:pt>
                <c:pt idx="5201">
                  <c:v>552.15</c:v>
                </c:pt>
                <c:pt idx="5202">
                  <c:v>-26.849999999999994</c:v>
                </c:pt>
                <c:pt idx="5203">
                  <c:v>-25.449999999999996</c:v>
                </c:pt>
                <c:pt idx="5204">
                  <c:v>-155.64999999999998</c:v>
                </c:pt>
                <c:pt idx="5205">
                  <c:v>-161.79999999999995</c:v>
                </c:pt>
                <c:pt idx="5206">
                  <c:v>64.299999999999983</c:v>
                </c:pt>
                <c:pt idx="5207">
                  <c:v>63.050000000000004</c:v>
                </c:pt>
                <c:pt idx="5208">
                  <c:v>-62.700000000000024</c:v>
                </c:pt>
                <c:pt idx="5209">
                  <c:v>-56.699999999999974</c:v>
                </c:pt>
                <c:pt idx="5210">
                  <c:v>-217</c:v>
                </c:pt>
                <c:pt idx="5211">
                  <c:v>-24.349999999999998</c:v>
                </c:pt>
                <c:pt idx="5212">
                  <c:v>-23.2</c:v>
                </c:pt>
                <c:pt idx="5213">
                  <c:v>2057.65</c:v>
                </c:pt>
                <c:pt idx="5214">
                  <c:v>-141.04999999999998</c:v>
                </c:pt>
                <c:pt idx="5215">
                  <c:v>-147.5</c:v>
                </c:pt>
                <c:pt idx="5216">
                  <c:v>64.300000000000026</c:v>
                </c:pt>
                <c:pt idx="5217">
                  <c:v>63.349999999999994</c:v>
                </c:pt>
                <c:pt idx="5218">
                  <c:v>-66.600000000000037</c:v>
                </c:pt>
                <c:pt idx="5219">
                  <c:v>-60.299999999999976</c:v>
                </c:pt>
                <c:pt idx="5220">
                  <c:v>-26.299999999999994</c:v>
                </c:pt>
                <c:pt idx="5221">
                  <c:v>-25.3</c:v>
                </c:pt>
                <c:pt idx="5222">
                  <c:v>-332.24999999999977</c:v>
                </c:pt>
                <c:pt idx="5223">
                  <c:v>-147.20000000000005</c:v>
                </c:pt>
                <c:pt idx="5224">
                  <c:v>-154.14999999999998</c:v>
                </c:pt>
                <c:pt idx="5225">
                  <c:v>-1477.7</c:v>
                </c:pt>
                <c:pt idx="5226">
                  <c:v>68.849999999999994</c:v>
                </c:pt>
                <c:pt idx="5227">
                  <c:v>67.8</c:v>
                </c:pt>
                <c:pt idx="5228">
                  <c:v>-79.600000000000023</c:v>
                </c:pt>
                <c:pt idx="5229">
                  <c:v>-72.900000000000006</c:v>
                </c:pt>
                <c:pt idx="5230">
                  <c:v>-25.05</c:v>
                </c:pt>
                <c:pt idx="5231">
                  <c:v>-23.75</c:v>
                </c:pt>
                <c:pt idx="5232">
                  <c:v>-181.14999999999998</c:v>
                </c:pt>
                <c:pt idx="5233">
                  <c:v>-187.55000000000004</c:v>
                </c:pt>
                <c:pt idx="5234">
                  <c:v>567.65000000000009</c:v>
                </c:pt>
                <c:pt idx="5235">
                  <c:v>65.999999999999986</c:v>
                </c:pt>
                <c:pt idx="5236">
                  <c:v>63.999999999999986</c:v>
                </c:pt>
                <c:pt idx="5237">
                  <c:v>-1786.4499999999998</c:v>
                </c:pt>
                <c:pt idx="5238">
                  <c:v>-49.949999999999982</c:v>
                </c:pt>
                <c:pt idx="5239">
                  <c:v>-43.650000000000013</c:v>
                </c:pt>
                <c:pt idx="5240">
                  <c:v>-25.5</c:v>
                </c:pt>
                <c:pt idx="5241">
                  <c:v>-23.849999999999994</c:v>
                </c:pt>
                <c:pt idx="5242">
                  <c:v>-174.04999999999998</c:v>
                </c:pt>
                <c:pt idx="5243">
                  <c:v>-180.1</c:v>
                </c:pt>
                <c:pt idx="5244">
                  <c:v>62.899999999999977</c:v>
                </c:pt>
                <c:pt idx="5245">
                  <c:v>61.25</c:v>
                </c:pt>
                <c:pt idx="5246">
                  <c:v>1983.8499999999997</c:v>
                </c:pt>
                <c:pt idx="5247">
                  <c:v>-45.900000000000006</c:v>
                </c:pt>
                <c:pt idx="5248">
                  <c:v>-39.449999999999982</c:v>
                </c:pt>
                <c:pt idx="5249">
                  <c:v>-165.45000000000002</c:v>
                </c:pt>
                <c:pt idx="5250">
                  <c:v>-25.799999999999994</c:v>
                </c:pt>
                <c:pt idx="5251">
                  <c:v>-24.049999999999997</c:v>
                </c:pt>
                <c:pt idx="5252">
                  <c:v>-175.50000000000006</c:v>
                </c:pt>
                <c:pt idx="5253">
                  <c:v>-181.54999999999995</c:v>
                </c:pt>
                <c:pt idx="5254">
                  <c:v>64.45</c:v>
                </c:pt>
                <c:pt idx="5255">
                  <c:v>62.800000000000011</c:v>
                </c:pt>
                <c:pt idx="5256">
                  <c:v>-51.100000000000009</c:v>
                </c:pt>
                <c:pt idx="5257">
                  <c:v>-45.199999999999996</c:v>
                </c:pt>
                <c:pt idx="5258">
                  <c:v>471.40000000000003</c:v>
                </c:pt>
                <c:pt idx="5259">
                  <c:v>-22.849999999999998</c:v>
                </c:pt>
                <c:pt idx="5260">
                  <c:v>-21.449999999999996</c:v>
                </c:pt>
                <c:pt idx="5261">
                  <c:v>-584.0999999999998</c:v>
                </c:pt>
                <c:pt idx="5262">
                  <c:v>-157.39999999999995</c:v>
                </c:pt>
                <c:pt idx="5263">
                  <c:v>-163.55000000000001</c:v>
                </c:pt>
                <c:pt idx="5264">
                  <c:v>60.9</c:v>
                </c:pt>
                <c:pt idx="5265">
                  <c:v>59.20000000000001</c:v>
                </c:pt>
                <c:pt idx="5266">
                  <c:v>-33.9</c:v>
                </c:pt>
                <c:pt idx="5267">
                  <c:v>-27.900000000000034</c:v>
                </c:pt>
                <c:pt idx="5268">
                  <c:v>-25.85</c:v>
                </c:pt>
                <c:pt idx="5269">
                  <c:v>-24.15</c:v>
                </c:pt>
                <c:pt idx="5270">
                  <c:v>1870.9500000000003</c:v>
                </c:pt>
                <c:pt idx="5271">
                  <c:v>-168.04999999999995</c:v>
                </c:pt>
                <c:pt idx="5272">
                  <c:v>-175.15</c:v>
                </c:pt>
                <c:pt idx="5273">
                  <c:v>615.94999999999993</c:v>
                </c:pt>
                <c:pt idx="5274">
                  <c:v>71.249999999999986</c:v>
                </c:pt>
                <c:pt idx="5275">
                  <c:v>69.55</c:v>
                </c:pt>
                <c:pt idx="5276">
                  <c:v>-63.649999999999984</c:v>
                </c:pt>
                <c:pt idx="5277">
                  <c:v>-57.000000000000028</c:v>
                </c:pt>
                <c:pt idx="5278">
                  <c:v>-23.549999999999997</c:v>
                </c:pt>
                <c:pt idx="5279">
                  <c:v>-21.549999999999997</c:v>
                </c:pt>
                <c:pt idx="5280">
                  <c:v>-219.64999999999995</c:v>
                </c:pt>
                <c:pt idx="5281">
                  <c:v>-226.1</c:v>
                </c:pt>
                <c:pt idx="5282">
                  <c:v>-2131.6499999999996</c:v>
                </c:pt>
                <c:pt idx="5283">
                  <c:v>67.8</c:v>
                </c:pt>
                <c:pt idx="5284">
                  <c:v>65.199999999999974</c:v>
                </c:pt>
                <c:pt idx="5285">
                  <c:v>2219.35</c:v>
                </c:pt>
                <c:pt idx="5286">
                  <c:v>-39.299999999999976</c:v>
                </c:pt>
                <c:pt idx="5287">
                  <c:v>-33.099999999999994</c:v>
                </c:pt>
                <c:pt idx="5288">
                  <c:v>-22.549999999999997</c:v>
                </c:pt>
                <c:pt idx="5289">
                  <c:v>-20.199999999999996</c:v>
                </c:pt>
                <c:pt idx="5290">
                  <c:v>-215.44999999999996</c:v>
                </c:pt>
                <c:pt idx="5291">
                  <c:v>-221.40000000000003</c:v>
                </c:pt>
                <c:pt idx="5292">
                  <c:v>63.9</c:v>
                </c:pt>
                <c:pt idx="5293">
                  <c:v>61.45</c:v>
                </c:pt>
                <c:pt idx="5294">
                  <c:v>-1297.0000000000002</c:v>
                </c:pt>
                <c:pt idx="5295">
                  <c:v>-31.349999999999987</c:v>
                </c:pt>
                <c:pt idx="5296">
                  <c:v>-25.000000000000043</c:v>
                </c:pt>
                <c:pt idx="5297">
                  <c:v>572.79999999999995</c:v>
                </c:pt>
                <c:pt idx="5298">
                  <c:v>-24.299999999999997</c:v>
                </c:pt>
                <c:pt idx="5299">
                  <c:v>-21.849999999999998</c:v>
                </c:pt>
                <c:pt idx="5300">
                  <c:v>-212.59999999999994</c:v>
                </c:pt>
                <c:pt idx="5301">
                  <c:v>-218.6</c:v>
                </c:pt>
                <c:pt idx="5302">
                  <c:v>66.84999999999998</c:v>
                </c:pt>
                <c:pt idx="5303">
                  <c:v>64.649999999999977</c:v>
                </c:pt>
                <c:pt idx="5304">
                  <c:v>-38.750000000000014</c:v>
                </c:pt>
                <c:pt idx="5305">
                  <c:v>-32.949999999999989</c:v>
                </c:pt>
                <c:pt idx="5306">
                  <c:v>-287.84999999999997</c:v>
                </c:pt>
                <c:pt idx="5307">
                  <c:v>-21.049999999999997</c:v>
                </c:pt>
                <c:pt idx="5308">
                  <c:v>-19</c:v>
                </c:pt>
                <c:pt idx="5309">
                  <c:v>3005.7499999999995</c:v>
                </c:pt>
                <c:pt idx="5310">
                  <c:v>-192.29999999999998</c:v>
                </c:pt>
                <c:pt idx="5311">
                  <c:v>-198.79999999999995</c:v>
                </c:pt>
                <c:pt idx="5312">
                  <c:v>67.650000000000006</c:v>
                </c:pt>
                <c:pt idx="5313">
                  <c:v>65.55</c:v>
                </c:pt>
                <c:pt idx="5314">
                  <c:v>-38.949999999999996</c:v>
                </c:pt>
                <c:pt idx="5315">
                  <c:v>-32.649999999999977</c:v>
                </c:pt>
                <c:pt idx="5316">
                  <c:v>-25.349999999999994</c:v>
                </c:pt>
                <c:pt idx="5317">
                  <c:v>-23.299999999999994</c:v>
                </c:pt>
                <c:pt idx="5318">
                  <c:v>-208.14999999999984</c:v>
                </c:pt>
                <c:pt idx="5319">
                  <c:v>-200</c:v>
                </c:pt>
                <c:pt idx="5320">
                  <c:v>-207.35000000000011</c:v>
                </c:pt>
                <c:pt idx="5321">
                  <c:v>-1614.2999999999997</c:v>
                </c:pt>
                <c:pt idx="5322">
                  <c:v>76</c:v>
                </c:pt>
                <c:pt idx="5323">
                  <c:v>73.900000000000006</c:v>
                </c:pt>
                <c:pt idx="5324">
                  <c:v>-64.950000000000017</c:v>
                </c:pt>
                <c:pt idx="5325">
                  <c:v>-57.949999999999946</c:v>
                </c:pt>
                <c:pt idx="5326">
                  <c:v>-24.5</c:v>
                </c:pt>
                <c:pt idx="5327">
                  <c:v>-22.099999999999998</c:v>
                </c:pt>
                <c:pt idx="5328">
                  <c:v>-245.2</c:v>
                </c:pt>
                <c:pt idx="5329">
                  <c:v>-252.1</c:v>
                </c:pt>
                <c:pt idx="5330">
                  <c:v>554.84999999999991</c:v>
                </c:pt>
                <c:pt idx="5331">
                  <c:v>72.850000000000009</c:v>
                </c:pt>
                <c:pt idx="5332">
                  <c:v>69.600000000000023</c:v>
                </c:pt>
                <c:pt idx="5333">
                  <c:v>-1971.15</c:v>
                </c:pt>
                <c:pt idx="5334">
                  <c:v>-25.999999999999979</c:v>
                </c:pt>
                <c:pt idx="5335">
                  <c:v>-19.45000000000001</c:v>
                </c:pt>
                <c:pt idx="5336">
                  <c:v>-25.449999999999996</c:v>
                </c:pt>
                <c:pt idx="5337">
                  <c:v>-22.749999999999996</c:v>
                </c:pt>
                <c:pt idx="5338">
                  <c:v>-228.65</c:v>
                </c:pt>
                <c:pt idx="5339">
                  <c:v>-234.95</c:v>
                </c:pt>
                <c:pt idx="5340">
                  <c:v>67.749999999999972</c:v>
                </c:pt>
                <c:pt idx="5341">
                  <c:v>65.099999999999994</c:v>
                </c:pt>
                <c:pt idx="5342">
                  <c:v>1827.55</c:v>
                </c:pt>
                <c:pt idx="5343">
                  <c:v>-19.55</c:v>
                </c:pt>
                <c:pt idx="5344">
                  <c:v>-13.099999999999978</c:v>
                </c:pt>
                <c:pt idx="5345">
                  <c:v>-194.59999999999997</c:v>
                </c:pt>
                <c:pt idx="5346">
                  <c:v>-25.899999999999995</c:v>
                </c:pt>
                <c:pt idx="5347">
                  <c:v>-23.2</c:v>
                </c:pt>
                <c:pt idx="5348">
                  <c:v>-222.29999999999998</c:v>
                </c:pt>
                <c:pt idx="5349">
                  <c:v>-228.60000000000005</c:v>
                </c:pt>
                <c:pt idx="5350">
                  <c:v>67.95</c:v>
                </c:pt>
                <c:pt idx="5351">
                  <c:v>65.45</c:v>
                </c:pt>
                <c:pt idx="5352">
                  <c:v>-23.799999999999997</c:v>
                </c:pt>
                <c:pt idx="5353">
                  <c:v>-17.749999999999975</c:v>
                </c:pt>
                <c:pt idx="5354">
                  <c:v>575.45000000000005</c:v>
                </c:pt>
                <c:pt idx="5355">
                  <c:v>-23.299999999999997</c:v>
                </c:pt>
                <c:pt idx="5356">
                  <c:v>-20.849999999999994</c:v>
                </c:pt>
                <c:pt idx="5357">
                  <c:v>-859.84999999999991</c:v>
                </c:pt>
                <c:pt idx="5358">
                  <c:v>-203.44999999999996</c:v>
                </c:pt>
                <c:pt idx="5359">
                  <c:v>-209.95</c:v>
                </c:pt>
                <c:pt idx="5360">
                  <c:v>65.599999999999994</c:v>
                </c:pt>
                <c:pt idx="5361">
                  <c:v>63.149999999999991</c:v>
                </c:pt>
                <c:pt idx="5362">
                  <c:v>-13.349999999999973</c:v>
                </c:pt>
                <c:pt idx="5363">
                  <c:v>-7.0500000000000007</c:v>
                </c:pt>
                <c:pt idx="5364">
                  <c:v>-26.249999999999996</c:v>
                </c:pt>
                <c:pt idx="5365">
                  <c:v>-23.65</c:v>
                </c:pt>
                <c:pt idx="5366">
                  <c:v>2805.2999999999997</c:v>
                </c:pt>
                <c:pt idx="5367">
                  <c:v>-217.49999999999997</c:v>
                </c:pt>
                <c:pt idx="5368">
                  <c:v>-225</c:v>
                </c:pt>
                <c:pt idx="5369">
                  <c:v>382.7</c:v>
                </c:pt>
                <c:pt idx="5370">
                  <c:v>78.499999999999986</c:v>
                </c:pt>
                <c:pt idx="5371">
                  <c:v>75.849999999999994</c:v>
                </c:pt>
                <c:pt idx="5372">
                  <c:v>-52.299999999999969</c:v>
                </c:pt>
                <c:pt idx="5373">
                  <c:v>-45.15000000000002</c:v>
                </c:pt>
                <c:pt idx="5374">
                  <c:v>-24.049999999999997</c:v>
                </c:pt>
                <c:pt idx="5375">
                  <c:v>-21.199999999999996</c:v>
                </c:pt>
                <c:pt idx="5376">
                  <c:v>-276.04999999999995</c:v>
                </c:pt>
                <c:pt idx="5377">
                  <c:v>-283.15000000000003</c:v>
                </c:pt>
                <c:pt idx="5378">
                  <c:v>-2012.3000000000004</c:v>
                </c:pt>
                <c:pt idx="5379">
                  <c:v>75.599999999999994</c:v>
                </c:pt>
                <c:pt idx="5380">
                  <c:v>71.75</c:v>
                </c:pt>
                <c:pt idx="5381">
                  <c:v>2481.35</c:v>
                </c:pt>
                <c:pt idx="5382">
                  <c:v>-15.050000000000008</c:v>
                </c:pt>
                <c:pt idx="5383">
                  <c:v>-8.5000000000000409</c:v>
                </c:pt>
                <c:pt idx="5384">
                  <c:v>-24.299999999999997</c:v>
                </c:pt>
                <c:pt idx="5385">
                  <c:v>-21.199999999999996</c:v>
                </c:pt>
                <c:pt idx="5386">
                  <c:v>-253.39999999999998</c:v>
                </c:pt>
                <c:pt idx="5387">
                  <c:v>-259.75</c:v>
                </c:pt>
                <c:pt idx="5388">
                  <c:v>67.850000000000009</c:v>
                </c:pt>
                <c:pt idx="5389">
                  <c:v>64.699999999999974</c:v>
                </c:pt>
                <c:pt idx="5390">
                  <c:v>-1734.3</c:v>
                </c:pt>
                <c:pt idx="5391">
                  <c:v>-3.6500000000000199</c:v>
                </c:pt>
                <c:pt idx="5392">
                  <c:v>3.0000000000000249</c:v>
                </c:pt>
                <c:pt idx="5393">
                  <c:v>684.1</c:v>
                </c:pt>
                <c:pt idx="5394">
                  <c:v>-25.8</c:v>
                </c:pt>
                <c:pt idx="5395">
                  <c:v>-22.549999999999997</c:v>
                </c:pt>
                <c:pt idx="5396">
                  <c:v>-250.15</c:v>
                </c:pt>
                <c:pt idx="5397">
                  <c:v>-256.50000000000006</c:v>
                </c:pt>
                <c:pt idx="5398">
                  <c:v>71.09999999999998</c:v>
                </c:pt>
                <c:pt idx="5399">
                  <c:v>68.049999999999983</c:v>
                </c:pt>
                <c:pt idx="5400">
                  <c:v>-11.650000000000027</c:v>
                </c:pt>
                <c:pt idx="5401">
                  <c:v>-5.3500000000000103</c:v>
                </c:pt>
                <c:pt idx="5402">
                  <c:v>-311.74999999999994</c:v>
                </c:pt>
                <c:pt idx="5403">
                  <c:v>-23.799999999999997</c:v>
                </c:pt>
                <c:pt idx="5404">
                  <c:v>-20.999999999999996</c:v>
                </c:pt>
                <c:pt idx="5405">
                  <c:v>4347.5499999999993</c:v>
                </c:pt>
                <c:pt idx="5406">
                  <c:v>-231.99999999999994</c:v>
                </c:pt>
                <c:pt idx="5407">
                  <c:v>-238.55000000000004</c:v>
                </c:pt>
                <c:pt idx="5408">
                  <c:v>70.199999999999989</c:v>
                </c:pt>
                <c:pt idx="5409">
                  <c:v>67.3</c:v>
                </c:pt>
                <c:pt idx="5410">
                  <c:v>-11.450000000000005</c:v>
                </c:pt>
                <c:pt idx="5411">
                  <c:v>-4.8999999999999932</c:v>
                </c:pt>
                <c:pt idx="5412">
                  <c:v>-26.299999999999994</c:v>
                </c:pt>
                <c:pt idx="5413">
                  <c:v>-23.299999999999997</c:v>
                </c:pt>
                <c:pt idx="5414">
                  <c:v>-937.19999999999959</c:v>
                </c:pt>
                <c:pt idx="5415">
                  <c:v>-242</c:v>
                </c:pt>
                <c:pt idx="5416">
                  <c:v>-249.35</c:v>
                </c:pt>
                <c:pt idx="5417">
                  <c:v>-1671.1</c:v>
                </c:pt>
                <c:pt idx="5418">
                  <c:v>79.400000000000006</c:v>
                </c:pt>
                <c:pt idx="5419">
                  <c:v>76.59999999999998</c:v>
                </c:pt>
                <c:pt idx="5420">
                  <c:v>-43.650000000000013</c:v>
                </c:pt>
                <c:pt idx="5421">
                  <c:v>-36.500000000000021</c:v>
                </c:pt>
                <c:pt idx="5422">
                  <c:v>-23.799999999999997</c:v>
                </c:pt>
                <c:pt idx="5423">
                  <c:v>-20.549999999999997</c:v>
                </c:pt>
                <c:pt idx="5424">
                  <c:v>-296.59999999999997</c:v>
                </c:pt>
                <c:pt idx="5425">
                  <c:v>-303.74999999999994</c:v>
                </c:pt>
                <c:pt idx="5426">
                  <c:v>258.24999999999989</c:v>
                </c:pt>
                <c:pt idx="5427">
                  <c:v>77.499999999999986</c:v>
                </c:pt>
                <c:pt idx="5428">
                  <c:v>73.05</c:v>
                </c:pt>
                <c:pt idx="5429">
                  <c:v>-2246.5499999999997</c:v>
                </c:pt>
                <c:pt idx="5430">
                  <c:v>6.1999999999999833</c:v>
                </c:pt>
                <c:pt idx="5431">
                  <c:v>12.699999999999978</c:v>
                </c:pt>
                <c:pt idx="5432">
                  <c:v>-24.699999999999996</c:v>
                </c:pt>
                <c:pt idx="5433">
                  <c:v>-21.099999999999998</c:v>
                </c:pt>
                <c:pt idx="5434">
                  <c:v>-278.2</c:v>
                </c:pt>
                <c:pt idx="5435">
                  <c:v>-284.64999999999986</c:v>
                </c:pt>
                <c:pt idx="5436">
                  <c:v>70.249999999999986</c:v>
                </c:pt>
                <c:pt idx="5437">
                  <c:v>66.399999999999991</c:v>
                </c:pt>
                <c:pt idx="5438">
                  <c:v>1645.0500000000002</c:v>
                </c:pt>
                <c:pt idx="5439">
                  <c:v>14.800000000000013</c:v>
                </c:pt>
                <c:pt idx="5440">
                  <c:v>21.199999999999974</c:v>
                </c:pt>
                <c:pt idx="5441">
                  <c:v>-224.45</c:v>
                </c:pt>
                <c:pt idx="5442">
                  <c:v>-25.149999999999995</c:v>
                </c:pt>
                <c:pt idx="5443">
                  <c:v>-21.599999999999998</c:v>
                </c:pt>
                <c:pt idx="5444">
                  <c:v>-263.95</c:v>
                </c:pt>
                <c:pt idx="5445">
                  <c:v>-270.15000000000003</c:v>
                </c:pt>
                <c:pt idx="5446">
                  <c:v>69</c:v>
                </c:pt>
                <c:pt idx="5447">
                  <c:v>65.399999999999991</c:v>
                </c:pt>
                <c:pt idx="5448">
                  <c:v>11.799999999999988</c:v>
                </c:pt>
                <c:pt idx="5449">
                  <c:v>17.900000000000027</c:v>
                </c:pt>
                <c:pt idx="5450">
                  <c:v>660.1</c:v>
                </c:pt>
                <c:pt idx="5451">
                  <c:v>-23.549999999999997</c:v>
                </c:pt>
                <c:pt idx="5452">
                  <c:v>-20.199999999999996</c:v>
                </c:pt>
                <c:pt idx="5453">
                  <c:v>-1958.95</c:v>
                </c:pt>
                <c:pt idx="5454">
                  <c:v>-248.59999999999988</c:v>
                </c:pt>
                <c:pt idx="5455">
                  <c:v>-255.14999999999989</c:v>
                </c:pt>
                <c:pt idx="5456">
                  <c:v>69.599999999999994</c:v>
                </c:pt>
                <c:pt idx="5457">
                  <c:v>66.299999999999983</c:v>
                </c:pt>
                <c:pt idx="5458">
                  <c:v>0.90000000000003411</c:v>
                </c:pt>
                <c:pt idx="5459">
                  <c:v>7.3499999999999677</c:v>
                </c:pt>
                <c:pt idx="5460">
                  <c:v>-24.95</c:v>
                </c:pt>
                <c:pt idx="5461">
                  <c:v>-21.549999999999997</c:v>
                </c:pt>
                <c:pt idx="5462">
                  <c:v>4995.3</c:v>
                </c:pt>
                <c:pt idx="5463">
                  <c:v>-269.09999999999997</c:v>
                </c:pt>
                <c:pt idx="5464">
                  <c:v>-276.75</c:v>
                </c:pt>
                <c:pt idx="5465">
                  <c:v>-80.550000000000026</c:v>
                </c:pt>
                <c:pt idx="5466">
                  <c:v>86.050000000000011</c:v>
                </c:pt>
                <c:pt idx="5467">
                  <c:v>82.90000000000002</c:v>
                </c:pt>
                <c:pt idx="5468">
                  <c:v>-61.100000000000023</c:v>
                </c:pt>
                <c:pt idx="5469">
                  <c:v>-53.649999999999977</c:v>
                </c:pt>
                <c:pt idx="5470">
                  <c:v>-20.8</c:v>
                </c:pt>
                <c:pt idx="5471">
                  <c:v>-17.200000000000003</c:v>
                </c:pt>
                <c:pt idx="5472">
                  <c:v>-342.40000000000003</c:v>
                </c:pt>
                <c:pt idx="5473">
                  <c:v>-349.9</c:v>
                </c:pt>
                <c:pt idx="5474">
                  <c:v>-1799.3499999999997</c:v>
                </c:pt>
                <c:pt idx="5475">
                  <c:v>84.450000000000017</c:v>
                </c:pt>
                <c:pt idx="5476">
                  <c:v>79.550000000000011</c:v>
                </c:pt>
                <c:pt idx="5477">
                  <c:v>2942.7000000000007</c:v>
                </c:pt>
                <c:pt idx="5478">
                  <c:v>2.9500000000000082</c:v>
                </c:pt>
                <c:pt idx="5479">
                  <c:v>9.5000000000000195</c:v>
                </c:pt>
                <c:pt idx="5480">
                  <c:v>-23.249999999999996</c:v>
                </c:pt>
                <c:pt idx="5481">
                  <c:v>-19.350000000000001</c:v>
                </c:pt>
                <c:pt idx="5482">
                  <c:v>-295</c:v>
                </c:pt>
                <c:pt idx="5483">
                  <c:v>-301.4500000000001</c:v>
                </c:pt>
                <c:pt idx="5484">
                  <c:v>70.150000000000006</c:v>
                </c:pt>
                <c:pt idx="5485">
                  <c:v>66.049999999999983</c:v>
                </c:pt>
                <c:pt idx="5486">
                  <c:v>-2516.25</c:v>
                </c:pt>
                <c:pt idx="5487">
                  <c:v>24.299999999999986</c:v>
                </c:pt>
                <c:pt idx="5488">
                  <c:v>30.349999999999966</c:v>
                </c:pt>
                <c:pt idx="5489">
                  <c:v>861.15</c:v>
                </c:pt>
                <c:pt idx="5490">
                  <c:v>-25</c:v>
                </c:pt>
                <c:pt idx="5491">
                  <c:v>-21.349999999999998</c:v>
                </c:pt>
                <c:pt idx="5492">
                  <c:v>-260.29999999999995</c:v>
                </c:pt>
                <c:pt idx="5493">
                  <c:v>-266.39999999999998</c:v>
                </c:pt>
                <c:pt idx="5494">
                  <c:v>66.900000000000006</c:v>
                </c:pt>
                <c:pt idx="5495">
                  <c:v>63.150000000000013</c:v>
                </c:pt>
                <c:pt idx="5496">
                  <c:v>25.450000000000017</c:v>
                </c:pt>
                <c:pt idx="5497">
                  <c:v>31.600000000000026</c:v>
                </c:pt>
                <c:pt idx="5498">
                  <c:v>-325.64999999999992</c:v>
                </c:pt>
                <c:pt idx="5499">
                  <c:v>-24.75</c:v>
                </c:pt>
                <c:pt idx="5500">
                  <c:v>-20.999999999999996</c:v>
                </c:pt>
                <c:pt idx="5501">
                  <c:v>4157.8499999999995</c:v>
                </c:pt>
                <c:pt idx="5502">
                  <c:v>-257.49999999999994</c:v>
                </c:pt>
                <c:pt idx="5503">
                  <c:v>-263.64999999999998</c:v>
                </c:pt>
                <c:pt idx="5504">
                  <c:v>66.949999999999974</c:v>
                </c:pt>
                <c:pt idx="5505">
                  <c:v>63.5</c:v>
                </c:pt>
                <c:pt idx="5506">
                  <c:v>15.850000000000009</c:v>
                </c:pt>
                <c:pt idx="5507">
                  <c:v>21.900000000000031</c:v>
                </c:pt>
                <c:pt idx="5508">
                  <c:v>-23.599999999999994</c:v>
                </c:pt>
                <c:pt idx="5509">
                  <c:v>-19.849999999999994</c:v>
                </c:pt>
                <c:pt idx="5510">
                  <c:v>-1218.6000000000001</c:v>
                </c:pt>
                <c:pt idx="5511">
                  <c:v>-272.39999999999992</c:v>
                </c:pt>
                <c:pt idx="5512">
                  <c:v>-279.14999999999992</c:v>
                </c:pt>
                <c:pt idx="5513">
                  <c:v>-999.55</c:v>
                </c:pt>
                <c:pt idx="5514">
                  <c:v>74.849999999999994</c:v>
                </c:pt>
                <c:pt idx="5515">
                  <c:v>71.199999999999989</c:v>
                </c:pt>
                <c:pt idx="5516">
                  <c:v>-12.200000000000033</c:v>
                </c:pt>
                <c:pt idx="5517">
                  <c:v>-5.6500000000000217</c:v>
                </c:pt>
                <c:pt idx="5518">
                  <c:v>-20.749999999999996</c:v>
                </c:pt>
                <c:pt idx="5519">
                  <c:v>-16.799999999999994</c:v>
                </c:pt>
                <c:pt idx="5520">
                  <c:v>-319.29999999999995</c:v>
                </c:pt>
                <c:pt idx="5521">
                  <c:v>-325.94999999999993</c:v>
                </c:pt>
                <c:pt idx="5522">
                  <c:v>-26.049999999999994</c:v>
                </c:pt>
                <c:pt idx="5523">
                  <c:v>74.05</c:v>
                </c:pt>
                <c:pt idx="5524">
                  <c:v>69.249999999999986</c:v>
                </c:pt>
                <c:pt idx="5525">
                  <c:v>-2573.4499999999998</c:v>
                </c:pt>
                <c:pt idx="5526">
                  <c:v>32.000000000000028</c:v>
                </c:pt>
                <c:pt idx="5527">
                  <c:v>37.9</c:v>
                </c:pt>
                <c:pt idx="5528">
                  <c:v>-22.749999999999996</c:v>
                </c:pt>
                <c:pt idx="5529">
                  <c:v>-18.699999999999996</c:v>
                </c:pt>
                <c:pt idx="5530">
                  <c:v>-288.14999999999992</c:v>
                </c:pt>
                <c:pt idx="5531">
                  <c:v>-294.10000000000008</c:v>
                </c:pt>
                <c:pt idx="5532">
                  <c:v>66.299999999999983</c:v>
                </c:pt>
                <c:pt idx="5533">
                  <c:v>62.099999999999973</c:v>
                </c:pt>
                <c:pt idx="5534">
                  <c:v>1674.7</c:v>
                </c:pt>
                <c:pt idx="5535">
                  <c:v>41.199999999999989</c:v>
                </c:pt>
                <c:pt idx="5536">
                  <c:v>47.099999999999987</c:v>
                </c:pt>
                <c:pt idx="5537">
                  <c:v>-270.3</c:v>
                </c:pt>
                <c:pt idx="5538">
                  <c:v>-23.549999999999997</c:v>
                </c:pt>
                <c:pt idx="5539">
                  <c:v>-19.399999999999995</c:v>
                </c:pt>
                <c:pt idx="5540">
                  <c:v>-274.09999999999997</c:v>
                </c:pt>
                <c:pt idx="5541">
                  <c:v>-279.95</c:v>
                </c:pt>
                <c:pt idx="5542">
                  <c:v>65.3</c:v>
                </c:pt>
                <c:pt idx="5543">
                  <c:v>61.25</c:v>
                </c:pt>
                <c:pt idx="5544">
                  <c:v>38.749999999999972</c:v>
                </c:pt>
                <c:pt idx="5545">
                  <c:v>44.600000000000016</c:v>
                </c:pt>
                <c:pt idx="5546">
                  <c:v>717.80000000000007</c:v>
                </c:pt>
                <c:pt idx="5547">
                  <c:v>-23.15</c:v>
                </c:pt>
                <c:pt idx="5548">
                  <c:v>-19.25</c:v>
                </c:pt>
                <c:pt idx="5549">
                  <c:v>-1810.1</c:v>
                </c:pt>
                <c:pt idx="5550">
                  <c:v>-264.10000000000002</c:v>
                </c:pt>
                <c:pt idx="5551">
                  <c:v>-269.99999999999994</c:v>
                </c:pt>
                <c:pt idx="5552">
                  <c:v>64.5</c:v>
                </c:pt>
                <c:pt idx="5553">
                  <c:v>60.600000000000009</c:v>
                </c:pt>
                <c:pt idx="5554">
                  <c:v>35.549999999999969</c:v>
                </c:pt>
                <c:pt idx="5555">
                  <c:v>41.450000000000031</c:v>
                </c:pt>
                <c:pt idx="5556">
                  <c:v>-23.45</c:v>
                </c:pt>
                <c:pt idx="5557">
                  <c:v>-19.399999999999995</c:v>
                </c:pt>
                <c:pt idx="5558">
                  <c:v>4058.05</c:v>
                </c:pt>
                <c:pt idx="5559">
                  <c:v>-275.24999999999994</c:v>
                </c:pt>
                <c:pt idx="5560">
                  <c:v>-281.35000000000002</c:v>
                </c:pt>
                <c:pt idx="5561">
                  <c:v>-233.20000000000007</c:v>
                </c:pt>
                <c:pt idx="5562">
                  <c:v>69.55</c:v>
                </c:pt>
                <c:pt idx="5563">
                  <c:v>65.55</c:v>
                </c:pt>
                <c:pt idx="5564">
                  <c:v>17.100000000000026</c:v>
                </c:pt>
                <c:pt idx="5565">
                  <c:v>23.300000000000008</c:v>
                </c:pt>
                <c:pt idx="5566">
                  <c:v>-20.749999999999996</c:v>
                </c:pt>
                <c:pt idx="5567">
                  <c:v>-16.549999999999997</c:v>
                </c:pt>
                <c:pt idx="5568">
                  <c:v>-311.70000000000005</c:v>
                </c:pt>
                <c:pt idx="5569">
                  <c:v>-317.8</c:v>
                </c:pt>
                <c:pt idx="5570">
                  <c:v>-979.35</c:v>
                </c:pt>
                <c:pt idx="5571">
                  <c:v>68.55</c:v>
                </c:pt>
                <c:pt idx="5572">
                  <c:v>63.800000000000011</c:v>
                </c:pt>
                <c:pt idx="5573">
                  <c:v>1703.6999999999998</c:v>
                </c:pt>
                <c:pt idx="5574">
                  <c:v>48.050000000000011</c:v>
                </c:pt>
                <c:pt idx="5575">
                  <c:v>53.799999999999983</c:v>
                </c:pt>
                <c:pt idx="5576">
                  <c:v>-21.749999999999996</c:v>
                </c:pt>
                <c:pt idx="5577">
                  <c:v>-17.399999999999999</c:v>
                </c:pt>
                <c:pt idx="5578">
                  <c:v>-292.14999999999998</c:v>
                </c:pt>
                <c:pt idx="5579">
                  <c:v>-297.79999999999995</c:v>
                </c:pt>
                <c:pt idx="5580">
                  <c:v>62.749999999999993</c:v>
                </c:pt>
                <c:pt idx="5581">
                  <c:v>58.3</c:v>
                </c:pt>
                <c:pt idx="5582">
                  <c:v>-1874.4999999999998</c:v>
                </c:pt>
                <c:pt idx="5583">
                  <c:v>55.900000000000013</c:v>
                </c:pt>
                <c:pt idx="5584">
                  <c:v>61.700000000000017</c:v>
                </c:pt>
                <c:pt idx="5585">
                  <c:v>-21.249999999999996</c:v>
                </c:pt>
                <c:pt idx="5586">
                  <c:v>-16.649999999999999</c:v>
                </c:pt>
                <c:pt idx="5587">
                  <c:v>-304.29999999999995</c:v>
                </c:pt>
                <c:pt idx="5588">
                  <c:v>-309.99999999999994</c:v>
                </c:pt>
                <c:pt idx="5589">
                  <c:v>66.250000000000014</c:v>
                </c:pt>
                <c:pt idx="5590">
                  <c:v>61.800000000000011</c:v>
                </c:pt>
                <c:pt idx="5591">
                  <c:v>48.000000000000021</c:v>
                </c:pt>
                <c:pt idx="5592">
                  <c:v>53.549999999999983</c:v>
                </c:pt>
                <c:pt idx="5593">
                  <c:v>-37.35</c:v>
                </c:pt>
                <c:pt idx="5594">
                  <c:v>-592.20000000000016</c:v>
                </c:pt>
                <c:pt idx="5595">
                  <c:v>125.24999999999999</c:v>
                </c:pt>
                <c:pt idx="5596">
                  <c:v>83.699999999999974</c:v>
                </c:pt>
                <c:pt idx="5597">
                  <c:v>-32.15</c:v>
                </c:pt>
                <c:pt idx="5598">
                  <c:v>-578.94999999999993</c:v>
                </c:pt>
                <c:pt idx="5599">
                  <c:v>120.54999999999998</c:v>
                </c:pt>
                <c:pt idx="5600">
                  <c:v>24.150000000000027</c:v>
                </c:pt>
                <c:pt idx="5601">
                  <c:v>28.999999999999957</c:v>
                </c:pt>
                <c:pt idx="5602">
                  <c:v>-15.699999999999998</c:v>
                </c:pt>
                <c:pt idx="5603">
                  <c:v>-12</c:v>
                </c:pt>
                <c:pt idx="5604">
                  <c:v>-262.8</c:v>
                </c:pt>
                <c:pt idx="5605">
                  <c:v>-267.54999999999995</c:v>
                </c:pt>
                <c:pt idx="5606">
                  <c:v>59.85</c:v>
                </c:pt>
                <c:pt idx="5607">
                  <c:v>56.449999999999996</c:v>
                </c:pt>
                <c:pt idx="5608">
                  <c:v>-0.85000000000001741</c:v>
                </c:pt>
                <c:pt idx="5609">
                  <c:v>3.8499999999999979</c:v>
                </c:pt>
                <c:pt idx="5610">
                  <c:v>-12.9</c:v>
                </c:pt>
                <c:pt idx="5611">
                  <c:v>-9.7999999999999972</c:v>
                </c:pt>
                <c:pt idx="5612">
                  <c:v>-236.15000000000003</c:v>
                </c:pt>
                <c:pt idx="5613">
                  <c:v>-240.60000000000005</c:v>
                </c:pt>
                <c:pt idx="5614">
                  <c:v>56.6</c:v>
                </c:pt>
                <c:pt idx="5615">
                  <c:v>53.899999999999991</c:v>
                </c:pt>
                <c:pt idx="5616">
                  <c:v>-28.89999999999997</c:v>
                </c:pt>
                <c:pt idx="5617">
                  <c:v>-24.750000000000004</c:v>
                </c:pt>
                <c:pt idx="5618">
                  <c:v>-9.2999999999999972</c:v>
                </c:pt>
                <c:pt idx="5619">
                  <c:v>-6.95</c:v>
                </c:pt>
                <c:pt idx="5620">
                  <c:v>-206.74999999999997</c:v>
                </c:pt>
                <c:pt idx="5621">
                  <c:v>-210.54999999999993</c:v>
                </c:pt>
                <c:pt idx="5622">
                  <c:v>52.7</c:v>
                </c:pt>
                <c:pt idx="5623">
                  <c:v>50.750000000000007</c:v>
                </c:pt>
                <c:pt idx="5624">
                  <c:v>-59.499999999999972</c:v>
                </c:pt>
                <c:pt idx="5625">
                  <c:v>-39.249999999999972</c:v>
                </c:pt>
                <c:pt idx="5626">
                  <c:v>-2.6500000000000021</c:v>
                </c:pt>
                <c:pt idx="5627">
                  <c:v>-0.40000000000000036</c:v>
                </c:pt>
                <c:pt idx="5628">
                  <c:v>-204.40000000000003</c:v>
                </c:pt>
                <c:pt idx="5629">
                  <c:v>-206.99999999999994</c:v>
                </c:pt>
                <c:pt idx="5630">
                  <c:v>57.400000000000006</c:v>
                </c:pt>
                <c:pt idx="5631">
                  <c:v>56.449999999999996</c:v>
                </c:pt>
                <c:pt idx="5632">
                  <c:v>-113.75000000000001</c:v>
                </c:pt>
                <c:pt idx="5633">
                  <c:v>-111.2</c:v>
                </c:pt>
                <c:pt idx="5634">
                  <c:v>1.2999999999999956</c:v>
                </c:pt>
                <c:pt idx="5635">
                  <c:v>1.5000000000000013</c:v>
                </c:pt>
                <c:pt idx="5636">
                  <c:v>-138.5</c:v>
                </c:pt>
                <c:pt idx="5637">
                  <c:v>-140.69999999999999</c:v>
                </c:pt>
                <c:pt idx="5638">
                  <c:v>50.499999999999986</c:v>
                </c:pt>
                <c:pt idx="5639">
                  <c:v>50.8</c:v>
                </c:pt>
                <c:pt idx="5640">
                  <c:v>-170.20000000000002</c:v>
                </c:pt>
                <c:pt idx="5641">
                  <c:v>-168.35</c:v>
                </c:pt>
                <c:pt idx="5642">
                  <c:v>10.849999999999996</c:v>
                </c:pt>
                <c:pt idx="5643">
                  <c:v>10.200000000000006</c:v>
                </c:pt>
                <c:pt idx="5644">
                  <c:v>-94.75</c:v>
                </c:pt>
                <c:pt idx="5645">
                  <c:v>-96.149999999999935</c:v>
                </c:pt>
                <c:pt idx="5646">
                  <c:v>38.750000000000014</c:v>
                </c:pt>
                <c:pt idx="5647">
                  <c:v>39.799999999999983</c:v>
                </c:pt>
                <c:pt idx="5648">
                  <c:v>-198.50000000000003</c:v>
                </c:pt>
                <c:pt idx="5649">
                  <c:v>-197.65</c:v>
                </c:pt>
                <c:pt idx="5650">
                  <c:v>36.5</c:v>
                </c:pt>
                <c:pt idx="5651">
                  <c:v>-128.34999999999991</c:v>
                </c:pt>
                <c:pt idx="5652">
                  <c:v>92.90000000000002</c:v>
                </c:pt>
                <c:pt idx="5653">
                  <c:v>-616.95000000000005</c:v>
                </c:pt>
                <c:pt idx="5654">
                  <c:v>48.35</c:v>
                </c:pt>
                <c:pt idx="5655">
                  <c:v>46.349999999999987</c:v>
                </c:pt>
                <c:pt idx="5656">
                  <c:v>-163.30000000000007</c:v>
                </c:pt>
                <c:pt idx="5657">
                  <c:v>-160.69999999999999</c:v>
                </c:pt>
                <c:pt idx="5658">
                  <c:v>62.699999999999974</c:v>
                </c:pt>
                <c:pt idx="5659">
                  <c:v>-256.7</c:v>
                </c:pt>
                <c:pt idx="5660">
                  <c:v>55.400000000000006</c:v>
                </c:pt>
                <c:pt idx="5661">
                  <c:v>-628.44999999999982</c:v>
                </c:pt>
                <c:pt idx="5662">
                  <c:v>23.049999999999969</c:v>
                </c:pt>
                <c:pt idx="5663">
                  <c:v>-208.90000000000003</c:v>
                </c:pt>
                <c:pt idx="5664">
                  <c:v>116.1</c:v>
                </c:pt>
                <c:pt idx="5665">
                  <c:v>-654.29999999999995</c:v>
                </c:pt>
                <c:pt idx="5666">
                  <c:v>20.399999999999995</c:v>
                </c:pt>
                <c:pt idx="5667">
                  <c:v>-1690.2</c:v>
                </c:pt>
                <c:pt idx="5668">
                  <c:v>230.70000000000005</c:v>
                </c:pt>
                <c:pt idx="5669">
                  <c:v>4.6999999999999709</c:v>
                </c:pt>
                <c:pt idx="5670">
                  <c:v>10.349999999999993</c:v>
                </c:pt>
                <c:pt idx="5671">
                  <c:v>1.2499999999999956</c:v>
                </c:pt>
                <c:pt idx="5672">
                  <c:v>7.8500000000000014</c:v>
                </c:pt>
                <c:pt idx="5673">
                  <c:v>-554.30000000000007</c:v>
                </c:pt>
                <c:pt idx="5674">
                  <c:v>-560.25</c:v>
                </c:pt>
                <c:pt idx="5675">
                  <c:v>94.09999999999998</c:v>
                </c:pt>
                <c:pt idx="5676">
                  <c:v>87.1</c:v>
                </c:pt>
                <c:pt idx="5677">
                  <c:v>38.700000000000003</c:v>
                </c:pt>
                <c:pt idx="5678">
                  <c:v>44.749999999999979</c:v>
                </c:pt>
                <c:pt idx="5679">
                  <c:v>0</c:v>
                </c:pt>
                <c:pt idx="5680">
                  <c:v>-2.0000000000000018</c:v>
                </c:pt>
                <c:pt idx="5681">
                  <c:v>5.3999999999999995</c:v>
                </c:pt>
                <c:pt idx="5682">
                  <c:v>-584.9</c:v>
                </c:pt>
                <c:pt idx="5683">
                  <c:v>-591.09999999999991</c:v>
                </c:pt>
                <c:pt idx="5684">
                  <c:v>96.7</c:v>
                </c:pt>
                <c:pt idx="5685">
                  <c:v>88.999999999999986</c:v>
                </c:pt>
                <c:pt idx="5686">
                  <c:v>65.549999999999969</c:v>
                </c:pt>
                <c:pt idx="5687">
                  <c:v>71.799999999999969</c:v>
                </c:pt>
                <c:pt idx="5688">
                  <c:v>0</c:v>
                </c:pt>
                <c:pt idx="5689">
                  <c:v>-3.8500000000000032</c:v>
                </c:pt>
                <c:pt idx="5690">
                  <c:v>4.0999999999999925</c:v>
                </c:pt>
                <c:pt idx="5691">
                  <c:v>0</c:v>
                </c:pt>
                <c:pt idx="5692">
                  <c:v>-607.79999999999995</c:v>
                </c:pt>
                <c:pt idx="5693">
                  <c:v>-614.1</c:v>
                </c:pt>
                <c:pt idx="5694">
                  <c:v>97.799999999999969</c:v>
                </c:pt>
                <c:pt idx="5695">
                  <c:v>89.6</c:v>
                </c:pt>
                <c:pt idx="5696">
                  <c:v>84.45</c:v>
                </c:pt>
                <c:pt idx="5697">
                  <c:v>90.7</c:v>
                </c:pt>
                <c:pt idx="5698">
                  <c:v>-4.2499999999999982</c:v>
                </c:pt>
                <c:pt idx="5699">
                  <c:v>4.1499999999999977</c:v>
                </c:pt>
                <c:pt idx="5700">
                  <c:v>0</c:v>
                </c:pt>
                <c:pt idx="5701">
                  <c:v>-622.55000000000007</c:v>
                </c:pt>
                <c:pt idx="5702">
                  <c:v>-628.75</c:v>
                </c:pt>
                <c:pt idx="5703">
                  <c:v>97.499999999999986</c:v>
                </c:pt>
                <c:pt idx="5704">
                  <c:v>89.049999999999983</c:v>
                </c:pt>
                <c:pt idx="5705">
                  <c:v>94.799999999999969</c:v>
                </c:pt>
                <c:pt idx="5706">
                  <c:v>100.89999999999999</c:v>
                </c:pt>
                <c:pt idx="5707">
                  <c:v>-3.2500000000000027</c:v>
                </c:pt>
                <c:pt idx="5708">
                  <c:v>5.2999999999999989</c:v>
                </c:pt>
                <c:pt idx="5709">
                  <c:v>-628.45000000000016</c:v>
                </c:pt>
                <c:pt idx="5710">
                  <c:v>0</c:v>
                </c:pt>
                <c:pt idx="5711">
                  <c:v>0</c:v>
                </c:pt>
                <c:pt idx="5712">
                  <c:v>-3345.95</c:v>
                </c:pt>
                <c:pt idx="5713">
                  <c:v>1951.4000000000003</c:v>
                </c:pt>
                <c:pt idx="5714">
                  <c:v>-204.45000000000002</c:v>
                </c:pt>
                <c:pt idx="5715">
                  <c:v>-86.85</c:v>
                </c:pt>
                <c:pt idx="5716">
                  <c:v>518.15</c:v>
                </c:pt>
                <c:pt idx="5717">
                  <c:v>517.1</c:v>
                </c:pt>
                <c:pt idx="5718">
                  <c:v>-7978.05</c:v>
                </c:pt>
                <c:pt idx="5719">
                  <c:v>890.15</c:v>
                </c:pt>
                <c:pt idx="5720">
                  <c:v>27.400000000000002</c:v>
                </c:pt>
                <c:pt idx="5721">
                  <c:v>-797.34999999999991</c:v>
                </c:pt>
                <c:pt idx="5722">
                  <c:v>-66.8</c:v>
                </c:pt>
                <c:pt idx="5723">
                  <c:v>468.95000000000005</c:v>
                </c:pt>
                <c:pt idx="5724">
                  <c:v>467.2</c:v>
                </c:pt>
                <c:pt idx="5725">
                  <c:v>3498.2500000000014</c:v>
                </c:pt>
                <c:pt idx="5726">
                  <c:v>-413.40000000000038</c:v>
                </c:pt>
                <c:pt idx="5727">
                  <c:v>43.149999999999984</c:v>
                </c:pt>
                <c:pt idx="5728">
                  <c:v>-212.2</c:v>
                </c:pt>
                <c:pt idx="5729">
                  <c:v>13567.300000000003</c:v>
                </c:pt>
                <c:pt idx="5730">
                  <c:v>-213.25000000000003</c:v>
                </c:pt>
                <c:pt idx="5731">
                  <c:v>457.24999999999994</c:v>
                </c:pt>
                <c:pt idx="5732">
                  <c:v>-2204.15</c:v>
                </c:pt>
                <c:pt idx="5733">
                  <c:v>-6.8000000000000007</c:v>
                </c:pt>
                <c:pt idx="5734">
                  <c:v>-4.5999999999999988</c:v>
                </c:pt>
                <c:pt idx="5735">
                  <c:v>-1078.05</c:v>
                </c:pt>
                <c:pt idx="5736">
                  <c:v>189.50000000000003</c:v>
                </c:pt>
                <c:pt idx="5737">
                  <c:v>-2863.6499999999996</c:v>
                </c:pt>
                <c:pt idx="5738">
                  <c:v>842.89999999999986</c:v>
                </c:pt>
                <c:pt idx="5739">
                  <c:v>-2006.6499999999996</c:v>
                </c:pt>
                <c:pt idx="5740">
                  <c:v>10.350000000000003</c:v>
                </c:pt>
                <c:pt idx="5741">
                  <c:v>13.25</c:v>
                </c:pt>
                <c:pt idx="5742">
                  <c:v>2440.8000000000002</c:v>
                </c:pt>
                <c:pt idx="5743">
                  <c:v>-352.54999999999995</c:v>
                </c:pt>
                <c:pt idx="5744">
                  <c:v>-2730.4500000000003</c:v>
                </c:pt>
                <c:pt idx="5745">
                  <c:v>180.04999999999998</c:v>
                </c:pt>
                <c:pt idx="5746">
                  <c:v>-13151.100000000002</c:v>
                </c:pt>
                <c:pt idx="5747">
                  <c:v>178.10000000000002</c:v>
                </c:pt>
                <c:pt idx="5748">
                  <c:v>-393.9</c:v>
                </c:pt>
                <c:pt idx="5749">
                  <c:v>-378.95</c:v>
                </c:pt>
                <c:pt idx="5750">
                  <c:v>238.7</c:v>
                </c:pt>
                <c:pt idx="5751">
                  <c:v>225.44999999999996</c:v>
                </c:pt>
                <c:pt idx="5752">
                  <c:v>-5556.25</c:v>
                </c:pt>
                <c:pt idx="5753">
                  <c:v>-4537.5</c:v>
                </c:pt>
                <c:pt idx="5754">
                  <c:v>2205.25</c:v>
                </c:pt>
                <c:pt idx="5755">
                  <c:v>675.45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180312"/>
        <c:axId val="506179136"/>
      </c:lineChart>
      <c:catAx>
        <c:axId val="506180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6179136"/>
        <c:crosses val="autoZero"/>
        <c:auto val="1"/>
        <c:lblAlgn val="ctr"/>
        <c:lblOffset val="100"/>
        <c:noMultiLvlLbl val="0"/>
      </c:catAx>
      <c:valAx>
        <c:axId val="50617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6180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2B7CD-8E15-4235-B8C4-34317B6380D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9F1E325-7B7C-4D73-BB85-9BA011C1347E}">
      <dgm:prSet phldrT="[文本]" phldr="1"/>
      <dgm:spPr>
        <a:noFill/>
      </dgm:spPr>
      <dgm:t>
        <a:bodyPr/>
        <a:lstStyle/>
        <a:p>
          <a:endParaRPr lang="zh-CN" altLang="en-US" dirty="0"/>
        </a:p>
      </dgm:t>
    </dgm:pt>
    <dgm:pt modelId="{4A7E99F7-57DE-4A98-B902-BF2F36971B85}" type="parTrans" cxnId="{D6D05925-F7BD-4872-9B7A-D273008E4FA0}">
      <dgm:prSet/>
      <dgm:spPr/>
      <dgm:t>
        <a:bodyPr/>
        <a:lstStyle/>
        <a:p>
          <a:endParaRPr lang="zh-CN" altLang="en-US"/>
        </a:p>
      </dgm:t>
    </dgm:pt>
    <dgm:pt modelId="{F745E216-BE39-44A0-869E-09C8D5E68DAA}" type="sibTrans" cxnId="{D6D05925-F7BD-4872-9B7A-D273008E4FA0}">
      <dgm:prSet/>
      <dgm:spPr/>
      <dgm:t>
        <a:bodyPr/>
        <a:lstStyle/>
        <a:p>
          <a:endParaRPr lang="zh-CN" altLang="en-US"/>
        </a:p>
      </dgm:t>
    </dgm:pt>
    <dgm:pt modelId="{49F474C7-D61E-4358-A699-1938F3790D69}">
      <dgm:prSet phldrT="[文本]" phldr="1"/>
      <dgm:spPr>
        <a:noFill/>
      </dgm:spPr>
      <dgm:t>
        <a:bodyPr/>
        <a:lstStyle/>
        <a:p>
          <a:endParaRPr lang="zh-CN" altLang="en-US" dirty="0"/>
        </a:p>
      </dgm:t>
    </dgm:pt>
    <dgm:pt modelId="{42F2908A-8062-40FE-ADDA-67338AB795EF}" type="parTrans" cxnId="{E16E26E1-5737-4B59-BF48-7143A3F7CD66}">
      <dgm:prSet/>
      <dgm:spPr/>
      <dgm:t>
        <a:bodyPr/>
        <a:lstStyle/>
        <a:p>
          <a:endParaRPr lang="zh-CN" altLang="en-US"/>
        </a:p>
      </dgm:t>
    </dgm:pt>
    <dgm:pt modelId="{D9563E6D-0EB7-4907-AB7E-127B510C9DC2}" type="sibTrans" cxnId="{E16E26E1-5737-4B59-BF48-7143A3F7CD66}">
      <dgm:prSet/>
      <dgm:spPr/>
      <dgm:t>
        <a:bodyPr/>
        <a:lstStyle/>
        <a:p>
          <a:endParaRPr lang="zh-CN" altLang="en-US"/>
        </a:p>
      </dgm:t>
    </dgm:pt>
    <dgm:pt modelId="{D3FE24E6-00D2-4ED0-81B1-4ABEF7A8945F}">
      <dgm:prSet phldrT="[文本]" phldr="1"/>
      <dgm:spPr>
        <a:noFill/>
      </dgm:spPr>
      <dgm:t>
        <a:bodyPr/>
        <a:lstStyle/>
        <a:p>
          <a:endParaRPr lang="zh-CN" altLang="en-US" dirty="0"/>
        </a:p>
      </dgm:t>
    </dgm:pt>
    <dgm:pt modelId="{7F2B5BFC-4CC3-44C0-86CE-1B5578453319}" type="parTrans" cxnId="{D449930C-0362-497A-9A2B-F291E19CAA64}">
      <dgm:prSet/>
      <dgm:spPr/>
      <dgm:t>
        <a:bodyPr/>
        <a:lstStyle/>
        <a:p>
          <a:endParaRPr lang="zh-CN" altLang="en-US"/>
        </a:p>
      </dgm:t>
    </dgm:pt>
    <dgm:pt modelId="{9152937C-FFB0-4E3A-B5C9-DA7BC50DF8BF}" type="sibTrans" cxnId="{D449930C-0362-497A-9A2B-F291E19CAA64}">
      <dgm:prSet/>
      <dgm:spPr/>
      <dgm:t>
        <a:bodyPr/>
        <a:lstStyle/>
        <a:p>
          <a:endParaRPr lang="zh-CN" altLang="en-US"/>
        </a:p>
      </dgm:t>
    </dgm:pt>
    <dgm:pt modelId="{2971103C-11A5-4673-A88C-536CB0201399}">
      <dgm:prSet phldrT="[文本]" phldr="1"/>
      <dgm:spPr>
        <a:noFill/>
      </dgm:spPr>
      <dgm:t>
        <a:bodyPr/>
        <a:lstStyle/>
        <a:p>
          <a:endParaRPr lang="zh-CN" altLang="en-US" dirty="0"/>
        </a:p>
      </dgm:t>
    </dgm:pt>
    <dgm:pt modelId="{17202F4E-5562-4F38-9FB1-1738DD8C2926}" type="parTrans" cxnId="{50475D88-B13E-412A-AB05-D1E58F51C66F}">
      <dgm:prSet/>
      <dgm:spPr/>
      <dgm:t>
        <a:bodyPr/>
        <a:lstStyle/>
        <a:p>
          <a:endParaRPr lang="zh-CN" altLang="en-US"/>
        </a:p>
      </dgm:t>
    </dgm:pt>
    <dgm:pt modelId="{715BAAE1-8D90-4785-9D82-D5438E1675F3}" type="sibTrans" cxnId="{50475D88-B13E-412A-AB05-D1E58F51C66F}">
      <dgm:prSet/>
      <dgm:spPr/>
      <dgm:t>
        <a:bodyPr/>
        <a:lstStyle/>
        <a:p>
          <a:endParaRPr lang="zh-CN" altLang="en-US"/>
        </a:p>
      </dgm:t>
    </dgm:pt>
    <dgm:pt modelId="{373F367D-7301-4709-AC16-397A3C775F4B}">
      <dgm:prSet phldrT="[文本]" phldr="1"/>
      <dgm:spPr>
        <a:noFill/>
      </dgm:spPr>
      <dgm:t>
        <a:bodyPr/>
        <a:lstStyle/>
        <a:p>
          <a:endParaRPr lang="zh-CN" altLang="en-US" dirty="0"/>
        </a:p>
      </dgm:t>
    </dgm:pt>
    <dgm:pt modelId="{9EC8A2F6-77D9-4684-BE0D-F233BDD5F8F4}" type="parTrans" cxnId="{3A12CC9E-6A13-4E0D-8B12-4402FB7A849E}">
      <dgm:prSet/>
      <dgm:spPr/>
      <dgm:t>
        <a:bodyPr/>
        <a:lstStyle/>
        <a:p>
          <a:endParaRPr lang="zh-CN" altLang="en-US"/>
        </a:p>
      </dgm:t>
    </dgm:pt>
    <dgm:pt modelId="{A33096F1-CC9B-4D8C-B1EF-003D3404BAC2}" type="sibTrans" cxnId="{3A12CC9E-6A13-4E0D-8B12-4402FB7A849E}">
      <dgm:prSet/>
      <dgm:spPr/>
      <dgm:t>
        <a:bodyPr/>
        <a:lstStyle/>
        <a:p>
          <a:endParaRPr lang="zh-CN" altLang="en-US"/>
        </a:p>
      </dgm:t>
    </dgm:pt>
    <dgm:pt modelId="{0FB895BE-C298-4DC3-A5AD-E6D13E177574}">
      <dgm:prSet phldrT="[文本]" phldr="1"/>
      <dgm:spPr>
        <a:noFill/>
      </dgm:spPr>
      <dgm:t>
        <a:bodyPr/>
        <a:lstStyle/>
        <a:p>
          <a:endParaRPr lang="zh-CN" altLang="en-US" dirty="0"/>
        </a:p>
      </dgm:t>
    </dgm:pt>
    <dgm:pt modelId="{EF7EA8FB-2256-44DF-AA58-1AA19F20D693}" type="parTrans" cxnId="{BE45C178-CF11-494D-A493-A0A50D15FA4A}">
      <dgm:prSet/>
      <dgm:spPr/>
      <dgm:t>
        <a:bodyPr/>
        <a:lstStyle/>
        <a:p>
          <a:endParaRPr lang="zh-CN" altLang="en-US"/>
        </a:p>
      </dgm:t>
    </dgm:pt>
    <dgm:pt modelId="{909908EF-41C0-4024-8E92-D5B434435531}" type="sibTrans" cxnId="{BE45C178-CF11-494D-A493-A0A50D15FA4A}">
      <dgm:prSet/>
      <dgm:spPr/>
      <dgm:t>
        <a:bodyPr/>
        <a:lstStyle/>
        <a:p>
          <a:endParaRPr lang="zh-CN" altLang="en-US"/>
        </a:p>
      </dgm:t>
    </dgm:pt>
    <dgm:pt modelId="{B78BD190-9756-49D4-8DCC-C3C6EBF6436B}" type="pres">
      <dgm:prSet presAssocID="{2DB2B7CD-8E15-4235-B8C4-34317B6380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8942E84-AE40-49FB-A551-2DEA9EA8FA9B}" type="pres">
      <dgm:prSet presAssocID="{A9F1E325-7B7C-4D73-BB85-9BA011C1347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C5B10-D0F6-47E9-AD8E-8BAF1131640F}" type="pres">
      <dgm:prSet presAssocID="{F745E216-BE39-44A0-869E-09C8D5E68DAA}" presName="sibTrans" presStyleCnt="0"/>
      <dgm:spPr/>
    </dgm:pt>
    <dgm:pt modelId="{ABE04809-B85F-451D-A18F-452D141F2609}" type="pres">
      <dgm:prSet presAssocID="{49F474C7-D61E-4358-A699-1938F3790D6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30370C-D2A7-4BC4-B808-D7605F7F26E8}" type="pres">
      <dgm:prSet presAssocID="{D9563E6D-0EB7-4907-AB7E-127B510C9DC2}" presName="sibTrans" presStyleCnt="0"/>
      <dgm:spPr/>
    </dgm:pt>
    <dgm:pt modelId="{41C45C15-3D29-4F7C-981A-7F5CB58395E3}" type="pres">
      <dgm:prSet presAssocID="{D3FE24E6-00D2-4ED0-81B1-4ABEF7A8945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4F97DC-0644-4AF0-BEA4-96819CF185E9}" type="pres">
      <dgm:prSet presAssocID="{9152937C-FFB0-4E3A-B5C9-DA7BC50DF8BF}" presName="sibTrans" presStyleCnt="0"/>
      <dgm:spPr/>
    </dgm:pt>
    <dgm:pt modelId="{4980AD6D-3BFE-4EE2-915C-1E3A93ED81DC}" type="pres">
      <dgm:prSet presAssocID="{2971103C-11A5-4673-A88C-536CB020139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E9AAA5-CCF7-4B05-8616-6F12F6C091A9}" type="pres">
      <dgm:prSet presAssocID="{715BAAE1-8D90-4785-9D82-D5438E1675F3}" presName="sibTrans" presStyleCnt="0"/>
      <dgm:spPr/>
    </dgm:pt>
    <dgm:pt modelId="{949AC819-308F-463F-862D-BFDA9246C339}" type="pres">
      <dgm:prSet presAssocID="{373F367D-7301-4709-AC16-397A3C775F4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6BC755-C2FD-45BE-A968-9DED2FD83FB1}" type="pres">
      <dgm:prSet presAssocID="{A33096F1-CC9B-4D8C-B1EF-003D3404BAC2}" presName="sibTrans" presStyleCnt="0"/>
      <dgm:spPr/>
    </dgm:pt>
    <dgm:pt modelId="{699BA85C-636A-41AE-8D2B-482688260BC2}" type="pres">
      <dgm:prSet presAssocID="{0FB895BE-C298-4DC3-A5AD-E6D13E1775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A12CC9E-6A13-4E0D-8B12-4402FB7A849E}" srcId="{2DB2B7CD-8E15-4235-B8C4-34317B6380DD}" destId="{373F367D-7301-4709-AC16-397A3C775F4B}" srcOrd="4" destOrd="0" parTransId="{9EC8A2F6-77D9-4684-BE0D-F233BDD5F8F4}" sibTransId="{A33096F1-CC9B-4D8C-B1EF-003D3404BAC2}"/>
    <dgm:cxn modelId="{3D1C231B-2F64-48D4-8AA0-BFA4EABB1377}" type="presOf" srcId="{2DB2B7CD-8E15-4235-B8C4-34317B6380DD}" destId="{B78BD190-9756-49D4-8DCC-C3C6EBF6436B}" srcOrd="0" destOrd="0" presId="urn:microsoft.com/office/officeart/2005/8/layout/default"/>
    <dgm:cxn modelId="{D6D05925-F7BD-4872-9B7A-D273008E4FA0}" srcId="{2DB2B7CD-8E15-4235-B8C4-34317B6380DD}" destId="{A9F1E325-7B7C-4D73-BB85-9BA011C1347E}" srcOrd="0" destOrd="0" parTransId="{4A7E99F7-57DE-4A98-B902-BF2F36971B85}" sibTransId="{F745E216-BE39-44A0-869E-09C8D5E68DAA}"/>
    <dgm:cxn modelId="{93F313AD-23ED-476C-96A1-B90CCDCC8B3A}" type="presOf" srcId="{0FB895BE-C298-4DC3-A5AD-E6D13E177574}" destId="{699BA85C-636A-41AE-8D2B-482688260BC2}" srcOrd="0" destOrd="0" presId="urn:microsoft.com/office/officeart/2005/8/layout/default"/>
    <dgm:cxn modelId="{A250C639-76AF-4EF3-8C67-BA0A2F9D0FED}" type="presOf" srcId="{D3FE24E6-00D2-4ED0-81B1-4ABEF7A8945F}" destId="{41C45C15-3D29-4F7C-981A-7F5CB58395E3}" srcOrd="0" destOrd="0" presId="urn:microsoft.com/office/officeart/2005/8/layout/default"/>
    <dgm:cxn modelId="{467A0841-D270-4D34-B120-92A2834D478A}" type="presOf" srcId="{A9F1E325-7B7C-4D73-BB85-9BA011C1347E}" destId="{A8942E84-AE40-49FB-A551-2DEA9EA8FA9B}" srcOrd="0" destOrd="0" presId="urn:microsoft.com/office/officeart/2005/8/layout/default"/>
    <dgm:cxn modelId="{50475D88-B13E-412A-AB05-D1E58F51C66F}" srcId="{2DB2B7CD-8E15-4235-B8C4-34317B6380DD}" destId="{2971103C-11A5-4673-A88C-536CB0201399}" srcOrd="3" destOrd="0" parTransId="{17202F4E-5562-4F38-9FB1-1738DD8C2926}" sibTransId="{715BAAE1-8D90-4785-9D82-D5438E1675F3}"/>
    <dgm:cxn modelId="{5038C33C-74AB-44F2-B9E8-47B0B86B9C50}" type="presOf" srcId="{373F367D-7301-4709-AC16-397A3C775F4B}" destId="{949AC819-308F-463F-862D-BFDA9246C339}" srcOrd="0" destOrd="0" presId="urn:microsoft.com/office/officeart/2005/8/layout/default"/>
    <dgm:cxn modelId="{6F9A3393-B5DE-4597-ADFD-CFF609DF4246}" type="presOf" srcId="{49F474C7-D61E-4358-A699-1938F3790D69}" destId="{ABE04809-B85F-451D-A18F-452D141F2609}" srcOrd="0" destOrd="0" presId="urn:microsoft.com/office/officeart/2005/8/layout/default"/>
    <dgm:cxn modelId="{D449930C-0362-497A-9A2B-F291E19CAA64}" srcId="{2DB2B7CD-8E15-4235-B8C4-34317B6380DD}" destId="{D3FE24E6-00D2-4ED0-81B1-4ABEF7A8945F}" srcOrd="2" destOrd="0" parTransId="{7F2B5BFC-4CC3-44C0-86CE-1B5578453319}" sibTransId="{9152937C-FFB0-4E3A-B5C9-DA7BC50DF8BF}"/>
    <dgm:cxn modelId="{8E92401A-B531-4564-A99D-A8DA8B0CA1CA}" type="presOf" srcId="{2971103C-11A5-4673-A88C-536CB0201399}" destId="{4980AD6D-3BFE-4EE2-915C-1E3A93ED81DC}" srcOrd="0" destOrd="0" presId="urn:microsoft.com/office/officeart/2005/8/layout/default"/>
    <dgm:cxn modelId="{E16E26E1-5737-4B59-BF48-7143A3F7CD66}" srcId="{2DB2B7CD-8E15-4235-B8C4-34317B6380DD}" destId="{49F474C7-D61E-4358-A699-1938F3790D69}" srcOrd="1" destOrd="0" parTransId="{42F2908A-8062-40FE-ADDA-67338AB795EF}" sibTransId="{D9563E6D-0EB7-4907-AB7E-127B510C9DC2}"/>
    <dgm:cxn modelId="{BE45C178-CF11-494D-A493-A0A50D15FA4A}" srcId="{2DB2B7CD-8E15-4235-B8C4-34317B6380DD}" destId="{0FB895BE-C298-4DC3-A5AD-E6D13E177574}" srcOrd="5" destOrd="0" parTransId="{EF7EA8FB-2256-44DF-AA58-1AA19F20D693}" sibTransId="{909908EF-41C0-4024-8E92-D5B434435531}"/>
    <dgm:cxn modelId="{F1173252-B729-4964-A78E-A9E94F41737F}" type="presParOf" srcId="{B78BD190-9756-49D4-8DCC-C3C6EBF6436B}" destId="{A8942E84-AE40-49FB-A551-2DEA9EA8FA9B}" srcOrd="0" destOrd="0" presId="urn:microsoft.com/office/officeart/2005/8/layout/default"/>
    <dgm:cxn modelId="{C4C98549-7163-4C26-906E-BF093DDEFA25}" type="presParOf" srcId="{B78BD190-9756-49D4-8DCC-C3C6EBF6436B}" destId="{CDBC5B10-D0F6-47E9-AD8E-8BAF1131640F}" srcOrd="1" destOrd="0" presId="urn:microsoft.com/office/officeart/2005/8/layout/default"/>
    <dgm:cxn modelId="{AED4CA11-E16D-4EF5-B990-5BC3744241C3}" type="presParOf" srcId="{B78BD190-9756-49D4-8DCC-C3C6EBF6436B}" destId="{ABE04809-B85F-451D-A18F-452D141F2609}" srcOrd="2" destOrd="0" presId="urn:microsoft.com/office/officeart/2005/8/layout/default"/>
    <dgm:cxn modelId="{40D03529-951E-4519-8FD7-8590A8B39D6E}" type="presParOf" srcId="{B78BD190-9756-49D4-8DCC-C3C6EBF6436B}" destId="{2130370C-D2A7-4BC4-B808-D7605F7F26E8}" srcOrd="3" destOrd="0" presId="urn:microsoft.com/office/officeart/2005/8/layout/default"/>
    <dgm:cxn modelId="{C3294D0F-1B28-4F6E-802D-BED3B933EF56}" type="presParOf" srcId="{B78BD190-9756-49D4-8DCC-C3C6EBF6436B}" destId="{41C45C15-3D29-4F7C-981A-7F5CB58395E3}" srcOrd="4" destOrd="0" presId="urn:microsoft.com/office/officeart/2005/8/layout/default"/>
    <dgm:cxn modelId="{FDB8EE04-188F-488D-BFE7-07C137A992E7}" type="presParOf" srcId="{B78BD190-9756-49D4-8DCC-C3C6EBF6436B}" destId="{084F97DC-0644-4AF0-BEA4-96819CF185E9}" srcOrd="5" destOrd="0" presId="urn:microsoft.com/office/officeart/2005/8/layout/default"/>
    <dgm:cxn modelId="{5B4A7274-C1DA-4856-AB72-77FCE44C4D03}" type="presParOf" srcId="{B78BD190-9756-49D4-8DCC-C3C6EBF6436B}" destId="{4980AD6D-3BFE-4EE2-915C-1E3A93ED81DC}" srcOrd="6" destOrd="0" presId="urn:microsoft.com/office/officeart/2005/8/layout/default"/>
    <dgm:cxn modelId="{59338348-EB11-4BB4-8A88-65BE2CB63793}" type="presParOf" srcId="{B78BD190-9756-49D4-8DCC-C3C6EBF6436B}" destId="{B2E9AAA5-CCF7-4B05-8616-6F12F6C091A9}" srcOrd="7" destOrd="0" presId="urn:microsoft.com/office/officeart/2005/8/layout/default"/>
    <dgm:cxn modelId="{F8F6FDB3-0B04-4756-B5F7-ABBF6A0AAB8C}" type="presParOf" srcId="{B78BD190-9756-49D4-8DCC-C3C6EBF6436B}" destId="{949AC819-308F-463F-862D-BFDA9246C339}" srcOrd="8" destOrd="0" presId="urn:microsoft.com/office/officeart/2005/8/layout/default"/>
    <dgm:cxn modelId="{8BE45E0C-C9C1-4F38-9777-9CC14C802CD9}" type="presParOf" srcId="{B78BD190-9756-49D4-8DCC-C3C6EBF6436B}" destId="{6E6BC755-C2FD-45BE-A968-9DED2FD83FB1}" srcOrd="9" destOrd="0" presId="urn:microsoft.com/office/officeart/2005/8/layout/default"/>
    <dgm:cxn modelId="{E59E4C7F-3267-478C-BADA-D591E8594715}" type="presParOf" srcId="{B78BD190-9756-49D4-8DCC-C3C6EBF6436B}" destId="{699BA85C-636A-41AE-8D2B-482688260BC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2B7CD-8E15-4235-B8C4-34317B6380D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9F1E325-7B7C-4D73-BB85-9BA011C1347E}">
      <dgm:prSet phldrT="[文本]" phldr="1"/>
      <dgm:spPr>
        <a:noFill/>
      </dgm:spPr>
      <dgm:t>
        <a:bodyPr/>
        <a:lstStyle/>
        <a:p>
          <a:endParaRPr lang="zh-CN" altLang="en-US" dirty="0"/>
        </a:p>
      </dgm:t>
    </dgm:pt>
    <dgm:pt modelId="{4A7E99F7-57DE-4A98-B902-BF2F36971B85}" type="parTrans" cxnId="{D6D05925-F7BD-4872-9B7A-D273008E4FA0}">
      <dgm:prSet/>
      <dgm:spPr/>
      <dgm:t>
        <a:bodyPr/>
        <a:lstStyle/>
        <a:p>
          <a:endParaRPr lang="zh-CN" altLang="en-US"/>
        </a:p>
      </dgm:t>
    </dgm:pt>
    <dgm:pt modelId="{F745E216-BE39-44A0-869E-09C8D5E68DAA}" type="sibTrans" cxnId="{D6D05925-F7BD-4872-9B7A-D273008E4FA0}">
      <dgm:prSet/>
      <dgm:spPr/>
      <dgm:t>
        <a:bodyPr/>
        <a:lstStyle/>
        <a:p>
          <a:endParaRPr lang="zh-CN" altLang="en-US"/>
        </a:p>
      </dgm:t>
    </dgm:pt>
    <dgm:pt modelId="{49F474C7-D61E-4358-A699-1938F3790D69}">
      <dgm:prSet phldrT="[文本]" phldr="1"/>
      <dgm:spPr>
        <a:noFill/>
      </dgm:spPr>
      <dgm:t>
        <a:bodyPr/>
        <a:lstStyle/>
        <a:p>
          <a:endParaRPr lang="zh-CN" altLang="en-US" dirty="0"/>
        </a:p>
      </dgm:t>
    </dgm:pt>
    <dgm:pt modelId="{42F2908A-8062-40FE-ADDA-67338AB795EF}" type="parTrans" cxnId="{E16E26E1-5737-4B59-BF48-7143A3F7CD66}">
      <dgm:prSet/>
      <dgm:spPr/>
      <dgm:t>
        <a:bodyPr/>
        <a:lstStyle/>
        <a:p>
          <a:endParaRPr lang="zh-CN" altLang="en-US"/>
        </a:p>
      </dgm:t>
    </dgm:pt>
    <dgm:pt modelId="{D9563E6D-0EB7-4907-AB7E-127B510C9DC2}" type="sibTrans" cxnId="{E16E26E1-5737-4B59-BF48-7143A3F7CD66}">
      <dgm:prSet/>
      <dgm:spPr/>
      <dgm:t>
        <a:bodyPr/>
        <a:lstStyle/>
        <a:p>
          <a:endParaRPr lang="zh-CN" altLang="en-US"/>
        </a:p>
      </dgm:t>
    </dgm:pt>
    <dgm:pt modelId="{D3FE24E6-00D2-4ED0-81B1-4ABEF7A8945F}">
      <dgm:prSet phldrT="[文本]" phldr="1"/>
      <dgm:spPr>
        <a:noFill/>
      </dgm:spPr>
      <dgm:t>
        <a:bodyPr/>
        <a:lstStyle/>
        <a:p>
          <a:endParaRPr lang="zh-CN" altLang="en-US" dirty="0"/>
        </a:p>
      </dgm:t>
    </dgm:pt>
    <dgm:pt modelId="{7F2B5BFC-4CC3-44C0-86CE-1B5578453319}" type="parTrans" cxnId="{D449930C-0362-497A-9A2B-F291E19CAA64}">
      <dgm:prSet/>
      <dgm:spPr/>
      <dgm:t>
        <a:bodyPr/>
        <a:lstStyle/>
        <a:p>
          <a:endParaRPr lang="zh-CN" altLang="en-US"/>
        </a:p>
      </dgm:t>
    </dgm:pt>
    <dgm:pt modelId="{9152937C-FFB0-4E3A-B5C9-DA7BC50DF8BF}" type="sibTrans" cxnId="{D449930C-0362-497A-9A2B-F291E19CAA64}">
      <dgm:prSet/>
      <dgm:spPr/>
      <dgm:t>
        <a:bodyPr/>
        <a:lstStyle/>
        <a:p>
          <a:endParaRPr lang="zh-CN" altLang="en-US"/>
        </a:p>
      </dgm:t>
    </dgm:pt>
    <dgm:pt modelId="{2971103C-11A5-4673-A88C-536CB0201399}">
      <dgm:prSet phldrT="[文本]" phldr="1"/>
      <dgm:spPr>
        <a:noFill/>
      </dgm:spPr>
      <dgm:t>
        <a:bodyPr/>
        <a:lstStyle/>
        <a:p>
          <a:endParaRPr lang="zh-CN" altLang="en-US" dirty="0"/>
        </a:p>
      </dgm:t>
    </dgm:pt>
    <dgm:pt modelId="{17202F4E-5562-4F38-9FB1-1738DD8C2926}" type="parTrans" cxnId="{50475D88-B13E-412A-AB05-D1E58F51C66F}">
      <dgm:prSet/>
      <dgm:spPr/>
      <dgm:t>
        <a:bodyPr/>
        <a:lstStyle/>
        <a:p>
          <a:endParaRPr lang="zh-CN" altLang="en-US"/>
        </a:p>
      </dgm:t>
    </dgm:pt>
    <dgm:pt modelId="{715BAAE1-8D90-4785-9D82-D5438E1675F3}" type="sibTrans" cxnId="{50475D88-B13E-412A-AB05-D1E58F51C66F}">
      <dgm:prSet/>
      <dgm:spPr/>
      <dgm:t>
        <a:bodyPr/>
        <a:lstStyle/>
        <a:p>
          <a:endParaRPr lang="zh-CN" altLang="en-US"/>
        </a:p>
      </dgm:t>
    </dgm:pt>
    <dgm:pt modelId="{373F367D-7301-4709-AC16-397A3C775F4B}">
      <dgm:prSet phldrT="[文本]" phldr="1"/>
      <dgm:spPr>
        <a:noFill/>
      </dgm:spPr>
      <dgm:t>
        <a:bodyPr/>
        <a:lstStyle/>
        <a:p>
          <a:endParaRPr lang="zh-CN" altLang="en-US" dirty="0"/>
        </a:p>
      </dgm:t>
    </dgm:pt>
    <dgm:pt modelId="{9EC8A2F6-77D9-4684-BE0D-F233BDD5F8F4}" type="parTrans" cxnId="{3A12CC9E-6A13-4E0D-8B12-4402FB7A849E}">
      <dgm:prSet/>
      <dgm:spPr/>
      <dgm:t>
        <a:bodyPr/>
        <a:lstStyle/>
        <a:p>
          <a:endParaRPr lang="zh-CN" altLang="en-US"/>
        </a:p>
      </dgm:t>
    </dgm:pt>
    <dgm:pt modelId="{A33096F1-CC9B-4D8C-B1EF-003D3404BAC2}" type="sibTrans" cxnId="{3A12CC9E-6A13-4E0D-8B12-4402FB7A849E}">
      <dgm:prSet/>
      <dgm:spPr/>
      <dgm:t>
        <a:bodyPr/>
        <a:lstStyle/>
        <a:p>
          <a:endParaRPr lang="zh-CN" altLang="en-US"/>
        </a:p>
      </dgm:t>
    </dgm:pt>
    <dgm:pt modelId="{0FB895BE-C298-4DC3-A5AD-E6D13E177574}">
      <dgm:prSet phldrT="[文本]" phldr="1"/>
      <dgm:spPr>
        <a:noFill/>
      </dgm:spPr>
      <dgm:t>
        <a:bodyPr/>
        <a:lstStyle/>
        <a:p>
          <a:endParaRPr lang="zh-CN" altLang="en-US" dirty="0"/>
        </a:p>
      </dgm:t>
    </dgm:pt>
    <dgm:pt modelId="{EF7EA8FB-2256-44DF-AA58-1AA19F20D693}" type="parTrans" cxnId="{BE45C178-CF11-494D-A493-A0A50D15FA4A}">
      <dgm:prSet/>
      <dgm:spPr/>
      <dgm:t>
        <a:bodyPr/>
        <a:lstStyle/>
        <a:p>
          <a:endParaRPr lang="zh-CN" altLang="en-US"/>
        </a:p>
      </dgm:t>
    </dgm:pt>
    <dgm:pt modelId="{909908EF-41C0-4024-8E92-D5B434435531}" type="sibTrans" cxnId="{BE45C178-CF11-494D-A493-A0A50D15FA4A}">
      <dgm:prSet/>
      <dgm:spPr/>
      <dgm:t>
        <a:bodyPr/>
        <a:lstStyle/>
        <a:p>
          <a:endParaRPr lang="zh-CN" altLang="en-US"/>
        </a:p>
      </dgm:t>
    </dgm:pt>
    <dgm:pt modelId="{B78BD190-9756-49D4-8DCC-C3C6EBF6436B}" type="pres">
      <dgm:prSet presAssocID="{2DB2B7CD-8E15-4235-B8C4-34317B6380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8942E84-AE40-49FB-A551-2DEA9EA8FA9B}" type="pres">
      <dgm:prSet presAssocID="{A9F1E325-7B7C-4D73-BB85-9BA011C1347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C5B10-D0F6-47E9-AD8E-8BAF1131640F}" type="pres">
      <dgm:prSet presAssocID="{F745E216-BE39-44A0-869E-09C8D5E68DAA}" presName="sibTrans" presStyleCnt="0"/>
      <dgm:spPr/>
    </dgm:pt>
    <dgm:pt modelId="{ABE04809-B85F-451D-A18F-452D141F2609}" type="pres">
      <dgm:prSet presAssocID="{49F474C7-D61E-4358-A699-1938F3790D6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30370C-D2A7-4BC4-B808-D7605F7F26E8}" type="pres">
      <dgm:prSet presAssocID="{D9563E6D-0EB7-4907-AB7E-127B510C9DC2}" presName="sibTrans" presStyleCnt="0"/>
      <dgm:spPr/>
    </dgm:pt>
    <dgm:pt modelId="{41C45C15-3D29-4F7C-981A-7F5CB58395E3}" type="pres">
      <dgm:prSet presAssocID="{D3FE24E6-00D2-4ED0-81B1-4ABEF7A8945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4F97DC-0644-4AF0-BEA4-96819CF185E9}" type="pres">
      <dgm:prSet presAssocID="{9152937C-FFB0-4E3A-B5C9-DA7BC50DF8BF}" presName="sibTrans" presStyleCnt="0"/>
      <dgm:spPr/>
    </dgm:pt>
    <dgm:pt modelId="{4980AD6D-3BFE-4EE2-915C-1E3A93ED81DC}" type="pres">
      <dgm:prSet presAssocID="{2971103C-11A5-4673-A88C-536CB020139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E9AAA5-CCF7-4B05-8616-6F12F6C091A9}" type="pres">
      <dgm:prSet presAssocID="{715BAAE1-8D90-4785-9D82-D5438E1675F3}" presName="sibTrans" presStyleCnt="0"/>
      <dgm:spPr/>
    </dgm:pt>
    <dgm:pt modelId="{949AC819-308F-463F-862D-BFDA9246C339}" type="pres">
      <dgm:prSet presAssocID="{373F367D-7301-4709-AC16-397A3C775F4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6BC755-C2FD-45BE-A968-9DED2FD83FB1}" type="pres">
      <dgm:prSet presAssocID="{A33096F1-CC9B-4D8C-B1EF-003D3404BAC2}" presName="sibTrans" presStyleCnt="0"/>
      <dgm:spPr/>
    </dgm:pt>
    <dgm:pt modelId="{699BA85C-636A-41AE-8D2B-482688260BC2}" type="pres">
      <dgm:prSet presAssocID="{0FB895BE-C298-4DC3-A5AD-E6D13E1775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0284614-A9B3-4C40-BEA5-AC13D7CC6E98}" type="presOf" srcId="{49F474C7-D61E-4358-A699-1938F3790D69}" destId="{ABE04809-B85F-451D-A18F-452D141F2609}" srcOrd="0" destOrd="0" presId="urn:microsoft.com/office/officeart/2005/8/layout/default"/>
    <dgm:cxn modelId="{3A12CC9E-6A13-4E0D-8B12-4402FB7A849E}" srcId="{2DB2B7CD-8E15-4235-B8C4-34317B6380DD}" destId="{373F367D-7301-4709-AC16-397A3C775F4B}" srcOrd="4" destOrd="0" parTransId="{9EC8A2F6-77D9-4684-BE0D-F233BDD5F8F4}" sibTransId="{A33096F1-CC9B-4D8C-B1EF-003D3404BAC2}"/>
    <dgm:cxn modelId="{E52E28EA-33CA-410A-936C-E05204CA5698}" type="presOf" srcId="{D3FE24E6-00D2-4ED0-81B1-4ABEF7A8945F}" destId="{41C45C15-3D29-4F7C-981A-7F5CB58395E3}" srcOrd="0" destOrd="0" presId="urn:microsoft.com/office/officeart/2005/8/layout/default"/>
    <dgm:cxn modelId="{D6D05925-F7BD-4872-9B7A-D273008E4FA0}" srcId="{2DB2B7CD-8E15-4235-B8C4-34317B6380DD}" destId="{A9F1E325-7B7C-4D73-BB85-9BA011C1347E}" srcOrd="0" destOrd="0" parTransId="{4A7E99F7-57DE-4A98-B902-BF2F36971B85}" sibTransId="{F745E216-BE39-44A0-869E-09C8D5E68DAA}"/>
    <dgm:cxn modelId="{250CADB6-3947-4C2C-915A-7D3FDF547E8A}" type="presOf" srcId="{2DB2B7CD-8E15-4235-B8C4-34317B6380DD}" destId="{B78BD190-9756-49D4-8DCC-C3C6EBF6436B}" srcOrd="0" destOrd="0" presId="urn:microsoft.com/office/officeart/2005/8/layout/default"/>
    <dgm:cxn modelId="{B45E9E18-2637-451A-BD02-86EBD1DE65B5}" type="presOf" srcId="{0FB895BE-C298-4DC3-A5AD-E6D13E177574}" destId="{699BA85C-636A-41AE-8D2B-482688260BC2}" srcOrd="0" destOrd="0" presId="urn:microsoft.com/office/officeart/2005/8/layout/default"/>
    <dgm:cxn modelId="{50475D88-B13E-412A-AB05-D1E58F51C66F}" srcId="{2DB2B7CD-8E15-4235-B8C4-34317B6380DD}" destId="{2971103C-11A5-4673-A88C-536CB0201399}" srcOrd="3" destOrd="0" parTransId="{17202F4E-5562-4F38-9FB1-1738DD8C2926}" sibTransId="{715BAAE1-8D90-4785-9D82-D5438E1675F3}"/>
    <dgm:cxn modelId="{309BC0D8-FE0A-4624-840E-9A38DF0DC681}" type="presOf" srcId="{A9F1E325-7B7C-4D73-BB85-9BA011C1347E}" destId="{A8942E84-AE40-49FB-A551-2DEA9EA8FA9B}" srcOrd="0" destOrd="0" presId="urn:microsoft.com/office/officeart/2005/8/layout/default"/>
    <dgm:cxn modelId="{CB3C72DB-496E-487A-B830-F779CFA45CED}" type="presOf" srcId="{373F367D-7301-4709-AC16-397A3C775F4B}" destId="{949AC819-308F-463F-862D-BFDA9246C339}" srcOrd="0" destOrd="0" presId="urn:microsoft.com/office/officeart/2005/8/layout/default"/>
    <dgm:cxn modelId="{D449930C-0362-497A-9A2B-F291E19CAA64}" srcId="{2DB2B7CD-8E15-4235-B8C4-34317B6380DD}" destId="{D3FE24E6-00D2-4ED0-81B1-4ABEF7A8945F}" srcOrd="2" destOrd="0" parTransId="{7F2B5BFC-4CC3-44C0-86CE-1B5578453319}" sibTransId="{9152937C-FFB0-4E3A-B5C9-DA7BC50DF8BF}"/>
    <dgm:cxn modelId="{E6420E5B-262A-4BB8-B1DB-62D07AB7E6CD}" type="presOf" srcId="{2971103C-11A5-4673-A88C-536CB0201399}" destId="{4980AD6D-3BFE-4EE2-915C-1E3A93ED81DC}" srcOrd="0" destOrd="0" presId="urn:microsoft.com/office/officeart/2005/8/layout/default"/>
    <dgm:cxn modelId="{E16E26E1-5737-4B59-BF48-7143A3F7CD66}" srcId="{2DB2B7CD-8E15-4235-B8C4-34317B6380DD}" destId="{49F474C7-D61E-4358-A699-1938F3790D69}" srcOrd="1" destOrd="0" parTransId="{42F2908A-8062-40FE-ADDA-67338AB795EF}" sibTransId="{D9563E6D-0EB7-4907-AB7E-127B510C9DC2}"/>
    <dgm:cxn modelId="{BE45C178-CF11-494D-A493-A0A50D15FA4A}" srcId="{2DB2B7CD-8E15-4235-B8C4-34317B6380DD}" destId="{0FB895BE-C298-4DC3-A5AD-E6D13E177574}" srcOrd="5" destOrd="0" parTransId="{EF7EA8FB-2256-44DF-AA58-1AA19F20D693}" sibTransId="{909908EF-41C0-4024-8E92-D5B434435531}"/>
    <dgm:cxn modelId="{411A44F5-F862-4AC3-ADB6-7EB09BFAB03E}" type="presParOf" srcId="{B78BD190-9756-49D4-8DCC-C3C6EBF6436B}" destId="{A8942E84-AE40-49FB-A551-2DEA9EA8FA9B}" srcOrd="0" destOrd="0" presId="urn:microsoft.com/office/officeart/2005/8/layout/default"/>
    <dgm:cxn modelId="{78494475-E6FE-40C8-9646-6A340F2C67FB}" type="presParOf" srcId="{B78BD190-9756-49D4-8DCC-C3C6EBF6436B}" destId="{CDBC5B10-D0F6-47E9-AD8E-8BAF1131640F}" srcOrd="1" destOrd="0" presId="urn:microsoft.com/office/officeart/2005/8/layout/default"/>
    <dgm:cxn modelId="{4C24AE2B-3E15-4C3D-943A-7C8675999EEE}" type="presParOf" srcId="{B78BD190-9756-49D4-8DCC-C3C6EBF6436B}" destId="{ABE04809-B85F-451D-A18F-452D141F2609}" srcOrd="2" destOrd="0" presId="urn:microsoft.com/office/officeart/2005/8/layout/default"/>
    <dgm:cxn modelId="{3406C64B-0076-40E5-9F53-B09A8681E769}" type="presParOf" srcId="{B78BD190-9756-49D4-8DCC-C3C6EBF6436B}" destId="{2130370C-D2A7-4BC4-B808-D7605F7F26E8}" srcOrd="3" destOrd="0" presId="urn:microsoft.com/office/officeart/2005/8/layout/default"/>
    <dgm:cxn modelId="{361A7311-8553-4F4D-ABE2-D5BD1230CA36}" type="presParOf" srcId="{B78BD190-9756-49D4-8DCC-C3C6EBF6436B}" destId="{41C45C15-3D29-4F7C-981A-7F5CB58395E3}" srcOrd="4" destOrd="0" presId="urn:microsoft.com/office/officeart/2005/8/layout/default"/>
    <dgm:cxn modelId="{3EE6E323-976F-43BE-8DEB-DBA3EB850512}" type="presParOf" srcId="{B78BD190-9756-49D4-8DCC-C3C6EBF6436B}" destId="{084F97DC-0644-4AF0-BEA4-96819CF185E9}" srcOrd="5" destOrd="0" presId="urn:microsoft.com/office/officeart/2005/8/layout/default"/>
    <dgm:cxn modelId="{1F99D518-6903-41D4-923C-7228A4A1A47A}" type="presParOf" srcId="{B78BD190-9756-49D4-8DCC-C3C6EBF6436B}" destId="{4980AD6D-3BFE-4EE2-915C-1E3A93ED81DC}" srcOrd="6" destOrd="0" presId="urn:microsoft.com/office/officeart/2005/8/layout/default"/>
    <dgm:cxn modelId="{B90C4451-E128-4DC0-BE1C-E7FF851CBAC4}" type="presParOf" srcId="{B78BD190-9756-49D4-8DCC-C3C6EBF6436B}" destId="{B2E9AAA5-CCF7-4B05-8616-6F12F6C091A9}" srcOrd="7" destOrd="0" presId="urn:microsoft.com/office/officeart/2005/8/layout/default"/>
    <dgm:cxn modelId="{2B6E2C7B-126E-43EA-866B-5FB8435BBCDB}" type="presParOf" srcId="{B78BD190-9756-49D4-8DCC-C3C6EBF6436B}" destId="{949AC819-308F-463F-862D-BFDA9246C339}" srcOrd="8" destOrd="0" presId="urn:microsoft.com/office/officeart/2005/8/layout/default"/>
    <dgm:cxn modelId="{A968E79E-8940-4AA7-812E-1D088B3A1240}" type="presParOf" srcId="{B78BD190-9756-49D4-8DCC-C3C6EBF6436B}" destId="{6E6BC755-C2FD-45BE-A968-9DED2FD83FB1}" srcOrd="9" destOrd="0" presId="urn:microsoft.com/office/officeart/2005/8/layout/default"/>
    <dgm:cxn modelId="{A9EFAE3D-8257-4072-8F67-7C51E5B27FE5}" type="presParOf" srcId="{B78BD190-9756-49D4-8DCC-C3C6EBF6436B}" destId="{699BA85C-636A-41AE-8D2B-482688260BC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42E84-AE40-49FB-A551-2DEA9EA8FA9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0" y="39687"/>
        <a:ext cx="3286125" cy="1971675"/>
      </dsp:txXfrm>
    </dsp:sp>
    <dsp:sp modelId="{ABE04809-B85F-451D-A18F-452D141F260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3614737" y="39687"/>
        <a:ext cx="3286125" cy="1971675"/>
      </dsp:txXfrm>
    </dsp:sp>
    <dsp:sp modelId="{41C45C15-3D29-4F7C-981A-7F5CB58395E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7229475" y="39687"/>
        <a:ext cx="3286125" cy="1971675"/>
      </dsp:txXfrm>
    </dsp:sp>
    <dsp:sp modelId="{4980AD6D-3BFE-4EE2-915C-1E3A93ED81DC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0" y="2339975"/>
        <a:ext cx="3286125" cy="1971675"/>
      </dsp:txXfrm>
    </dsp:sp>
    <dsp:sp modelId="{949AC819-308F-463F-862D-BFDA9246C339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3614737" y="2339975"/>
        <a:ext cx="3286125" cy="1971675"/>
      </dsp:txXfrm>
    </dsp:sp>
    <dsp:sp modelId="{699BA85C-636A-41AE-8D2B-482688260BC2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42E84-AE40-49FB-A551-2DEA9EA8FA9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0" y="39687"/>
        <a:ext cx="3286125" cy="1971675"/>
      </dsp:txXfrm>
    </dsp:sp>
    <dsp:sp modelId="{ABE04809-B85F-451D-A18F-452D141F260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3614737" y="39687"/>
        <a:ext cx="3286125" cy="1971675"/>
      </dsp:txXfrm>
    </dsp:sp>
    <dsp:sp modelId="{41C45C15-3D29-4F7C-981A-7F5CB58395E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7229475" y="39687"/>
        <a:ext cx="3286125" cy="1971675"/>
      </dsp:txXfrm>
    </dsp:sp>
    <dsp:sp modelId="{4980AD6D-3BFE-4EE2-915C-1E3A93ED81DC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0" y="2339975"/>
        <a:ext cx="3286125" cy="1971675"/>
      </dsp:txXfrm>
    </dsp:sp>
    <dsp:sp modelId="{949AC819-308F-463F-862D-BFDA9246C339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3614737" y="2339975"/>
        <a:ext cx="3286125" cy="1971675"/>
      </dsp:txXfrm>
    </dsp:sp>
    <dsp:sp modelId="{699BA85C-636A-41AE-8D2B-482688260BC2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0.84234</cdr:x>
      <cdr:y>0.68858</cdr:y>
    </cdr:from>
    <cdr:to>
      <cdr:x>1</cdr:x>
      <cdr:y>0.77728</cdr:y>
    </cdr:to>
    <cdr:sp macro="" textlink="">
      <cdr:nvSpPr>
        <cdr:cNvPr id="2" name="文本框 7"/>
        <cdr:cNvSpPr txBox="1"/>
      </cdr:nvSpPr>
      <cdr:spPr>
        <a:xfrm xmlns:a="http://schemas.openxmlformats.org/drawingml/2006/main">
          <a:off x="8142514" y="1911599"/>
          <a:ext cx="152400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000" dirty="0" smtClean="0"/>
            <a:t>Number of elements</a:t>
          </a:r>
          <a:endParaRPr lang="zh-CN" altLang="en-US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0.8426</cdr:x>
      <cdr:y>0.80296</cdr:y>
    </cdr:from>
    <cdr:to>
      <cdr:x>0.97675</cdr:x>
      <cdr:y>0.88112</cdr:y>
    </cdr:to>
    <cdr:sp macro="" textlink="">
      <cdr:nvSpPr>
        <cdr:cNvPr id="2" name="文本框 7"/>
        <cdr:cNvSpPr txBox="1"/>
      </cdr:nvSpPr>
      <cdr:spPr>
        <a:xfrm xmlns:a="http://schemas.openxmlformats.org/drawingml/2006/main">
          <a:off x="8204697" y="2529364"/>
          <a:ext cx="1306287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000" dirty="0" smtClean="0"/>
            <a:t>Number of elements</a:t>
          </a:r>
          <a:endParaRPr lang="zh-CN" altLang="en-US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0.85589</cdr:x>
      <cdr:y>0.74087</cdr:y>
    </cdr:from>
    <cdr:to>
      <cdr:x>0.98851</cdr:x>
      <cdr:y>0.82294</cdr:y>
    </cdr:to>
    <cdr:sp macro="" textlink="">
      <cdr:nvSpPr>
        <cdr:cNvPr id="2" name="文本框 7"/>
        <cdr:cNvSpPr txBox="1"/>
      </cdr:nvSpPr>
      <cdr:spPr>
        <a:xfrm xmlns:a="http://schemas.openxmlformats.org/drawingml/2006/main">
          <a:off x="8430781" y="2222794"/>
          <a:ext cx="1306287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000" dirty="0" smtClean="0"/>
            <a:t>Number of elements</a:t>
          </a:r>
          <a:endParaRPr lang="zh-CN" altLang="en-US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57B6-1142-4303-9493-6360BD889C3C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C217-EB76-472D-8DEE-255867FBF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20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57B6-1142-4303-9493-6360BD889C3C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C217-EB76-472D-8DEE-255867FBF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00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57B6-1142-4303-9493-6360BD889C3C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C217-EB76-472D-8DEE-255867FBF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50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57B6-1142-4303-9493-6360BD889C3C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C217-EB76-472D-8DEE-255867FBF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57B6-1142-4303-9493-6360BD889C3C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C217-EB76-472D-8DEE-255867FBF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57B6-1142-4303-9493-6360BD889C3C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C217-EB76-472D-8DEE-255867FBF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7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57B6-1142-4303-9493-6360BD889C3C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C217-EB76-472D-8DEE-255867FBF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0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57B6-1142-4303-9493-6360BD889C3C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C217-EB76-472D-8DEE-255867FBF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97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57B6-1142-4303-9493-6360BD889C3C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C217-EB76-472D-8DEE-255867FBF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28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57B6-1142-4303-9493-6360BD889C3C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C217-EB76-472D-8DEE-255867FBF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21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57B6-1142-4303-9493-6360BD889C3C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C217-EB76-472D-8DEE-255867FBF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78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57B6-1142-4303-9493-6360BD889C3C}" type="datetimeFigureOut">
              <a:rPr lang="zh-CN" altLang="en-US" smtClean="0"/>
              <a:t>2016/12/1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C217-EB76-472D-8DEE-255867FBF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46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49486"/>
            <a:ext cx="9144000" cy="2387600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Sawtooth</a:t>
            </a:r>
            <a:r>
              <a:rPr lang="en-US" altLang="zh-CN" dirty="0" smtClean="0">
                <a:solidFill>
                  <a:srgbClr val="0070C0"/>
                </a:solidFill>
              </a:rPr>
              <a:t> effect in CEPC PDR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err="1" smtClean="0"/>
              <a:t>Sha</a:t>
            </a:r>
            <a:r>
              <a:rPr lang="en-US" altLang="zh-CN" dirty="0" smtClean="0"/>
              <a:t> Bai,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 Wang, </a:t>
            </a:r>
            <a:r>
              <a:rPr lang="en-US" altLang="zh-CN" dirty="0" err="1" smtClean="0"/>
              <a:t>Huiping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Geng</a:t>
            </a:r>
            <a:r>
              <a:rPr lang="en-US" altLang="zh-CN" dirty="0" smtClean="0"/>
              <a:t>, </a:t>
            </a:r>
          </a:p>
          <a:p>
            <a:r>
              <a:rPr lang="en-US" altLang="zh-CN" dirty="0" err="1" smtClean="0"/>
              <a:t>Chenghui</a:t>
            </a:r>
            <a:r>
              <a:rPr lang="en-US" altLang="zh-CN" dirty="0" smtClean="0"/>
              <a:t> Yu, Feng Su, </a:t>
            </a:r>
            <a:r>
              <a:rPr lang="en-US" altLang="zh-CN" dirty="0" err="1" smtClean="0"/>
              <a:t>Tianjian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Bian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Jie</a:t>
            </a:r>
            <a:r>
              <a:rPr lang="en-US" altLang="zh-CN" dirty="0" smtClean="0"/>
              <a:t> Gao</a:t>
            </a:r>
          </a:p>
          <a:p>
            <a:endParaRPr lang="en-US" altLang="zh-CN" dirty="0"/>
          </a:p>
          <a:p>
            <a:r>
              <a:rPr lang="en-US" altLang="zh-CN" i="1" dirty="0" smtClean="0"/>
              <a:t>CEPC-AP-meeting</a:t>
            </a:r>
          </a:p>
          <a:p>
            <a:r>
              <a:rPr lang="en-US" altLang="zh-CN" i="1" dirty="0" smtClean="0"/>
              <a:t>2016-12-02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1073665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531" y="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2</a:t>
            </a:r>
            <a:r>
              <a:rPr lang="en-US" altLang="zh-CN" baseline="30000" dirty="0" smtClean="0">
                <a:solidFill>
                  <a:srgbClr val="7030A0"/>
                </a:solidFill>
              </a:rPr>
              <a:t>nd</a:t>
            </a:r>
            <a:r>
              <a:rPr lang="en-US" altLang="zh-CN" dirty="0" smtClean="0">
                <a:solidFill>
                  <a:srgbClr val="7030A0"/>
                </a:solidFill>
              </a:rPr>
              <a:t> order Chromaticity </a:t>
            </a:r>
            <a:r>
              <a:rPr lang="en-US" altLang="zh-CN" dirty="0" smtClean="0">
                <a:solidFill>
                  <a:srgbClr val="7030A0"/>
                </a:solidFill>
              </a:rPr>
              <a:t>of all Q,S magnets</a:t>
            </a:r>
            <a:br>
              <a:rPr lang="en-US" altLang="zh-CN" dirty="0" smtClean="0">
                <a:solidFill>
                  <a:srgbClr val="7030A0"/>
                </a:solidFill>
              </a:rPr>
            </a:br>
            <a:r>
              <a:rPr lang="en-US" altLang="zh-CN" sz="1600" dirty="0" smtClean="0">
                <a:solidFill>
                  <a:srgbClr val="7030A0"/>
                </a:solidFill>
              </a:rPr>
              <a:t>(8 arc section and public magnets scaling)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718074"/>
              </p:ext>
            </p:extLst>
          </p:nvPr>
        </p:nvGraphicFramePr>
        <p:xfrm>
          <a:off x="1094694" y="1086530"/>
          <a:ext cx="9686517" cy="292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087605"/>
              </p:ext>
            </p:extLst>
          </p:nvPr>
        </p:nvGraphicFramePr>
        <p:xfrm>
          <a:off x="1062240" y="3901440"/>
          <a:ext cx="9718971" cy="28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9313815" y="3047999"/>
            <a:ext cx="1306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Number of elements</a:t>
            </a:r>
            <a:endParaRPr lang="zh-CN" altLang="en-US" sz="1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9313816" y="5743302"/>
            <a:ext cx="1306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Number of elements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24685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531" y="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2</a:t>
            </a:r>
            <a:r>
              <a:rPr lang="en-US" altLang="zh-CN" baseline="30000" dirty="0" smtClean="0">
                <a:solidFill>
                  <a:srgbClr val="7030A0"/>
                </a:solidFill>
              </a:rPr>
              <a:t>nd</a:t>
            </a:r>
            <a:r>
              <a:rPr lang="en-US" altLang="zh-CN" dirty="0" smtClean="0">
                <a:solidFill>
                  <a:srgbClr val="7030A0"/>
                </a:solidFill>
              </a:rPr>
              <a:t> order Chromaticity </a:t>
            </a:r>
            <a:r>
              <a:rPr lang="en-US" altLang="zh-CN" dirty="0" smtClean="0">
                <a:solidFill>
                  <a:srgbClr val="7030A0"/>
                </a:solidFill>
              </a:rPr>
              <a:t>of all Q,S magnets</a:t>
            </a:r>
            <a:br>
              <a:rPr lang="en-US" altLang="zh-CN" dirty="0" smtClean="0">
                <a:solidFill>
                  <a:srgbClr val="7030A0"/>
                </a:solidFill>
              </a:rPr>
            </a:br>
            <a:r>
              <a:rPr lang="en-US" altLang="zh-CN" sz="1600" dirty="0" smtClean="0">
                <a:solidFill>
                  <a:srgbClr val="7030A0"/>
                </a:solidFill>
              </a:rPr>
              <a:t>(8 arc section and public magnets scaling)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430279"/>
              </p:ext>
            </p:extLst>
          </p:nvPr>
        </p:nvGraphicFramePr>
        <p:xfrm>
          <a:off x="1210287" y="1183005"/>
          <a:ext cx="9327084" cy="262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653092"/>
              </p:ext>
            </p:extLst>
          </p:nvPr>
        </p:nvGraphicFramePr>
        <p:xfrm>
          <a:off x="1179397" y="3727269"/>
          <a:ext cx="9392809" cy="302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017724" y="3269604"/>
            <a:ext cx="1306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Number of elements</a:t>
            </a:r>
            <a:endParaRPr lang="zh-CN" altLang="en-US" sz="1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083038" y="5952308"/>
            <a:ext cx="1306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Number of elements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5402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Conclusions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With </a:t>
            </a:r>
            <a:r>
              <a:rPr lang="en-US" altLang="zh-CN" dirty="0" err="1" smtClean="0">
                <a:solidFill>
                  <a:srgbClr val="002060"/>
                </a:solidFill>
              </a:rPr>
              <a:t>sawtooth</a:t>
            </a:r>
            <a:r>
              <a:rPr lang="en-US" altLang="zh-CN" dirty="0" smtClean="0">
                <a:solidFill>
                  <a:srgbClr val="002060"/>
                </a:solidFill>
              </a:rPr>
              <a:t> effect, tune change at </a:t>
            </a:r>
            <a:r>
              <a:rPr lang="en-US" altLang="zh-CN" dirty="0">
                <a:solidFill>
                  <a:srgbClr val="002060"/>
                </a:solidFill>
              </a:rPr>
              <a:t>3 digits after the decimal </a:t>
            </a:r>
            <a:r>
              <a:rPr lang="en-US" altLang="zh-CN" dirty="0" smtClean="0">
                <a:solidFill>
                  <a:srgbClr val="002060"/>
                </a:solidFill>
              </a:rPr>
              <a:t>point.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Both On-momentum and Off-momentum DA reduced a lot with </a:t>
            </a:r>
            <a:r>
              <a:rPr lang="en-US" altLang="zh-CN" dirty="0" err="1" smtClean="0">
                <a:solidFill>
                  <a:srgbClr val="002060"/>
                </a:solidFill>
              </a:rPr>
              <a:t>sawtooth</a:t>
            </a:r>
            <a:r>
              <a:rPr lang="en-US" altLang="zh-CN" dirty="0" smtClean="0">
                <a:solidFill>
                  <a:srgbClr val="002060"/>
                </a:solidFill>
              </a:rPr>
              <a:t> effect</a:t>
            </a:r>
            <a:r>
              <a:rPr lang="en-US" altLang="zh-CN" dirty="0" smtClean="0">
                <a:solidFill>
                  <a:srgbClr val="002060"/>
                </a:solidFill>
              </a:rPr>
              <a:t>. Off-momentum DA beyond 0.5% reduced to zero.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396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Scale magnets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Scaling B,Q,S magnets in all arc section </a:t>
            </a:r>
          </a:p>
          <a:p>
            <a:r>
              <a:rPr lang="en-US" altLang="zh-CN" sz="2400" dirty="0" smtClean="0">
                <a:solidFill>
                  <a:srgbClr val="00B050"/>
                </a:solidFill>
              </a:rPr>
              <a:t>Scaling B,Q </a:t>
            </a:r>
            <a:r>
              <a:rPr lang="en-US" altLang="zh-CN" sz="2400" dirty="0" err="1" smtClean="0">
                <a:solidFill>
                  <a:srgbClr val="00B050"/>
                </a:solidFill>
              </a:rPr>
              <a:t>manets</a:t>
            </a:r>
            <a:r>
              <a:rPr lang="en-US" altLang="zh-CN" sz="2400" dirty="0" smtClean="0">
                <a:solidFill>
                  <a:srgbClr val="00B050"/>
                </a:solidFill>
              </a:rPr>
              <a:t> in public </a:t>
            </a:r>
            <a:r>
              <a:rPr lang="en-US" altLang="zh-CN" sz="2400" dirty="0" err="1" smtClean="0">
                <a:solidFill>
                  <a:srgbClr val="00B050"/>
                </a:solidFill>
              </a:rPr>
              <a:t>beamline</a:t>
            </a:r>
            <a:endParaRPr lang="en-US" altLang="zh-CN" sz="2400" dirty="0">
              <a:solidFill>
                <a:srgbClr val="00B050"/>
              </a:solidFill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Lattice version: CEPC-ARC4-PDR3-IR1</a:t>
            </a:r>
          </a:p>
          <a:p>
            <a:r>
              <a:rPr lang="en-US" altLang="zh-CN" sz="2400" dirty="0" smtClean="0">
                <a:solidFill>
                  <a:srgbClr val="FF0066"/>
                </a:solidFill>
              </a:rPr>
              <a:t>Energy loss of each B magnet=U0/</a:t>
            </a:r>
            <a:r>
              <a:rPr lang="en-US" altLang="zh-CN" sz="2400" dirty="0" err="1" smtClean="0">
                <a:solidFill>
                  <a:srgbClr val="FF0066"/>
                </a:solidFill>
              </a:rPr>
              <a:t>Bnumber</a:t>
            </a:r>
            <a:endParaRPr lang="en-US" altLang="zh-CN" sz="2400" dirty="0">
              <a:solidFill>
                <a:srgbClr val="FF0066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157" y="1027906"/>
            <a:ext cx="5523809" cy="44571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92656"/>
            <a:ext cx="5910943" cy="30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Without </a:t>
            </a:r>
            <a:r>
              <a:rPr lang="en-US" altLang="zh-CN" dirty="0" err="1" smtClean="0">
                <a:solidFill>
                  <a:srgbClr val="7030A0"/>
                </a:solidFill>
              </a:rPr>
              <a:t>sawtooth</a:t>
            </a:r>
            <a:endParaRPr lang="zh-CN" altLang="en-US" dirty="0">
              <a:solidFill>
                <a:srgbClr val="7030A0"/>
              </a:solidFill>
            </a:endParaRPr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66" y="1445112"/>
            <a:ext cx="3635107" cy="28089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110" y="3831533"/>
            <a:ext cx="3667105" cy="28336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1519" y="1445112"/>
            <a:ext cx="3750121" cy="28978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1520" y="3799350"/>
            <a:ext cx="3750120" cy="28978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2390" y="1445111"/>
            <a:ext cx="3674815" cy="283962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5599" y="3853566"/>
            <a:ext cx="3667106" cy="28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With </a:t>
            </a:r>
            <a:r>
              <a:rPr lang="en-US" altLang="zh-CN" dirty="0" err="1" smtClean="0">
                <a:solidFill>
                  <a:srgbClr val="7030A0"/>
                </a:solidFill>
              </a:rPr>
              <a:t>sawtooth</a:t>
            </a:r>
            <a:endParaRPr lang="zh-CN" altLang="en-US" dirty="0">
              <a:solidFill>
                <a:srgbClr val="7030A0"/>
              </a:solidFill>
            </a:endParaRPr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4131" y="3945170"/>
            <a:ext cx="3824541" cy="29553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8672" y="4013839"/>
            <a:ext cx="3737175" cy="28878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606" y="1368993"/>
            <a:ext cx="3839054" cy="29665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666" y="3922938"/>
            <a:ext cx="3839054" cy="29665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2737" y="1365108"/>
            <a:ext cx="3896875" cy="30112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6299" y="1365108"/>
            <a:ext cx="3844083" cy="29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2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Twiss parameters comparison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071054"/>
              </p:ext>
            </p:extLst>
          </p:nvPr>
        </p:nvGraphicFramePr>
        <p:xfrm>
          <a:off x="838200" y="1825625"/>
          <a:ext cx="10515600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NO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baseline="0" dirty="0" err="1" smtClean="0"/>
                        <a:t>Sawtooth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err="1" smtClean="0"/>
                        <a:t>Sawtooth</a:t>
                      </a:r>
                      <a:endParaRPr lang="en-US" altLang="zh-CN" sz="2400" dirty="0" smtClean="0"/>
                    </a:p>
                    <a:p>
                      <a:pPr algn="ctr"/>
                      <a:r>
                        <a:rPr lang="en-US" altLang="zh-CN" sz="1400" dirty="0" smtClean="0"/>
                        <a:t>(only 8 arc magnets)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err="1" smtClean="0"/>
                        <a:t>Sawtooth</a:t>
                      </a:r>
                      <a:endParaRPr lang="en-US" altLang="zh-CN" sz="2400" dirty="0" smtClean="0"/>
                    </a:p>
                    <a:p>
                      <a:pPr algn="ctr"/>
                      <a:r>
                        <a:rPr lang="en-US" altLang="zh-CN" sz="1400" dirty="0" smtClean="0"/>
                        <a:t>(add public magnets)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altLang="zh-CN" dirty="0" smtClean="0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n-US" altLang="zh-CN" baseline="-250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zh-CN" altLang="en-US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0.0800001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0.0791565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0.0792002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altLang="zh-CN" dirty="0" smtClean="0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n-US" altLang="zh-CN" baseline="-25000" dirty="0" smtClean="0">
                          <a:solidFill>
                            <a:srgbClr val="C00000"/>
                          </a:solidFill>
                        </a:rPr>
                        <a:t>y</a:t>
                      </a:r>
                      <a:endParaRPr lang="zh-CN" altLang="en-US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0.2200000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0.2162617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0.2164171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altLang="zh-CN" dirty="0" smtClean="0">
                          <a:solidFill>
                            <a:srgbClr val="C00000"/>
                          </a:solidFill>
                        </a:rPr>
                        <a:t>β</a:t>
                      </a:r>
                      <a:r>
                        <a:rPr lang="en-US" altLang="zh-CN" baseline="-250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0.219915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0.220747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0.220100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altLang="zh-CN" dirty="0" smtClean="0">
                          <a:solidFill>
                            <a:srgbClr val="C00000"/>
                          </a:solidFill>
                        </a:rPr>
                        <a:t>β</a:t>
                      </a:r>
                      <a:r>
                        <a:rPr lang="en-US" altLang="zh-CN" baseline="-25000" dirty="0" smtClean="0">
                          <a:solidFill>
                            <a:srgbClr val="C00000"/>
                          </a:solidFill>
                        </a:rPr>
                        <a:t>y</a:t>
                      </a:r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0.001000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0.001013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0.001008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altLang="zh-CN" dirty="0" smtClean="0">
                          <a:solidFill>
                            <a:srgbClr val="C00000"/>
                          </a:solidFill>
                        </a:rPr>
                        <a:t>ε</a:t>
                      </a:r>
                      <a:r>
                        <a:rPr lang="en-US" altLang="zh-CN" baseline="-250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zh-CN" altLang="en-US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2.15121 nm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2.25805 nm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29.8862 nm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dirty="0" smtClean="0">
                          <a:solidFill>
                            <a:srgbClr val="C00000"/>
                          </a:solidFill>
                        </a:rPr>
                        <a:t>ε</a:t>
                      </a:r>
                      <a:r>
                        <a:rPr lang="en-US" altLang="zh-CN" baseline="-25000" dirty="0" smtClean="0">
                          <a:solidFill>
                            <a:srgbClr val="C00000"/>
                          </a:solidFill>
                        </a:rPr>
                        <a:t>z</a:t>
                      </a:r>
                      <a:endParaRPr lang="zh-CN" altLang="en-US" baseline="-25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3.38423E-6 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3.89783E-6 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3.29575E-6 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Bunch length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2.53716622 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2.92415163 mm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2.65484053 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6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Dynamic aperture comparison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23" y="1690688"/>
            <a:ext cx="5684704" cy="32338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19480" y="5122843"/>
            <a:ext cx="176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 </a:t>
            </a:r>
            <a:r>
              <a:rPr lang="en-US" altLang="zh-CN" dirty="0" err="1" smtClean="0"/>
              <a:t>sawtooth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667740" y="5122843"/>
            <a:ext cx="172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With </a:t>
            </a:r>
            <a:r>
              <a:rPr lang="en-US" altLang="zh-CN" dirty="0" err="1" smtClean="0"/>
              <a:t>sawtooth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36434" y="5816906"/>
            <a:ext cx="700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C00000"/>
                </a:solidFill>
              </a:rPr>
              <a:t>Both On-momentum and Off-momentum DA reduced obviously.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27113" y="5695720"/>
            <a:ext cx="7348251" cy="8593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428" y="1682886"/>
            <a:ext cx="5862941" cy="32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8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531" y="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Chromaticity of all Q,S magnets</a:t>
            </a:r>
            <a:br>
              <a:rPr lang="en-US" altLang="zh-CN" dirty="0" smtClean="0">
                <a:solidFill>
                  <a:srgbClr val="7030A0"/>
                </a:solidFill>
              </a:rPr>
            </a:br>
            <a:r>
              <a:rPr lang="en-US" altLang="zh-CN" sz="1600" dirty="0" smtClean="0">
                <a:solidFill>
                  <a:srgbClr val="7030A0"/>
                </a:solidFill>
              </a:rPr>
              <a:t>(8 arc section scaling)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058395"/>
              </p:ext>
            </p:extLst>
          </p:nvPr>
        </p:nvGraphicFramePr>
        <p:xfrm>
          <a:off x="1006044" y="1079591"/>
          <a:ext cx="9670665" cy="293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133529"/>
              </p:ext>
            </p:extLst>
          </p:nvPr>
        </p:nvGraphicFramePr>
        <p:xfrm>
          <a:off x="1036319" y="3999140"/>
          <a:ext cx="9666516" cy="2776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9178833" y="3143794"/>
            <a:ext cx="1306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Number of elements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3519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531" y="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Chromaticity of all Q,S magnets</a:t>
            </a:r>
            <a:br>
              <a:rPr lang="en-US" altLang="zh-CN" dirty="0" smtClean="0">
                <a:solidFill>
                  <a:srgbClr val="7030A0"/>
                </a:solidFill>
              </a:rPr>
            </a:br>
            <a:r>
              <a:rPr lang="en-US" altLang="zh-CN" sz="1600" dirty="0" smtClean="0">
                <a:solidFill>
                  <a:srgbClr val="7030A0"/>
                </a:solidFill>
              </a:rPr>
              <a:t>(8 arc section and public magnets scaling)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782466"/>
              </p:ext>
            </p:extLst>
          </p:nvPr>
        </p:nvGraphicFramePr>
        <p:xfrm>
          <a:off x="923108" y="949233"/>
          <a:ext cx="9737407" cy="315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321845"/>
              </p:ext>
            </p:extLst>
          </p:nvPr>
        </p:nvGraphicFramePr>
        <p:xfrm>
          <a:off x="862148" y="3918858"/>
          <a:ext cx="9850279" cy="300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22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531" y="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2</a:t>
            </a:r>
            <a:r>
              <a:rPr lang="en-US" altLang="zh-CN" baseline="30000" dirty="0" smtClean="0">
                <a:solidFill>
                  <a:srgbClr val="7030A0"/>
                </a:solidFill>
              </a:rPr>
              <a:t>nd</a:t>
            </a:r>
            <a:r>
              <a:rPr lang="en-US" altLang="zh-CN" dirty="0" smtClean="0">
                <a:solidFill>
                  <a:srgbClr val="7030A0"/>
                </a:solidFill>
              </a:rPr>
              <a:t> order Chromaticity </a:t>
            </a:r>
            <a:r>
              <a:rPr lang="en-US" altLang="zh-CN" dirty="0" smtClean="0">
                <a:solidFill>
                  <a:srgbClr val="7030A0"/>
                </a:solidFill>
              </a:rPr>
              <a:t>of all Q,S magnets</a:t>
            </a:r>
            <a:br>
              <a:rPr lang="en-US" altLang="zh-CN" dirty="0" smtClean="0">
                <a:solidFill>
                  <a:srgbClr val="7030A0"/>
                </a:solidFill>
              </a:rPr>
            </a:br>
            <a:r>
              <a:rPr lang="en-US" altLang="zh-CN" sz="1600" dirty="0" smtClean="0">
                <a:solidFill>
                  <a:srgbClr val="7030A0"/>
                </a:solidFill>
              </a:rPr>
              <a:t>(8 arc section and public magnets scaling)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738754"/>
              </p:ext>
            </p:extLst>
          </p:nvPr>
        </p:nvGraphicFramePr>
        <p:xfrm>
          <a:off x="1205321" y="1071154"/>
          <a:ext cx="9018542" cy="308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09456"/>
              </p:ext>
            </p:extLst>
          </p:nvPr>
        </p:nvGraphicFramePr>
        <p:xfrm>
          <a:off x="1249815" y="4171406"/>
          <a:ext cx="8895671" cy="261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660673" y="3213462"/>
            <a:ext cx="1306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Number of elements</a:t>
            </a:r>
            <a:endParaRPr lang="zh-CN" altLang="en-US" sz="1000" dirty="0"/>
          </a:p>
        </p:txBody>
      </p:sp>
      <p:sp>
        <p:nvSpPr>
          <p:cNvPr id="10" name="文本框 9"/>
          <p:cNvSpPr txBox="1"/>
          <p:nvPr/>
        </p:nvSpPr>
        <p:spPr>
          <a:xfrm>
            <a:off x="8660673" y="5995851"/>
            <a:ext cx="1306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Number of elements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1632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289</Words>
  <Application>Microsoft Office PowerPoint</Application>
  <PresentationFormat>宽屏</PresentationFormat>
  <Paragraphs>85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Arial</vt:lpstr>
      <vt:lpstr>Calibri</vt:lpstr>
      <vt:lpstr>Calibri Light</vt:lpstr>
      <vt:lpstr>Office 主题</vt:lpstr>
      <vt:lpstr>Sawtooth effect in CEPC PDR</vt:lpstr>
      <vt:lpstr>Scale magnets</vt:lpstr>
      <vt:lpstr>Without sawtooth</vt:lpstr>
      <vt:lpstr>With sawtooth</vt:lpstr>
      <vt:lpstr>Twiss parameters comparison</vt:lpstr>
      <vt:lpstr>Dynamic aperture comparison</vt:lpstr>
      <vt:lpstr>Chromaticity of all Q,S magnets (8 arc section scaling)</vt:lpstr>
      <vt:lpstr>Chromaticity of all Q,S magnets (8 arc section and public magnets scaling)</vt:lpstr>
      <vt:lpstr>2nd order Chromaticity of all Q,S magnets (8 arc section and public magnets scaling)</vt:lpstr>
      <vt:lpstr>2nd order Chromaticity of all Q,S magnets (8 arc section and public magnets scaling)</vt:lpstr>
      <vt:lpstr>2nd order Chromaticity of all Q,S magnets (8 arc section and public magnets scaling)</vt:lpstr>
      <vt:lpstr>Conclusions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Sawtooth effect in CEPC PDR</dc:title>
  <dc:creator>baisha</dc:creator>
  <cp:lastModifiedBy>baisha</cp:lastModifiedBy>
  <cp:revision>25</cp:revision>
  <dcterms:created xsi:type="dcterms:W3CDTF">2016-11-28T02:18:43Z</dcterms:created>
  <dcterms:modified xsi:type="dcterms:W3CDTF">2016-12-01T08:35:19Z</dcterms:modified>
</cp:coreProperties>
</file>