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6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85" r:id="rId3"/>
    <p:sldMasterId id="2147483697" r:id="rId4"/>
    <p:sldMasterId id="2147483710" r:id="rId5"/>
    <p:sldMasterId id="2147483722" r:id="rId6"/>
    <p:sldMasterId id="2147483734" r:id="rId7"/>
    <p:sldMasterId id="2147483746" r:id="rId8"/>
    <p:sldMasterId id="2147483771" r:id="rId9"/>
  </p:sldMasterIdLst>
  <p:notesMasterIdLst>
    <p:notesMasterId r:id="rId72"/>
  </p:notesMasterIdLst>
  <p:sldIdLst>
    <p:sldId id="323" r:id="rId10"/>
    <p:sldId id="347" r:id="rId11"/>
    <p:sldId id="277" r:id="rId12"/>
    <p:sldId id="355" r:id="rId13"/>
    <p:sldId id="258" r:id="rId14"/>
    <p:sldId id="353" r:id="rId15"/>
    <p:sldId id="352" r:id="rId16"/>
    <p:sldId id="359" r:id="rId17"/>
    <p:sldId id="360" r:id="rId18"/>
    <p:sldId id="361" r:id="rId19"/>
    <p:sldId id="351" r:id="rId20"/>
    <p:sldId id="350" r:id="rId21"/>
    <p:sldId id="357" r:id="rId22"/>
    <p:sldId id="356" r:id="rId23"/>
    <p:sldId id="358" r:id="rId24"/>
    <p:sldId id="354" r:id="rId25"/>
    <p:sldId id="348" r:id="rId26"/>
    <p:sldId id="261" r:id="rId27"/>
    <p:sldId id="262" r:id="rId28"/>
    <p:sldId id="263" r:id="rId29"/>
    <p:sldId id="264" r:id="rId30"/>
    <p:sldId id="286" r:id="rId31"/>
    <p:sldId id="287" r:id="rId32"/>
    <p:sldId id="288" r:id="rId33"/>
    <p:sldId id="333" r:id="rId34"/>
    <p:sldId id="289" r:id="rId35"/>
    <p:sldId id="290" r:id="rId36"/>
    <p:sldId id="318" r:id="rId37"/>
    <p:sldId id="319" r:id="rId38"/>
    <p:sldId id="320" r:id="rId39"/>
    <p:sldId id="321" r:id="rId40"/>
    <p:sldId id="322" r:id="rId41"/>
    <p:sldId id="291" r:id="rId42"/>
    <p:sldId id="307" r:id="rId43"/>
    <p:sldId id="308" r:id="rId44"/>
    <p:sldId id="312" r:id="rId45"/>
    <p:sldId id="326" r:id="rId46"/>
    <p:sldId id="272" r:id="rId47"/>
    <p:sldId id="273" r:id="rId48"/>
    <p:sldId id="344" r:id="rId49"/>
    <p:sldId id="345" r:id="rId50"/>
    <p:sldId id="346" r:id="rId51"/>
    <p:sldId id="294" r:id="rId52"/>
    <p:sldId id="340" r:id="rId53"/>
    <p:sldId id="341" r:id="rId54"/>
    <p:sldId id="276" r:id="rId55"/>
    <p:sldId id="328" r:id="rId56"/>
    <p:sldId id="327" r:id="rId57"/>
    <p:sldId id="310" r:id="rId58"/>
    <p:sldId id="311" r:id="rId59"/>
    <p:sldId id="306" r:id="rId60"/>
    <p:sldId id="335" r:id="rId61"/>
    <p:sldId id="334" r:id="rId62"/>
    <p:sldId id="304" r:id="rId63"/>
    <p:sldId id="305" r:id="rId64"/>
    <p:sldId id="313" r:id="rId65"/>
    <p:sldId id="314" r:id="rId66"/>
    <p:sldId id="315" r:id="rId67"/>
    <p:sldId id="316" r:id="rId68"/>
    <p:sldId id="317" r:id="rId69"/>
    <p:sldId id="342" r:id="rId70"/>
    <p:sldId id="343" r:id="rId7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8" autoAdjust="0"/>
    <p:restoredTop sz="94660"/>
  </p:normalViewPr>
  <p:slideViewPr>
    <p:cSldViewPr>
      <p:cViewPr varScale="1">
        <p:scale>
          <a:sx n="106" d="100"/>
          <a:sy n="106" d="100"/>
        </p:scale>
        <p:origin x="90" y="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openxmlformats.org/officeDocument/2006/relationships/slide" Target="slides/slide54.xml"/><Relationship Id="rId68" Type="http://schemas.openxmlformats.org/officeDocument/2006/relationships/slide" Target="slides/slide59.xml"/><Relationship Id="rId76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66" Type="http://schemas.openxmlformats.org/officeDocument/2006/relationships/slide" Target="slides/slide57.xml"/><Relationship Id="rId7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61" Type="http://schemas.openxmlformats.org/officeDocument/2006/relationships/slide" Target="slides/slide52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slide" Target="slides/slide56.xml"/><Relationship Id="rId73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slide" Target="slides/slide55.xml"/><Relationship Id="rId69" Type="http://schemas.openxmlformats.org/officeDocument/2006/relationships/slide" Target="slides/slide60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72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slide" Target="slides/slide58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slide" Target="slides/slide53.xml"/><Relationship Id="rId70" Type="http://schemas.openxmlformats.org/officeDocument/2006/relationships/slide" Target="slides/slide61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ufeng\Desktop\20161201\&#26032;&#24314;%20Microsoft%20Excel%20&#24037;&#20316;&#34920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ufeng\Desktop\20161201\&#26032;&#24314;%20Microsoft%20Excel%20&#24037;&#20316;&#34920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Sheet2!$O$1</c:f>
              <c:strCache>
                <c:ptCount val="1"/>
                <c:pt idx="0">
                  <c:v>x</c:v>
                </c:pt>
              </c:strCache>
            </c:strRef>
          </c:tx>
          <c:xVal>
            <c:numRef>
              <c:f>Sheet2!$N$2:$N$205</c:f>
              <c:numCache>
                <c:formatCode>General</c:formatCode>
                <c:ptCount val="204"/>
                <c:pt idx="0">
                  <c:v>0</c:v>
                </c:pt>
                <c:pt idx="1">
                  <c:v>1.9795290000000001</c:v>
                </c:pt>
                <c:pt idx="2">
                  <c:v>1.9795290000000001</c:v>
                </c:pt>
                <c:pt idx="3">
                  <c:v>3.3015189999999999</c:v>
                </c:pt>
                <c:pt idx="4">
                  <c:v>3.3015189999999999</c:v>
                </c:pt>
                <c:pt idx="5">
                  <c:v>20.508103999999999</c:v>
                </c:pt>
                <c:pt idx="6">
                  <c:v>20.508103999999999</c:v>
                </c:pt>
                <c:pt idx="7">
                  <c:v>22.508103999999999</c:v>
                </c:pt>
                <c:pt idx="8">
                  <c:v>22.508103999999999</c:v>
                </c:pt>
                <c:pt idx="9">
                  <c:v>24.508103999999999</c:v>
                </c:pt>
                <c:pt idx="10">
                  <c:v>24.508103999999999</c:v>
                </c:pt>
                <c:pt idx="11">
                  <c:v>25.008103999999999</c:v>
                </c:pt>
                <c:pt idx="12">
                  <c:v>25.708103999999999</c:v>
                </c:pt>
                <c:pt idx="13">
                  <c:v>26.208103999999999</c:v>
                </c:pt>
                <c:pt idx="14">
                  <c:v>46.208103999999999</c:v>
                </c:pt>
                <c:pt idx="15">
                  <c:v>47.208103999999999</c:v>
                </c:pt>
                <c:pt idx="16">
                  <c:v>67.208104000000006</c:v>
                </c:pt>
                <c:pt idx="17">
                  <c:v>67.708104000000006</c:v>
                </c:pt>
                <c:pt idx="18">
                  <c:v>67.908103999999994</c:v>
                </c:pt>
                <c:pt idx="19">
                  <c:v>68.108103999999997</c:v>
                </c:pt>
                <c:pt idx="20">
                  <c:v>68.308104</c:v>
                </c:pt>
                <c:pt idx="21">
                  <c:v>68.408103999999994</c:v>
                </c:pt>
                <c:pt idx="22">
                  <c:v>68.408103999999994</c:v>
                </c:pt>
                <c:pt idx="23">
                  <c:v>68.508104000000003</c:v>
                </c:pt>
                <c:pt idx="24">
                  <c:v>68.708104000000006</c:v>
                </c:pt>
                <c:pt idx="25">
                  <c:v>68.908103999999994</c:v>
                </c:pt>
                <c:pt idx="26">
                  <c:v>69.108103999999997</c:v>
                </c:pt>
                <c:pt idx="27">
                  <c:v>69.608103999999997</c:v>
                </c:pt>
                <c:pt idx="28">
                  <c:v>89.608103999999997</c:v>
                </c:pt>
                <c:pt idx="29">
                  <c:v>90.608103999999997</c:v>
                </c:pt>
                <c:pt idx="30">
                  <c:v>110.608104</c:v>
                </c:pt>
                <c:pt idx="31">
                  <c:v>111.108104</c:v>
                </c:pt>
                <c:pt idx="32">
                  <c:v>111.808104</c:v>
                </c:pt>
                <c:pt idx="33">
                  <c:v>112.808104</c:v>
                </c:pt>
                <c:pt idx="34">
                  <c:v>134.805012</c:v>
                </c:pt>
                <c:pt idx="35">
                  <c:v>135.805012</c:v>
                </c:pt>
                <c:pt idx="36">
                  <c:v>139.76988499999999</c:v>
                </c:pt>
                <c:pt idx="37">
                  <c:v>140.76988499999999</c:v>
                </c:pt>
                <c:pt idx="38">
                  <c:v>183.73819800000001</c:v>
                </c:pt>
                <c:pt idx="39">
                  <c:v>184.73819800000001</c:v>
                </c:pt>
                <c:pt idx="40">
                  <c:v>189.73819800000001</c:v>
                </c:pt>
                <c:pt idx="41">
                  <c:v>189.73819800000001</c:v>
                </c:pt>
                <c:pt idx="42">
                  <c:v>189.73819800000001</c:v>
                </c:pt>
                <c:pt idx="43">
                  <c:v>190.23819800000001</c:v>
                </c:pt>
                <c:pt idx="44">
                  <c:v>249.237897</c:v>
                </c:pt>
                <c:pt idx="45">
                  <c:v>250.23788099999999</c:v>
                </c:pt>
                <c:pt idx="46">
                  <c:v>308.33736499999998</c:v>
                </c:pt>
                <c:pt idx="47">
                  <c:v>309.23736200000002</c:v>
                </c:pt>
                <c:pt idx="48">
                  <c:v>309.73736000000002</c:v>
                </c:pt>
                <c:pt idx="49">
                  <c:v>309.73736000000002</c:v>
                </c:pt>
                <c:pt idx="50">
                  <c:v>310.23735799999997</c:v>
                </c:pt>
                <c:pt idx="51">
                  <c:v>310.53735699999999</c:v>
                </c:pt>
                <c:pt idx="52">
                  <c:v>310.837356</c:v>
                </c:pt>
                <c:pt idx="53">
                  <c:v>311.13735500000001</c:v>
                </c:pt>
                <c:pt idx="54">
                  <c:v>369.23699399999998</c:v>
                </c:pt>
                <c:pt idx="55">
                  <c:v>370.236985</c:v>
                </c:pt>
                <c:pt idx="56">
                  <c:v>429.23602899999997</c:v>
                </c:pt>
                <c:pt idx="57">
                  <c:v>429.73601600000001</c:v>
                </c:pt>
                <c:pt idx="58">
                  <c:v>429.73601600000001</c:v>
                </c:pt>
                <c:pt idx="59">
                  <c:v>430.23600399999998</c:v>
                </c:pt>
                <c:pt idx="60">
                  <c:v>489.23389900000001</c:v>
                </c:pt>
                <c:pt idx="61">
                  <c:v>490.23385100000002</c:v>
                </c:pt>
                <c:pt idx="62">
                  <c:v>548.33061199999997</c:v>
                </c:pt>
                <c:pt idx="63">
                  <c:v>549.23055399999998</c:v>
                </c:pt>
                <c:pt idx="64">
                  <c:v>549.73052199999995</c:v>
                </c:pt>
                <c:pt idx="65">
                  <c:v>549.73052199999995</c:v>
                </c:pt>
                <c:pt idx="66">
                  <c:v>550.23049000000003</c:v>
                </c:pt>
                <c:pt idx="67">
                  <c:v>550.53047100000003</c:v>
                </c:pt>
                <c:pt idx="68">
                  <c:v>550.83045200000004</c:v>
                </c:pt>
                <c:pt idx="69">
                  <c:v>551.13043200000004</c:v>
                </c:pt>
                <c:pt idx="70">
                  <c:v>609.22619799999995</c:v>
                </c:pt>
                <c:pt idx="71">
                  <c:v>610.22611600000005</c:v>
                </c:pt>
                <c:pt idx="72">
                  <c:v>669.22068100000001</c:v>
                </c:pt>
                <c:pt idx="73">
                  <c:v>669.72063000000003</c:v>
                </c:pt>
                <c:pt idx="74">
                  <c:v>670.22092199999997</c:v>
                </c:pt>
                <c:pt idx="75">
                  <c:v>670.72086999999999</c:v>
                </c:pt>
                <c:pt idx="76">
                  <c:v>671.22081900000001</c:v>
                </c:pt>
                <c:pt idx="77">
                  <c:v>674.30560000000003</c:v>
                </c:pt>
                <c:pt idx="78">
                  <c:v>674.80554900000004</c:v>
                </c:pt>
                <c:pt idx="79">
                  <c:v>675.30549699999995</c:v>
                </c:pt>
                <c:pt idx="80">
                  <c:v>758.571776</c:v>
                </c:pt>
                <c:pt idx="81">
                  <c:v>814.08169099999998</c:v>
                </c:pt>
                <c:pt idx="82">
                  <c:v>814.53040099999998</c:v>
                </c:pt>
                <c:pt idx="83">
                  <c:v>814.97910999999999</c:v>
                </c:pt>
                <c:pt idx="84">
                  <c:v>815.47904300000005</c:v>
                </c:pt>
                <c:pt idx="85">
                  <c:v>816.32354999999995</c:v>
                </c:pt>
                <c:pt idx="86">
                  <c:v>817.16805799999997</c:v>
                </c:pt>
                <c:pt idx="87">
                  <c:v>818.66785500000003</c:v>
                </c:pt>
                <c:pt idx="88">
                  <c:v>818.66785500000003</c:v>
                </c:pt>
                <c:pt idx="89">
                  <c:v>818.66785500000003</c:v>
                </c:pt>
                <c:pt idx="90">
                  <c:v>818.66785500000003</c:v>
                </c:pt>
                <c:pt idx="91">
                  <c:v>820.16765199999998</c:v>
                </c:pt>
                <c:pt idx="92">
                  <c:v>821.01215999999999</c:v>
                </c:pt>
                <c:pt idx="93">
                  <c:v>821.85666800000001</c:v>
                </c:pt>
                <c:pt idx="94">
                  <c:v>822.35659999999996</c:v>
                </c:pt>
                <c:pt idx="95">
                  <c:v>822.80530999999996</c:v>
                </c:pt>
                <c:pt idx="96">
                  <c:v>823.25401899999997</c:v>
                </c:pt>
                <c:pt idx="97">
                  <c:v>878.76393499999995</c:v>
                </c:pt>
                <c:pt idx="98">
                  <c:v>962.030213</c:v>
                </c:pt>
                <c:pt idx="99">
                  <c:v>962.53016200000002</c:v>
                </c:pt>
                <c:pt idx="100">
                  <c:v>963.03011000000004</c:v>
                </c:pt>
                <c:pt idx="101">
                  <c:v>966.11489099999994</c:v>
                </c:pt>
                <c:pt idx="102">
                  <c:v>966.61483999999996</c:v>
                </c:pt>
                <c:pt idx="103">
                  <c:v>967.11478899999997</c:v>
                </c:pt>
                <c:pt idx="104">
                  <c:v>967.61508000000003</c:v>
                </c:pt>
                <c:pt idx="105">
                  <c:v>968.11502900000005</c:v>
                </c:pt>
                <c:pt idx="106">
                  <c:v>1027.1095949999999</c:v>
                </c:pt>
                <c:pt idx="107">
                  <c:v>1028.109512</c:v>
                </c:pt>
                <c:pt idx="108">
                  <c:v>1086.2052779999999</c:v>
                </c:pt>
                <c:pt idx="109">
                  <c:v>1086.505259</c:v>
                </c:pt>
                <c:pt idx="110">
                  <c:v>1086.805239</c:v>
                </c:pt>
                <c:pt idx="111">
                  <c:v>1087.1052199999999</c:v>
                </c:pt>
                <c:pt idx="112">
                  <c:v>1087.605188</c:v>
                </c:pt>
                <c:pt idx="113">
                  <c:v>1087.605188</c:v>
                </c:pt>
                <c:pt idx="114">
                  <c:v>1088.1051560000001</c:v>
                </c:pt>
                <c:pt idx="115">
                  <c:v>1089.005099</c:v>
                </c:pt>
                <c:pt idx="116">
                  <c:v>1147.1018590000001</c:v>
                </c:pt>
                <c:pt idx="117">
                  <c:v>1148.101811</c:v>
                </c:pt>
                <c:pt idx="118">
                  <c:v>1207.099706</c:v>
                </c:pt>
                <c:pt idx="119">
                  <c:v>1207.599694</c:v>
                </c:pt>
                <c:pt idx="120">
                  <c:v>1207.599694</c:v>
                </c:pt>
                <c:pt idx="121">
                  <c:v>1208.099682</c:v>
                </c:pt>
                <c:pt idx="122">
                  <c:v>1267.0987250000001</c:v>
                </c:pt>
                <c:pt idx="123">
                  <c:v>1268.098716</c:v>
                </c:pt>
                <c:pt idx="124">
                  <c:v>1326.198355</c:v>
                </c:pt>
                <c:pt idx="125">
                  <c:v>1326.4983540000001</c:v>
                </c:pt>
                <c:pt idx="126">
                  <c:v>1326.7983529999999</c:v>
                </c:pt>
                <c:pt idx="127">
                  <c:v>1327.098352</c:v>
                </c:pt>
                <c:pt idx="128">
                  <c:v>1327.59835</c:v>
                </c:pt>
                <c:pt idx="129">
                  <c:v>1327.59835</c:v>
                </c:pt>
                <c:pt idx="130">
                  <c:v>1328.098348</c:v>
                </c:pt>
                <c:pt idx="131">
                  <c:v>1328.998345</c:v>
                </c:pt>
                <c:pt idx="132">
                  <c:v>1387.097829</c:v>
                </c:pt>
                <c:pt idx="133">
                  <c:v>1388.097814</c:v>
                </c:pt>
                <c:pt idx="134">
                  <c:v>1447.0975120000001</c:v>
                </c:pt>
                <c:pt idx="135">
                  <c:v>1447.5975120000001</c:v>
                </c:pt>
                <c:pt idx="136">
                  <c:v>1447.5975120000001</c:v>
                </c:pt>
                <c:pt idx="137">
                  <c:v>1447.5975120000001</c:v>
                </c:pt>
                <c:pt idx="138">
                  <c:v>1452.5975120000001</c:v>
                </c:pt>
                <c:pt idx="139">
                  <c:v>1453.5975120000001</c:v>
                </c:pt>
                <c:pt idx="140">
                  <c:v>1496.5658249999999</c:v>
                </c:pt>
                <c:pt idx="141">
                  <c:v>1497.5658249999999</c:v>
                </c:pt>
                <c:pt idx="142">
                  <c:v>1501.530698</c:v>
                </c:pt>
                <c:pt idx="143">
                  <c:v>1502.530698</c:v>
                </c:pt>
                <c:pt idx="144">
                  <c:v>1524.5276060000001</c:v>
                </c:pt>
                <c:pt idx="145">
                  <c:v>1525.5276060000001</c:v>
                </c:pt>
                <c:pt idx="146">
                  <c:v>1526.2276059999999</c:v>
                </c:pt>
                <c:pt idx="147">
                  <c:v>1526.7276059999999</c:v>
                </c:pt>
                <c:pt idx="148">
                  <c:v>1546.7276059999999</c:v>
                </c:pt>
                <c:pt idx="149">
                  <c:v>1547.7276059999999</c:v>
                </c:pt>
                <c:pt idx="150">
                  <c:v>1567.7276059999999</c:v>
                </c:pt>
                <c:pt idx="151">
                  <c:v>1568.2276059999999</c:v>
                </c:pt>
                <c:pt idx="152">
                  <c:v>1568.427606</c:v>
                </c:pt>
                <c:pt idx="153">
                  <c:v>1568.627606</c:v>
                </c:pt>
                <c:pt idx="154">
                  <c:v>1568.8276060000001</c:v>
                </c:pt>
                <c:pt idx="155">
                  <c:v>1568.927606</c:v>
                </c:pt>
                <c:pt idx="156">
                  <c:v>1568.927606</c:v>
                </c:pt>
                <c:pt idx="157">
                  <c:v>1569.0276060000001</c:v>
                </c:pt>
                <c:pt idx="158">
                  <c:v>1569.2276059999999</c:v>
                </c:pt>
                <c:pt idx="159">
                  <c:v>1569.427606</c:v>
                </c:pt>
                <c:pt idx="160">
                  <c:v>1569.627606</c:v>
                </c:pt>
                <c:pt idx="161">
                  <c:v>1570.127606</c:v>
                </c:pt>
                <c:pt idx="162">
                  <c:v>1590.127606</c:v>
                </c:pt>
                <c:pt idx="163">
                  <c:v>1591.127606</c:v>
                </c:pt>
                <c:pt idx="164">
                  <c:v>1611.127606</c:v>
                </c:pt>
                <c:pt idx="165">
                  <c:v>1611.627606</c:v>
                </c:pt>
                <c:pt idx="166">
                  <c:v>1612.3276060000001</c:v>
                </c:pt>
                <c:pt idx="167">
                  <c:v>1612.8276060000001</c:v>
                </c:pt>
                <c:pt idx="168">
                  <c:v>1612.8276060000001</c:v>
                </c:pt>
                <c:pt idx="169">
                  <c:v>1614.8276060000001</c:v>
                </c:pt>
                <c:pt idx="170">
                  <c:v>1614.8276060000001</c:v>
                </c:pt>
                <c:pt idx="171">
                  <c:v>1616.8276060000001</c:v>
                </c:pt>
                <c:pt idx="172">
                  <c:v>1616.8276060000001</c:v>
                </c:pt>
                <c:pt idx="173">
                  <c:v>1634.034191</c:v>
                </c:pt>
                <c:pt idx="174">
                  <c:v>1634.034191</c:v>
                </c:pt>
                <c:pt idx="175">
                  <c:v>1635.356182</c:v>
                </c:pt>
                <c:pt idx="176">
                  <c:v>1635.356182</c:v>
                </c:pt>
                <c:pt idx="177">
                  <c:v>1637.3357100000001</c:v>
                </c:pt>
              </c:numCache>
            </c:numRef>
          </c:xVal>
          <c:yVal>
            <c:numRef>
              <c:f>Sheet2!$O$2:$O$205</c:f>
              <c:numCache>
                <c:formatCode>General</c:formatCode>
                <c:ptCount val="20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-0.16331899999999999</c:v>
                </c:pt>
                <c:pt idx="45">
                  <c:v>-0.16885500000000001</c:v>
                </c:pt>
                <c:pt idx="46">
                  <c:v>-0.40919499999999998</c:v>
                </c:pt>
                <c:pt idx="47">
                  <c:v>-0.411659</c:v>
                </c:pt>
                <c:pt idx="48">
                  <c:v>-0.41302699999999998</c:v>
                </c:pt>
                <c:pt idx="49">
                  <c:v>-0.41302699999999998</c:v>
                </c:pt>
                <c:pt idx="50">
                  <c:v>-0.41439599999999999</c:v>
                </c:pt>
                <c:pt idx="51">
                  <c:v>-0.415217</c:v>
                </c:pt>
                <c:pt idx="52">
                  <c:v>-0.41603800000000002</c:v>
                </c:pt>
                <c:pt idx="53">
                  <c:v>-0.41685899999999998</c:v>
                </c:pt>
                <c:pt idx="54">
                  <c:v>-0.61991700000000005</c:v>
                </c:pt>
                <c:pt idx="55">
                  <c:v>-0.62417</c:v>
                </c:pt>
                <c:pt idx="56">
                  <c:v>-0.95681499999999997</c:v>
                </c:pt>
                <c:pt idx="57">
                  <c:v>-0.96032700000000004</c:v>
                </c:pt>
                <c:pt idx="58">
                  <c:v>-0.96032700000000004</c:v>
                </c:pt>
                <c:pt idx="59">
                  <c:v>-0.963839</c:v>
                </c:pt>
                <c:pt idx="60">
                  <c:v>-1.4599409999999999</c:v>
                </c:pt>
                <c:pt idx="61">
                  <c:v>-1.469735</c:v>
                </c:pt>
                <c:pt idx="62">
                  <c:v>-2.0827800000000001</c:v>
                </c:pt>
                <c:pt idx="63">
                  <c:v>-2.0929579999999999</c:v>
                </c:pt>
                <c:pt idx="64">
                  <c:v>-2.0986129999999998</c:v>
                </c:pt>
                <c:pt idx="65">
                  <c:v>-2.0986129999999998</c:v>
                </c:pt>
                <c:pt idx="66">
                  <c:v>-2.1042670000000001</c:v>
                </c:pt>
                <c:pt idx="67">
                  <c:v>-2.1076600000000001</c:v>
                </c:pt>
                <c:pt idx="68">
                  <c:v>-2.1110530000000001</c:v>
                </c:pt>
                <c:pt idx="69">
                  <c:v>-2.114446</c:v>
                </c:pt>
                <c:pt idx="70">
                  <c:v>-2.8154469999999998</c:v>
                </c:pt>
                <c:pt idx="71">
                  <c:v>-2.828268</c:v>
                </c:pt>
                <c:pt idx="72">
                  <c:v>-3.6286309999999999</c:v>
                </c:pt>
                <c:pt idx="73">
                  <c:v>-3.635786</c:v>
                </c:pt>
                <c:pt idx="74">
                  <c:v>-3.6429459999999998</c:v>
                </c:pt>
                <c:pt idx="75">
                  <c:v>-3.6501009999999998</c:v>
                </c:pt>
                <c:pt idx="76">
                  <c:v>-3.6572550000000001</c:v>
                </c:pt>
                <c:pt idx="77">
                  <c:v>-3.7014010000000002</c:v>
                </c:pt>
                <c:pt idx="78">
                  <c:v>-3.7085560000000002</c:v>
                </c:pt>
                <c:pt idx="79">
                  <c:v>-3.7157110000000002</c:v>
                </c:pt>
                <c:pt idx="80">
                  <c:v>-4.9966270000000002</c:v>
                </c:pt>
                <c:pt idx="81">
                  <c:v>-5.9100890000000001</c:v>
                </c:pt>
                <c:pt idx="82">
                  <c:v>-5.9174730000000002</c:v>
                </c:pt>
                <c:pt idx="83">
                  <c:v>-5.9248570000000003</c:v>
                </c:pt>
                <c:pt idx="84">
                  <c:v>-5.933084</c:v>
                </c:pt>
                <c:pt idx="85">
                  <c:v>-5.9469810000000001</c:v>
                </c:pt>
                <c:pt idx="86">
                  <c:v>-5.9608780000000001</c:v>
                </c:pt>
                <c:pt idx="87">
                  <c:v>-5.9855580000000002</c:v>
                </c:pt>
                <c:pt idx="88">
                  <c:v>-5.9855580000000002</c:v>
                </c:pt>
                <c:pt idx="89">
                  <c:v>-5.9855580000000002</c:v>
                </c:pt>
                <c:pt idx="90">
                  <c:v>-5.9855580000000002</c:v>
                </c:pt>
                <c:pt idx="91">
                  <c:v>-6.0102390000000003</c:v>
                </c:pt>
                <c:pt idx="92">
                  <c:v>-6.0241360000000004</c:v>
                </c:pt>
                <c:pt idx="93">
                  <c:v>-6.0380330000000004</c:v>
                </c:pt>
                <c:pt idx="94">
                  <c:v>-6.0462600000000002</c:v>
                </c:pt>
                <c:pt idx="95">
                  <c:v>-6.0536440000000002</c:v>
                </c:pt>
                <c:pt idx="96">
                  <c:v>-6.0610280000000003</c:v>
                </c:pt>
                <c:pt idx="97">
                  <c:v>-6.9744900000000003</c:v>
                </c:pt>
                <c:pt idx="98">
                  <c:v>-8.2554060000000007</c:v>
                </c:pt>
                <c:pt idx="99">
                  <c:v>-8.2625609999999998</c:v>
                </c:pt>
                <c:pt idx="100">
                  <c:v>-8.2697160000000007</c:v>
                </c:pt>
                <c:pt idx="101">
                  <c:v>-8.3138620000000003</c:v>
                </c:pt>
                <c:pt idx="102">
                  <c:v>-8.3210160000000002</c:v>
                </c:pt>
                <c:pt idx="103">
                  <c:v>-8.3281709999999993</c:v>
                </c:pt>
                <c:pt idx="104">
                  <c:v>-8.335331</c:v>
                </c:pt>
                <c:pt idx="105">
                  <c:v>-8.3424849999999999</c:v>
                </c:pt>
                <c:pt idx="106">
                  <c:v>-9.142849</c:v>
                </c:pt>
                <c:pt idx="107">
                  <c:v>-9.1556700000000006</c:v>
                </c:pt>
                <c:pt idx="108">
                  <c:v>-9.8566710000000004</c:v>
                </c:pt>
                <c:pt idx="109">
                  <c:v>-9.8600639999999995</c:v>
                </c:pt>
                <c:pt idx="110">
                  <c:v>-9.8634570000000004</c:v>
                </c:pt>
                <c:pt idx="111">
                  <c:v>-9.8668490000000002</c:v>
                </c:pt>
                <c:pt idx="112">
                  <c:v>-9.8725039999999993</c:v>
                </c:pt>
                <c:pt idx="113">
                  <c:v>-9.8725039999999993</c:v>
                </c:pt>
                <c:pt idx="114">
                  <c:v>-9.8781590000000001</c:v>
                </c:pt>
                <c:pt idx="115">
                  <c:v>-9.8883369999999999</c:v>
                </c:pt>
                <c:pt idx="116">
                  <c:v>-10.501382</c:v>
                </c:pt>
                <c:pt idx="117">
                  <c:v>-10.511176000000001</c:v>
                </c:pt>
                <c:pt idx="118">
                  <c:v>-11.007277999999999</c:v>
                </c:pt>
                <c:pt idx="119">
                  <c:v>-11.01079</c:v>
                </c:pt>
                <c:pt idx="120">
                  <c:v>-11.01079</c:v>
                </c:pt>
                <c:pt idx="121">
                  <c:v>-11.014302000000001</c:v>
                </c:pt>
                <c:pt idx="122">
                  <c:v>-11.346947</c:v>
                </c:pt>
                <c:pt idx="123">
                  <c:v>-11.3512</c:v>
                </c:pt>
                <c:pt idx="124">
                  <c:v>-11.554258000000001</c:v>
                </c:pt>
                <c:pt idx="125">
                  <c:v>-11.555078999999999</c:v>
                </c:pt>
                <c:pt idx="126">
                  <c:v>-11.555899999999999</c:v>
                </c:pt>
                <c:pt idx="127">
                  <c:v>-11.556721</c:v>
                </c:pt>
                <c:pt idx="128">
                  <c:v>-11.55809</c:v>
                </c:pt>
                <c:pt idx="129">
                  <c:v>-11.55809</c:v>
                </c:pt>
                <c:pt idx="130">
                  <c:v>-11.559457999999999</c:v>
                </c:pt>
                <c:pt idx="131">
                  <c:v>-11.561921</c:v>
                </c:pt>
                <c:pt idx="132">
                  <c:v>-11.802262000000001</c:v>
                </c:pt>
                <c:pt idx="133">
                  <c:v>-11.807798</c:v>
                </c:pt>
                <c:pt idx="134">
                  <c:v>-11.971117</c:v>
                </c:pt>
                <c:pt idx="135">
                  <c:v>-11.971117</c:v>
                </c:pt>
                <c:pt idx="136">
                  <c:v>-11.971117</c:v>
                </c:pt>
                <c:pt idx="137">
                  <c:v>-11.971117</c:v>
                </c:pt>
                <c:pt idx="138">
                  <c:v>-11.971117</c:v>
                </c:pt>
                <c:pt idx="139">
                  <c:v>-11.971117</c:v>
                </c:pt>
                <c:pt idx="140">
                  <c:v>-11.971117</c:v>
                </c:pt>
                <c:pt idx="141">
                  <c:v>-11.971117</c:v>
                </c:pt>
                <c:pt idx="142">
                  <c:v>-11.971117</c:v>
                </c:pt>
                <c:pt idx="143">
                  <c:v>-11.971117</c:v>
                </c:pt>
                <c:pt idx="144">
                  <c:v>-11.971117</c:v>
                </c:pt>
                <c:pt idx="145">
                  <c:v>-11.971117</c:v>
                </c:pt>
                <c:pt idx="146">
                  <c:v>-11.971117</c:v>
                </c:pt>
                <c:pt idx="147">
                  <c:v>-11.971117</c:v>
                </c:pt>
                <c:pt idx="148">
                  <c:v>-11.971117</c:v>
                </c:pt>
                <c:pt idx="149">
                  <c:v>-11.971117</c:v>
                </c:pt>
                <c:pt idx="150">
                  <c:v>-11.971117</c:v>
                </c:pt>
                <c:pt idx="151">
                  <c:v>-11.971117</c:v>
                </c:pt>
                <c:pt idx="152">
                  <c:v>-11.971117</c:v>
                </c:pt>
                <c:pt idx="153">
                  <c:v>-11.971117</c:v>
                </c:pt>
                <c:pt idx="154">
                  <c:v>-11.971117</c:v>
                </c:pt>
                <c:pt idx="155">
                  <c:v>-11.971117</c:v>
                </c:pt>
                <c:pt idx="156">
                  <c:v>-11.971117</c:v>
                </c:pt>
                <c:pt idx="157">
                  <c:v>-11.971117</c:v>
                </c:pt>
                <c:pt idx="158">
                  <c:v>-11.971117</c:v>
                </c:pt>
                <c:pt idx="159">
                  <c:v>-11.971117</c:v>
                </c:pt>
                <c:pt idx="160">
                  <c:v>-11.971117</c:v>
                </c:pt>
                <c:pt idx="161">
                  <c:v>-11.971117</c:v>
                </c:pt>
                <c:pt idx="162">
                  <c:v>-11.971117</c:v>
                </c:pt>
                <c:pt idx="163">
                  <c:v>-11.971117</c:v>
                </c:pt>
                <c:pt idx="164">
                  <c:v>-11.971117</c:v>
                </c:pt>
                <c:pt idx="165">
                  <c:v>-11.971117</c:v>
                </c:pt>
                <c:pt idx="166">
                  <c:v>-11.971117</c:v>
                </c:pt>
                <c:pt idx="167">
                  <c:v>-11.971117</c:v>
                </c:pt>
                <c:pt idx="168">
                  <c:v>-11.971117</c:v>
                </c:pt>
                <c:pt idx="169">
                  <c:v>-11.971117</c:v>
                </c:pt>
                <c:pt idx="170">
                  <c:v>-11.971117</c:v>
                </c:pt>
                <c:pt idx="171">
                  <c:v>-11.971117</c:v>
                </c:pt>
                <c:pt idx="172">
                  <c:v>-11.971117</c:v>
                </c:pt>
                <c:pt idx="173">
                  <c:v>-11.971117</c:v>
                </c:pt>
                <c:pt idx="174">
                  <c:v>-11.971117</c:v>
                </c:pt>
                <c:pt idx="175">
                  <c:v>-11.971117</c:v>
                </c:pt>
                <c:pt idx="176">
                  <c:v>-11.971117</c:v>
                </c:pt>
                <c:pt idx="177">
                  <c:v>-11.971117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6312360"/>
        <c:axId val="234280648"/>
      </c:scatterChart>
      <c:valAx>
        <c:axId val="306312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4280648"/>
        <c:crosses val="autoZero"/>
        <c:crossBetween val="midCat"/>
      </c:valAx>
      <c:valAx>
        <c:axId val="2342806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06312360"/>
        <c:crosses val="autoZero"/>
        <c:crossBetween val="midCat"/>
      </c:valAx>
    </c:plotArea>
    <c:plotVisOnly val="1"/>
    <c:dispBlanksAs val="gap"/>
    <c:showDLblsOverMax val="0"/>
  </c:chart>
  <c:spPr>
    <a:solidFill>
      <a:schemeClr val="accent5">
        <a:lumMod val="40000"/>
        <a:lumOff val="60000"/>
      </a:schemeClr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Sheet4!$P$1</c:f>
              <c:strCache>
                <c:ptCount val="1"/>
                <c:pt idx="0">
                  <c:v>x</c:v>
                </c:pt>
              </c:strCache>
            </c:strRef>
          </c:tx>
          <c:xVal>
            <c:numRef>
              <c:f>Sheet4!$O$2:$O$1180</c:f>
              <c:numCache>
                <c:formatCode>General</c:formatCode>
                <c:ptCount val="1179"/>
                <c:pt idx="0">
                  <c:v>0</c:v>
                </c:pt>
                <c:pt idx="1">
                  <c:v>1</c:v>
                </c:pt>
                <c:pt idx="2">
                  <c:v>1.5</c:v>
                </c:pt>
                <c:pt idx="3">
                  <c:v>6</c:v>
                </c:pt>
                <c:pt idx="4">
                  <c:v>6.5</c:v>
                </c:pt>
                <c:pt idx="5">
                  <c:v>11</c:v>
                </c:pt>
                <c:pt idx="6">
                  <c:v>11.5</c:v>
                </c:pt>
                <c:pt idx="7">
                  <c:v>16</c:v>
                </c:pt>
                <c:pt idx="8">
                  <c:v>16.5</c:v>
                </c:pt>
                <c:pt idx="9">
                  <c:v>21</c:v>
                </c:pt>
                <c:pt idx="10">
                  <c:v>21.5</c:v>
                </c:pt>
                <c:pt idx="11">
                  <c:v>26</c:v>
                </c:pt>
                <c:pt idx="12">
                  <c:v>26.5</c:v>
                </c:pt>
                <c:pt idx="13">
                  <c:v>30.999998999999999</c:v>
                </c:pt>
                <c:pt idx="14">
                  <c:v>31.499998999999999</c:v>
                </c:pt>
                <c:pt idx="15">
                  <c:v>31.999998999999999</c:v>
                </c:pt>
                <c:pt idx="16">
                  <c:v>32.999999000000003</c:v>
                </c:pt>
                <c:pt idx="17">
                  <c:v>33.499999000000003</c:v>
                </c:pt>
                <c:pt idx="18">
                  <c:v>33.999999000000003</c:v>
                </c:pt>
                <c:pt idx="19">
                  <c:v>38.499997999999998</c:v>
                </c:pt>
                <c:pt idx="20">
                  <c:v>38.999997999999998</c:v>
                </c:pt>
                <c:pt idx="21">
                  <c:v>43.499997</c:v>
                </c:pt>
                <c:pt idx="22">
                  <c:v>43.999997</c:v>
                </c:pt>
                <c:pt idx="23">
                  <c:v>48.499994999999998</c:v>
                </c:pt>
                <c:pt idx="24">
                  <c:v>48.999994999999998</c:v>
                </c:pt>
                <c:pt idx="25">
                  <c:v>53.499993000000003</c:v>
                </c:pt>
                <c:pt idx="26">
                  <c:v>53.999993000000003</c:v>
                </c:pt>
                <c:pt idx="27">
                  <c:v>58.499991000000001</c:v>
                </c:pt>
                <c:pt idx="28">
                  <c:v>58.999991000000001</c:v>
                </c:pt>
                <c:pt idx="29">
                  <c:v>63.499988999999999</c:v>
                </c:pt>
                <c:pt idx="30">
                  <c:v>63.999988999999999</c:v>
                </c:pt>
                <c:pt idx="31">
                  <c:v>64.999988000000002</c:v>
                </c:pt>
                <c:pt idx="32">
                  <c:v>65.999988000000002</c:v>
                </c:pt>
                <c:pt idx="33">
                  <c:v>96.499972999999997</c:v>
                </c:pt>
                <c:pt idx="34">
                  <c:v>97.499972</c:v>
                </c:pt>
                <c:pt idx="35">
                  <c:v>98.499972</c:v>
                </c:pt>
                <c:pt idx="36">
                  <c:v>128.999956</c:v>
                </c:pt>
                <c:pt idx="37">
                  <c:v>129.999956</c:v>
                </c:pt>
                <c:pt idx="38">
                  <c:v>130.999955</c:v>
                </c:pt>
                <c:pt idx="39">
                  <c:v>161.49994000000001</c:v>
                </c:pt>
                <c:pt idx="40">
                  <c:v>162.49994000000001</c:v>
                </c:pt>
                <c:pt idx="41">
                  <c:v>163.49993900000001</c:v>
                </c:pt>
                <c:pt idx="42">
                  <c:v>193.99992399999999</c:v>
                </c:pt>
                <c:pt idx="43">
                  <c:v>194.999923</c:v>
                </c:pt>
                <c:pt idx="44">
                  <c:v>195.999923</c:v>
                </c:pt>
                <c:pt idx="45">
                  <c:v>226.499908</c:v>
                </c:pt>
                <c:pt idx="46">
                  <c:v>227.49990700000001</c:v>
                </c:pt>
                <c:pt idx="47">
                  <c:v>228.49990700000001</c:v>
                </c:pt>
                <c:pt idx="48">
                  <c:v>258.99989099999999</c:v>
                </c:pt>
                <c:pt idx="49">
                  <c:v>259.99989099999999</c:v>
                </c:pt>
                <c:pt idx="50">
                  <c:v>260.99988999999999</c:v>
                </c:pt>
                <c:pt idx="51">
                  <c:v>291.49987499999997</c:v>
                </c:pt>
                <c:pt idx="52">
                  <c:v>292.49987499999997</c:v>
                </c:pt>
                <c:pt idx="53">
                  <c:v>293.49987399999998</c:v>
                </c:pt>
                <c:pt idx="54">
                  <c:v>323.99985900000001</c:v>
                </c:pt>
                <c:pt idx="55">
                  <c:v>324.99985800000002</c:v>
                </c:pt>
                <c:pt idx="56">
                  <c:v>325.99985800000002</c:v>
                </c:pt>
                <c:pt idx="57">
                  <c:v>356.499843</c:v>
                </c:pt>
                <c:pt idx="58">
                  <c:v>357.499842</c:v>
                </c:pt>
                <c:pt idx="59">
                  <c:v>358.499842</c:v>
                </c:pt>
                <c:pt idx="60">
                  <c:v>388.99982599999998</c:v>
                </c:pt>
                <c:pt idx="61">
                  <c:v>389.99982599999998</c:v>
                </c:pt>
                <c:pt idx="62">
                  <c:v>390.99982499999999</c:v>
                </c:pt>
                <c:pt idx="63">
                  <c:v>421.49981000000002</c:v>
                </c:pt>
                <c:pt idx="64">
                  <c:v>423.49980900000003</c:v>
                </c:pt>
                <c:pt idx="65">
                  <c:v>428.94980600000002</c:v>
                </c:pt>
                <c:pt idx="66">
                  <c:v>448.54954099999998</c:v>
                </c:pt>
                <c:pt idx="67">
                  <c:v>453.999346</c:v>
                </c:pt>
                <c:pt idx="68">
                  <c:v>455.99927400000001</c:v>
                </c:pt>
                <c:pt idx="69">
                  <c:v>486.49817999999999</c:v>
                </c:pt>
                <c:pt idx="70">
                  <c:v>488.498108</c:v>
                </c:pt>
                <c:pt idx="71">
                  <c:v>493.94791199999997</c:v>
                </c:pt>
                <c:pt idx="72">
                  <c:v>513.54726500000004</c:v>
                </c:pt>
                <c:pt idx="73">
                  <c:v>518.99710000000005</c:v>
                </c:pt>
                <c:pt idx="74">
                  <c:v>520.99703899999997</c:v>
                </c:pt>
                <c:pt idx="75">
                  <c:v>551.49611600000003</c:v>
                </c:pt>
                <c:pt idx="76">
                  <c:v>552.49608499999999</c:v>
                </c:pt>
                <c:pt idx="77">
                  <c:v>553.49605499999996</c:v>
                </c:pt>
                <c:pt idx="78">
                  <c:v>558.94588999999996</c:v>
                </c:pt>
                <c:pt idx="79">
                  <c:v>578.54457600000001</c:v>
                </c:pt>
                <c:pt idx="80">
                  <c:v>583.99396300000001</c:v>
                </c:pt>
                <c:pt idx="81">
                  <c:v>584.99384999999995</c:v>
                </c:pt>
                <c:pt idx="82">
                  <c:v>585.99373800000001</c:v>
                </c:pt>
                <c:pt idx="83">
                  <c:v>603.48044100000004</c:v>
                </c:pt>
                <c:pt idx="84">
                  <c:v>605.48021600000004</c:v>
                </c:pt>
                <c:pt idx="85">
                  <c:v>622.96691899999996</c:v>
                </c:pt>
                <c:pt idx="86">
                  <c:v>624.96669399999996</c:v>
                </c:pt>
                <c:pt idx="87">
                  <c:v>642.453396</c:v>
                </c:pt>
                <c:pt idx="88">
                  <c:v>644.453171</c:v>
                </c:pt>
                <c:pt idx="89">
                  <c:v>661.93987400000003</c:v>
                </c:pt>
                <c:pt idx="90">
                  <c:v>663.93964900000003</c:v>
                </c:pt>
                <c:pt idx="91">
                  <c:v>681.42635199999995</c:v>
                </c:pt>
                <c:pt idx="92">
                  <c:v>683.42612699999995</c:v>
                </c:pt>
                <c:pt idx="93">
                  <c:v>700.91282999999999</c:v>
                </c:pt>
                <c:pt idx="94">
                  <c:v>702.91260499999999</c:v>
                </c:pt>
                <c:pt idx="95">
                  <c:v>720.39930800000002</c:v>
                </c:pt>
                <c:pt idx="96">
                  <c:v>722.39908300000002</c:v>
                </c:pt>
                <c:pt idx="97">
                  <c:v>739.88578600000005</c:v>
                </c:pt>
                <c:pt idx="98">
                  <c:v>741.88556100000005</c:v>
                </c:pt>
                <c:pt idx="99">
                  <c:v>759.37226399999997</c:v>
                </c:pt>
                <c:pt idx="100">
                  <c:v>761.37203899999997</c:v>
                </c:pt>
                <c:pt idx="101">
                  <c:v>778.85874200000001</c:v>
                </c:pt>
                <c:pt idx="102">
                  <c:v>780.85851700000001</c:v>
                </c:pt>
                <c:pt idx="103">
                  <c:v>798.34522000000004</c:v>
                </c:pt>
                <c:pt idx="104">
                  <c:v>800.34499500000004</c:v>
                </c:pt>
                <c:pt idx="105">
                  <c:v>817.83169799999996</c:v>
                </c:pt>
                <c:pt idx="106">
                  <c:v>818.83158600000002</c:v>
                </c:pt>
                <c:pt idx="107">
                  <c:v>819.83147299999996</c:v>
                </c:pt>
                <c:pt idx="108">
                  <c:v>821.83124799999996</c:v>
                </c:pt>
                <c:pt idx="109">
                  <c:v>841.42920500000002</c:v>
                </c:pt>
                <c:pt idx="110">
                  <c:v>843.42901300000005</c:v>
                </c:pt>
                <c:pt idx="111">
                  <c:v>844.42891599999996</c:v>
                </c:pt>
                <c:pt idx="112">
                  <c:v>845.42881999999997</c:v>
                </c:pt>
                <c:pt idx="113">
                  <c:v>847.428628</c:v>
                </c:pt>
                <c:pt idx="114">
                  <c:v>867.02689099999998</c:v>
                </c:pt>
                <c:pt idx="115">
                  <c:v>869.02672900000005</c:v>
                </c:pt>
                <c:pt idx="116">
                  <c:v>870.02664800000002</c:v>
                </c:pt>
                <c:pt idx="117">
                  <c:v>871.026567</c:v>
                </c:pt>
                <c:pt idx="118">
                  <c:v>873.02640399999996</c:v>
                </c:pt>
                <c:pt idx="119">
                  <c:v>892.62495000000001</c:v>
                </c:pt>
                <c:pt idx="120">
                  <c:v>894.62481500000001</c:v>
                </c:pt>
                <c:pt idx="121">
                  <c:v>895.62474799999995</c:v>
                </c:pt>
                <c:pt idx="122">
                  <c:v>896.62468000000001</c:v>
                </c:pt>
                <c:pt idx="123">
                  <c:v>898.62454500000001</c:v>
                </c:pt>
                <c:pt idx="124">
                  <c:v>918.22334799999999</c:v>
                </c:pt>
                <c:pt idx="125">
                  <c:v>920.22323800000004</c:v>
                </c:pt>
                <c:pt idx="126">
                  <c:v>921.22318299999995</c:v>
                </c:pt>
                <c:pt idx="127">
                  <c:v>922.22312799999997</c:v>
                </c:pt>
                <c:pt idx="128">
                  <c:v>924.22301800000002</c:v>
                </c:pt>
                <c:pt idx="129">
                  <c:v>943.82215599999995</c:v>
                </c:pt>
                <c:pt idx="130">
                  <c:v>945.82208800000001</c:v>
                </c:pt>
                <c:pt idx="131">
                  <c:v>946.82205499999998</c:v>
                </c:pt>
                <c:pt idx="132">
                  <c:v>947.82202099999995</c:v>
                </c:pt>
                <c:pt idx="133">
                  <c:v>949.82195300000001</c:v>
                </c:pt>
                <c:pt idx="134">
                  <c:v>969.42145500000004</c:v>
                </c:pt>
                <c:pt idx="135">
                  <c:v>971.42141900000001</c:v>
                </c:pt>
                <c:pt idx="136">
                  <c:v>972.42140199999994</c:v>
                </c:pt>
                <c:pt idx="137">
                  <c:v>973.42138399999999</c:v>
                </c:pt>
                <c:pt idx="138">
                  <c:v>975.42134799999997</c:v>
                </c:pt>
                <c:pt idx="139">
                  <c:v>995.02106100000003</c:v>
                </c:pt>
                <c:pt idx="140">
                  <c:v>997.02103699999998</c:v>
                </c:pt>
                <c:pt idx="141">
                  <c:v>998.02102600000001</c:v>
                </c:pt>
                <c:pt idx="142">
                  <c:v>999.02101400000004</c:v>
                </c:pt>
                <c:pt idx="143">
                  <c:v>1001.020991</c:v>
                </c:pt>
                <c:pt idx="144">
                  <c:v>1020.62081</c:v>
                </c:pt>
                <c:pt idx="145">
                  <c:v>1022.620797</c:v>
                </c:pt>
                <c:pt idx="146">
                  <c:v>1023.6207900000001</c:v>
                </c:pt>
                <c:pt idx="147">
                  <c:v>1024.6207830000001</c:v>
                </c:pt>
                <c:pt idx="148">
                  <c:v>1026.6207690000001</c:v>
                </c:pt>
                <c:pt idx="149">
                  <c:v>1046.220671</c:v>
                </c:pt>
                <c:pt idx="150">
                  <c:v>1048.2206639999999</c:v>
                </c:pt>
                <c:pt idx="151">
                  <c:v>1049.2206610000001</c:v>
                </c:pt>
                <c:pt idx="152">
                  <c:v>1050.2206570000001</c:v>
                </c:pt>
                <c:pt idx="153">
                  <c:v>1052.2206510000001</c:v>
                </c:pt>
                <c:pt idx="154">
                  <c:v>1071.82061</c:v>
                </c:pt>
                <c:pt idx="155">
                  <c:v>1073.820608</c:v>
                </c:pt>
                <c:pt idx="156">
                  <c:v>1074.8206070000001</c:v>
                </c:pt>
                <c:pt idx="157">
                  <c:v>1074.8206070000001</c:v>
                </c:pt>
                <c:pt idx="158">
                  <c:v>1076.800133</c:v>
                </c:pt>
                <c:pt idx="159">
                  <c:v>1076.800133</c:v>
                </c:pt>
                <c:pt idx="160">
                  <c:v>1078.1221230000001</c:v>
                </c:pt>
                <c:pt idx="161">
                  <c:v>1078.1221230000001</c:v>
                </c:pt>
                <c:pt idx="162">
                  <c:v>1095.3286889999999</c:v>
                </c:pt>
                <c:pt idx="163">
                  <c:v>1095.3286889999999</c:v>
                </c:pt>
                <c:pt idx="164">
                  <c:v>1097.3286869999999</c:v>
                </c:pt>
                <c:pt idx="165">
                  <c:v>1097.3286869999999</c:v>
                </c:pt>
                <c:pt idx="166">
                  <c:v>1099.328685</c:v>
                </c:pt>
                <c:pt idx="167">
                  <c:v>1099.328685</c:v>
                </c:pt>
                <c:pt idx="168">
                  <c:v>1099.8286840000001</c:v>
                </c:pt>
                <c:pt idx="169">
                  <c:v>1100.5286840000001</c:v>
                </c:pt>
                <c:pt idx="170">
                  <c:v>1101.028683</c:v>
                </c:pt>
                <c:pt idx="171">
                  <c:v>1121.0286619999999</c:v>
                </c:pt>
                <c:pt idx="172">
                  <c:v>1122.0286610000001</c:v>
                </c:pt>
                <c:pt idx="173">
                  <c:v>1142.02864</c:v>
                </c:pt>
                <c:pt idx="174">
                  <c:v>1142.5286390000001</c:v>
                </c:pt>
                <c:pt idx="175">
                  <c:v>1142.7286389999999</c:v>
                </c:pt>
                <c:pt idx="176">
                  <c:v>1142.928639</c:v>
                </c:pt>
                <c:pt idx="177">
                  <c:v>1143.128639</c:v>
                </c:pt>
                <c:pt idx="178">
                  <c:v>1143.228638</c:v>
                </c:pt>
                <c:pt idx="179">
                  <c:v>1143.228638</c:v>
                </c:pt>
                <c:pt idx="180">
                  <c:v>1143.328638</c:v>
                </c:pt>
                <c:pt idx="181">
                  <c:v>1143.528638</c:v>
                </c:pt>
                <c:pt idx="182">
                  <c:v>1143.728638</c:v>
                </c:pt>
                <c:pt idx="183">
                  <c:v>1143.9286380000001</c:v>
                </c:pt>
                <c:pt idx="184">
                  <c:v>1144.428637</c:v>
                </c:pt>
                <c:pt idx="185">
                  <c:v>1164.4286159999999</c:v>
                </c:pt>
                <c:pt idx="186">
                  <c:v>1165.428615</c:v>
                </c:pt>
                <c:pt idx="187">
                  <c:v>1185.428594</c:v>
                </c:pt>
                <c:pt idx="188">
                  <c:v>1185.9285930000001</c:v>
                </c:pt>
                <c:pt idx="189">
                  <c:v>1186.6285929999999</c:v>
                </c:pt>
                <c:pt idx="190">
                  <c:v>1187.628592</c:v>
                </c:pt>
                <c:pt idx="191">
                  <c:v>1209.6254759999999</c:v>
                </c:pt>
                <c:pt idx="192">
                  <c:v>1210.6254750000001</c:v>
                </c:pt>
                <c:pt idx="193">
                  <c:v>1214.590344</c:v>
                </c:pt>
                <c:pt idx="194">
                  <c:v>1215.5903430000001</c:v>
                </c:pt>
                <c:pt idx="195">
                  <c:v>1258.55861</c:v>
                </c:pt>
                <c:pt idx="196">
                  <c:v>1259.5586089999999</c:v>
                </c:pt>
                <c:pt idx="197">
                  <c:v>1264.5586040000001</c:v>
                </c:pt>
                <c:pt idx="198">
                  <c:v>1264.5586040000001</c:v>
                </c:pt>
                <c:pt idx="199">
                  <c:v>1264.5586040000001</c:v>
                </c:pt>
                <c:pt idx="200">
                  <c:v>1264.5586040000001</c:v>
                </c:pt>
                <c:pt idx="201">
                  <c:v>1265.0586040000001</c:v>
                </c:pt>
                <c:pt idx="202">
                  <c:v>1324.058477</c:v>
                </c:pt>
                <c:pt idx="203">
                  <c:v>1325.0584690000001</c:v>
                </c:pt>
                <c:pt idx="204">
                  <c:v>1383.1582410000001</c:v>
                </c:pt>
                <c:pt idx="205">
                  <c:v>1384.0582400000001</c:v>
                </c:pt>
                <c:pt idx="206">
                  <c:v>1384.5582400000001</c:v>
                </c:pt>
                <c:pt idx="207">
                  <c:v>1384.5582400000001</c:v>
                </c:pt>
                <c:pt idx="208">
                  <c:v>1385.058239</c:v>
                </c:pt>
                <c:pt idx="209">
                  <c:v>1385.3582389999999</c:v>
                </c:pt>
                <c:pt idx="210">
                  <c:v>1385.6582390000001</c:v>
                </c:pt>
                <c:pt idx="211">
                  <c:v>1385.958239</c:v>
                </c:pt>
                <c:pt idx="212">
                  <c:v>1444.0581119999999</c:v>
                </c:pt>
                <c:pt idx="213">
                  <c:v>1445.0581079999999</c:v>
                </c:pt>
                <c:pt idx="214">
                  <c:v>1504.057573</c:v>
                </c:pt>
                <c:pt idx="215">
                  <c:v>1504.5575650000001</c:v>
                </c:pt>
                <c:pt idx="216">
                  <c:v>1504.5575650000001</c:v>
                </c:pt>
                <c:pt idx="217">
                  <c:v>1505.057558</c:v>
                </c:pt>
                <c:pt idx="218">
                  <c:v>1564.056112</c:v>
                </c:pt>
                <c:pt idx="219">
                  <c:v>1565.056077</c:v>
                </c:pt>
                <c:pt idx="220">
                  <c:v>1623.153667</c:v>
                </c:pt>
                <c:pt idx="221">
                  <c:v>1624.0536239999999</c:v>
                </c:pt>
                <c:pt idx="222">
                  <c:v>1624.5535990000001</c:v>
                </c:pt>
                <c:pt idx="223">
                  <c:v>1624.5535990000001</c:v>
                </c:pt>
                <c:pt idx="224">
                  <c:v>1625.0535749999999</c:v>
                </c:pt>
                <c:pt idx="225">
                  <c:v>1625.3535609999999</c:v>
                </c:pt>
                <c:pt idx="226">
                  <c:v>1625.653546</c:v>
                </c:pt>
                <c:pt idx="227">
                  <c:v>1625.9535310000001</c:v>
                </c:pt>
                <c:pt idx="228">
                  <c:v>1684.0502550000001</c:v>
                </c:pt>
                <c:pt idx="229">
                  <c:v>1685.0501899999999</c:v>
                </c:pt>
                <c:pt idx="230">
                  <c:v>1744.045858</c:v>
                </c:pt>
                <c:pt idx="231">
                  <c:v>1744.5458160000001</c:v>
                </c:pt>
                <c:pt idx="232">
                  <c:v>1744.5458160000001</c:v>
                </c:pt>
                <c:pt idx="233">
                  <c:v>1745.046118</c:v>
                </c:pt>
                <c:pt idx="234">
                  <c:v>1745.5460760000001</c:v>
                </c:pt>
                <c:pt idx="235">
                  <c:v>1746.0460350000001</c:v>
                </c:pt>
                <c:pt idx="236">
                  <c:v>1749.1308770000001</c:v>
                </c:pt>
                <c:pt idx="237">
                  <c:v>1749.6308349999999</c:v>
                </c:pt>
                <c:pt idx="238">
                  <c:v>1750.1307939999999</c:v>
                </c:pt>
                <c:pt idx="239">
                  <c:v>1833.3988469999999</c:v>
                </c:pt>
                <c:pt idx="240">
                  <c:v>1888.910032</c:v>
                </c:pt>
                <c:pt idx="241">
                  <c:v>1889.3587520000001</c:v>
                </c:pt>
                <c:pt idx="242">
                  <c:v>1889.807472</c:v>
                </c:pt>
                <c:pt idx="243">
                  <c:v>1890.3074160000001</c:v>
                </c:pt>
                <c:pt idx="244">
                  <c:v>1891.1519430000001</c:v>
                </c:pt>
                <c:pt idx="245">
                  <c:v>1891.99647</c:v>
                </c:pt>
                <c:pt idx="246">
                  <c:v>1893.4963009999999</c:v>
                </c:pt>
                <c:pt idx="247">
                  <c:v>1893.4963009999999</c:v>
                </c:pt>
                <c:pt idx="248">
                  <c:v>1893.4963009999999</c:v>
                </c:pt>
                <c:pt idx="249">
                  <c:v>1893.4963009999999</c:v>
                </c:pt>
                <c:pt idx="250">
                  <c:v>1894.996132</c:v>
                </c:pt>
                <c:pt idx="251">
                  <c:v>1895.8406600000001</c:v>
                </c:pt>
                <c:pt idx="252">
                  <c:v>1896.685187</c:v>
                </c:pt>
                <c:pt idx="253">
                  <c:v>1897.1851300000001</c:v>
                </c:pt>
                <c:pt idx="254">
                  <c:v>1897.6338499999999</c:v>
                </c:pt>
                <c:pt idx="255">
                  <c:v>1898.08257</c:v>
                </c:pt>
                <c:pt idx="256">
                  <c:v>1953.5937550000001</c:v>
                </c:pt>
                <c:pt idx="257">
                  <c:v>2036.8618080000001</c:v>
                </c:pt>
                <c:pt idx="258">
                  <c:v>2037.3617670000001</c:v>
                </c:pt>
                <c:pt idx="259">
                  <c:v>2037.8617260000001</c:v>
                </c:pt>
                <c:pt idx="260">
                  <c:v>2040.946567</c:v>
                </c:pt>
                <c:pt idx="261">
                  <c:v>2041.4465259999999</c:v>
                </c:pt>
                <c:pt idx="262">
                  <c:v>2041.9464849999999</c:v>
                </c:pt>
                <c:pt idx="263">
                  <c:v>2042.446786</c:v>
                </c:pt>
                <c:pt idx="264">
                  <c:v>2042.446786</c:v>
                </c:pt>
                <c:pt idx="265">
                  <c:v>2042.946745</c:v>
                </c:pt>
                <c:pt idx="266">
                  <c:v>2101.9424119999999</c:v>
                </c:pt>
                <c:pt idx="267">
                  <c:v>2102.9423470000002</c:v>
                </c:pt>
                <c:pt idx="268">
                  <c:v>2161.0390710000001</c:v>
                </c:pt>
                <c:pt idx="269">
                  <c:v>2161.3390559999998</c:v>
                </c:pt>
                <c:pt idx="270">
                  <c:v>2161.6390419999998</c:v>
                </c:pt>
                <c:pt idx="271">
                  <c:v>2161.9390269999999</c:v>
                </c:pt>
                <c:pt idx="272">
                  <c:v>2162.439003</c:v>
                </c:pt>
                <c:pt idx="273">
                  <c:v>2162.439003</c:v>
                </c:pt>
                <c:pt idx="274">
                  <c:v>2162.938979</c:v>
                </c:pt>
                <c:pt idx="275">
                  <c:v>2163.8389350000002</c:v>
                </c:pt>
                <c:pt idx="276">
                  <c:v>2221.9365250000001</c:v>
                </c:pt>
                <c:pt idx="277">
                  <c:v>2222.93649</c:v>
                </c:pt>
                <c:pt idx="278">
                  <c:v>2281.9350450000002</c:v>
                </c:pt>
                <c:pt idx="279">
                  <c:v>2282.4350370000002</c:v>
                </c:pt>
                <c:pt idx="280">
                  <c:v>2282.4350370000002</c:v>
                </c:pt>
                <c:pt idx="281">
                  <c:v>2282.9350290000002</c:v>
                </c:pt>
                <c:pt idx="282">
                  <c:v>2341.9344940000001</c:v>
                </c:pt>
                <c:pt idx="283">
                  <c:v>2342.9344900000001</c:v>
                </c:pt>
                <c:pt idx="284">
                  <c:v>2401.0343640000001</c:v>
                </c:pt>
                <c:pt idx="285">
                  <c:v>2401.3343629999999</c:v>
                </c:pt>
                <c:pt idx="286">
                  <c:v>2401.6343630000001</c:v>
                </c:pt>
                <c:pt idx="287">
                  <c:v>2401.9343629999998</c:v>
                </c:pt>
                <c:pt idx="288">
                  <c:v>2402.4343629999998</c:v>
                </c:pt>
                <c:pt idx="289">
                  <c:v>2402.4343629999998</c:v>
                </c:pt>
                <c:pt idx="290">
                  <c:v>2402.934362</c:v>
                </c:pt>
                <c:pt idx="291">
                  <c:v>2403.8343610000002</c:v>
                </c:pt>
                <c:pt idx="292">
                  <c:v>2461.9341330000002</c:v>
                </c:pt>
                <c:pt idx="293">
                  <c:v>2462.9341250000002</c:v>
                </c:pt>
                <c:pt idx="294">
                  <c:v>2521.9339989999999</c:v>
                </c:pt>
                <c:pt idx="295">
                  <c:v>2522.433998</c:v>
                </c:pt>
                <c:pt idx="296">
                  <c:v>2522.433998</c:v>
                </c:pt>
                <c:pt idx="297">
                  <c:v>2522.433998</c:v>
                </c:pt>
                <c:pt idx="298">
                  <c:v>2522.433998</c:v>
                </c:pt>
                <c:pt idx="299">
                  <c:v>2527.4339930000001</c:v>
                </c:pt>
                <c:pt idx="300">
                  <c:v>2528.4339920000002</c:v>
                </c:pt>
                <c:pt idx="301">
                  <c:v>2571.4022599999998</c:v>
                </c:pt>
                <c:pt idx="302">
                  <c:v>2572.402259</c:v>
                </c:pt>
                <c:pt idx="303">
                  <c:v>2576.367127</c:v>
                </c:pt>
                <c:pt idx="304">
                  <c:v>2577.3671260000001</c:v>
                </c:pt>
                <c:pt idx="305">
                  <c:v>2599.3640110000001</c:v>
                </c:pt>
                <c:pt idx="306">
                  <c:v>2600.3640099999998</c:v>
                </c:pt>
                <c:pt idx="307">
                  <c:v>2601.0640090000002</c:v>
                </c:pt>
                <c:pt idx="308">
                  <c:v>2601.5640090000002</c:v>
                </c:pt>
                <c:pt idx="309">
                  <c:v>2621.563987</c:v>
                </c:pt>
                <c:pt idx="310">
                  <c:v>2622.5639860000001</c:v>
                </c:pt>
                <c:pt idx="311">
                  <c:v>2642.5639649999998</c:v>
                </c:pt>
                <c:pt idx="312">
                  <c:v>2643.0639649999998</c:v>
                </c:pt>
                <c:pt idx="313">
                  <c:v>2643.2639640000002</c:v>
                </c:pt>
                <c:pt idx="314">
                  <c:v>2643.463964</c:v>
                </c:pt>
                <c:pt idx="315">
                  <c:v>2643.6639639999999</c:v>
                </c:pt>
                <c:pt idx="316">
                  <c:v>2643.7639640000002</c:v>
                </c:pt>
                <c:pt idx="317">
                  <c:v>2643.7639640000002</c:v>
                </c:pt>
                <c:pt idx="318">
                  <c:v>2643.8639640000001</c:v>
                </c:pt>
                <c:pt idx="319">
                  <c:v>2644.0639639999999</c:v>
                </c:pt>
                <c:pt idx="320">
                  <c:v>2644.2639629999999</c:v>
                </c:pt>
                <c:pt idx="321">
                  <c:v>2644.4639630000001</c:v>
                </c:pt>
                <c:pt idx="322">
                  <c:v>2644.9639630000001</c:v>
                </c:pt>
                <c:pt idx="323">
                  <c:v>2664.963941</c:v>
                </c:pt>
                <c:pt idx="324">
                  <c:v>2665.9639400000001</c:v>
                </c:pt>
                <c:pt idx="325">
                  <c:v>2685.9639189999998</c:v>
                </c:pt>
                <c:pt idx="326">
                  <c:v>2686.4639189999998</c:v>
                </c:pt>
                <c:pt idx="327">
                  <c:v>2687.1639180000002</c:v>
                </c:pt>
                <c:pt idx="328">
                  <c:v>2687.6639169999999</c:v>
                </c:pt>
                <c:pt idx="329">
                  <c:v>2687.6639169999999</c:v>
                </c:pt>
                <c:pt idx="330">
                  <c:v>2689.6639150000001</c:v>
                </c:pt>
                <c:pt idx="331">
                  <c:v>2689.6639150000001</c:v>
                </c:pt>
                <c:pt idx="332">
                  <c:v>2691.6639129999999</c:v>
                </c:pt>
                <c:pt idx="333">
                  <c:v>2691.6639129999999</c:v>
                </c:pt>
                <c:pt idx="334">
                  <c:v>2708.87048</c:v>
                </c:pt>
                <c:pt idx="335">
                  <c:v>2708.87048</c:v>
                </c:pt>
                <c:pt idx="336">
                  <c:v>2710.1924690000001</c:v>
                </c:pt>
                <c:pt idx="337">
                  <c:v>2710.1924690000001</c:v>
                </c:pt>
                <c:pt idx="338">
                  <c:v>2712.171996</c:v>
                </c:pt>
                <c:pt idx="339">
                  <c:v>2712.171996</c:v>
                </c:pt>
                <c:pt idx="340">
                  <c:v>2713.1719950000002</c:v>
                </c:pt>
                <c:pt idx="341">
                  <c:v>2715.171992</c:v>
                </c:pt>
                <c:pt idx="342">
                  <c:v>2734.7719520000001</c:v>
                </c:pt>
                <c:pt idx="343">
                  <c:v>2736.771945</c:v>
                </c:pt>
                <c:pt idx="344">
                  <c:v>2737.7719419999999</c:v>
                </c:pt>
                <c:pt idx="345">
                  <c:v>2738.7719379999999</c:v>
                </c:pt>
                <c:pt idx="346">
                  <c:v>2740.7719320000001</c:v>
                </c:pt>
                <c:pt idx="347">
                  <c:v>2760.3718330000002</c:v>
                </c:pt>
                <c:pt idx="348">
                  <c:v>2762.3718199999998</c:v>
                </c:pt>
                <c:pt idx="349">
                  <c:v>2763.3718130000002</c:v>
                </c:pt>
                <c:pt idx="350">
                  <c:v>2764.3718060000001</c:v>
                </c:pt>
                <c:pt idx="351">
                  <c:v>2766.3717919999999</c:v>
                </c:pt>
                <c:pt idx="352">
                  <c:v>2785.9716119999998</c:v>
                </c:pt>
                <c:pt idx="353">
                  <c:v>2787.9715879999999</c:v>
                </c:pt>
                <c:pt idx="354">
                  <c:v>2788.9715769999998</c:v>
                </c:pt>
                <c:pt idx="355">
                  <c:v>2789.9715649999998</c:v>
                </c:pt>
                <c:pt idx="356">
                  <c:v>2791.9715409999999</c:v>
                </c:pt>
                <c:pt idx="357">
                  <c:v>2811.571254</c:v>
                </c:pt>
                <c:pt idx="358">
                  <c:v>2813.571218</c:v>
                </c:pt>
                <c:pt idx="359">
                  <c:v>2814.5712010000002</c:v>
                </c:pt>
                <c:pt idx="360">
                  <c:v>2815.571183</c:v>
                </c:pt>
                <c:pt idx="361">
                  <c:v>2817.5711470000001</c:v>
                </c:pt>
                <c:pt idx="362">
                  <c:v>2837.1706490000001</c:v>
                </c:pt>
                <c:pt idx="363">
                  <c:v>2839.1705820000002</c:v>
                </c:pt>
                <c:pt idx="364">
                  <c:v>2840.1705480000001</c:v>
                </c:pt>
                <c:pt idx="365">
                  <c:v>2841.1705139999999</c:v>
                </c:pt>
                <c:pt idx="366">
                  <c:v>2843.1704460000001</c:v>
                </c:pt>
                <c:pt idx="367">
                  <c:v>2862.7695840000001</c:v>
                </c:pt>
                <c:pt idx="368">
                  <c:v>2864.7694740000002</c:v>
                </c:pt>
                <c:pt idx="369">
                  <c:v>2865.7694190000002</c:v>
                </c:pt>
                <c:pt idx="370">
                  <c:v>2866.7693640000002</c:v>
                </c:pt>
                <c:pt idx="371">
                  <c:v>2868.7692539999998</c:v>
                </c:pt>
                <c:pt idx="372">
                  <c:v>2888.3680570000001</c:v>
                </c:pt>
                <c:pt idx="373">
                  <c:v>2890.3679219999999</c:v>
                </c:pt>
                <c:pt idx="374">
                  <c:v>2891.367855</c:v>
                </c:pt>
                <c:pt idx="375">
                  <c:v>2892.3677870000001</c:v>
                </c:pt>
                <c:pt idx="376">
                  <c:v>2894.3676519999999</c:v>
                </c:pt>
                <c:pt idx="377">
                  <c:v>2913.9661980000001</c:v>
                </c:pt>
                <c:pt idx="378">
                  <c:v>2915.9660359999998</c:v>
                </c:pt>
                <c:pt idx="379">
                  <c:v>2916.9659539999998</c:v>
                </c:pt>
                <c:pt idx="380">
                  <c:v>2917.9658730000001</c:v>
                </c:pt>
                <c:pt idx="381">
                  <c:v>2919.9657109999998</c:v>
                </c:pt>
                <c:pt idx="382">
                  <c:v>2939.563975</c:v>
                </c:pt>
                <c:pt idx="383">
                  <c:v>2941.5637820000002</c:v>
                </c:pt>
                <c:pt idx="384">
                  <c:v>2942.563686</c:v>
                </c:pt>
                <c:pt idx="385">
                  <c:v>2943.5635900000002</c:v>
                </c:pt>
                <c:pt idx="386">
                  <c:v>2945.5633969999999</c:v>
                </c:pt>
                <c:pt idx="387">
                  <c:v>2965.1613539999998</c:v>
                </c:pt>
                <c:pt idx="388">
                  <c:v>2967.1611290000001</c:v>
                </c:pt>
                <c:pt idx="389">
                  <c:v>2968.1610169999999</c:v>
                </c:pt>
                <c:pt idx="390">
                  <c:v>2969.1609039999998</c:v>
                </c:pt>
                <c:pt idx="391">
                  <c:v>2986.6476069999999</c:v>
                </c:pt>
                <c:pt idx="392">
                  <c:v>2988.6473820000001</c:v>
                </c:pt>
                <c:pt idx="393">
                  <c:v>3006.1340850000001</c:v>
                </c:pt>
                <c:pt idx="394">
                  <c:v>3008.1338599999999</c:v>
                </c:pt>
                <c:pt idx="395">
                  <c:v>3025.6205629999999</c:v>
                </c:pt>
                <c:pt idx="396">
                  <c:v>3027.6203380000002</c:v>
                </c:pt>
                <c:pt idx="397">
                  <c:v>3045.1070410000002</c:v>
                </c:pt>
                <c:pt idx="398">
                  <c:v>3047.106816</c:v>
                </c:pt>
                <c:pt idx="399">
                  <c:v>3064.593519</c:v>
                </c:pt>
                <c:pt idx="400">
                  <c:v>3066.5932939999998</c:v>
                </c:pt>
                <c:pt idx="401">
                  <c:v>3084.0799969999998</c:v>
                </c:pt>
                <c:pt idx="402">
                  <c:v>3086.079772</c:v>
                </c:pt>
                <c:pt idx="403">
                  <c:v>3103.5664750000001</c:v>
                </c:pt>
                <c:pt idx="404">
                  <c:v>3105.5662499999999</c:v>
                </c:pt>
                <c:pt idx="405">
                  <c:v>3123.0529529999999</c:v>
                </c:pt>
                <c:pt idx="406">
                  <c:v>3125.0527280000001</c:v>
                </c:pt>
                <c:pt idx="407">
                  <c:v>3142.5394310000001</c:v>
                </c:pt>
                <c:pt idx="408">
                  <c:v>3144.5392059999999</c:v>
                </c:pt>
                <c:pt idx="409">
                  <c:v>3162.025909</c:v>
                </c:pt>
                <c:pt idx="410">
                  <c:v>3164.0256840000002</c:v>
                </c:pt>
                <c:pt idx="411">
                  <c:v>3181.5123870000002</c:v>
                </c:pt>
                <c:pt idx="412">
                  <c:v>3183.512162</c:v>
                </c:pt>
                <c:pt idx="413">
                  <c:v>3200.998865</c:v>
                </c:pt>
                <c:pt idx="414">
                  <c:v>3201.998752</c:v>
                </c:pt>
                <c:pt idx="415">
                  <c:v>3202.9986399999998</c:v>
                </c:pt>
                <c:pt idx="416">
                  <c:v>3208.4480269999999</c:v>
                </c:pt>
                <c:pt idx="417">
                  <c:v>3228.0467119999998</c:v>
                </c:pt>
                <c:pt idx="418">
                  <c:v>3233.4965470000002</c:v>
                </c:pt>
                <c:pt idx="419">
                  <c:v>3234.496517</c:v>
                </c:pt>
                <c:pt idx="420">
                  <c:v>3235.4964869999999</c:v>
                </c:pt>
                <c:pt idx="421">
                  <c:v>3265.9955629999999</c:v>
                </c:pt>
                <c:pt idx="422">
                  <c:v>3267.9955030000001</c:v>
                </c:pt>
                <c:pt idx="423">
                  <c:v>3273.4453370000001</c:v>
                </c:pt>
                <c:pt idx="424">
                  <c:v>3293.0446900000002</c:v>
                </c:pt>
                <c:pt idx="425">
                  <c:v>3298.494494</c:v>
                </c:pt>
                <c:pt idx="426">
                  <c:v>3300.4944230000001</c:v>
                </c:pt>
                <c:pt idx="427">
                  <c:v>3330.9933289999999</c:v>
                </c:pt>
                <c:pt idx="428">
                  <c:v>3332.9932570000001</c:v>
                </c:pt>
                <c:pt idx="429">
                  <c:v>3338.4430609999999</c:v>
                </c:pt>
                <c:pt idx="430">
                  <c:v>3358.0427960000002</c:v>
                </c:pt>
                <c:pt idx="431">
                  <c:v>3363.4927929999999</c:v>
                </c:pt>
                <c:pt idx="432">
                  <c:v>3365.492792</c:v>
                </c:pt>
                <c:pt idx="433">
                  <c:v>3395.9927769999999</c:v>
                </c:pt>
                <c:pt idx="434">
                  <c:v>3396.9927769999999</c:v>
                </c:pt>
                <c:pt idx="435">
                  <c:v>3397.992776</c:v>
                </c:pt>
                <c:pt idx="436">
                  <c:v>3428.492761</c:v>
                </c:pt>
                <c:pt idx="437">
                  <c:v>3429.4927600000001</c:v>
                </c:pt>
                <c:pt idx="438">
                  <c:v>3430.4927600000001</c:v>
                </c:pt>
                <c:pt idx="439">
                  <c:v>3460.992745</c:v>
                </c:pt>
                <c:pt idx="440">
                  <c:v>3461.9927440000001</c:v>
                </c:pt>
                <c:pt idx="441">
                  <c:v>3462.9927440000001</c:v>
                </c:pt>
                <c:pt idx="442">
                  <c:v>3493.4927280000002</c:v>
                </c:pt>
                <c:pt idx="443">
                  <c:v>3494.4927280000002</c:v>
                </c:pt>
                <c:pt idx="444">
                  <c:v>3495.4927269999998</c:v>
                </c:pt>
                <c:pt idx="445">
                  <c:v>3525.9927120000002</c:v>
                </c:pt>
                <c:pt idx="446">
                  <c:v>3526.9927120000002</c:v>
                </c:pt>
                <c:pt idx="447">
                  <c:v>3527.9927109999999</c:v>
                </c:pt>
                <c:pt idx="448">
                  <c:v>3558.4926959999998</c:v>
                </c:pt>
                <c:pt idx="449">
                  <c:v>3559.4926949999999</c:v>
                </c:pt>
                <c:pt idx="450">
                  <c:v>3560.4926949999999</c:v>
                </c:pt>
                <c:pt idx="451">
                  <c:v>3590.9926799999998</c:v>
                </c:pt>
                <c:pt idx="452">
                  <c:v>3591.992679</c:v>
                </c:pt>
                <c:pt idx="453">
                  <c:v>3592.992679</c:v>
                </c:pt>
                <c:pt idx="454">
                  <c:v>3623.492663</c:v>
                </c:pt>
                <c:pt idx="455">
                  <c:v>3624.492663</c:v>
                </c:pt>
                <c:pt idx="456">
                  <c:v>3625.4926620000001</c:v>
                </c:pt>
                <c:pt idx="457">
                  <c:v>3655.992647</c:v>
                </c:pt>
                <c:pt idx="458">
                  <c:v>3656.992647</c:v>
                </c:pt>
                <c:pt idx="459">
                  <c:v>3657.9926460000001</c:v>
                </c:pt>
                <c:pt idx="460">
                  <c:v>3688.4926310000001</c:v>
                </c:pt>
                <c:pt idx="461">
                  <c:v>3689.4926300000002</c:v>
                </c:pt>
                <c:pt idx="462">
                  <c:v>3690.4926300000002</c:v>
                </c:pt>
                <c:pt idx="463">
                  <c:v>3720.9926150000001</c:v>
                </c:pt>
                <c:pt idx="464">
                  <c:v>3721.9926139999998</c:v>
                </c:pt>
                <c:pt idx="465">
                  <c:v>3722.9926139999998</c:v>
                </c:pt>
                <c:pt idx="466">
                  <c:v>3723.4926129999999</c:v>
                </c:pt>
                <c:pt idx="467">
                  <c:v>3727.9926110000001</c:v>
                </c:pt>
                <c:pt idx="468">
                  <c:v>3728.4926110000001</c:v>
                </c:pt>
                <c:pt idx="469">
                  <c:v>3732.9926089999999</c:v>
                </c:pt>
                <c:pt idx="470">
                  <c:v>3733.4926089999999</c:v>
                </c:pt>
                <c:pt idx="471">
                  <c:v>3737.9926070000001</c:v>
                </c:pt>
                <c:pt idx="472">
                  <c:v>3738.4926070000001</c:v>
                </c:pt>
                <c:pt idx="473">
                  <c:v>3742.9926059999998</c:v>
                </c:pt>
                <c:pt idx="474">
                  <c:v>3743.4926059999998</c:v>
                </c:pt>
                <c:pt idx="475">
                  <c:v>3747.9926049999999</c:v>
                </c:pt>
                <c:pt idx="476">
                  <c:v>3748.492604</c:v>
                </c:pt>
                <c:pt idx="477">
                  <c:v>3752.9926030000001</c:v>
                </c:pt>
                <c:pt idx="478">
                  <c:v>3753.4926030000001</c:v>
                </c:pt>
                <c:pt idx="479">
                  <c:v>3753.9926030000001</c:v>
                </c:pt>
                <c:pt idx="480">
                  <c:v>3754.9926030000001</c:v>
                </c:pt>
                <c:pt idx="481">
                  <c:v>3755.4926030000001</c:v>
                </c:pt>
                <c:pt idx="482">
                  <c:v>3755.9926030000001</c:v>
                </c:pt>
                <c:pt idx="483">
                  <c:v>3760.4926030000001</c:v>
                </c:pt>
                <c:pt idx="484">
                  <c:v>3760.9926030000001</c:v>
                </c:pt>
                <c:pt idx="485">
                  <c:v>3765.4926030000001</c:v>
                </c:pt>
                <c:pt idx="486">
                  <c:v>3765.9926030000001</c:v>
                </c:pt>
                <c:pt idx="487">
                  <c:v>3770.4926019999998</c:v>
                </c:pt>
                <c:pt idx="488">
                  <c:v>3770.9926019999998</c:v>
                </c:pt>
                <c:pt idx="489">
                  <c:v>3775.4926019999998</c:v>
                </c:pt>
                <c:pt idx="490">
                  <c:v>3775.9926019999998</c:v>
                </c:pt>
                <c:pt idx="491">
                  <c:v>3780.4926019999998</c:v>
                </c:pt>
                <c:pt idx="492">
                  <c:v>3780.9926019999998</c:v>
                </c:pt>
                <c:pt idx="493">
                  <c:v>3785.4926019999998</c:v>
                </c:pt>
                <c:pt idx="494">
                  <c:v>3785.9926019999998</c:v>
                </c:pt>
                <c:pt idx="495">
                  <c:v>3786.9926019999998</c:v>
                </c:pt>
                <c:pt idx="496">
                  <c:v>3786.9926019999998</c:v>
                </c:pt>
              </c:numCache>
            </c:numRef>
          </c:xVal>
          <c:yVal>
            <c:numRef>
              <c:f>Sheet4!$P$2:$P$1180</c:f>
              <c:numCache>
                <c:formatCode>General</c:formatCode>
                <c:ptCount val="117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1.4100000000000001E-4</c:v>
                </c:pt>
                <c:pt idx="4">
                  <c:v>1.7200000000000001E-4</c:v>
                </c:pt>
                <c:pt idx="5">
                  <c:v>5.9400000000000002E-4</c:v>
                </c:pt>
                <c:pt idx="6">
                  <c:v>6.5600000000000001E-4</c:v>
                </c:pt>
                <c:pt idx="7">
                  <c:v>1.359E-3</c:v>
                </c:pt>
                <c:pt idx="8">
                  <c:v>1.4530000000000001E-3</c:v>
                </c:pt>
                <c:pt idx="9">
                  <c:v>2.4369999999999999E-3</c:v>
                </c:pt>
                <c:pt idx="10">
                  <c:v>2.562E-3</c:v>
                </c:pt>
                <c:pt idx="11">
                  <c:v>3.8279999999999998E-3</c:v>
                </c:pt>
                <c:pt idx="12">
                  <c:v>3.9839999999999997E-3</c:v>
                </c:pt>
                <c:pt idx="13">
                  <c:v>5.5310000000000003E-3</c:v>
                </c:pt>
                <c:pt idx="14">
                  <c:v>5.7190000000000001E-3</c:v>
                </c:pt>
                <c:pt idx="15">
                  <c:v>5.9059999999999998E-3</c:v>
                </c:pt>
                <c:pt idx="16">
                  <c:v>6.4060000000000002E-3</c:v>
                </c:pt>
                <c:pt idx="17">
                  <c:v>6.7190000000000001E-3</c:v>
                </c:pt>
                <c:pt idx="18">
                  <c:v>7.0309999999999999E-3</c:v>
                </c:pt>
                <c:pt idx="19">
                  <c:v>9.9839999999999998E-3</c:v>
                </c:pt>
                <c:pt idx="20">
                  <c:v>1.0328E-2</c:v>
                </c:pt>
                <c:pt idx="21">
                  <c:v>1.3561999999999999E-2</c:v>
                </c:pt>
                <c:pt idx="22">
                  <c:v>1.3937E-2</c:v>
                </c:pt>
                <c:pt idx="23">
                  <c:v>1.7453E-2</c:v>
                </c:pt>
                <c:pt idx="24">
                  <c:v>1.7859E-2</c:v>
                </c:pt>
                <c:pt idx="25">
                  <c:v>2.1656000000000002E-2</c:v>
                </c:pt>
                <c:pt idx="26">
                  <c:v>2.2093999999999999E-2</c:v>
                </c:pt>
                <c:pt idx="27">
                  <c:v>2.6172000000000001E-2</c:v>
                </c:pt>
                <c:pt idx="28">
                  <c:v>2.6641000000000001E-2</c:v>
                </c:pt>
                <c:pt idx="29">
                  <c:v>3.1E-2</c:v>
                </c:pt>
                <c:pt idx="30">
                  <c:v>3.15E-2</c:v>
                </c:pt>
                <c:pt idx="31">
                  <c:v>3.2500000000000001E-2</c:v>
                </c:pt>
                <c:pt idx="32">
                  <c:v>3.3500000000000002E-2</c:v>
                </c:pt>
                <c:pt idx="33">
                  <c:v>6.4000000000000001E-2</c:v>
                </c:pt>
                <c:pt idx="34">
                  <c:v>6.5000000000000002E-2</c:v>
                </c:pt>
                <c:pt idx="35">
                  <c:v>6.6000000000000003E-2</c:v>
                </c:pt>
                <c:pt idx="36">
                  <c:v>9.6500000000000002E-2</c:v>
                </c:pt>
                <c:pt idx="37">
                  <c:v>9.7500000000000003E-2</c:v>
                </c:pt>
                <c:pt idx="38">
                  <c:v>9.8500000000000004E-2</c:v>
                </c:pt>
                <c:pt idx="39">
                  <c:v>0.129</c:v>
                </c:pt>
                <c:pt idx="40">
                  <c:v>0.13</c:v>
                </c:pt>
                <c:pt idx="41">
                  <c:v>0.13100000000000001</c:v>
                </c:pt>
                <c:pt idx="42">
                  <c:v>0.1615</c:v>
                </c:pt>
                <c:pt idx="43">
                  <c:v>0.16250000000000001</c:v>
                </c:pt>
                <c:pt idx="44">
                  <c:v>0.16350000000000001</c:v>
                </c:pt>
                <c:pt idx="45">
                  <c:v>0.19400000000000001</c:v>
                </c:pt>
                <c:pt idx="46">
                  <c:v>0.19500000000000001</c:v>
                </c:pt>
                <c:pt idx="47">
                  <c:v>0.19600000000000001</c:v>
                </c:pt>
                <c:pt idx="48">
                  <c:v>0.22650000000000001</c:v>
                </c:pt>
                <c:pt idx="49">
                  <c:v>0.22750000000000001</c:v>
                </c:pt>
                <c:pt idx="50">
                  <c:v>0.22850000000000001</c:v>
                </c:pt>
                <c:pt idx="51">
                  <c:v>0.25900000000000001</c:v>
                </c:pt>
                <c:pt idx="52">
                  <c:v>0.26</c:v>
                </c:pt>
                <c:pt idx="53">
                  <c:v>0.26100000000000001</c:v>
                </c:pt>
                <c:pt idx="54">
                  <c:v>0.29149999999999998</c:v>
                </c:pt>
                <c:pt idx="55">
                  <c:v>0.29249999999999998</c:v>
                </c:pt>
                <c:pt idx="56">
                  <c:v>0.29349999999999998</c:v>
                </c:pt>
                <c:pt idx="57">
                  <c:v>0.32400000000000001</c:v>
                </c:pt>
                <c:pt idx="58">
                  <c:v>0.32500000000000001</c:v>
                </c:pt>
                <c:pt idx="59">
                  <c:v>0.32600000000000001</c:v>
                </c:pt>
                <c:pt idx="60">
                  <c:v>0.35649999999999998</c:v>
                </c:pt>
                <c:pt idx="61">
                  <c:v>0.35749999999999998</c:v>
                </c:pt>
                <c:pt idx="62">
                  <c:v>0.35849999999999999</c:v>
                </c:pt>
                <c:pt idx="63">
                  <c:v>0.38900000000000001</c:v>
                </c:pt>
                <c:pt idx="64">
                  <c:v>0.39100000000000001</c:v>
                </c:pt>
                <c:pt idx="65">
                  <c:v>0.39645000000000002</c:v>
                </c:pt>
                <c:pt idx="66">
                  <c:v>0.48925600000000002</c:v>
                </c:pt>
                <c:pt idx="67">
                  <c:v>0.53541799999999995</c:v>
                </c:pt>
                <c:pt idx="68">
                  <c:v>0.55235800000000002</c:v>
                </c:pt>
                <c:pt idx="69">
                  <c:v>0.81069199999999997</c:v>
                </c:pt>
                <c:pt idx="70">
                  <c:v>0.82763200000000003</c:v>
                </c:pt>
                <c:pt idx="71">
                  <c:v>0.87379300000000004</c:v>
                </c:pt>
                <c:pt idx="72">
                  <c:v>1.0330699999999999</c:v>
                </c:pt>
                <c:pt idx="73">
                  <c:v>1.0754870000000001</c:v>
                </c:pt>
                <c:pt idx="74">
                  <c:v>1.0910519999999999</c:v>
                </c:pt>
                <c:pt idx="75">
                  <c:v>1.328427</c:v>
                </c:pt>
                <c:pt idx="76">
                  <c:v>1.3362099999999999</c:v>
                </c:pt>
                <c:pt idx="77">
                  <c:v>1.343993</c:v>
                </c:pt>
                <c:pt idx="78">
                  <c:v>1.386409</c:v>
                </c:pt>
                <c:pt idx="79">
                  <c:v>1.6096760000000001</c:v>
                </c:pt>
                <c:pt idx="80">
                  <c:v>1.6914229999999999</c:v>
                </c:pt>
                <c:pt idx="81">
                  <c:v>1.7064220000000001</c:v>
                </c:pt>
                <c:pt idx="82">
                  <c:v>1.721422</c:v>
                </c:pt>
                <c:pt idx="83">
                  <c:v>1.9837419999999999</c:v>
                </c:pt>
                <c:pt idx="84">
                  <c:v>2.013741</c:v>
                </c:pt>
                <c:pt idx="85">
                  <c:v>2.2760609999999999</c:v>
                </c:pt>
                <c:pt idx="86">
                  <c:v>2.30606</c:v>
                </c:pt>
                <c:pt idx="87">
                  <c:v>2.5683799999999999</c:v>
                </c:pt>
                <c:pt idx="88">
                  <c:v>2.598379</c:v>
                </c:pt>
                <c:pt idx="89">
                  <c:v>2.8606989999999999</c:v>
                </c:pt>
                <c:pt idx="90">
                  <c:v>2.890698</c:v>
                </c:pt>
                <c:pt idx="91">
                  <c:v>3.1530179999999999</c:v>
                </c:pt>
                <c:pt idx="92">
                  <c:v>3.183017</c:v>
                </c:pt>
                <c:pt idx="93">
                  <c:v>3.4453369999999999</c:v>
                </c:pt>
                <c:pt idx="94">
                  <c:v>3.475336</c:v>
                </c:pt>
                <c:pt idx="95">
                  <c:v>3.7376559999999999</c:v>
                </c:pt>
                <c:pt idx="96">
                  <c:v>3.767655</c:v>
                </c:pt>
                <c:pt idx="97">
                  <c:v>4.0299750000000003</c:v>
                </c:pt>
                <c:pt idx="98">
                  <c:v>4.0599740000000004</c:v>
                </c:pt>
                <c:pt idx="99">
                  <c:v>4.3222940000000003</c:v>
                </c:pt>
                <c:pt idx="100">
                  <c:v>4.3522930000000004</c:v>
                </c:pt>
                <c:pt idx="101">
                  <c:v>4.6146140000000004</c:v>
                </c:pt>
                <c:pt idx="102">
                  <c:v>4.6446120000000004</c:v>
                </c:pt>
                <c:pt idx="103">
                  <c:v>4.9069330000000004</c:v>
                </c:pt>
                <c:pt idx="104">
                  <c:v>4.9369319999999997</c:v>
                </c:pt>
                <c:pt idx="105">
                  <c:v>5.1992520000000004</c:v>
                </c:pt>
                <c:pt idx="106">
                  <c:v>5.214251</c:v>
                </c:pt>
                <c:pt idx="107">
                  <c:v>5.2292509999999996</c:v>
                </c:pt>
                <c:pt idx="108">
                  <c:v>5.2592499999999998</c:v>
                </c:pt>
                <c:pt idx="109">
                  <c:v>5.5421769999999997</c:v>
                </c:pt>
                <c:pt idx="110">
                  <c:v>5.5699189999999996</c:v>
                </c:pt>
                <c:pt idx="111">
                  <c:v>5.5837899999999996</c:v>
                </c:pt>
                <c:pt idx="112">
                  <c:v>5.5976600000000003</c:v>
                </c:pt>
                <c:pt idx="113">
                  <c:v>5.6254020000000002</c:v>
                </c:pt>
                <c:pt idx="114">
                  <c:v>5.8862069999999997</c:v>
                </c:pt>
                <c:pt idx="115">
                  <c:v>5.9116910000000003</c:v>
                </c:pt>
                <c:pt idx="116">
                  <c:v>5.9244339999999998</c:v>
                </c:pt>
                <c:pt idx="117">
                  <c:v>5.937176</c:v>
                </c:pt>
                <c:pt idx="118">
                  <c:v>5.9626599999999996</c:v>
                </c:pt>
                <c:pt idx="119">
                  <c:v>6.2013420000000004</c:v>
                </c:pt>
                <c:pt idx="120">
                  <c:v>6.2245689999999998</c:v>
                </c:pt>
                <c:pt idx="121">
                  <c:v>6.2361820000000003</c:v>
                </c:pt>
                <c:pt idx="122">
                  <c:v>6.2477960000000001</c:v>
                </c:pt>
                <c:pt idx="123">
                  <c:v>6.2710220000000003</c:v>
                </c:pt>
                <c:pt idx="124">
                  <c:v>6.4875819999999997</c:v>
                </c:pt>
                <c:pt idx="125">
                  <c:v>6.5085509999999998</c:v>
                </c:pt>
                <c:pt idx="126">
                  <c:v>6.5190359999999998</c:v>
                </c:pt>
                <c:pt idx="127">
                  <c:v>6.5295199999999998</c:v>
                </c:pt>
                <c:pt idx="128">
                  <c:v>6.5504899999999999</c:v>
                </c:pt>
                <c:pt idx="129">
                  <c:v>6.7338639999999996</c:v>
                </c:pt>
                <c:pt idx="130">
                  <c:v>6.750318</c:v>
                </c:pt>
                <c:pt idx="131">
                  <c:v>6.7585449999999998</c:v>
                </c:pt>
                <c:pt idx="132">
                  <c:v>6.7667729999999997</c:v>
                </c:pt>
                <c:pt idx="133">
                  <c:v>6.7832270000000001</c:v>
                </c:pt>
                <c:pt idx="134">
                  <c:v>6.9223540000000003</c:v>
                </c:pt>
                <c:pt idx="135">
                  <c:v>6.9342930000000003</c:v>
                </c:pt>
                <c:pt idx="136">
                  <c:v>6.9402619999999997</c:v>
                </c:pt>
                <c:pt idx="137">
                  <c:v>6.9462320000000002</c:v>
                </c:pt>
                <c:pt idx="138">
                  <c:v>6.9581710000000001</c:v>
                </c:pt>
                <c:pt idx="139">
                  <c:v>7.0641119999999997</c:v>
                </c:pt>
                <c:pt idx="140">
                  <c:v>7.0737930000000002</c:v>
                </c:pt>
                <c:pt idx="141">
                  <c:v>7.0786340000000001</c:v>
                </c:pt>
                <c:pt idx="142">
                  <c:v>7.083475</c:v>
                </c:pt>
                <c:pt idx="143">
                  <c:v>7.0931559999999996</c:v>
                </c:pt>
                <c:pt idx="144">
                  <c:v>7.1769730000000003</c:v>
                </c:pt>
                <c:pt idx="145">
                  <c:v>7.1843969999999997</c:v>
                </c:pt>
                <c:pt idx="146">
                  <c:v>7.1881089999999999</c:v>
                </c:pt>
                <c:pt idx="147">
                  <c:v>7.191821</c:v>
                </c:pt>
                <c:pt idx="148">
                  <c:v>7.1992450000000003</c:v>
                </c:pt>
                <c:pt idx="149">
                  <c:v>7.2609370000000002</c:v>
                </c:pt>
                <c:pt idx="150">
                  <c:v>7.2661030000000002</c:v>
                </c:pt>
                <c:pt idx="151">
                  <c:v>7.2686859999999998</c:v>
                </c:pt>
                <c:pt idx="152">
                  <c:v>7.2712690000000002</c:v>
                </c:pt>
                <c:pt idx="153">
                  <c:v>7.2764360000000003</c:v>
                </c:pt>
                <c:pt idx="154">
                  <c:v>7.3160030000000003</c:v>
                </c:pt>
                <c:pt idx="155">
                  <c:v>7.3189120000000001</c:v>
                </c:pt>
                <c:pt idx="156">
                  <c:v>7.3203659999999999</c:v>
                </c:pt>
                <c:pt idx="157">
                  <c:v>7.3203659999999999</c:v>
                </c:pt>
                <c:pt idx="158">
                  <c:v>7.323245</c:v>
                </c:pt>
                <c:pt idx="159">
                  <c:v>7.323245</c:v>
                </c:pt>
                <c:pt idx="160">
                  <c:v>7.3251679999999997</c:v>
                </c:pt>
                <c:pt idx="161">
                  <c:v>7.3251679999999997</c:v>
                </c:pt>
                <c:pt idx="162">
                  <c:v>7.350193</c:v>
                </c:pt>
                <c:pt idx="163">
                  <c:v>7.350193</c:v>
                </c:pt>
                <c:pt idx="164">
                  <c:v>7.3531009999999997</c:v>
                </c:pt>
                <c:pt idx="165">
                  <c:v>7.3531009999999997</c:v>
                </c:pt>
                <c:pt idx="166">
                  <c:v>7.3560100000000004</c:v>
                </c:pt>
                <c:pt idx="167">
                  <c:v>7.3560100000000004</c:v>
                </c:pt>
                <c:pt idx="168">
                  <c:v>7.3567369999999999</c:v>
                </c:pt>
                <c:pt idx="169">
                  <c:v>7.357755</c:v>
                </c:pt>
                <c:pt idx="170">
                  <c:v>7.3584820000000004</c:v>
                </c:pt>
                <c:pt idx="171">
                  <c:v>7.3875700000000002</c:v>
                </c:pt>
                <c:pt idx="172">
                  <c:v>7.389024</c:v>
                </c:pt>
                <c:pt idx="173">
                  <c:v>7.4181109999999997</c:v>
                </c:pt>
                <c:pt idx="174">
                  <c:v>7.418838</c:v>
                </c:pt>
                <c:pt idx="175">
                  <c:v>7.4191289999999999</c:v>
                </c:pt>
                <c:pt idx="176">
                  <c:v>7.4194199999999997</c:v>
                </c:pt>
                <c:pt idx="177">
                  <c:v>7.4197110000000004</c:v>
                </c:pt>
                <c:pt idx="178">
                  <c:v>7.4198560000000002</c:v>
                </c:pt>
                <c:pt idx="179">
                  <c:v>7.4198560000000002</c:v>
                </c:pt>
                <c:pt idx="180">
                  <c:v>7.4200020000000002</c:v>
                </c:pt>
                <c:pt idx="181">
                  <c:v>7.420293</c:v>
                </c:pt>
                <c:pt idx="182">
                  <c:v>7.4205839999999998</c:v>
                </c:pt>
                <c:pt idx="183">
                  <c:v>7.4208740000000004</c:v>
                </c:pt>
                <c:pt idx="184">
                  <c:v>7.421602</c:v>
                </c:pt>
                <c:pt idx="185">
                  <c:v>7.4506889999999997</c:v>
                </c:pt>
                <c:pt idx="186">
                  <c:v>7.4521430000000004</c:v>
                </c:pt>
                <c:pt idx="187">
                  <c:v>7.48123</c:v>
                </c:pt>
                <c:pt idx="188">
                  <c:v>7.4819579999999997</c:v>
                </c:pt>
                <c:pt idx="189">
                  <c:v>7.4829759999999998</c:v>
                </c:pt>
                <c:pt idx="190">
                  <c:v>7.4844299999999997</c:v>
                </c:pt>
                <c:pt idx="191">
                  <c:v>7.5164210000000002</c:v>
                </c:pt>
                <c:pt idx="192">
                  <c:v>7.5178760000000002</c:v>
                </c:pt>
                <c:pt idx="193">
                  <c:v>7.5236419999999997</c:v>
                </c:pt>
                <c:pt idx="194">
                  <c:v>7.5250959999999996</c:v>
                </c:pt>
                <c:pt idx="195">
                  <c:v>7.5875880000000002</c:v>
                </c:pt>
                <c:pt idx="196">
                  <c:v>7.5890420000000001</c:v>
                </c:pt>
                <c:pt idx="197">
                  <c:v>7.5963139999999996</c:v>
                </c:pt>
                <c:pt idx="198">
                  <c:v>7.5963139999999996</c:v>
                </c:pt>
                <c:pt idx="199">
                  <c:v>7.5963139999999996</c:v>
                </c:pt>
                <c:pt idx="200">
                  <c:v>7.5963139999999996</c:v>
                </c:pt>
                <c:pt idx="201">
                  <c:v>7.5970409999999999</c:v>
                </c:pt>
                <c:pt idx="202">
                  <c:v>7.5195290000000004</c:v>
                </c:pt>
                <c:pt idx="203">
                  <c:v>7.5154480000000001</c:v>
                </c:pt>
                <c:pt idx="204">
                  <c:v>7.3596050000000002</c:v>
                </c:pt>
                <c:pt idx="205">
                  <c:v>7.3584500000000004</c:v>
                </c:pt>
                <c:pt idx="206">
                  <c:v>7.3578089999999996</c:v>
                </c:pt>
                <c:pt idx="207">
                  <c:v>7.3578089999999996</c:v>
                </c:pt>
                <c:pt idx="208">
                  <c:v>7.3571679999999997</c:v>
                </c:pt>
                <c:pt idx="209">
                  <c:v>7.3567830000000001</c:v>
                </c:pt>
                <c:pt idx="210">
                  <c:v>7.3563980000000004</c:v>
                </c:pt>
                <c:pt idx="211">
                  <c:v>7.3560129999999999</c:v>
                </c:pt>
                <c:pt idx="212">
                  <c:v>7.2374539999999996</c:v>
                </c:pt>
                <c:pt idx="213">
                  <c:v>7.2346550000000001</c:v>
                </c:pt>
                <c:pt idx="214">
                  <c:v>6.9878159999999996</c:v>
                </c:pt>
                <c:pt idx="215">
                  <c:v>6.9850310000000002</c:v>
                </c:pt>
                <c:pt idx="216">
                  <c:v>6.9850310000000002</c:v>
                </c:pt>
                <c:pt idx="217">
                  <c:v>6.9822470000000001</c:v>
                </c:pt>
                <c:pt idx="218">
                  <c:v>6.571949</c:v>
                </c:pt>
                <c:pt idx="219">
                  <c:v>6.5636089999999996</c:v>
                </c:pt>
                <c:pt idx="220">
                  <c:v>6.0350590000000004</c:v>
                </c:pt>
                <c:pt idx="221">
                  <c:v>6.0261889999999996</c:v>
                </c:pt>
                <c:pt idx="222">
                  <c:v>6.0212620000000001</c:v>
                </c:pt>
                <c:pt idx="223">
                  <c:v>6.0212620000000001</c:v>
                </c:pt>
                <c:pt idx="224">
                  <c:v>6.0163339999999996</c:v>
                </c:pt>
                <c:pt idx="225">
                  <c:v>6.0133780000000003</c:v>
                </c:pt>
                <c:pt idx="226">
                  <c:v>6.010421</c:v>
                </c:pt>
                <c:pt idx="227">
                  <c:v>6.0074649999999998</c:v>
                </c:pt>
                <c:pt idx="228">
                  <c:v>5.3909560000000001</c:v>
                </c:pt>
                <c:pt idx="229">
                  <c:v>5.3795890000000002</c:v>
                </c:pt>
                <c:pt idx="230">
                  <c:v>4.6650260000000001</c:v>
                </c:pt>
                <c:pt idx="231">
                  <c:v>4.6585989999999997</c:v>
                </c:pt>
                <c:pt idx="232">
                  <c:v>4.6585989999999997</c:v>
                </c:pt>
                <c:pt idx="233">
                  <c:v>4.6521670000000004</c:v>
                </c:pt>
                <c:pt idx="234">
                  <c:v>4.6457389999999998</c:v>
                </c:pt>
                <c:pt idx="235">
                  <c:v>4.6393110000000002</c:v>
                </c:pt>
                <c:pt idx="236">
                  <c:v>4.5996519999999999</c:v>
                </c:pt>
                <c:pt idx="237">
                  <c:v>4.5932240000000002</c:v>
                </c:pt>
                <c:pt idx="238">
                  <c:v>4.5867969999999998</c:v>
                </c:pt>
                <c:pt idx="239">
                  <c:v>3.4269810000000001</c:v>
                </c:pt>
                <c:pt idx="240">
                  <c:v>2.5942509999999999</c:v>
                </c:pt>
                <c:pt idx="241">
                  <c:v>2.58752</c:v>
                </c:pt>
                <c:pt idx="242">
                  <c:v>2.5807880000000001</c:v>
                </c:pt>
                <c:pt idx="243">
                  <c:v>2.5732889999999999</c:v>
                </c:pt>
                <c:pt idx="244">
                  <c:v>2.5606200000000001</c:v>
                </c:pt>
                <c:pt idx="245">
                  <c:v>2.5479509999999999</c:v>
                </c:pt>
                <c:pt idx="246">
                  <c:v>2.525452</c:v>
                </c:pt>
                <c:pt idx="247">
                  <c:v>2.525452</c:v>
                </c:pt>
                <c:pt idx="248">
                  <c:v>2.525452</c:v>
                </c:pt>
                <c:pt idx="249">
                  <c:v>2.525452</c:v>
                </c:pt>
                <c:pt idx="250">
                  <c:v>2.5029530000000002</c:v>
                </c:pt>
                <c:pt idx="251">
                  <c:v>2.4902839999999999</c:v>
                </c:pt>
                <c:pt idx="252">
                  <c:v>2.4776150000000001</c:v>
                </c:pt>
                <c:pt idx="253">
                  <c:v>2.4701149999999998</c:v>
                </c:pt>
                <c:pt idx="254">
                  <c:v>2.463384</c:v>
                </c:pt>
                <c:pt idx="255">
                  <c:v>2.4566520000000001</c:v>
                </c:pt>
                <c:pt idx="256">
                  <c:v>1.6239220000000001</c:v>
                </c:pt>
                <c:pt idx="257">
                  <c:v>0.46410699999999999</c:v>
                </c:pt>
                <c:pt idx="258">
                  <c:v>0.457679</c:v>
                </c:pt>
                <c:pt idx="259">
                  <c:v>0.45125199999999999</c:v>
                </c:pt>
                <c:pt idx="260">
                  <c:v>0.41159200000000001</c:v>
                </c:pt>
                <c:pt idx="261">
                  <c:v>0.40516400000000002</c:v>
                </c:pt>
                <c:pt idx="262">
                  <c:v>0.39873700000000001</c:v>
                </c:pt>
                <c:pt idx="263">
                  <c:v>0.39230500000000001</c:v>
                </c:pt>
                <c:pt idx="264">
                  <c:v>0.39230500000000001</c:v>
                </c:pt>
                <c:pt idx="265">
                  <c:v>0.38587700000000003</c:v>
                </c:pt>
                <c:pt idx="266">
                  <c:v>-0.32868599999999998</c:v>
                </c:pt>
                <c:pt idx="267">
                  <c:v>-0.34005299999999999</c:v>
                </c:pt>
                <c:pt idx="268">
                  <c:v>-0.95656099999999999</c:v>
                </c:pt>
                <c:pt idx="269">
                  <c:v>-0.95951799999999998</c:v>
                </c:pt>
                <c:pt idx="270">
                  <c:v>-0.96247400000000005</c:v>
                </c:pt>
                <c:pt idx="271">
                  <c:v>-0.96543100000000004</c:v>
                </c:pt>
                <c:pt idx="272">
                  <c:v>-0.97035800000000005</c:v>
                </c:pt>
                <c:pt idx="273">
                  <c:v>-0.97035800000000005</c:v>
                </c:pt>
                <c:pt idx="274">
                  <c:v>-0.97528599999999999</c:v>
                </c:pt>
                <c:pt idx="275">
                  <c:v>-0.984155</c:v>
                </c:pt>
                <c:pt idx="276">
                  <c:v>-1.5127060000000001</c:v>
                </c:pt>
                <c:pt idx="277">
                  <c:v>-1.521045</c:v>
                </c:pt>
                <c:pt idx="278">
                  <c:v>-1.931343</c:v>
                </c:pt>
                <c:pt idx="279">
                  <c:v>-1.9341280000000001</c:v>
                </c:pt>
                <c:pt idx="280">
                  <c:v>-1.9341280000000001</c:v>
                </c:pt>
                <c:pt idx="281">
                  <c:v>-1.936912</c:v>
                </c:pt>
                <c:pt idx="282">
                  <c:v>-2.1837520000000001</c:v>
                </c:pt>
                <c:pt idx="283">
                  <c:v>-2.18655</c:v>
                </c:pt>
                <c:pt idx="284">
                  <c:v>-2.30511</c:v>
                </c:pt>
                <c:pt idx="285">
                  <c:v>-2.3054950000000001</c:v>
                </c:pt>
                <c:pt idx="286">
                  <c:v>-2.305879</c:v>
                </c:pt>
                <c:pt idx="287">
                  <c:v>-2.3062640000000001</c:v>
                </c:pt>
                <c:pt idx="288">
                  <c:v>-2.3069060000000001</c:v>
                </c:pt>
                <c:pt idx="289">
                  <c:v>-2.3069060000000001</c:v>
                </c:pt>
                <c:pt idx="290">
                  <c:v>-2.307547</c:v>
                </c:pt>
                <c:pt idx="291">
                  <c:v>-2.3087010000000001</c:v>
                </c:pt>
                <c:pt idx="292">
                  <c:v>-2.4645440000000001</c:v>
                </c:pt>
                <c:pt idx="293">
                  <c:v>-2.468626</c:v>
                </c:pt>
                <c:pt idx="294">
                  <c:v>-2.546138</c:v>
                </c:pt>
                <c:pt idx="295">
                  <c:v>-2.5454110000000001</c:v>
                </c:pt>
                <c:pt idx="296">
                  <c:v>-2.5454110000000001</c:v>
                </c:pt>
                <c:pt idx="297">
                  <c:v>-2.5454110000000001</c:v>
                </c:pt>
                <c:pt idx="298">
                  <c:v>-2.5454110000000001</c:v>
                </c:pt>
                <c:pt idx="299">
                  <c:v>-2.5381390000000001</c:v>
                </c:pt>
                <c:pt idx="300">
                  <c:v>-2.5366840000000002</c:v>
                </c:pt>
                <c:pt idx="301">
                  <c:v>-2.4741930000000001</c:v>
                </c:pt>
                <c:pt idx="302">
                  <c:v>-2.4727389999999998</c:v>
                </c:pt>
                <c:pt idx="303">
                  <c:v>-2.4669720000000002</c:v>
                </c:pt>
                <c:pt idx="304">
                  <c:v>-2.4655179999999999</c:v>
                </c:pt>
                <c:pt idx="305">
                  <c:v>-2.4335270000000002</c:v>
                </c:pt>
                <c:pt idx="306">
                  <c:v>-2.4320719999999998</c:v>
                </c:pt>
                <c:pt idx="307">
                  <c:v>-2.431054</c:v>
                </c:pt>
                <c:pt idx="308">
                  <c:v>-2.4303270000000001</c:v>
                </c:pt>
                <c:pt idx="309">
                  <c:v>-2.40124</c:v>
                </c:pt>
                <c:pt idx="310">
                  <c:v>-2.3997850000000001</c:v>
                </c:pt>
                <c:pt idx="311">
                  <c:v>-2.370698</c:v>
                </c:pt>
                <c:pt idx="312">
                  <c:v>-2.369971</c:v>
                </c:pt>
                <c:pt idx="313">
                  <c:v>-2.3696799999999998</c:v>
                </c:pt>
                <c:pt idx="314">
                  <c:v>-2.369389</c:v>
                </c:pt>
                <c:pt idx="315">
                  <c:v>-2.3690980000000001</c:v>
                </c:pt>
                <c:pt idx="316">
                  <c:v>-2.3689529999999999</c:v>
                </c:pt>
                <c:pt idx="317">
                  <c:v>-2.3689529999999999</c:v>
                </c:pt>
                <c:pt idx="318">
                  <c:v>-2.368808</c:v>
                </c:pt>
                <c:pt idx="319">
                  <c:v>-2.3685170000000002</c:v>
                </c:pt>
                <c:pt idx="320">
                  <c:v>-2.3682259999999999</c:v>
                </c:pt>
                <c:pt idx="321">
                  <c:v>-2.3679350000000001</c:v>
                </c:pt>
                <c:pt idx="322">
                  <c:v>-2.3672080000000002</c:v>
                </c:pt>
                <c:pt idx="323">
                  <c:v>-2.3381210000000001</c:v>
                </c:pt>
                <c:pt idx="324">
                  <c:v>-2.3366660000000001</c:v>
                </c:pt>
                <c:pt idx="325">
                  <c:v>-2.307579</c:v>
                </c:pt>
                <c:pt idx="326">
                  <c:v>-2.3068520000000001</c:v>
                </c:pt>
                <c:pt idx="327">
                  <c:v>-2.3058339999999999</c:v>
                </c:pt>
                <c:pt idx="328">
                  <c:v>-2.305107</c:v>
                </c:pt>
                <c:pt idx="329">
                  <c:v>-2.305107</c:v>
                </c:pt>
                <c:pt idx="330">
                  <c:v>-2.3021980000000002</c:v>
                </c:pt>
                <c:pt idx="331">
                  <c:v>-2.3021980000000002</c:v>
                </c:pt>
                <c:pt idx="332">
                  <c:v>-2.2992889999999999</c:v>
                </c:pt>
                <c:pt idx="333">
                  <c:v>-2.2992889999999999</c:v>
                </c:pt>
                <c:pt idx="334">
                  <c:v>-2.2742650000000002</c:v>
                </c:pt>
                <c:pt idx="335">
                  <c:v>-2.2742650000000002</c:v>
                </c:pt>
                <c:pt idx="336">
                  <c:v>-2.2723420000000001</c:v>
                </c:pt>
                <c:pt idx="337">
                  <c:v>-2.2723420000000001</c:v>
                </c:pt>
                <c:pt idx="338">
                  <c:v>-2.269463</c:v>
                </c:pt>
                <c:pt idx="339">
                  <c:v>-2.269463</c:v>
                </c:pt>
                <c:pt idx="340">
                  <c:v>-2.2680090000000002</c:v>
                </c:pt>
                <c:pt idx="341">
                  <c:v>-2.2650999999999999</c:v>
                </c:pt>
                <c:pt idx="342">
                  <c:v>-2.2255319999999998</c:v>
                </c:pt>
                <c:pt idx="343">
                  <c:v>-2.2203659999999998</c:v>
                </c:pt>
                <c:pt idx="344">
                  <c:v>-2.2177829999999998</c:v>
                </c:pt>
                <c:pt idx="345">
                  <c:v>-2.2151999999999998</c:v>
                </c:pt>
                <c:pt idx="346">
                  <c:v>-2.2100330000000001</c:v>
                </c:pt>
                <c:pt idx="347">
                  <c:v>-2.1483409999999998</c:v>
                </c:pt>
                <c:pt idx="348">
                  <c:v>-2.140917</c:v>
                </c:pt>
                <c:pt idx="349">
                  <c:v>-2.1372049999999998</c:v>
                </c:pt>
                <c:pt idx="350">
                  <c:v>-2.1334930000000001</c:v>
                </c:pt>
                <c:pt idx="351">
                  <c:v>-2.1260690000000002</c:v>
                </c:pt>
                <c:pt idx="352">
                  <c:v>-2.0422530000000001</c:v>
                </c:pt>
                <c:pt idx="353">
                  <c:v>-2.0325709999999999</c:v>
                </c:pt>
                <c:pt idx="354">
                  <c:v>-2.0277310000000002</c:v>
                </c:pt>
                <c:pt idx="355">
                  <c:v>-2.0228899999999999</c:v>
                </c:pt>
                <c:pt idx="356">
                  <c:v>-2.0132080000000001</c:v>
                </c:pt>
                <c:pt idx="357">
                  <c:v>-1.907268</c:v>
                </c:pt>
                <c:pt idx="358">
                  <c:v>-1.8953279999999999</c:v>
                </c:pt>
                <c:pt idx="359">
                  <c:v>-1.889359</c:v>
                </c:pt>
                <c:pt idx="360">
                  <c:v>-1.883389</c:v>
                </c:pt>
                <c:pt idx="361">
                  <c:v>-1.8714500000000001</c:v>
                </c:pt>
                <c:pt idx="362">
                  <c:v>-1.7323230000000001</c:v>
                </c:pt>
                <c:pt idx="363">
                  <c:v>-1.7158690000000001</c:v>
                </c:pt>
                <c:pt idx="364">
                  <c:v>-1.7076420000000001</c:v>
                </c:pt>
                <c:pt idx="365">
                  <c:v>-1.6994149999999999</c:v>
                </c:pt>
                <c:pt idx="366">
                  <c:v>-1.6829609999999999</c:v>
                </c:pt>
                <c:pt idx="367">
                  <c:v>-1.4995860000000001</c:v>
                </c:pt>
                <c:pt idx="368">
                  <c:v>-1.4786170000000001</c:v>
                </c:pt>
                <c:pt idx="369">
                  <c:v>-1.468132</c:v>
                </c:pt>
                <c:pt idx="370">
                  <c:v>-1.4576480000000001</c:v>
                </c:pt>
                <c:pt idx="371">
                  <c:v>-1.436679</c:v>
                </c:pt>
                <c:pt idx="372">
                  <c:v>-1.220119</c:v>
                </c:pt>
                <c:pt idx="373">
                  <c:v>-1.1968920000000001</c:v>
                </c:pt>
                <c:pt idx="374">
                  <c:v>-1.185279</c:v>
                </c:pt>
                <c:pt idx="375">
                  <c:v>-1.1736660000000001</c:v>
                </c:pt>
                <c:pt idx="376">
                  <c:v>-1.150439</c:v>
                </c:pt>
                <c:pt idx="377">
                  <c:v>-0.91175600000000001</c:v>
                </c:pt>
                <c:pt idx="378">
                  <c:v>-0.88627199999999995</c:v>
                </c:pt>
                <c:pt idx="379">
                  <c:v>-0.87353000000000003</c:v>
                </c:pt>
                <c:pt idx="380">
                  <c:v>-0.860788</c:v>
                </c:pt>
                <c:pt idx="381">
                  <c:v>-0.83530400000000005</c:v>
                </c:pt>
                <c:pt idx="382">
                  <c:v>-0.57449899999999998</c:v>
                </c:pt>
                <c:pt idx="383">
                  <c:v>-0.54675700000000005</c:v>
                </c:pt>
                <c:pt idx="384">
                  <c:v>-0.53288599999999997</c:v>
                </c:pt>
                <c:pt idx="385">
                  <c:v>-0.51901600000000003</c:v>
                </c:pt>
                <c:pt idx="386">
                  <c:v>-0.49127399999999999</c:v>
                </c:pt>
                <c:pt idx="387">
                  <c:v>-0.208346</c:v>
                </c:pt>
                <c:pt idx="388">
                  <c:v>-0.17834700000000001</c:v>
                </c:pt>
                <c:pt idx="389">
                  <c:v>-0.16334799999999999</c:v>
                </c:pt>
                <c:pt idx="390">
                  <c:v>-0.14834800000000001</c:v>
                </c:pt>
                <c:pt idx="391">
                  <c:v>0.113972</c:v>
                </c:pt>
                <c:pt idx="392">
                  <c:v>0.14397099999999999</c:v>
                </c:pt>
                <c:pt idx="393">
                  <c:v>0.40629100000000001</c:v>
                </c:pt>
                <c:pt idx="394">
                  <c:v>0.43629000000000001</c:v>
                </c:pt>
                <c:pt idx="395">
                  <c:v>0.69860999999999995</c:v>
                </c:pt>
                <c:pt idx="396">
                  <c:v>0.72860899999999995</c:v>
                </c:pt>
                <c:pt idx="397">
                  <c:v>0.99092899999999995</c:v>
                </c:pt>
                <c:pt idx="398">
                  <c:v>1.0209280000000001</c:v>
                </c:pt>
                <c:pt idx="399">
                  <c:v>1.2832479999999999</c:v>
                </c:pt>
                <c:pt idx="400">
                  <c:v>1.3132470000000001</c:v>
                </c:pt>
                <c:pt idx="401">
                  <c:v>1.5755669999999999</c:v>
                </c:pt>
                <c:pt idx="402">
                  <c:v>1.605566</c:v>
                </c:pt>
                <c:pt idx="403">
                  <c:v>1.8678859999999999</c:v>
                </c:pt>
                <c:pt idx="404">
                  <c:v>1.897885</c:v>
                </c:pt>
                <c:pt idx="405">
                  <c:v>2.1602049999999999</c:v>
                </c:pt>
                <c:pt idx="406">
                  <c:v>2.190204</c:v>
                </c:pt>
                <c:pt idx="407">
                  <c:v>2.4525250000000001</c:v>
                </c:pt>
                <c:pt idx="408">
                  <c:v>2.482523</c:v>
                </c:pt>
                <c:pt idx="409">
                  <c:v>2.7448440000000001</c:v>
                </c:pt>
                <c:pt idx="410">
                  <c:v>2.7748430000000002</c:v>
                </c:pt>
                <c:pt idx="411">
                  <c:v>3.0371630000000001</c:v>
                </c:pt>
                <c:pt idx="412">
                  <c:v>3.0671620000000002</c:v>
                </c:pt>
                <c:pt idx="413">
                  <c:v>3.3294820000000001</c:v>
                </c:pt>
                <c:pt idx="414">
                  <c:v>3.344481</c:v>
                </c:pt>
                <c:pt idx="415">
                  <c:v>3.3594810000000002</c:v>
                </c:pt>
                <c:pt idx="416">
                  <c:v>3.4412280000000002</c:v>
                </c:pt>
                <c:pt idx="417">
                  <c:v>3.6644939999999999</c:v>
                </c:pt>
                <c:pt idx="418">
                  <c:v>3.7069109999999998</c:v>
                </c:pt>
                <c:pt idx="419">
                  <c:v>3.714693</c:v>
                </c:pt>
                <c:pt idx="420">
                  <c:v>3.7224759999999999</c:v>
                </c:pt>
                <c:pt idx="421">
                  <c:v>3.959851</c:v>
                </c:pt>
                <c:pt idx="422">
                  <c:v>3.9754170000000002</c:v>
                </c:pt>
                <c:pt idx="423">
                  <c:v>4.0178330000000004</c:v>
                </c:pt>
                <c:pt idx="424">
                  <c:v>4.1771099999999999</c:v>
                </c:pt>
                <c:pt idx="425">
                  <c:v>4.2232710000000004</c:v>
                </c:pt>
                <c:pt idx="426">
                  <c:v>4.2402110000000004</c:v>
                </c:pt>
                <c:pt idx="427">
                  <c:v>4.4985460000000002</c:v>
                </c:pt>
                <c:pt idx="428">
                  <c:v>4.5154860000000001</c:v>
                </c:pt>
                <c:pt idx="429">
                  <c:v>4.5616469999999998</c:v>
                </c:pt>
                <c:pt idx="430">
                  <c:v>4.6544530000000002</c:v>
                </c:pt>
                <c:pt idx="431">
                  <c:v>4.6599029999999999</c:v>
                </c:pt>
                <c:pt idx="432">
                  <c:v>4.6619029999999997</c:v>
                </c:pt>
                <c:pt idx="433">
                  <c:v>4.6924029999999997</c:v>
                </c:pt>
                <c:pt idx="434">
                  <c:v>4.693403</c:v>
                </c:pt>
                <c:pt idx="435">
                  <c:v>4.6944030000000003</c:v>
                </c:pt>
                <c:pt idx="436">
                  <c:v>4.7249030000000003</c:v>
                </c:pt>
                <c:pt idx="437">
                  <c:v>4.7259029999999997</c:v>
                </c:pt>
                <c:pt idx="438">
                  <c:v>4.7269030000000001</c:v>
                </c:pt>
                <c:pt idx="439">
                  <c:v>4.757403</c:v>
                </c:pt>
                <c:pt idx="440">
                  <c:v>4.7584030000000004</c:v>
                </c:pt>
                <c:pt idx="441">
                  <c:v>4.7594029999999998</c:v>
                </c:pt>
                <c:pt idx="442">
                  <c:v>4.7899029999999998</c:v>
                </c:pt>
                <c:pt idx="443">
                  <c:v>4.7909030000000001</c:v>
                </c:pt>
                <c:pt idx="444">
                  <c:v>4.7919029999999996</c:v>
                </c:pt>
                <c:pt idx="445">
                  <c:v>4.8224030000000004</c:v>
                </c:pt>
                <c:pt idx="446">
                  <c:v>4.8234029999999999</c:v>
                </c:pt>
                <c:pt idx="447">
                  <c:v>4.8244030000000002</c:v>
                </c:pt>
                <c:pt idx="448">
                  <c:v>4.8549030000000002</c:v>
                </c:pt>
                <c:pt idx="449">
                  <c:v>4.8559029999999996</c:v>
                </c:pt>
                <c:pt idx="450">
                  <c:v>4.856903</c:v>
                </c:pt>
                <c:pt idx="451">
                  <c:v>4.8874029999999999</c:v>
                </c:pt>
                <c:pt idx="452">
                  <c:v>4.8884030000000003</c:v>
                </c:pt>
                <c:pt idx="453">
                  <c:v>4.8894029999999997</c:v>
                </c:pt>
                <c:pt idx="454">
                  <c:v>4.9199029999999997</c:v>
                </c:pt>
                <c:pt idx="455">
                  <c:v>4.920903</c:v>
                </c:pt>
                <c:pt idx="456">
                  <c:v>4.9219030000000004</c:v>
                </c:pt>
                <c:pt idx="457">
                  <c:v>4.9524030000000003</c:v>
                </c:pt>
                <c:pt idx="458">
                  <c:v>4.9534029999999998</c:v>
                </c:pt>
                <c:pt idx="459">
                  <c:v>4.9544030000000001</c:v>
                </c:pt>
                <c:pt idx="460">
                  <c:v>4.9849030000000001</c:v>
                </c:pt>
                <c:pt idx="461">
                  <c:v>4.9859030000000004</c:v>
                </c:pt>
                <c:pt idx="462">
                  <c:v>4.9869029999999999</c:v>
                </c:pt>
                <c:pt idx="463">
                  <c:v>5.0174029999999998</c:v>
                </c:pt>
                <c:pt idx="464">
                  <c:v>5.0184030000000002</c:v>
                </c:pt>
                <c:pt idx="465">
                  <c:v>5.0194029999999996</c:v>
                </c:pt>
                <c:pt idx="466">
                  <c:v>5.0199030000000002</c:v>
                </c:pt>
                <c:pt idx="467">
                  <c:v>5.0242630000000004</c:v>
                </c:pt>
                <c:pt idx="468">
                  <c:v>5.0247320000000002</c:v>
                </c:pt>
                <c:pt idx="469">
                  <c:v>5.02881</c:v>
                </c:pt>
                <c:pt idx="470">
                  <c:v>5.0292469999999998</c:v>
                </c:pt>
                <c:pt idx="471">
                  <c:v>5.0330440000000003</c:v>
                </c:pt>
                <c:pt idx="472">
                  <c:v>5.0334500000000002</c:v>
                </c:pt>
                <c:pt idx="473">
                  <c:v>5.0369659999999996</c:v>
                </c:pt>
                <c:pt idx="474">
                  <c:v>5.0373409999999996</c:v>
                </c:pt>
                <c:pt idx="475">
                  <c:v>5.0405749999999996</c:v>
                </c:pt>
                <c:pt idx="476">
                  <c:v>5.0409189999999997</c:v>
                </c:pt>
                <c:pt idx="477">
                  <c:v>5.0438720000000004</c:v>
                </c:pt>
                <c:pt idx="478">
                  <c:v>5.0441849999999997</c:v>
                </c:pt>
                <c:pt idx="479">
                  <c:v>5.0444969999999998</c:v>
                </c:pt>
                <c:pt idx="480">
                  <c:v>5.0449970000000004</c:v>
                </c:pt>
                <c:pt idx="481">
                  <c:v>5.045185</c:v>
                </c:pt>
                <c:pt idx="482">
                  <c:v>5.0453720000000004</c:v>
                </c:pt>
                <c:pt idx="483">
                  <c:v>5.0469189999999999</c:v>
                </c:pt>
                <c:pt idx="484">
                  <c:v>5.0470750000000004</c:v>
                </c:pt>
                <c:pt idx="485">
                  <c:v>5.0483409999999997</c:v>
                </c:pt>
                <c:pt idx="486">
                  <c:v>5.0484660000000003</c:v>
                </c:pt>
                <c:pt idx="487">
                  <c:v>5.0494500000000002</c:v>
                </c:pt>
                <c:pt idx="488">
                  <c:v>5.049544</c:v>
                </c:pt>
                <c:pt idx="489">
                  <c:v>5.0502469999999997</c:v>
                </c:pt>
                <c:pt idx="490">
                  <c:v>5.0503099999999996</c:v>
                </c:pt>
                <c:pt idx="491">
                  <c:v>5.050732</c:v>
                </c:pt>
                <c:pt idx="492">
                  <c:v>5.0507629999999999</c:v>
                </c:pt>
                <c:pt idx="493">
                  <c:v>5.0509029999999999</c:v>
                </c:pt>
                <c:pt idx="494">
                  <c:v>5.0509029999999999</c:v>
                </c:pt>
                <c:pt idx="495">
                  <c:v>5.0509029999999999</c:v>
                </c:pt>
                <c:pt idx="496">
                  <c:v>5.0509029999999999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3503680"/>
        <c:axId val="307926544"/>
      </c:scatterChart>
      <c:valAx>
        <c:axId val="233503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07926544"/>
        <c:crosses val="autoZero"/>
        <c:crossBetween val="midCat"/>
      </c:valAx>
      <c:valAx>
        <c:axId val="3079265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3503680"/>
        <c:crosses val="autoZero"/>
        <c:crossBetween val="midCat"/>
      </c:valAx>
    </c:plotArea>
    <c:plotVisOnly val="1"/>
    <c:dispBlanksAs val="gap"/>
    <c:showDLblsOverMax val="0"/>
  </c:chart>
  <c:spPr>
    <a:solidFill>
      <a:schemeClr val="accent5">
        <a:lumMod val="40000"/>
        <a:lumOff val="60000"/>
      </a:schemeClr>
    </a:solidFill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Sheet1!$N$1</c:f>
              <c:strCache>
                <c:ptCount val="1"/>
                <c:pt idx="0">
                  <c:v>X</c:v>
                </c:pt>
              </c:strCache>
            </c:strRef>
          </c:tx>
          <c:spPr>
            <a:ln w="9525"/>
          </c:spPr>
          <c:marker>
            <c:spPr>
              <a:ln w="9525"/>
            </c:spPr>
          </c:marker>
          <c:xVal>
            <c:numRef>
              <c:f>Sheet1!$M$2:$M$851</c:f>
              <c:numCache>
                <c:formatCode>General</c:formatCode>
                <c:ptCount val="850"/>
                <c:pt idx="0">
                  <c:v>1</c:v>
                </c:pt>
                <c:pt idx="1">
                  <c:v>1.5</c:v>
                </c:pt>
                <c:pt idx="2">
                  <c:v>6</c:v>
                </c:pt>
                <c:pt idx="3">
                  <c:v>6.5</c:v>
                </c:pt>
                <c:pt idx="4">
                  <c:v>11</c:v>
                </c:pt>
                <c:pt idx="5">
                  <c:v>11.5</c:v>
                </c:pt>
                <c:pt idx="6">
                  <c:v>16</c:v>
                </c:pt>
                <c:pt idx="7">
                  <c:v>16.5</c:v>
                </c:pt>
                <c:pt idx="8">
                  <c:v>21</c:v>
                </c:pt>
                <c:pt idx="9">
                  <c:v>21.5</c:v>
                </c:pt>
                <c:pt idx="10">
                  <c:v>26</c:v>
                </c:pt>
                <c:pt idx="11">
                  <c:v>26.5</c:v>
                </c:pt>
                <c:pt idx="12">
                  <c:v>30.999998999999999</c:v>
                </c:pt>
                <c:pt idx="13">
                  <c:v>31.499998999999999</c:v>
                </c:pt>
                <c:pt idx="14">
                  <c:v>31.999998999999999</c:v>
                </c:pt>
                <c:pt idx="15">
                  <c:v>32.999999000000003</c:v>
                </c:pt>
                <c:pt idx="16">
                  <c:v>33.499999000000003</c:v>
                </c:pt>
                <c:pt idx="17">
                  <c:v>33.999999000000003</c:v>
                </c:pt>
                <c:pt idx="18">
                  <c:v>38.499997999999998</c:v>
                </c:pt>
                <c:pt idx="19">
                  <c:v>38.999997999999998</c:v>
                </c:pt>
                <c:pt idx="20">
                  <c:v>43.499997</c:v>
                </c:pt>
                <c:pt idx="21">
                  <c:v>43.999997</c:v>
                </c:pt>
                <c:pt idx="22">
                  <c:v>48.499994999999998</c:v>
                </c:pt>
                <c:pt idx="23">
                  <c:v>48.999994999999998</c:v>
                </c:pt>
                <c:pt idx="24">
                  <c:v>53.499993000000003</c:v>
                </c:pt>
                <c:pt idx="25">
                  <c:v>53.999993000000003</c:v>
                </c:pt>
                <c:pt idx="26">
                  <c:v>58.499991000000001</c:v>
                </c:pt>
                <c:pt idx="27">
                  <c:v>58.999991000000001</c:v>
                </c:pt>
                <c:pt idx="28">
                  <c:v>63.499988999999999</c:v>
                </c:pt>
                <c:pt idx="29">
                  <c:v>63.999988999999999</c:v>
                </c:pt>
                <c:pt idx="30">
                  <c:v>64.999988000000002</c:v>
                </c:pt>
                <c:pt idx="31">
                  <c:v>65.999988000000002</c:v>
                </c:pt>
                <c:pt idx="32">
                  <c:v>96.499972999999997</c:v>
                </c:pt>
                <c:pt idx="33">
                  <c:v>97.499972</c:v>
                </c:pt>
                <c:pt idx="34">
                  <c:v>98.499972</c:v>
                </c:pt>
                <c:pt idx="35">
                  <c:v>128.999956</c:v>
                </c:pt>
                <c:pt idx="36">
                  <c:v>129.999956</c:v>
                </c:pt>
                <c:pt idx="37">
                  <c:v>130.999955</c:v>
                </c:pt>
                <c:pt idx="38">
                  <c:v>161.49994000000001</c:v>
                </c:pt>
                <c:pt idx="39">
                  <c:v>162.49994000000001</c:v>
                </c:pt>
                <c:pt idx="40">
                  <c:v>163.49993900000001</c:v>
                </c:pt>
                <c:pt idx="41">
                  <c:v>193.99992399999999</c:v>
                </c:pt>
                <c:pt idx="42">
                  <c:v>194.999923</c:v>
                </c:pt>
                <c:pt idx="43">
                  <c:v>195.999923</c:v>
                </c:pt>
                <c:pt idx="44">
                  <c:v>226.499908</c:v>
                </c:pt>
                <c:pt idx="45">
                  <c:v>227.49990700000001</c:v>
                </c:pt>
                <c:pt idx="46">
                  <c:v>228.49990700000001</c:v>
                </c:pt>
                <c:pt idx="47">
                  <c:v>258.99989099999999</c:v>
                </c:pt>
                <c:pt idx="48">
                  <c:v>259.99989099999999</c:v>
                </c:pt>
                <c:pt idx="49">
                  <c:v>260.99988999999999</c:v>
                </c:pt>
                <c:pt idx="50">
                  <c:v>291.49987499999997</c:v>
                </c:pt>
                <c:pt idx="51">
                  <c:v>292.49987499999997</c:v>
                </c:pt>
                <c:pt idx="52">
                  <c:v>293.49987399999998</c:v>
                </c:pt>
                <c:pt idx="53">
                  <c:v>323.99985900000001</c:v>
                </c:pt>
                <c:pt idx="54">
                  <c:v>324.99985800000002</c:v>
                </c:pt>
                <c:pt idx="55">
                  <c:v>325.99985800000002</c:v>
                </c:pt>
                <c:pt idx="56">
                  <c:v>356.499843</c:v>
                </c:pt>
                <c:pt idx="57">
                  <c:v>357.499842</c:v>
                </c:pt>
                <c:pt idx="58">
                  <c:v>358.499842</c:v>
                </c:pt>
                <c:pt idx="59">
                  <c:v>388.99982599999998</c:v>
                </c:pt>
                <c:pt idx="60">
                  <c:v>389.99982599999998</c:v>
                </c:pt>
                <c:pt idx="61">
                  <c:v>390.99982499999999</c:v>
                </c:pt>
                <c:pt idx="62">
                  <c:v>421.49981000000002</c:v>
                </c:pt>
                <c:pt idx="63">
                  <c:v>423.49980900000003</c:v>
                </c:pt>
                <c:pt idx="64">
                  <c:v>428.94980600000002</c:v>
                </c:pt>
                <c:pt idx="65">
                  <c:v>448.549487</c:v>
                </c:pt>
                <c:pt idx="66">
                  <c:v>453.99924900000002</c:v>
                </c:pt>
                <c:pt idx="67">
                  <c:v>455.99916200000001</c:v>
                </c:pt>
                <c:pt idx="68">
                  <c:v>486.49783000000002</c:v>
                </c:pt>
                <c:pt idx="69">
                  <c:v>488.49774300000001</c:v>
                </c:pt>
                <c:pt idx="70">
                  <c:v>493.94750499999998</c:v>
                </c:pt>
                <c:pt idx="71">
                  <c:v>513.54681900000003</c:v>
                </c:pt>
                <c:pt idx="72">
                  <c:v>518.99667199999999</c:v>
                </c:pt>
                <c:pt idx="73">
                  <c:v>520.99661800000001</c:v>
                </c:pt>
                <c:pt idx="74">
                  <c:v>551.49579500000004</c:v>
                </c:pt>
                <c:pt idx="75">
                  <c:v>552.495768</c:v>
                </c:pt>
                <c:pt idx="76">
                  <c:v>553.49574099999995</c:v>
                </c:pt>
                <c:pt idx="77">
                  <c:v>558.94559400000003</c:v>
                </c:pt>
                <c:pt idx="78">
                  <c:v>578.54432299999996</c:v>
                </c:pt>
                <c:pt idx="79">
                  <c:v>583.99370899999997</c:v>
                </c:pt>
                <c:pt idx="80">
                  <c:v>584.99359700000002</c:v>
                </c:pt>
                <c:pt idx="81">
                  <c:v>585.99348399999997</c:v>
                </c:pt>
                <c:pt idx="82">
                  <c:v>609.59082999999998</c:v>
                </c:pt>
                <c:pt idx="83">
                  <c:v>610.59071700000004</c:v>
                </c:pt>
                <c:pt idx="84">
                  <c:v>611.59060499999998</c:v>
                </c:pt>
                <c:pt idx="85">
                  <c:v>635.18795</c:v>
                </c:pt>
                <c:pt idx="86">
                  <c:v>636.18783699999994</c:v>
                </c:pt>
                <c:pt idx="87">
                  <c:v>637.187725</c:v>
                </c:pt>
                <c:pt idx="88">
                  <c:v>659.67962199999999</c:v>
                </c:pt>
                <c:pt idx="89">
                  <c:v>661.67939699999999</c:v>
                </c:pt>
                <c:pt idx="90">
                  <c:v>684.17129399999999</c:v>
                </c:pt>
                <c:pt idx="91">
                  <c:v>686.17106899999999</c:v>
                </c:pt>
                <c:pt idx="92">
                  <c:v>708.66296699999998</c:v>
                </c:pt>
                <c:pt idx="93">
                  <c:v>710.66274199999998</c:v>
                </c:pt>
                <c:pt idx="94">
                  <c:v>733.15463899999997</c:v>
                </c:pt>
                <c:pt idx="95">
                  <c:v>735.15441399999997</c:v>
                </c:pt>
                <c:pt idx="96">
                  <c:v>757.64631099999997</c:v>
                </c:pt>
                <c:pt idx="97">
                  <c:v>759.64608599999997</c:v>
                </c:pt>
                <c:pt idx="98">
                  <c:v>782.13798399999996</c:v>
                </c:pt>
                <c:pt idx="99">
                  <c:v>784.13775899999996</c:v>
                </c:pt>
                <c:pt idx="100">
                  <c:v>806.62965599999995</c:v>
                </c:pt>
                <c:pt idx="101">
                  <c:v>808.62943099999995</c:v>
                </c:pt>
                <c:pt idx="102">
                  <c:v>831.12132899999995</c:v>
                </c:pt>
                <c:pt idx="103">
                  <c:v>833.12110399999995</c:v>
                </c:pt>
                <c:pt idx="104">
                  <c:v>855.61300100000005</c:v>
                </c:pt>
                <c:pt idx="105">
                  <c:v>857.61277600000005</c:v>
                </c:pt>
                <c:pt idx="106">
                  <c:v>880.10467300000005</c:v>
                </c:pt>
                <c:pt idx="107">
                  <c:v>882.10444800000005</c:v>
                </c:pt>
                <c:pt idx="108">
                  <c:v>904.59634600000004</c:v>
                </c:pt>
                <c:pt idx="109">
                  <c:v>906.59612100000004</c:v>
                </c:pt>
                <c:pt idx="110">
                  <c:v>929.08801800000003</c:v>
                </c:pt>
                <c:pt idx="111">
                  <c:v>930.08790599999998</c:v>
                </c:pt>
                <c:pt idx="112">
                  <c:v>931.08779300000003</c:v>
                </c:pt>
                <c:pt idx="113">
                  <c:v>933.08756800000003</c:v>
                </c:pt>
                <c:pt idx="114">
                  <c:v>952.685517</c:v>
                </c:pt>
                <c:pt idx="115">
                  <c:v>954.68532300000004</c:v>
                </c:pt>
                <c:pt idx="116">
                  <c:v>955.68522599999994</c:v>
                </c:pt>
                <c:pt idx="117">
                  <c:v>956.68512899999996</c:v>
                </c:pt>
                <c:pt idx="118">
                  <c:v>958.684935</c:v>
                </c:pt>
                <c:pt idx="119">
                  <c:v>978.28317600000003</c:v>
                </c:pt>
                <c:pt idx="120">
                  <c:v>980.28301099999999</c:v>
                </c:pt>
                <c:pt idx="121">
                  <c:v>981.28292799999997</c:v>
                </c:pt>
                <c:pt idx="122">
                  <c:v>982.28284599999995</c:v>
                </c:pt>
                <c:pt idx="123">
                  <c:v>984.28268000000003</c:v>
                </c:pt>
                <c:pt idx="124">
                  <c:v>1003.8811909999999</c:v>
                </c:pt>
                <c:pt idx="125">
                  <c:v>1005.881053</c:v>
                </c:pt>
                <c:pt idx="126">
                  <c:v>1006.880983</c:v>
                </c:pt>
                <c:pt idx="127">
                  <c:v>1007.880914</c:v>
                </c:pt>
                <c:pt idx="128">
                  <c:v>1009.880775</c:v>
                </c:pt>
                <c:pt idx="129">
                  <c:v>1029.4795340000001</c:v>
                </c:pt>
                <c:pt idx="130">
                  <c:v>1031.479419</c:v>
                </c:pt>
                <c:pt idx="131">
                  <c:v>1032.4793609999999</c:v>
                </c:pt>
                <c:pt idx="132">
                  <c:v>1033.479304</c:v>
                </c:pt>
                <c:pt idx="133">
                  <c:v>1034.279258</c:v>
                </c:pt>
                <c:pt idx="134">
                  <c:v>1034.6792350000001</c:v>
                </c:pt>
                <c:pt idx="135">
                  <c:v>1035.4791889999999</c:v>
                </c:pt>
                <c:pt idx="136">
                  <c:v>1055.078274</c:v>
                </c:pt>
                <c:pt idx="137">
                  <c:v>1057.078201</c:v>
                </c:pt>
                <c:pt idx="138">
                  <c:v>1058.078164</c:v>
                </c:pt>
                <c:pt idx="139">
                  <c:v>1059.078127</c:v>
                </c:pt>
                <c:pt idx="140">
                  <c:v>1061.0780540000001</c:v>
                </c:pt>
                <c:pt idx="141">
                  <c:v>1080.6774989999999</c:v>
                </c:pt>
                <c:pt idx="142">
                  <c:v>1082.677457</c:v>
                </c:pt>
                <c:pt idx="143">
                  <c:v>1083.6774370000001</c:v>
                </c:pt>
                <c:pt idx="144">
                  <c:v>1084.677416</c:v>
                </c:pt>
                <c:pt idx="145">
                  <c:v>1086.677375</c:v>
                </c:pt>
                <c:pt idx="146">
                  <c:v>1106.27709</c:v>
                </c:pt>
                <c:pt idx="147">
                  <c:v>1108.277071</c:v>
                </c:pt>
                <c:pt idx="148">
                  <c:v>1109.2770619999999</c:v>
                </c:pt>
                <c:pt idx="149">
                  <c:v>1110.277053</c:v>
                </c:pt>
                <c:pt idx="150">
                  <c:v>1112.2770350000001</c:v>
                </c:pt>
                <c:pt idx="151">
                  <c:v>1131.8769299999999</c:v>
                </c:pt>
                <c:pt idx="152">
                  <c:v>1133.876925</c:v>
                </c:pt>
                <c:pt idx="153">
                  <c:v>1134.876923</c:v>
                </c:pt>
                <c:pt idx="154">
                  <c:v>1135.8769199999999</c:v>
                </c:pt>
                <c:pt idx="155">
                  <c:v>1136.676919</c:v>
                </c:pt>
                <c:pt idx="156">
                  <c:v>1137.076918</c:v>
                </c:pt>
                <c:pt idx="157">
                  <c:v>1137.8769159999999</c:v>
                </c:pt>
                <c:pt idx="158">
                  <c:v>1157.476901</c:v>
                </c:pt>
                <c:pt idx="159">
                  <c:v>1159.476901</c:v>
                </c:pt>
                <c:pt idx="160">
                  <c:v>1160.476901</c:v>
                </c:pt>
                <c:pt idx="161">
                  <c:v>1161.476901</c:v>
                </c:pt>
                <c:pt idx="162">
                  <c:v>1162.276901</c:v>
                </c:pt>
                <c:pt idx="163">
                  <c:v>1162.676901</c:v>
                </c:pt>
                <c:pt idx="164">
                  <c:v>1163.476901</c:v>
                </c:pt>
                <c:pt idx="165">
                  <c:v>1183.0768860000001</c:v>
                </c:pt>
                <c:pt idx="166">
                  <c:v>1185.076881</c:v>
                </c:pt>
                <c:pt idx="167">
                  <c:v>1186.076879</c:v>
                </c:pt>
                <c:pt idx="168">
                  <c:v>1187.076877</c:v>
                </c:pt>
                <c:pt idx="169">
                  <c:v>1189.0768720000001</c:v>
                </c:pt>
                <c:pt idx="170">
                  <c:v>1208.6767669999999</c:v>
                </c:pt>
                <c:pt idx="171">
                  <c:v>1210.676749</c:v>
                </c:pt>
                <c:pt idx="172">
                  <c:v>1211.6767400000001</c:v>
                </c:pt>
                <c:pt idx="173">
                  <c:v>1212.6767299999999</c:v>
                </c:pt>
                <c:pt idx="174">
                  <c:v>1214.676712</c:v>
                </c:pt>
                <c:pt idx="175">
                  <c:v>1234.276427</c:v>
                </c:pt>
                <c:pt idx="176">
                  <c:v>1236.276386</c:v>
                </c:pt>
                <c:pt idx="177">
                  <c:v>1237.2763649999999</c:v>
                </c:pt>
                <c:pt idx="178">
                  <c:v>1238.2763440000001</c:v>
                </c:pt>
                <c:pt idx="179">
                  <c:v>1240.2763030000001</c:v>
                </c:pt>
                <c:pt idx="180">
                  <c:v>1259.8757479999999</c:v>
                </c:pt>
                <c:pt idx="181">
                  <c:v>1261.875675</c:v>
                </c:pt>
                <c:pt idx="182">
                  <c:v>1262.875638</c:v>
                </c:pt>
                <c:pt idx="183">
                  <c:v>1263.875601</c:v>
                </c:pt>
                <c:pt idx="184">
                  <c:v>1264.6755720000001</c:v>
                </c:pt>
                <c:pt idx="185">
                  <c:v>1265.0755569999999</c:v>
                </c:pt>
                <c:pt idx="186">
                  <c:v>1265.875528</c:v>
                </c:pt>
                <c:pt idx="187">
                  <c:v>1285.4746130000001</c:v>
                </c:pt>
                <c:pt idx="188">
                  <c:v>1287.474498</c:v>
                </c:pt>
                <c:pt idx="189">
                  <c:v>1288.47444</c:v>
                </c:pt>
                <c:pt idx="190">
                  <c:v>1289.474383</c:v>
                </c:pt>
                <c:pt idx="191">
                  <c:v>1291.4742679999999</c:v>
                </c:pt>
                <c:pt idx="192">
                  <c:v>1311.0730269999999</c:v>
                </c:pt>
                <c:pt idx="193">
                  <c:v>1313.0728879999999</c:v>
                </c:pt>
                <c:pt idx="194">
                  <c:v>1314.072819</c:v>
                </c:pt>
                <c:pt idx="195">
                  <c:v>1315.0727489999999</c:v>
                </c:pt>
                <c:pt idx="196">
                  <c:v>1317.0726099999999</c:v>
                </c:pt>
                <c:pt idx="197">
                  <c:v>1336.671122</c:v>
                </c:pt>
                <c:pt idx="198">
                  <c:v>1338.6709559999999</c:v>
                </c:pt>
                <c:pt idx="199">
                  <c:v>1339.6708739999999</c:v>
                </c:pt>
                <c:pt idx="200">
                  <c:v>1340.670791</c:v>
                </c:pt>
                <c:pt idx="201">
                  <c:v>1342.6706260000001</c:v>
                </c:pt>
                <c:pt idx="202">
                  <c:v>1362.268867</c:v>
                </c:pt>
                <c:pt idx="203">
                  <c:v>1364.268673</c:v>
                </c:pt>
                <c:pt idx="204">
                  <c:v>1365.2685759999999</c:v>
                </c:pt>
                <c:pt idx="205">
                  <c:v>1366.2684790000001</c:v>
                </c:pt>
                <c:pt idx="206">
                  <c:v>1368.2682850000001</c:v>
                </c:pt>
                <c:pt idx="207">
                  <c:v>1387.8662340000001</c:v>
                </c:pt>
                <c:pt idx="208">
                  <c:v>1389.8660090000001</c:v>
                </c:pt>
                <c:pt idx="209">
                  <c:v>1390.865896</c:v>
                </c:pt>
                <c:pt idx="210">
                  <c:v>1391.8657840000001</c:v>
                </c:pt>
                <c:pt idx="211">
                  <c:v>1415.463129</c:v>
                </c:pt>
                <c:pt idx="212">
                  <c:v>1416.4630159999999</c:v>
                </c:pt>
                <c:pt idx="213">
                  <c:v>1417.462904</c:v>
                </c:pt>
                <c:pt idx="214">
                  <c:v>1441.0602490000001</c:v>
                </c:pt>
                <c:pt idx="215">
                  <c:v>1442.0601360000001</c:v>
                </c:pt>
                <c:pt idx="216">
                  <c:v>1443.0600240000001</c:v>
                </c:pt>
                <c:pt idx="217">
                  <c:v>1466.657369</c:v>
                </c:pt>
                <c:pt idx="218">
                  <c:v>1467.657256</c:v>
                </c:pt>
                <c:pt idx="219">
                  <c:v>1468.657144</c:v>
                </c:pt>
                <c:pt idx="220">
                  <c:v>1492.2544889999999</c:v>
                </c:pt>
                <c:pt idx="221">
                  <c:v>1493.2543760000001</c:v>
                </c:pt>
                <c:pt idx="222">
                  <c:v>1494.2542639999999</c:v>
                </c:pt>
                <c:pt idx="223">
                  <c:v>1517.8516090000001</c:v>
                </c:pt>
                <c:pt idx="224">
                  <c:v>1518.8514970000001</c:v>
                </c:pt>
                <c:pt idx="225">
                  <c:v>1519.8513840000001</c:v>
                </c:pt>
                <c:pt idx="226">
                  <c:v>1543.448729</c:v>
                </c:pt>
                <c:pt idx="227">
                  <c:v>1544.448617</c:v>
                </c:pt>
                <c:pt idx="228">
                  <c:v>1545.448504</c:v>
                </c:pt>
                <c:pt idx="229">
                  <c:v>1569.0458490000001</c:v>
                </c:pt>
                <c:pt idx="230">
                  <c:v>1570.0457369999999</c:v>
                </c:pt>
                <c:pt idx="231">
                  <c:v>1571.0456240000001</c:v>
                </c:pt>
                <c:pt idx="232">
                  <c:v>1594.642969</c:v>
                </c:pt>
                <c:pt idx="233">
                  <c:v>1595.642857</c:v>
                </c:pt>
                <c:pt idx="234">
                  <c:v>1596.642744</c:v>
                </c:pt>
                <c:pt idx="235">
                  <c:v>1620.2400889999999</c:v>
                </c:pt>
                <c:pt idx="236">
                  <c:v>1621.239977</c:v>
                </c:pt>
                <c:pt idx="237">
                  <c:v>1622.2398639999999</c:v>
                </c:pt>
                <c:pt idx="238">
                  <c:v>1645.837209</c:v>
                </c:pt>
                <c:pt idx="239">
                  <c:v>1646.8370970000001</c:v>
                </c:pt>
                <c:pt idx="240">
                  <c:v>1647.836984</c:v>
                </c:pt>
                <c:pt idx="241">
                  <c:v>1671.4343289999999</c:v>
                </c:pt>
                <c:pt idx="242">
                  <c:v>1672.434217</c:v>
                </c:pt>
                <c:pt idx="243">
                  <c:v>1673.4341039999999</c:v>
                </c:pt>
                <c:pt idx="244">
                  <c:v>1697.0314490000001</c:v>
                </c:pt>
                <c:pt idx="245">
                  <c:v>1698.0313369999999</c:v>
                </c:pt>
                <c:pt idx="246">
                  <c:v>1699.0312240000001</c:v>
                </c:pt>
                <c:pt idx="247">
                  <c:v>1722.628569</c:v>
                </c:pt>
                <c:pt idx="248">
                  <c:v>1723.628457</c:v>
                </c:pt>
                <c:pt idx="249">
                  <c:v>1724.628344</c:v>
                </c:pt>
                <c:pt idx="250">
                  <c:v>1748.2256890000001</c:v>
                </c:pt>
                <c:pt idx="251">
                  <c:v>1749.2255769999999</c:v>
                </c:pt>
                <c:pt idx="252">
                  <c:v>1750.2254640000001</c:v>
                </c:pt>
                <c:pt idx="253">
                  <c:v>1773.8228099999999</c:v>
                </c:pt>
                <c:pt idx="254">
                  <c:v>1774.8226970000001</c:v>
                </c:pt>
                <c:pt idx="255">
                  <c:v>1775.8225849999999</c:v>
                </c:pt>
                <c:pt idx="256">
                  <c:v>1799.41993</c:v>
                </c:pt>
                <c:pt idx="257">
                  <c:v>1800.419817</c:v>
                </c:pt>
                <c:pt idx="258">
                  <c:v>1801.419705</c:v>
                </c:pt>
                <c:pt idx="259">
                  <c:v>1825.0170499999999</c:v>
                </c:pt>
                <c:pt idx="260">
                  <c:v>1826.0169370000001</c:v>
                </c:pt>
                <c:pt idx="261">
                  <c:v>1827.0168249999999</c:v>
                </c:pt>
                <c:pt idx="262">
                  <c:v>1850.6141700000001</c:v>
                </c:pt>
                <c:pt idx="263">
                  <c:v>1851.614057</c:v>
                </c:pt>
                <c:pt idx="264">
                  <c:v>1851.614057</c:v>
                </c:pt>
                <c:pt idx="265">
                  <c:v>1852.6139450000001</c:v>
                </c:pt>
                <c:pt idx="266">
                  <c:v>1876.21129</c:v>
                </c:pt>
                <c:pt idx="267">
                  <c:v>1877.2111769999999</c:v>
                </c:pt>
                <c:pt idx="268">
                  <c:v>1878.211065</c:v>
                </c:pt>
                <c:pt idx="269">
                  <c:v>1901.8084100000001</c:v>
                </c:pt>
                <c:pt idx="270">
                  <c:v>1902.808297</c:v>
                </c:pt>
                <c:pt idx="271">
                  <c:v>1903.8081850000001</c:v>
                </c:pt>
                <c:pt idx="272">
                  <c:v>1927.40553</c:v>
                </c:pt>
                <c:pt idx="273">
                  <c:v>1928.4054169999999</c:v>
                </c:pt>
                <c:pt idx="274">
                  <c:v>1929.405305</c:v>
                </c:pt>
                <c:pt idx="275">
                  <c:v>1953.0026499999999</c:v>
                </c:pt>
                <c:pt idx="276">
                  <c:v>1954.0025370000001</c:v>
                </c:pt>
                <c:pt idx="277">
                  <c:v>1955.0024249999999</c:v>
                </c:pt>
                <c:pt idx="278">
                  <c:v>1978.59977</c:v>
                </c:pt>
                <c:pt idx="279">
                  <c:v>1979.599657</c:v>
                </c:pt>
                <c:pt idx="280">
                  <c:v>1980.599545</c:v>
                </c:pt>
                <c:pt idx="281">
                  <c:v>2004.1968899999999</c:v>
                </c:pt>
                <c:pt idx="282">
                  <c:v>2005.196778</c:v>
                </c:pt>
                <c:pt idx="283">
                  <c:v>2006.1966649999999</c:v>
                </c:pt>
                <c:pt idx="284">
                  <c:v>2029.7940100000001</c:v>
                </c:pt>
                <c:pt idx="285">
                  <c:v>2030.7938979999999</c:v>
                </c:pt>
                <c:pt idx="286">
                  <c:v>2031.7937850000001</c:v>
                </c:pt>
                <c:pt idx="287">
                  <c:v>2055.39113</c:v>
                </c:pt>
                <c:pt idx="288">
                  <c:v>2056.3910179999998</c:v>
                </c:pt>
                <c:pt idx="289">
                  <c:v>2057.3909050000002</c:v>
                </c:pt>
                <c:pt idx="290">
                  <c:v>2080.9882499999999</c:v>
                </c:pt>
                <c:pt idx="291">
                  <c:v>2081.9881380000002</c:v>
                </c:pt>
                <c:pt idx="292">
                  <c:v>2082.9880250000001</c:v>
                </c:pt>
                <c:pt idx="293">
                  <c:v>2106.5853699999998</c:v>
                </c:pt>
                <c:pt idx="294">
                  <c:v>2107.5852580000001</c:v>
                </c:pt>
                <c:pt idx="295">
                  <c:v>2108.585145</c:v>
                </c:pt>
                <c:pt idx="296">
                  <c:v>2132.1824900000001</c:v>
                </c:pt>
                <c:pt idx="297">
                  <c:v>2133.182378</c:v>
                </c:pt>
                <c:pt idx="298">
                  <c:v>2134.1822649999999</c:v>
                </c:pt>
                <c:pt idx="299">
                  <c:v>2157.77961</c:v>
                </c:pt>
                <c:pt idx="300">
                  <c:v>2158.7794979999999</c:v>
                </c:pt>
                <c:pt idx="301">
                  <c:v>2159.7793849999998</c:v>
                </c:pt>
                <c:pt idx="302">
                  <c:v>2183.37673</c:v>
                </c:pt>
                <c:pt idx="303">
                  <c:v>2184.3766179999998</c:v>
                </c:pt>
                <c:pt idx="304">
                  <c:v>2185.3765050000002</c:v>
                </c:pt>
                <c:pt idx="305">
                  <c:v>2208.9738499999999</c:v>
                </c:pt>
                <c:pt idx="306">
                  <c:v>2209.9737380000001</c:v>
                </c:pt>
                <c:pt idx="307">
                  <c:v>2210.9736250000001</c:v>
                </c:pt>
                <c:pt idx="308">
                  <c:v>2234.5709710000001</c:v>
                </c:pt>
                <c:pt idx="309">
                  <c:v>2235.570858</c:v>
                </c:pt>
                <c:pt idx="310">
                  <c:v>2236.5707459999999</c:v>
                </c:pt>
                <c:pt idx="311">
                  <c:v>2260.168091</c:v>
                </c:pt>
                <c:pt idx="312">
                  <c:v>2261.1679779999999</c:v>
                </c:pt>
                <c:pt idx="313">
                  <c:v>2262.1678659999998</c:v>
                </c:pt>
                <c:pt idx="314">
                  <c:v>2285.7652109999999</c:v>
                </c:pt>
                <c:pt idx="315">
                  <c:v>2286.7650979999999</c:v>
                </c:pt>
                <c:pt idx="316">
                  <c:v>2287.7649860000001</c:v>
                </c:pt>
                <c:pt idx="317">
                  <c:v>2311.3623309999998</c:v>
                </c:pt>
                <c:pt idx="318">
                  <c:v>2312.3622180000002</c:v>
                </c:pt>
                <c:pt idx="319">
                  <c:v>2313.362106</c:v>
                </c:pt>
                <c:pt idx="320">
                  <c:v>2315.3618809999998</c:v>
                </c:pt>
                <c:pt idx="321">
                  <c:v>2334.9598289999999</c:v>
                </c:pt>
                <c:pt idx="322">
                  <c:v>2336.9596350000002</c:v>
                </c:pt>
                <c:pt idx="323">
                  <c:v>2337.9595380000001</c:v>
                </c:pt>
                <c:pt idx="324">
                  <c:v>2338.959441</c:v>
                </c:pt>
                <c:pt idx="325">
                  <c:v>2340.9592469999998</c:v>
                </c:pt>
                <c:pt idx="326">
                  <c:v>2360.5574889999998</c:v>
                </c:pt>
                <c:pt idx="327">
                  <c:v>2362.557323</c:v>
                </c:pt>
                <c:pt idx="328">
                  <c:v>2363.557241</c:v>
                </c:pt>
                <c:pt idx="329">
                  <c:v>2364.5571580000001</c:v>
                </c:pt>
                <c:pt idx="330">
                  <c:v>2366.5569930000001</c:v>
                </c:pt>
                <c:pt idx="331">
                  <c:v>2386.1555039999998</c:v>
                </c:pt>
                <c:pt idx="332">
                  <c:v>2388.1553650000001</c:v>
                </c:pt>
                <c:pt idx="333">
                  <c:v>2389.1552959999999</c:v>
                </c:pt>
                <c:pt idx="334">
                  <c:v>2390.1552259999999</c:v>
                </c:pt>
                <c:pt idx="335">
                  <c:v>2392.1550870000001</c:v>
                </c:pt>
                <c:pt idx="336">
                  <c:v>2411.7538460000001</c:v>
                </c:pt>
                <c:pt idx="337">
                  <c:v>2413.7537309999998</c:v>
                </c:pt>
                <c:pt idx="338">
                  <c:v>2414.753674</c:v>
                </c:pt>
                <c:pt idx="339">
                  <c:v>2415.7536169999998</c:v>
                </c:pt>
                <c:pt idx="340">
                  <c:v>2416.5535709999999</c:v>
                </c:pt>
                <c:pt idx="341">
                  <c:v>2416.953548</c:v>
                </c:pt>
                <c:pt idx="342">
                  <c:v>2417.753502</c:v>
                </c:pt>
                <c:pt idx="343">
                  <c:v>2437.3525869999999</c:v>
                </c:pt>
                <c:pt idx="344">
                  <c:v>2439.3525129999998</c:v>
                </c:pt>
                <c:pt idx="345">
                  <c:v>2440.3524769999999</c:v>
                </c:pt>
                <c:pt idx="346">
                  <c:v>2441.3524400000001</c:v>
                </c:pt>
                <c:pt idx="347">
                  <c:v>2443.3523660000001</c:v>
                </c:pt>
                <c:pt idx="348">
                  <c:v>2462.9518109999999</c:v>
                </c:pt>
                <c:pt idx="349">
                  <c:v>2464.9517700000001</c:v>
                </c:pt>
                <c:pt idx="350">
                  <c:v>2465.9517489999998</c:v>
                </c:pt>
                <c:pt idx="351">
                  <c:v>2466.9517289999999</c:v>
                </c:pt>
                <c:pt idx="352">
                  <c:v>2468.9516870000002</c:v>
                </c:pt>
                <c:pt idx="353">
                  <c:v>2488.5514020000001</c:v>
                </c:pt>
                <c:pt idx="354">
                  <c:v>2490.5513839999999</c:v>
                </c:pt>
                <c:pt idx="355">
                  <c:v>2491.551375</c:v>
                </c:pt>
                <c:pt idx="356">
                  <c:v>2492.5513660000001</c:v>
                </c:pt>
                <c:pt idx="357">
                  <c:v>2494.5513470000001</c:v>
                </c:pt>
                <c:pt idx="358">
                  <c:v>2514.1512419999999</c:v>
                </c:pt>
                <c:pt idx="359">
                  <c:v>2516.1512379999999</c:v>
                </c:pt>
                <c:pt idx="360">
                  <c:v>2517.1512349999998</c:v>
                </c:pt>
                <c:pt idx="361">
                  <c:v>2518.151233</c:v>
                </c:pt>
                <c:pt idx="362">
                  <c:v>2518.951231</c:v>
                </c:pt>
                <c:pt idx="363">
                  <c:v>2519.3512300000002</c:v>
                </c:pt>
                <c:pt idx="364">
                  <c:v>2520.1512290000001</c:v>
                </c:pt>
                <c:pt idx="365">
                  <c:v>2539.7512139999999</c:v>
                </c:pt>
                <c:pt idx="366">
                  <c:v>2541.7512139999999</c:v>
                </c:pt>
                <c:pt idx="367">
                  <c:v>2542.7512139999999</c:v>
                </c:pt>
                <c:pt idx="368">
                  <c:v>2543.7512139999999</c:v>
                </c:pt>
                <c:pt idx="369">
                  <c:v>2544.5512140000001</c:v>
                </c:pt>
                <c:pt idx="370">
                  <c:v>2544.9512140000002</c:v>
                </c:pt>
                <c:pt idx="371">
                  <c:v>2545.7512139999999</c:v>
                </c:pt>
                <c:pt idx="372">
                  <c:v>2565.3511990000002</c:v>
                </c:pt>
                <c:pt idx="373">
                  <c:v>2567.3511939999999</c:v>
                </c:pt>
                <c:pt idx="374">
                  <c:v>2568.3511920000001</c:v>
                </c:pt>
                <c:pt idx="375">
                  <c:v>2569.351189</c:v>
                </c:pt>
                <c:pt idx="376">
                  <c:v>2571.351185</c:v>
                </c:pt>
                <c:pt idx="377">
                  <c:v>2590.9510799999998</c:v>
                </c:pt>
                <c:pt idx="378">
                  <c:v>2592.9510610000002</c:v>
                </c:pt>
                <c:pt idx="379">
                  <c:v>2593.9510519999999</c:v>
                </c:pt>
                <c:pt idx="380">
                  <c:v>2594.951043</c:v>
                </c:pt>
                <c:pt idx="381">
                  <c:v>2596.9510249999998</c:v>
                </c:pt>
                <c:pt idx="382">
                  <c:v>2616.5507400000001</c:v>
                </c:pt>
                <c:pt idx="383">
                  <c:v>2618.550698</c:v>
                </c:pt>
                <c:pt idx="384">
                  <c:v>2619.5506780000001</c:v>
                </c:pt>
                <c:pt idx="385">
                  <c:v>2620.5506569999998</c:v>
                </c:pt>
                <c:pt idx="386">
                  <c:v>2622.550616</c:v>
                </c:pt>
                <c:pt idx="387">
                  <c:v>2642.1500609999998</c:v>
                </c:pt>
                <c:pt idx="388">
                  <c:v>2644.1499869999998</c:v>
                </c:pt>
                <c:pt idx="389">
                  <c:v>2645.14995</c:v>
                </c:pt>
                <c:pt idx="390">
                  <c:v>2646.1499140000001</c:v>
                </c:pt>
                <c:pt idx="391">
                  <c:v>2646.9498840000001</c:v>
                </c:pt>
                <c:pt idx="392">
                  <c:v>2647.34987</c:v>
                </c:pt>
                <c:pt idx="393">
                  <c:v>2648.14984</c:v>
                </c:pt>
                <c:pt idx="394">
                  <c:v>2667.7489249999999</c:v>
                </c:pt>
                <c:pt idx="395">
                  <c:v>2669.74881</c:v>
                </c:pt>
                <c:pt idx="396">
                  <c:v>2670.7487529999999</c:v>
                </c:pt>
                <c:pt idx="397">
                  <c:v>2671.7486960000001</c:v>
                </c:pt>
                <c:pt idx="398">
                  <c:v>2673.7485809999998</c:v>
                </c:pt>
                <c:pt idx="399">
                  <c:v>2693.3473399999998</c:v>
                </c:pt>
                <c:pt idx="400">
                  <c:v>2695.347201</c:v>
                </c:pt>
                <c:pt idx="401">
                  <c:v>2696.347131</c:v>
                </c:pt>
                <c:pt idx="402">
                  <c:v>2697.3470619999998</c:v>
                </c:pt>
                <c:pt idx="403">
                  <c:v>2699.3469230000001</c:v>
                </c:pt>
                <c:pt idx="404">
                  <c:v>2718.9454340000002</c:v>
                </c:pt>
                <c:pt idx="405">
                  <c:v>2720.9452689999998</c:v>
                </c:pt>
                <c:pt idx="406">
                  <c:v>2721.9451859999999</c:v>
                </c:pt>
                <c:pt idx="407">
                  <c:v>2722.9451039999999</c:v>
                </c:pt>
                <c:pt idx="408">
                  <c:v>2724.9449380000001</c:v>
                </c:pt>
                <c:pt idx="409">
                  <c:v>2744.5431800000001</c:v>
                </c:pt>
                <c:pt idx="410">
                  <c:v>2746.5429859999999</c:v>
                </c:pt>
                <c:pt idx="411">
                  <c:v>2747.5428889999998</c:v>
                </c:pt>
                <c:pt idx="412">
                  <c:v>2748.5427920000002</c:v>
                </c:pt>
                <c:pt idx="413">
                  <c:v>2750.542598</c:v>
                </c:pt>
                <c:pt idx="414">
                  <c:v>2770.1405460000001</c:v>
                </c:pt>
                <c:pt idx="415">
                  <c:v>2772.1403209999999</c:v>
                </c:pt>
                <c:pt idx="416">
                  <c:v>2773.1402090000001</c:v>
                </c:pt>
                <c:pt idx="417">
                  <c:v>2774.1400960000001</c:v>
                </c:pt>
                <c:pt idx="418">
                  <c:v>2796.6319939999998</c:v>
                </c:pt>
                <c:pt idx="419">
                  <c:v>2798.6317690000001</c:v>
                </c:pt>
                <c:pt idx="420">
                  <c:v>2821.123666</c:v>
                </c:pt>
                <c:pt idx="421">
                  <c:v>2823.1234410000002</c:v>
                </c:pt>
                <c:pt idx="422">
                  <c:v>2845.6153380000001</c:v>
                </c:pt>
                <c:pt idx="423">
                  <c:v>2847.6151129999998</c:v>
                </c:pt>
                <c:pt idx="424">
                  <c:v>2870.1070110000001</c:v>
                </c:pt>
                <c:pt idx="425">
                  <c:v>2872.1067859999998</c:v>
                </c:pt>
                <c:pt idx="426">
                  <c:v>2894.5986830000002</c:v>
                </c:pt>
                <c:pt idx="427">
                  <c:v>2896.5984579999999</c:v>
                </c:pt>
                <c:pt idx="428">
                  <c:v>2919.0903560000002</c:v>
                </c:pt>
                <c:pt idx="429">
                  <c:v>2921.0901309999999</c:v>
                </c:pt>
                <c:pt idx="430">
                  <c:v>2943.5820279999998</c:v>
                </c:pt>
                <c:pt idx="431">
                  <c:v>2945.581803</c:v>
                </c:pt>
                <c:pt idx="432">
                  <c:v>2968.0736999999999</c:v>
                </c:pt>
                <c:pt idx="433">
                  <c:v>2970.0734750000001</c:v>
                </c:pt>
                <c:pt idx="434">
                  <c:v>2992.5653729999999</c:v>
                </c:pt>
                <c:pt idx="435">
                  <c:v>2994.5651480000001</c:v>
                </c:pt>
                <c:pt idx="436">
                  <c:v>3017.057045</c:v>
                </c:pt>
                <c:pt idx="437">
                  <c:v>3019.0568199999998</c:v>
                </c:pt>
                <c:pt idx="438">
                  <c:v>3041.5487170000001</c:v>
                </c:pt>
                <c:pt idx="439">
                  <c:v>3043.5484919999999</c:v>
                </c:pt>
                <c:pt idx="440">
                  <c:v>3066.0403900000001</c:v>
                </c:pt>
                <c:pt idx="441">
                  <c:v>3067.0402770000001</c:v>
                </c:pt>
                <c:pt idx="442">
                  <c:v>3068.0401649999999</c:v>
                </c:pt>
                <c:pt idx="443">
                  <c:v>3091.63751</c:v>
                </c:pt>
                <c:pt idx="444">
                  <c:v>3092.637397</c:v>
                </c:pt>
                <c:pt idx="445">
                  <c:v>3093.6372849999998</c:v>
                </c:pt>
                <c:pt idx="446">
                  <c:v>3117.2346299999999</c:v>
                </c:pt>
                <c:pt idx="447">
                  <c:v>3118.2345169999999</c:v>
                </c:pt>
                <c:pt idx="448">
                  <c:v>3119.2344050000002</c:v>
                </c:pt>
                <c:pt idx="449">
                  <c:v>3124.6837919999998</c:v>
                </c:pt>
                <c:pt idx="450">
                  <c:v>3144.2825210000001</c:v>
                </c:pt>
                <c:pt idx="451">
                  <c:v>3149.7323729999998</c:v>
                </c:pt>
                <c:pt idx="452">
                  <c:v>3150.7323459999998</c:v>
                </c:pt>
                <c:pt idx="453">
                  <c:v>3151.7323190000002</c:v>
                </c:pt>
                <c:pt idx="454">
                  <c:v>3182.2314959999999</c:v>
                </c:pt>
                <c:pt idx="455">
                  <c:v>3184.2314419999998</c:v>
                </c:pt>
                <c:pt idx="456">
                  <c:v>3189.6812949999999</c:v>
                </c:pt>
                <c:pt idx="457">
                  <c:v>3209.2806089999999</c:v>
                </c:pt>
                <c:pt idx="458">
                  <c:v>3214.7303710000001</c:v>
                </c:pt>
                <c:pt idx="459">
                  <c:v>3216.7302840000002</c:v>
                </c:pt>
                <c:pt idx="460">
                  <c:v>3247.2289519999999</c:v>
                </c:pt>
                <c:pt idx="461">
                  <c:v>3249.228865</c:v>
                </c:pt>
                <c:pt idx="462">
                  <c:v>3254.6786269999998</c:v>
                </c:pt>
                <c:pt idx="463">
                  <c:v>3274.2783079999999</c:v>
                </c:pt>
                <c:pt idx="464">
                  <c:v>3279.7283050000001</c:v>
                </c:pt>
                <c:pt idx="465">
                  <c:v>3281.7283040000002</c:v>
                </c:pt>
                <c:pt idx="466">
                  <c:v>3312.2282890000001</c:v>
                </c:pt>
                <c:pt idx="467">
                  <c:v>3313.2282890000001</c:v>
                </c:pt>
                <c:pt idx="468">
                  <c:v>3314.2282879999998</c:v>
                </c:pt>
                <c:pt idx="469">
                  <c:v>3344.7282730000002</c:v>
                </c:pt>
                <c:pt idx="470">
                  <c:v>3345.7282719999998</c:v>
                </c:pt>
                <c:pt idx="471">
                  <c:v>3346.7282719999998</c:v>
                </c:pt>
                <c:pt idx="472">
                  <c:v>3377.2282570000002</c:v>
                </c:pt>
                <c:pt idx="473">
                  <c:v>3378.2282559999999</c:v>
                </c:pt>
                <c:pt idx="474">
                  <c:v>3379.2282559999999</c:v>
                </c:pt>
                <c:pt idx="475">
                  <c:v>3409.7282399999999</c:v>
                </c:pt>
                <c:pt idx="476">
                  <c:v>3410.7282399999999</c:v>
                </c:pt>
                <c:pt idx="477">
                  <c:v>3411.728239</c:v>
                </c:pt>
                <c:pt idx="478">
                  <c:v>3442.228224</c:v>
                </c:pt>
                <c:pt idx="479">
                  <c:v>3443.228224</c:v>
                </c:pt>
                <c:pt idx="480">
                  <c:v>3444.2282230000001</c:v>
                </c:pt>
                <c:pt idx="481">
                  <c:v>3474.728208</c:v>
                </c:pt>
                <c:pt idx="482">
                  <c:v>3475.7282070000001</c:v>
                </c:pt>
                <c:pt idx="483">
                  <c:v>3476.7282070000001</c:v>
                </c:pt>
                <c:pt idx="484">
                  <c:v>3507.228192</c:v>
                </c:pt>
                <c:pt idx="485">
                  <c:v>3508.2281910000002</c:v>
                </c:pt>
                <c:pt idx="486">
                  <c:v>3509.2281910000002</c:v>
                </c:pt>
                <c:pt idx="487">
                  <c:v>3539.7281750000002</c:v>
                </c:pt>
                <c:pt idx="488">
                  <c:v>3540.7281750000002</c:v>
                </c:pt>
                <c:pt idx="489">
                  <c:v>3541.7281739999999</c:v>
                </c:pt>
                <c:pt idx="490">
                  <c:v>3572.2281589999998</c:v>
                </c:pt>
                <c:pt idx="491">
                  <c:v>3573.2281589999998</c:v>
                </c:pt>
                <c:pt idx="492">
                  <c:v>3574.2281579999999</c:v>
                </c:pt>
                <c:pt idx="493">
                  <c:v>3604.7281429999998</c:v>
                </c:pt>
                <c:pt idx="494">
                  <c:v>3605.7281419999999</c:v>
                </c:pt>
                <c:pt idx="495">
                  <c:v>3606.7281419999999</c:v>
                </c:pt>
                <c:pt idx="496">
                  <c:v>3637.2281269999999</c:v>
                </c:pt>
                <c:pt idx="497">
                  <c:v>3638.228126</c:v>
                </c:pt>
                <c:pt idx="498">
                  <c:v>3639.228126</c:v>
                </c:pt>
                <c:pt idx="499">
                  <c:v>3639.7281250000001</c:v>
                </c:pt>
                <c:pt idx="500">
                  <c:v>3644.2281229999999</c:v>
                </c:pt>
                <c:pt idx="501">
                  <c:v>3644.7281229999999</c:v>
                </c:pt>
                <c:pt idx="502">
                  <c:v>3649.2281210000001</c:v>
                </c:pt>
                <c:pt idx="503">
                  <c:v>3649.7281210000001</c:v>
                </c:pt>
                <c:pt idx="504">
                  <c:v>3654.2281189999999</c:v>
                </c:pt>
                <c:pt idx="505">
                  <c:v>3654.7281189999999</c:v>
                </c:pt>
                <c:pt idx="506">
                  <c:v>3659.228118</c:v>
                </c:pt>
                <c:pt idx="507">
                  <c:v>3659.728118</c:v>
                </c:pt>
                <c:pt idx="508">
                  <c:v>3664.2281170000001</c:v>
                </c:pt>
                <c:pt idx="509">
                  <c:v>3664.7281160000002</c:v>
                </c:pt>
                <c:pt idx="510">
                  <c:v>3669.2281149999999</c:v>
                </c:pt>
                <c:pt idx="511">
                  <c:v>3669.7281149999999</c:v>
                </c:pt>
                <c:pt idx="512">
                  <c:v>3670.2281149999999</c:v>
                </c:pt>
                <c:pt idx="513">
                  <c:v>3671.2281149999999</c:v>
                </c:pt>
                <c:pt idx="514">
                  <c:v>3671.7281149999999</c:v>
                </c:pt>
                <c:pt idx="515">
                  <c:v>3672.2281149999999</c:v>
                </c:pt>
                <c:pt idx="516">
                  <c:v>3676.7281149999999</c:v>
                </c:pt>
                <c:pt idx="517">
                  <c:v>3677.2281149999999</c:v>
                </c:pt>
                <c:pt idx="518">
                  <c:v>3681.7281149999999</c:v>
                </c:pt>
                <c:pt idx="519">
                  <c:v>3682.2281149999999</c:v>
                </c:pt>
                <c:pt idx="520">
                  <c:v>3686.7281149999999</c:v>
                </c:pt>
                <c:pt idx="521">
                  <c:v>3687.228114</c:v>
                </c:pt>
                <c:pt idx="522">
                  <c:v>3691.728114</c:v>
                </c:pt>
                <c:pt idx="523">
                  <c:v>3692.228114</c:v>
                </c:pt>
                <c:pt idx="524">
                  <c:v>3696.728114</c:v>
                </c:pt>
                <c:pt idx="525">
                  <c:v>3697.228114</c:v>
                </c:pt>
                <c:pt idx="526">
                  <c:v>3701.728114</c:v>
                </c:pt>
                <c:pt idx="527">
                  <c:v>3702.228114</c:v>
                </c:pt>
                <c:pt idx="528">
                  <c:v>3703.228114</c:v>
                </c:pt>
              </c:numCache>
            </c:numRef>
          </c:xVal>
          <c:yVal>
            <c:numRef>
              <c:f>Sheet1!$N$2:$N$851</c:f>
              <c:numCache>
                <c:formatCode>General</c:formatCode>
                <c:ptCount val="850"/>
                <c:pt idx="0">
                  <c:v>0</c:v>
                </c:pt>
                <c:pt idx="1">
                  <c:v>0</c:v>
                </c:pt>
                <c:pt idx="2">
                  <c:v>1.4100000000000001E-4</c:v>
                </c:pt>
                <c:pt idx="3">
                  <c:v>1.7200000000000001E-4</c:v>
                </c:pt>
                <c:pt idx="4">
                  <c:v>5.9400000000000002E-4</c:v>
                </c:pt>
                <c:pt idx="5">
                  <c:v>6.5600000000000001E-4</c:v>
                </c:pt>
                <c:pt idx="6">
                  <c:v>1.359E-3</c:v>
                </c:pt>
                <c:pt idx="7">
                  <c:v>1.4530000000000001E-3</c:v>
                </c:pt>
                <c:pt idx="8">
                  <c:v>2.4369999999999999E-3</c:v>
                </c:pt>
                <c:pt idx="9">
                  <c:v>2.562E-3</c:v>
                </c:pt>
                <c:pt idx="10">
                  <c:v>3.8279999999999998E-3</c:v>
                </c:pt>
                <c:pt idx="11">
                  <c:v>3.9839999999999997E-3</c:v>
                </c:pt>
                <c:pt idx="12">
                  <c:v>5.5310000000000003E-3</c:v>
                </c:pt>
                <c:pt idx="13">
                  <c:v>5.7190000000000001E-3</c:v>
                </c:pt>
                <c:pt idx="14">
                  <c:v>5.9059999999999998E-3</c:v>
                </c:pt>
                <c:pt idx="15">
                  <c:v>6.4060000000000002E-3</c:v>
                </c:pt>
                <c:pt idx="16">
                  <c:v>6.7190000000000001E-3</c:v>
                </c:pt>
                <c:pt idx="17">
                  <c:v>7.0309999999999999E-3</c:v>
                </c:pt>
                <c:pt idx="18">
                  <c:v>9.9839999999999998E-3</c:v>
                </c:pt>
                <c:pt idx="19">
                  <c:v>1.0328E-2</c:v>
                </c:pt>
                <c:pt idx="20">
                  <c:v>1.3561999999999999E-2</c:v>
                </c:pt>
                <c:pt idx="21">
                  <c:v>1.3937E-2</c:v>
                </c:pt>
                <c:pt idx="22">
                  <c:v>1.7453E-2</c:v>
                </c:pt>
                <c:pt idx="23">
                  <c:v>1.7859E-2</c:v>
                </c:pt>
                <c:pt idx="24">
                  <c:v>2.1656000000000002E-2</c:v>
                </c:pt>
                <c:pt idx="25">
                  <c:v>2.2093999999999999E-2</c:v>
                </c:pt>
                <c:pt idx="26">
                  <c:v>2.6172000000000001E-2</c:v>
                </c:pt>
                <c:pt idx="27">
                  <c:v>2.6641000000000001E-2</c:v>
                </c:pt>
                <c:pt idx="28">
                  <c:v>3.1E-2</c:v>
                </c:pt>
                <c:pt idx="29">
                  <c:v>3.15E-2</c:v>
                </c:pt>
                <c:pt idx="30">
                  <c:v>3.2500000000000001E-2</c:v>
                </c:pt>
                <c:pt idx="31">
                  <c:v>3.3500000000000002E-2</c:v>
                </c:pt>
                <c:pt idx="32">
                  <c:v>6.4000000000000001E-2</c:v>
                </c:pt>
                <c:pt idx="33">
                  <c:v>6.5000000000000002E-2</c:v>
                </c:pt>
                <c:pt idx="34">
                  <c:v>6.6000000000000003E-2</c:v>
                </c:pt>
                <c:pt idx="35">
                  <c:v>9.6500000000000002E-2</c:v>
                </c:pt>
                <c:pt idx="36">
                  <c:v>9.7500000000000003E-2</c:v>
                </c:pt>
                <c:pt idx="37">
                  <c:v>9.8500000000000004E-2</c:v>
                </c:pt>
                <c:pt idx="38">
                  <c:v>0.129</c:v>
                </c:pt>
                <c:pt idx="39">
                  <c:v>0.13</c:v>
                </c:pt>
                <c:pt idx="40">
                  <c:v>0.13100000000000001</c:v>
                </c:pt>
                <c:pt idx="41">
                  <c:v>0.1615</c:v>
                </c:pt>
                <c:pt idx="42">
                  <c:v>0.16250000000000001</c:v>
                </c:pt>
                <c:pt idx="43">
                  <c:v>0.16350000000000001</c:v>
                </c:pt>
                <c:pt idx="44">
                  <c:v>0.19400000000000001</c:v>
                </c:pt>
                <c:pt idx="45">
                  <c:v>0.19500000000000001</c:v>
                </c:pt>
                <c:pt idx="46">
                  <c:v>0.19600000000000001</c:v>
                </c:pt>
                <c:pt idx="47">
                  <c:v>0.22650000000000001</c:v>
                </c:pt>
                <c:pt idx="48">
                  <c:v>0.22750000000000001</c:v>
                </c:pt>
                <c:pt idx="49">
                  <c:v>0.22850000000000001</c:v>
                </c:pt>
                <c:pt idx="50">
                  <c:v>0.25900000000000001</c:v>
                </c:pt>
                <c:pt idx="51">
                  <c:v>0.26</c:v>
                </c:pt>
                <c:pt idx="52">
                  <c:v>0.26100000000000001</c:v>
                </c:pt>
                <c:pt idx="53">
                  <c:v>0.29149999999999998</c:v>
                </c:pt>
                <c:pt idx="54">
                  <c:v>0.29249999999999998</c:v>
                </c:pt>
                <c:pt idx="55">
                  <c:v>0.29349999999999998</c:v>
                </c:pt>
                <c:pt idx="56">
                  <c:v>0.32400000000000001</c:v>
                </c:pt>
                <c:pt idx="57">
                  <c:v>0.32500000000000001</c:v>
                </c:pt>
                <c:pt idx="58">
                  <c:v>0.32600000000000001</c:v>
                </c:pt>
                <c:pt idx="59">
                  <c:v>0.35649999999999998</c:v>
                </c:pt>
                <c:pt idx="60">
                  <c:v>0.35749999999999998</c:v>
                </c:pt>
                <c:pt idx="61">
                  <c:v>0.35849999999999999</c:v>
                </c:pt>
                <c:pt idx="62">
                  <c:v>0.38900000000000001</c:v>
                </c:pt>
                <c:pt idx="63">
                  <c:v>0.39100000000000001</c:v>
                </c:pt>
                <c:pt idx="64">
                  <c:v>0.39645000000000002</c:v>
                </c:pt>
                <c:pt idx="65">
                  <c:v>0.49782599999999999</c:v>
                </c:pt>
                <c:pt idx="66">
                  <c:v>0.54875300000000005</c:v>
                </c:pt>
                <c:pt idx="67">
                  <c:v>0.56744099999999997</c:v>
                </c:pt>
                <c:pt idx="68">
                  <c:v>0.85244600000000004</c:v>
                </c:pt>
                <c:pt idx="69">
                  <c:v>0.87113499999999999</c:v>
                </c:pt>
                <c:pt idx="70">
                  <c:v>0.92206200000000005</c:v>
                </c:pt>
                <c:pt idx="71">
                  <c:v>1.0856380000000001</c:v>
                </c:pt>
                <c:pt idx="72">
                  <c:v>1.12568</c:v>
                </c:pt>
                <c:pt idx="73">
                  <c:v>1.140374</c:v>
                </c:pt>
                <c:pt idx="74">
                  <c:v>1.3644590000000001</c:v>
                </c:pt>
                <c:pt idx="75">
                  <c:v>1.3718060000000001</c:v>
                </c:pt>
                <c:pt idx="76">
                  <c:v>1.3791530000000001</c:v>
                </c:pt>
                <c:pt idx="77">
                  <c:v>1.419195</c:v>
                </c:pt>
                <c:pt idx="78">
                  <c:v>1.6381920000000001</c:v>
                </c:pt>
                <c:pt idx="79">
                  <c:v>1.719938</c:v>
                </c:pt>
                <c:pt idx="80">
                  <c:v>1.7349380000000001</c:v>
                </c:pt>
                <c:pt idx="81">
                  <c:v>1.7499370000000001</c:v>
                </c:pt>
                <c:pt idx="82">
                  <c:v>2.1039240000000001</c:v>
                </c:pt>
                <c:pt idx="83">
                  <c:v>2.1189239999999998</c:v>
                </c:pt>
                <c:pt idx="84">
                  <c:v>2.1339229999999998</c:v>
                </c:pt>
                <c:pt idx="85">
                  <c:v>2.4879099999999998</c:v>
                </c:pt>
                <c:pt idx="86">
                  <c:v>2.5029089999999998</c:v>
                </c:pt>
                <c:pt idx="87">
                  <c:v>2.517909</c:v>
                </c:pt>
                <c:pt idx="88">
                  <c:v>2.8553120000000001</c:v>
                </c:pt>
                <c:pt idx="89">
                  <c:v>2.8853110000000002</c:v>
                </c:pt>
                <c:pt idx="90">
                  <c:v>3.222715</c:v>
                </c:pt>
                <c:pt idx="91">
                  <c:v>3.2527140000000001</c:v>
                </c:pt>
                <c:pt idx="92">
                  <c:v>3.5901179999999999</c:v>
                </c:pt>
                <c:pt idx="93">
                  <c:v>3.6201159999999999</c:v>
                </c:pt>
                <c:pt idx="94">
                  <c:v>3.9575200000000001</c:v>
                </c:pt>
                <c:pt idx="95">
                  <c:v>3.9875189999999998</c:v>
                </c:pt>
                <c:pt idx="96">
                  <c:v>4.3249230000000001</c:v>
                </c:pt>
                <c:pt idx="97">
                  <c:v>4.3549220000000002</c:v>
                </c:pt>
                <c:pt idx="98">
                  <c:v>4.6923260000000004</c:v>
                </c:pt>
                <c:pt idx="99">
                  <c:v>4.7223240000000004</c:v>
                </c:pt>
                <c:pt idx="100">
                  <c:v>5.0597279999999998</c:v>
                </c:pt>
                <c:pt idx="101">
                  <c:v>5.0897269999999999</c:v>
                </c:pt>
                <c:pt idx="102">
                  <c:v>5.4271310000000001</c:v>
                </c:pt>
                <c:pt idx="103">
                  <c:v>5.4571300000000003</c:v>
                </c:pt>
                <c:pt idx="104">
                  <c:v>5.7945330000000004</c:v>
                </c:pt>
                <c:pt idx="105">
                  <c:v>5.8245319999999996</c:v>
                </c:pt>
                <c:pt idx="106">
                  <c:v>6.1619359999999999</c:v>
                </c:pt>
                <c:pt idx="107">
                  <c:v>6.191935</c:v>
                </c:pt>
                <c:pt idx="108">
                  <c:v>6.5293390000000002</c:v>
                </c:pt>
                <c:pt idx="109">
                  <c:v>6.5593380000000003</c:v>
                </c:pt>
                <c:pt idx="110">
                  <c:v>6.8967409999999996</c:v>
                </c:pt>
                <c:pt idx="111">
                  <c:v>6.9117410000000001</c:v>
                </c:pt>
                <c:pt idx="112">
                  <c:v>6.9267399999999997</c:v>
                </c:pt>
                <c:pt idx="113">
                  <c:v>6.9567389999999998</c:v>
                </c:pt>
                <c:pt idx="114">
                  <c:v>7.2402290000000002</c:v>
                </c:pt>
                <c:pt idx="115">
                  <c:v>7.2680850000000001</c:v>
                </c:pt>
                <c:pt idx="116">
                  <c:v>7.2820140000000002</c:v>
                </c:pt>
                <c:pt idx="117">
                  <c:v>7.2959420000000001</c:v>
                </c:pt>
                <c:pt idx="118">
                  <c:v>7.323798</c:v>
                </c:pt>
                <c:pt idx="119">
                  <c:v>7.58629</c:v>
                </c:pt>
                <c:pt idx="120">
                  <c:v>7.6120039999999998</c:v>
                </c:pt>
                <c:pt idx="121">
                  <c:v>7.62486</c:v>
                </c:pt>
                <c:pt idx="122">
                  <c:v>7.6377170000000003</c:v>
                </c:pt>
                <c:pt idx="123">
                  <c:v>7.6634310000000001</c:v>
                </c:pt>
                <c:pt idx="124">
                  <c:v>7.9049250000000004</c:v>
                </c:pt>
                <c:pt idx="125">
                  <c:v>7.928496</c:v>
                </c:pt>
                <c:pt idx="126">
                  <c:v>7.9402809999999997</c:v>
                </c:pt>
                <c:pt idx="127">
                  <c:v>7.9520660000000003</c:v>
                </c:pt>
                <c:pt idx="128">
                  <c:v>7.9756369999999999</c:v>
                </c:pt>
                <c:pt idx="129">
                  <c:v>8.1961329999999997</c:v>
                </c:pt>
                <c:pt idx="130">
                  <c:v>8.2175609999999999</c:v>
                </c:pt>
                <c:pt idx="131">
                  <c:v>8.228275</c:v>
                </c:pt>
                <c:pt idx="132">
                  <c:v>8.2389890000000001</c:v>
                </c:pt>
                <c:pt idx="133">
                  <c:v>8.24756</c:v>
                </c:pt>
                <c:pt idx="134">
                  <c:v>8.2518460000000005</c:v>
                </c:pt>
                <c:pt idx="135">
                  <c:v>8.2604170000000003</c:v>
                </c:pt>
                <c:pt idx="136">
                  <c:v>8.4494140000000009</c:v>
                </c:pt>
                <c:pt idx="137">
                  <c:v>8.4665569999999999</c:v>
                </c:pt>
                <c:pt idx="138">
                  <c:v>8.4751279999999998</c:v>
                </c:pt>
                <c:pt idx="139">
                  <c:v>8.4836989999999997</c:v>
                </c:pt>
                <c:pt idx="140">
                  <c:v>8.5008420000000005</c:v>
                </c:pt>
                <c:pt idx="141">
                  <c:v>8.6478409999999997</c:v>
                </c:pt>
                <c:pt idx="142">
                  <c:v>8.660698</c:v>
                </c:pt>
                <c:pt idx="143">
                  <c:v>8.6671259999999997</c:v>
                </c:pt>
                <c:pt idx="144">
                  <c:v>8.6735550000000003</c:v>
                </c:pt>
                <c:pt idx="145">
                  <c:v>8.6864120000000007</c:v>
                </c:pt>
                <c:pt idx="146">
                  <c:v>8.7914110000000001</c:v>
                </c:pt>
                <c:pt idx="147">
                  <c:v>8.7999829999999992</c:v>
                </c:pt>
                <c:pt idx="148">
                  <c:v>8.8042680000000004</c:v>
                </c:pt>
                <c:pt idx="149">
                  <c:v>8.8085540000000009</c:v>
                </c:pt>
                <c:pt idx="150">
                  <c:v>8.817126</c:v>
                </c:pt>
                <c:pt idx="151">
                  <c:v>8.8801249999999996</c:v>
                </c:pt>
                <c:pt idx="152">
                  <c:v>8.8844110000000001</c:v>
                </c:pt>
                <c:pt idx="153">
                  <c:v>8.8865540000000003</c:v>
                </c:pt>
                <c:pt idx="154">
                  <c:v>8.8886970000000005</c:v>
                </c:pt>
                <c:pt idx="155">
                  <c:v>8.8904110000000003</c:v>
                </c:pt>
                <c:pt idx="156">
                  <c:v>8.8912680000000002</c:v>
                </c:pt>
                <c:pt idx="157">
                  <c:v>8.8929829999999992</c:v>
                </c:pt>
                <c:pt idx="158">
                  <c:v>8.913983</c:v>
                </c:pt>
                <c:pt idx="159">
                  <c:v>8.913983</c:v>
                </c:pt>
                <c:pt idx="160">
                  <c:v>8.913983</c:v>
                </c:pt>
                <c:pt idx="161">
                  <c:v>8.913983</c:v>
                </c:pt>
                <c:pt idx="162">
                  <c:v>8.913983</c:v>
                </c:pt>
                <c:pt idx="163">
                  <c:v>8.913983</c:v>
                </c:pt>
                <c:pt idx="164">
                  <c:v>8.913983</c:v>
                </c:pt>
                <c:pt idx="165">
                  <c:v>8.8929829999999992</c:v>
                </c:pt>
                <c:pt idx="166">
                  <c:v>8.8886970000000005</c:v>
                </c:pt>
                <c:pt idx="167">
                  <c:v>8.8865540000000003</c:v>
                </c:pt>
                <c:pt idx="168">
                  <c:v>8.8844110000000001</c:v>
                </c:pt>
                <c:pt idx="169">
                  <c:v>8.8801249999999996</c:v>
                </c:pt>
                <c:pt idx="170">
                  <c:v>8.817126</c:v>
                </c:pt>
                <c:pt idx="171">
                  <c:v>8.8085540000000009</c:v>
                </c:pt>
                <c:pt idx="172">
                  <c:v>8.8042680000000004</c:v>
                </c:pt>
                <c:pt idx="173">
                  <c:v>8.7999829999999992</c:v>
                </c:pt>
                <c:pt idx="174">
                  <c:v>8.7914110000000001</c:v>
                </c:pt>
                <c:pt idx="175">
                  <c:v>8.6864120000000007</c:v>
                </c:pt>
                <c:pt idx="176">
                  <c:v>8.6735550000000003</c:v>
                </c:pt>
                <c:pt idx="177">
                  <c:v>8.6671259999999997</c:v>
                </c:pt>
                <c:pt idx="178">
                  <c:v>8.660698</c:v>
                </c:pt>
                <c:pt idx="179">
                  <c:v>8.6478409999999997</c:v>
                </c:pt>
                <c:pt idx="180">
                  <c:v>8.5008420000000005</c:v>
                </c:pt>
                <c:pt idx="181">
                  <c:v>8.4836989999999997</c:v>
                </c:pt>
                <c:pt idx="182">
                  <c:v>8.4751279999999998</c:v>
                </c:pt>
                <c:pt idx="183">
                  <c:v>8.4665569999999999</c:v>
                </c:pt>
                <c:pt idx="184">
                  <c:v>8.4596999999999998</c:v>
                </c:pt>
                <c:pt idx="185">
                  <c:v>8.4562709999999992</c:v>
                </c:pt>
                <c:pt idx="186">
                  <c:v>8.4494140000000009</c:v>
                </c:pt>
                <c:pt idx="187">
                  <c:v>8.2604170000000003</c:v>
                </c:pt>
                <c:pt idx="188">
                  <c:v>8.2389890000000001</c:v>
                </c:pt>
                <c:pt idx="189">
                  <c:v>8.228275</c:v>
                </c:pt>
                <c:pt idx="190">
                  <c:v>8.2175609999999999</c:v>
                </c:pt>
                <c:pt idx="191">
                  <c:v>8.1961329999999997</c:v>
                </c:pt>
                <c:pt idx="192">
                  <c:v>7.9756369999999999</c:v>
                </c:pt>
                <c:pt idx="193">
                  <c:v>7.9520660000000003</c:v>
                </c:pt>
                <c:pt idx="194">
                  <c:v>7.9402809999999997</c:v>
                </c:pt>
                <c:pt idx="195">
                  <c:v>7.928496</c:v>
                </c:pt>
                <c:pt idx="196">
                  <c:v>7.9049250000000004</c:v>
                </c:pt>
                <c:pt idx="197">
                  <c:v>7.6634310000000001</c:v>
                </c:pt>
                <c:pt idx="198">
                  <c:v>7.6377170000000003</c:v>
                </c:pt>
                <c:pt idx="199">
                  <c:v>7.62486</c:v>
                </c:pt>
                <c:pt idx="200">
                  <c:v>7.6120039999999998</c:v>
                </c:pt>
                <c:pt idx="201">
                  <c:v>7.58629</c:v>
                </c:pt>
                <c:pt idx="202">
                  <c:v>7.323798</c:v>
                </c:pt>
                <c:pt idx="203">
                  <c:v>7.2959420000000001</c:v>
                </c:pt>
                <c:pt idx="204">
                  <c:v>7.2820140000000002</c:v>
                </c:pt>
                <c:pt idx="205">
                  <c:v>7.2680850000000001</c:v>
                </c:pt>
                <c:pt idx="206">
                  <c:v>7.2402290000000002</c:v>
                </c:pt>
                <c:pt idx="207">
                  <c:v>6.9567389999999998</c:v>
                </c:pt>
                <c:pt idx="208">
                  <c:v>6.9267399999999997</c:v>
                </c:pt>
                <c:pt idx="209">
                  <c:v>6.9117410000000001</c:v>
                </c:pt>
                <c:pt idx="210">
                  <c:v>6.8967409999999996</c:v>
                </c:pt>
                <c:pt idx="211">
                  <c:v>6.5427549999999997</c:v>
                </c:pt>
                <c:pt idx="212">
                  <c:v>6.527755</c:v>
                </c:pt>
                <c:pt idx="213">
                  <c:v>6.5127560000000004</c:v>
                </c:pt>
                <c:pt idx="214">
                  <c:v>6.1587690000000004</c:v>
                </c:pt>
                <c:pt idx="215">
                  <c:v>6.14377</c:v>
                </c:pt>
                <c:pt idx="216">
                  <c:v>6.1287700000000003</c:v>
                </c:pt>
                <c:pt idx="217">
                  <c:v>5.7747830000000002</c:v>
                </c:pt>
                <c:pt idx="218">
                  <c:v>5.7597839999999998</c:v>
                </c:pt>
                <c:pt idx="219">
                  <c:v>5.7447850000000003</c:v>
                </c:pt>
                <c:pt idx="220">
                  <c:v>5.3907980000000002</c:v>
                </c:pt>
                <c:pt idx="221">
                  <c:v>5.3757979999999996</c:v>
                </c:pt>
                <c:pt idx="222">
                  <c:v>5.3607990000000001</c:v>
                </c:pt>
                <c:pt idx="223">
                  <c:v>5.006812</c:v>
                </c:pt>
                <c:pt idx="224">
                  <c:v>4.9918129999999996</c:v>
                </c:pt>
                <c:pt idx="225">
                  <c:v>4.9768129999999999</c:v>
                </c:pt>
                <c:pt idx="226">
                  <c:v>4.622827</c:v>
                </c:pt>
                <c:pt idx="227">
                  <c:v>4.6078270000000003</c:v>
                </c:pt>
                <c:pt idx="228">
                  <c:v>4.5928279999999999</c:v>
                </c:pt>
                <c:pt idx="229">
                  <c:v>4.2388409999999999</c:v>
                </c:pt>
                <c:pt idx="230">
                  <c:v>4.2238420000000003</c:v>
                </c:pt>
                <c:pt idx="231">
                  <c:v>4.2088419999999998</c:v>
                </c:pt>
                <c:pt idx="232">
                  <c:v>3.8548550000000001</c:v>
                </c:pt>
                <c:pt idx="233">
                  <c:v>3.8398560000000002</c:v>
                </c:pt>
                <c:pt idx="234">
                  <c:v>3.8248570000000002</c:v>
                </c:pt>
                <c:pt idx="235">
                  <c:v>3.4708700000000001</c:v>
                </c:pt>
                <c:pt idx="236">
                  <c:v>3.45587</c:v>
                </c:pt>
                <c:pt idx="237">
                  <c:v>3.440871</c:v>
                </c:pt>
                <c:pt idx="238">
                  <c:v>3.086884</c:v>
                </c:pt>
                <c:pt idx="239">
                  <c:v>3.071885</c:v>
                </c:pt>
                <c:pt idx="240">
                  <c:v>3.0568849999999999</c:v>
                </c:pt>
                <c:pt idx="241">
                  <c:v>2.7028989999999999</c:v>
                </c:pt>
                <c:pt idx="242">
                  <c:v>2.6878989999999998</c:v>
                </c:pt>
                <c:pt idx="243">
                  <c:v>2.6728999999999998</c:v>
                </c:pt>
                <c:pt idx="244">
                  <c:v>2.3189129999999998</c:v>
                </c:pt>
                <c:pt idx="245">
                  <c:v>2.3039139999999998</c:v>
                </c:pt>
                <c:pt idx="246">
                  <c:v>2.2889140000000001</c:v>
                </c:pt>
                <c:pt idx="247">
                  <c:v>1.9349270000000001</c:v>
                </c:pt>
                <c:pt idx="248">
                  <c:v>1.9199280000000001</c:v>
                </c:pt>
                <c:pt idx="249">
                  <c:v>1.9049290000000001</c:v>
                </c:pt>
                <c:pt idx="250">
                  <c:v>1.550942</c:v>
                </c:pt>
                <c:pt idx="251">
                  <c:v>1.5359419999999999</c:v>
                </c:pt>
                <c:pt idx="252">
                  <c:v>1.5209429999999999</c:v>
                </c:pt>
                <c:pt idx="253">
                  <c:v>1.1669560000000001</c:v>
                </c:pt>
                <c:pt idx="254">
                  <c:v>1.1519569999999999</c:v>
                </c:pt>
                <c:pt idx="255">
                  <c:v>1.136957</c:v>
                </c:pt>
                <c:pt idx="256">
                  <c:v>0.78297099999999997</c:v>
                </c:pt>
                <c:pt idx="257">
                  <c:v>0.76797099999999996</c:v>
                </c:pt>
                <c:pt idx="258">
                  <c:v>0.75297199999999997</c:v>
                </c:pt>
                <c:pt idx="259">
                  <c:v>0.39898499999999998</c:v>
                </c:pt>
                <c:pt idx="260">
                  <c:v>0.38398599999999999</c:v>
                </c:pt>
                <c:pt idx="261">
                  <c:v>0.36898599999999998</c:v>
                </c:pt>
                <c:pt idx="262">
                  <c:v>1.4999E-2</c:v>
                </c:pt>
                <c:pt idx="263">
                  <c:v>0</c:v>
                </c:pt>
                <c:pt idx="264">
                  <c:v>0</c:v>
                </c:pt>
                <c:pt idx="265">
                  <c:v>-1.4999E-2</c:v>
                </c:pt>
                <c:pt idx="266">
                  <c:v>-0.36898599999999998</c:v>
                </c:pt>
                <c:pt idx="267">
                  <c:v>-0.38398599999999999</c:v>
                </c:pt>
                <c:pt idx="268">
                  <c:v>-0.39898499999999998</c:v>
                </c:pt>
                <c:pt idx="269">
                  <c:v>-0.75297199999999997</c:v>
                </c:pt>
                <c:pt idx="270">
                  <c:v>-0.76797099999999996</c:v>
                </c:pt>
                <c:pt idx="271">
                  <c:v>-0.78297099999999997</c:v>
                </c:pt>
                <c:pt idx="272">
                  <c:v>-1.136957</c:v>
                </c:pt>
                <c:pt idx="273">
                  <c:v>-1.1519569999999999</c:v>
                </c:pt>
                <c:pt idx="274">
                  <c:v>-1.1669560000000001</c:v>
                </c:pt>
                <c:pt idx="275">
                  <c:v>-1.5209429999999999</c:v>
                </c:pt>
                <c:pt idx="276">
                  <c:v>-1.5359419999999999</c:v>
                </c:pt>
                <c:pt idx="277">
                  <c:v>-1.550942</c:v>
                </c:pt>
                <c:pt idx="278">
                  <c:v>-1.9049290000000001</c:v>
                </c:pt>
                <c:pt idx="279">
                  <c:v>-1.9199280000000001</c:v>
                </c:pt>
                <c:pt idx="280">
                  <c:v>-1.9349270000000001</c:v>
                </c:pt>
                <c:pt idx="281">
                  <c:v>-2.2889140000000001</c:v>
                </c:pt>
                <c:pt idx="282">
                  <c:v>-2.3039139999999998</c:v>
                </c:pt>
                <c:pt idx="283">
                  <c:v>-2.3189129999999998</c:v>
                </c:pt>
                <c:pt idx="284">
                  <c:v>-2.6728999999999998</c:v>
                </c:pt>
                <c:pt idx="285">
                  <c:v>-2.6878989999999998</c:v>
                </c:pt>
                <c:pt idx="286">
                  <c:v>-2.7028989999999999</c:v>
                </c:pt>
                <c:pt idx="287">
                  <c:v>-3.0568849999999999</c:v>
                </c:pt>
                <c:pt idx="288">
                  <c:v>-3.071885</c:v>
                </c:pt>
                <c:pt idx="289">
                  <c:v>-3.086884</c:v>
                </c:pt>
                <c:pt idx="290">
                  <c:v>-3.440871</c:v>
                </c:pt>
                <c:pt idx="291">
                  <c:v>-3.45587</c:v>
                </c:pt>
                <c:pt idx="292">
                  <c:v>-3.4708700000000001</c:v>
                </c:pt>
                <c:pt idx="293">
                  <c:v>-3.8248570000000002</c:v>
                </c:pt>
                <c:pt idx="294">
                  <c:v>-3.8398560000000002</c:v>
                </c:pt>
                <c:pt idx="295">
                  <c:v>-3.8548550000000001</c:v>
                </c:pt>
                <c:pt idx="296">
                  <c:v>-4.2088419999999998</c:v>
                </c:pt>
                <c:pt idx="297">
                  <c:v>-4.2238420000000003</c:v>
                </c:pt>
                <c:pt idx="298">
                  <c:v>-4.2388409999999999</c:v>
                </c:pt>
                <c:pt idx="299">
                  <c:v>-4.5928279999999999</c:v>
                </c:pt>
                <c:pt idx="300">
                  <c:v>-4.6078270000000003</c:v>
                </c:pt>
                <c:pt idx="301">
                  <c:v>-4.622827</c:v>
                </c:pt>
                <c:pt idx="302">
                  <c:v>-4.9768129999999999</c:v>
                </c:pt>
                <c:pt idx="303">
                  <c:v>-4.9918129999999996</c:v>
                </c:pt>
                <c:pt idx="304">
                  <c:v>-5.006812</c:v>
                </c:pt>
                <c:pt idx="305">
                  <c:v>-5.3607990000000001</c:v>
                </c:pt>
                <c:pt idx="306">
                  <c:v>-5.3757979999999996</c:v>
                </c:pt>
                <c:pt idx="307">
                  <c:v>-5.3907980000000002</c:v>
                </c:pt>
                <c:pt idx="308">
                  <c:v>-5.7447850000000003</c:v>
                </c:pt>
                <c:pt idx="309">
                  <c:v>-5.7597839999999998</c:v>
                </c:pt>
                <c:pt idx="310">
                  <c:v>-5.7747830000000002</c:v>
                </c:pt>
                <c:pt idx="311">
                  <c:v>-6.1287700000000003</c:v>
                </c:pt>
                <c:pt idx="312">
                  <c:v>-6.14377</c:v>
                </c:pt>
                <c:pt idx="313">
                  <c:v>-6.1587690000000004</c:v>
                </c:pt>
                <c:pt idx="314">
                  <c:v>-6.5127560000000004</c:v>
                </c:pt>
                <c:pt idx="315">
                  <c:v>-6.527755</c:v>
                </c:pt>
                <c:pt idx="316">
                  <c:v>-6.5427549999999997</c:v>
                </c:pt>
                <c:pt idx="317">
                  <c:v>-6.8967409999999996</c:v>
                </c:pt>
                <c:pt idx="318">
                  <c:v>-6.9117410000000001</c:v>
                </c:pt>
                <c:pt idx="319">
                  <c:v>-6.9267399999999997</c:v>
                </c:pt>
                <c:pt idx="320">
                  <c:v>-6.9567389999999998</c:v>
                </c:pt>
                <c:pt idx="321">
                  <c:v>-7.2402290000000002</c:v>
                </c:pt>
                <c:pt idx="322">
                  <c:v>-7.2680850000000001</c:v>
                </c:pt>
                <c:pt idx="323">
                  <c:v>-7.2820140000000002</c:v>
                </c:pt>
                <c:pt idx="324">
                  <c:v>-7.2959420000000001</c:v>
                </c:pt>
                <c:pt idx="325">
                  <c:v>-7.323798</c:v>
                </c:pt>
                <c:pt idx="326">
                  <c:v>-7.58629</c:v>
                </c:pt>
                <c:pt idx="327">
                  <c:v>-7.6120039999999998</c:v>
                </c:pt>
                <c:pt idx="328">
                  <c:v>-7.62486</c:v>
                </c:pt>
                <c:pt idx="329">
                  <c:v>-7.6377170000000003</c:v>
                </c:pt>
                <c:pt idx="330">
                  <c:v>-7.6634310000000001</c:v>
                </c:pt>
                <c:pt idx="331">
                  <c:v>-7.9049250000000004</c:v>
                </c:pt>
                <c:pt idx="332">
                  <c:v>-7.928496</c:v>
                </c:pt>
                <c:pt idx="333">
                  <c:v>-7.9402809999999997</c:v>
                </c:pt>
                <c:pt idx="334">
                  <c:v>-7.9520660000000003</c:v>
                </c:pt>
                <c:pt idx="335">
                  <c:v>-7.9756369999999999</c:v>
                </c:pt>
                <c:pt idx="336">
                  <c:v>-8.1961329999999997</c:v>
                </c:pt>
                <c:pt idx="337">
                  <c:v>-8.2175609999999999</c:v>
                </c:pt>
                <c:pt idx="338">
                  <c:v>-8.228275</c:v>
                </c:pt>
                <c:pt idx="339">
                  <c:v>-8.2389890000000001</c:v>
                </c:pt>
                <c:pt idx="340">
                  <c:v>-8.24756</c:v>
                </c:pt>
                <c:pt idx="341">
                  <c:v>-8.2518460000000005</c:v>
                </c:pt>
                <c:pt idx="342">
                  <c:v>-8.2604170000000003</c:v>
                </c:pt>
                <c:pt idx="343">
                  <c:v>-8.4494140000000009</c:v>
                </c:pt>
                <c:pt idx="344">
                  <c:v>-8.4665569999999999</c:v>
                </c:pt>
                <c:pt idx="345">
                  <c:v>-8.4751279999999998</c:v>
                </c:pt>
                <c:pt idx="346">
                  <c:v>-8.4836989999999997</c:v>
                </c:pt>
                <c:pt idx="347">
                  <c:v>-8.5008420000000005</c:v>
                </c:pt>
                <c:pt idx="348">
                  <c:v>-8.6478409999999997</c:v>
                </c:pt>
                <c:pt idx="349">
                  <c:v>-8.660698</c:v>
                </c:pt>
                <c:pt idx="350">
                  <c:v>-8.6671259999999997</c:v>
                </c:pt>
                <c:pt idx="351">
                  <c:v>-8.6735550000000003</c:v>
                </c:pt>
                <c:pt idx="352">
                  <c:v>-8.6864120000000007</c:v>
                </c:pt>
                <c:pt idx="353">
                  <c:v>-8.7914110000000001</c:v>
                </c:pt>
                <c:pt idx="354">
                  <c:v>-8.7999829999999992</c:v>
                </c:pt>
                <c:pt idx="355">
                  <c:v>-8.8042680000000004</c:v>
                </c:pt>
                <c:pt idx="356">
                  <c:v>-8.8085540000000009</c:v>
                </c:pt>
                <c:pt idx="357">
                  <c:v>-8.817126</c:v>
                </c:pt>
                <c:pt idx="358">
                  <c:v>-8.8801249999999996</c:v>
                </c:pt>
                <c:pt idx="359">
                  <c:v>-8.8844110000000001</c:v>
                </c:pt>
                <c:pt idx="360">
                  <c:v>-8.8865540000000003</c:v>
                </c:pt>
                <c:pt idx="361">
                  <c:v>-8.8886970000000005</c:v>
                </c:pt>
                <c:pt idx="362">
                  <c:v>-8.8904110000000003</c:v>
                </c:pt>
                <c:pt idx="363">
                  <c:v>-8.8912680000000002</c:v>
                </c:pt>
                <c:pt idx="364">
                  <c:v>-8.8929829999999992</c:v>
                </c:pt>
                <c:pt idx="365">
                  <c:v>-8.913983</c:v>
                </c:pt>
                <c:pt idx="366">
                  <c:v>-8.913983</c:v>
                </c:pt>
                <c:pt idx="367">
                  <c:v>-8.913983</c:v>
                </c:pt>
                <c:pt idx="368">
                  <c:v>-8.913983</c:v>
                </c:pt>
                <c:pt idx="369">
                  <c:v>-8.913983</c:v>
                </c:pt>
                <c:pt idx="370">
                  <c:v>-8.913983</c:v>
                </c:pt>
                <c:pt idx="371">
                  <c:v>-8.913983</c:v>
                </c:pt>
                <c:pt idx="372">
                  <c:v>-8.8929829999999992</c:v>
                </c:pt>
                <c:pt idx="373">
                  <c:v>-8.8886970000000005</c:v>
                </c:pt>
                <c:pt idx="374">
                  <c:v>-8.8865540000000003</c:v>
                </c:pt>
                <c:pt idx="375">
                  <c:v>-8.8844110000000001</c:v>
                </c:pt>
                <c:pt idx="376">
                  <c:v>-8.8801249999999996</c:v>
                </c:pt>
                <c:pt idx="377">
                  <c:v>-8.817126</c:v>
                </c:pt>
                <c:pt idx="378">
                  <c:v>-8.8085540000000009</c:v>
                </c:pt>
                <c:pt idx="379">
                  <c:v>-8.8042680000000004</c:v>
                </c:pt>
                <c:pt idx="380">
                  <c:v>-8.7999829999999992</c:v>
                </c:pt>
                <c:pt idx="381">
                  <c:v>-8.7914110000000001</c:v>
                </c:pt>
                <c:pt idx="382">
                  <c:v>-8.6864120000000007</c:v>
                </c:pt>
                <c:pt idx="383">
                  <c:v>-8.6735550000000003</c:v>
                </c:pt>
                <c:pt idx="384">
                  <c:v>-8.6671259999999997</c:v>
                </c:pt>
                <c:pt idx="385">
                  <c:v>-8.660698</c:v>
                </c:pt>
                <c:pt idx="386">
                  <c:v>-8.6478409999999997</c:v>
                </c:pt>
                <c:pt idx="387">
                  <c:v>-8.5008420000000005</c:v>
                </c:pt>
                <c:pt idx="388">
                  <c:v>-8.4836989999999997</c:v>
                </c:pt>
                <c:pt idx="389">
                  <c:v>-8.4751279999999998</c:v>
                </c:pt>
                <c:pt idx="390">
                  <c:v>-8.4665569999999999</c:v>
                </c:pt>
                <c:pt idx="391">
                  <c:v>-8.4596999999999998</c:v>
                </c:pt>
                <c:pt idx="392">
                  <c:v>-8.4562709999999992</c:v>
                </c:pt>
                <c:pt idx="393">
                  <c:v>-8.4494140000000009</c:v>
                </c:pt>
                <c:pt idx="394">
                  <c:v>-8.2604170000000003</c:v>
                </c:pt>
                <c:pt idx="395">
                  <c:v>-8.2389890000000001</c:v>
                </c:pt>
                <c:pt idx="396">
                  <c:v>-8.228275</c:v>
                </c:pt>
                <c:pt idx="397">
                  <c:v>-8.2175609999999999</c:v>
                </c:pt>
                <c:pt idx="398">
                  <c:v>-8.1961329999999997</c:v>
                </c:pt>
                <c:pt idx="399">
                  <c:v>-7.9756369999999999</c:v>
                </c:pt>
                <c:pt idx="400">
                  <c:v>-7.9520660000000003</c:v>
                </c:pt>
                <c:pt idx="401">
                  <c:v>-7.9402809999999997</c:v>
                </c:pt>
                <c:pt idx="402">
                  <c:v>-7.928496</c:v>
                </c:pt>
                <c:pt idx="403">
                  <c:v>-7.9049250000000004</c:v>
                </c:pt>
                <c:pt idx="404">
                  <c:v>-7.6634310000000001</c:v>
                </c:pt>
                <c:pt idx="405">
                  <c:v>-7.6377170000000003</c:v>
                </c:pt>
                <c:pt idx="406">
                  <c:v>-7.62486</c:v>
                </c:pt>
                <c:pt idx="407">
                  <c:v>-7.6120039999999998</c:v>
                </c:pt>
                <c:pt idx="408">
                  <c:v>-7.58629</c:v>
                </c:pt>
                <c:pt idx="409">
                  <c:v>-7.323798</c:v>
                </c:pt>
                <c:pt idx="410">
                  <c:v>-7.2959420000000001</c:v>
                </c:pt>
                <c:pt idx="411">
                  <c:v>-7.2820140000000002</c:v>
                </c:pt>
                <c:pt idx="412">
                  <c:v>-7.2680850000000001</c:v>
                </c:pt>
                <c:pt idx="413">
                  <c:v>-7.2402290000000002</c:v>
                </c:pt>
                <c:pt idx="414">
                  <c:v>-6.9567389999999998</c:v>
                </c:pt>
                <c:pt idx="415">
                  <c:v>-6.9267399999999997</c:v>
                </c:pt>
                <c:pt idx="416">
                  <c:v>-6.9117410000000001</c:v>
                </c:pt>
                <c:pt idx="417">
                  <c:v>-6.8967409999999996</c:v>
                </c:pt>
                <c:pt idx="418">
                  <c:v>-6.5593380000000003</c:v>
                </c:pt>
                <c:pt idx="419">
                  <c:v>-6.5293390000000002</c:v>
                </c:pt>
                <c:pt idx="420">
                  <c:v>-6.191935</c:v>
                </c:pt>
                <c:pt idx="421">
                  <c:v>-6.1619359999999999</c:v>
                </c:pt>
                <c:pt idx="422">
                  <c:v>-5.8245319999999996</c:v>
                </c:pt>
                <c:pt idx="423">
                  <c:v>-5.7945330000000004</c:v>
                </c:pt>
                <c:pt idx="424">
                  <c:v>-5.4571300000000003</c:v>
                </c:pt>
                <c:pt idx="425">
                  <c:v>-5.4271310000000001</c:v>
                </c:pt>
                <c:pt idx="426">
                  <c:v>-5.0897269999999999</c:v>
                </c:pt>
                <c:pt idx="427">
                  <c:v>-5.0597279999999998</c:v>
                </c:pt>
                <c:pt idx="428">
                  <c:v>-4.7223240000000004</c:v>
                </c:pt>
                <c:pt idx="429">
                  <c:v>-4.6923260000000004</c:v>
                </c:pt>
                <c:pt idx="430">
                  <c:v>-4.3549220000000002</c:v>
                </c:pt>
                <c:pt idx="431">
                  <c:v>-4.3249230000000001</c:v>
                </c:pt>
                <c:pt idx="432">
                  <c:v>-3.9875189999999998</c:v>
                </c:pt>
                <c:pt idx="433">
                  <c:v>-3.9575200000000001</c:v>
                </c:pt>
                <c:pt idx="434">
                  <c:v>-3.6201159999999999</c:v>
                </c:pt>
                <c:pt idx="435">
                  <c:v>-3.5901179999999999</c:v>
                </c:pt>
                <c:pt idx="436">
                  <c:v>-3.2527140000000001</c:v>
                </c:pt>
                <c:pt idx="437">
                  <c:v>-3.222715</c:v>
                </c:pt>
                <c:pt idx="438">
                  <c:v>-2.8853110000000002</c:v>
                </c:pt>
                <c:pt idx="439">
                  <c:v>-2.8553120000000001</c:v>
                </c:pt>
                <c:pt idx="440">
                  <c:v>-2.517909</c:v>
                </c:pt>
                <c:pt idx="441">
                  <c:v>-2.5029089999999998</c:v>
                </c:pt>
                <c:pt idx="442">
                  <c:v>-2.4879099999999998</c:v>
                </c:pt>
                <c:pt idx="443">
                  <c:v>-2.1339229999999998</c:v>
                </c:pt>
                <c:pt idx="444">
                  <c:v>-2.1189239999999998</c:v>
                </c:pt>
                <c:pt idx="445">
                  <c:v>-2.1039240000000001</c:v>
                </c:pt>
                <c:pt idx="446">
                  <c:v>-1.7499370000000001</c:v>
                </c:pt>
                <c:pt idx="447">
                  <c:v>-1.7349380000000001</c:v>
                </c:pt>
                <c:pt idx="448">
                  <c:v>-1.719938</c:v>
                </c:pt>
                <c:pt idx="449">
                  <c:v>-1.6381920000000001</c:v>
                </c:pt>
                <c:pt idx="450">
                  <c:v>-1.419195</c:v>
                </c:pt>
                <c:pt idx="451">
                  <c:v>-1.3791530000000001</c:v>
                </c:pt>
                <c:pt idx="452">
                  <c:v>-1.3718060000000001</c:v>
                </c:pt>
                <c:pt idx="453">
                  <c:v>-1.3644590000000001</c:v>
                </c:pt>
                <c:pt idx="454">
                  <c:v>-1.140374</c:v>
                </c:pt>
                <c:pt idx="455">
                  <c:v>-1.12568</c:v>
                </c:pt>
                <c:pt idx="456">
                  <c:v>-1.0856380000000001</c:v>
                </c:pt>
                <c:pt idx="457">
                  <c:v>-0.92206200000000005</c:v>
                </c:pt>
                <c:pt idx="458">
                  <c:v>-0.87113499999999999</c:v>
                </c:pt>
                <c:pt idx="459">
                  <c:v>-0.85244600000000004</c:v>
                </c:pt>
                <c:pt idx="460">
                  <c:v>-0.56744099999999997</c:v>
                </c:pt>
                <c:pt idx="461">
                  <c:v>-0.54875300000000005</c:v>
                </c:pt>
                <c:pt idx="462">
                  <c:v>-0.49782599999999999</c:v>
                </c:pt>
                <c:pt idx="463">
                  <c:v>-0.39645000000000002</c:v>
                </c:pt>
                <c:pt idx="464">
                  <c:v>-0.39100000000000001</c:v>
                </c:pt>
                <c:pt idx="465">
                  <c:v>-0.38900000000000001</c:v>
                </c:pt>
                <c:pt idx="466">
                  <c:v>-0.35849999999999999</c:v>
                </c:pt>
                <c:pt idx="467">
                  <c:v>-0.35749999999999998</c:v>
                </c:pt>
                <c:pt idx="468">
                  <c:v>-0.35649999999999998</c:v>
                </c:pt>
                <c:pt idx="469">
                  <c:v>-0.32600000000000001</c:v>
                </c:pt>
                <c:pt idx="470">
                  <c:v>-0.32500000000000001</c:v>
                </c:pt>
                <c:pt idx="471">
                  <c:v>-0.32400000000000001</c:v>
                </c:pt>
                <c:pt idx="472">
                  <c:v>-0.29349999999999998</c:v>
                </c:pt>
                <c:pt idx="473">
                  <c:v>-0.29249999999999998</c:v>
                </c:pt>
                <c:pt idx="474">
                  <c:v>-0.29149999999999998</c:v>
                </c:pt>
                <c:pt idx="475">
                  <c:v>-0.26100000000000001</c:v>
                </c:pt>
                <c:pt idx="476">
                  <c:v>-0.26</c:v>
                </c:pt>
                <c:pt idx="477">
                  <c:v>-0.25900000000000001</c:v>
                </c:pt>
                <c:pt idx="478">
                  <c:v>-0.22850000000000001</c:v>
                </c:pt>
                <c:pt idx="479">
                  <c:v>-0.22750000000000001</c:v>
                </c:pt>
                <c:pt idx="480">
                  <c:v>-0.22650000000000001</c:v>
                </c:pt>
                <c:pt idx="481">
                  <c:v>-0.19600000000000001</c:v>
                </c:pt>
                <c:pt idx="482">
                  <c:v>-0.19500000000000001</c:v>
                </c:pt>
                <c:pt idx="483">
                  <c:v>-0.19400000000000001</c:v>
                </c:pt>
                <c:pt idx="484">
                  <c:v>-0.16350000000000001</c:v>
                </c:pt>
                <c:pt idx="485">
                  <c:v>-0.16250000000000001</c:v>
                </c:pt>
                <c:pt idx="486">
                  <c:v>-0.1615</c:v>
                </c:pt>
                <c:pt idx="487">
                  <c:v>-0.13100000000000001</c:v>
                </c:pt>
                <c:pt idx="488">
                  <c:v>-0.13</c:v>
                </c:pt>
                <c:pt idx="489">
                  <c:v>-0.129</c:v>
                </c:pt>
                <c:pt idx="490">
                  <c:v>-9.8500000000000004E-2</c:v>
                </c:pt>
                <c:pt idx="491">
                  <c:v>-9.7500000000000003E-2</c:v>
                </c:pt>
                <c:pt idx="492">
                  <c:v>-9.6500000000000002E-2</c:v>
                </c:pt>
                <c:pt idx="493">
                  <c:v>-6.6000000000000003E-2</c:v>
                </c:pt>
                <c:pt idx="494">
                  <c:v>-6.5000000000000002E-2</c:v>
                </c:pt>
                <c:pt idx="495">
                  <c:v>-6.4000000000000001E-2</c:v>
                </c:pt>
                <c:pt idx="496">
                  <c:v>-3.3500000000000002E-2</c:v>
                </c:pt>
                <c:pt idx="497">
                  <c:v>-3.2500000000000001E-2</c:v>
                </c:pt>
                <c:pt idx="498">
                  <c:v>-3.15E-2</c:v>
                </c:pt>
                <c:pt idx="499">
                  <c:v>-3.1E-2</c:v>
                </c:pt>
                <c:pt idx="500">
                  <c:v>-2.6641000000000001E-2</c:v>
                </c:pt>
                <c:pt idx="501">
                  <c:v>-2.6172000000000001E-2</c:v>
                </c:pt>
                <c:pt idx="502">
                  <c:v>-2.2093999999999999E-2</c:v>
                </c:pt>
                <c:pt idx="503">
                  <c:v>-2.1656000000000002E-2</c:v>
                </c:pt>
                <c:pt idx="504">
                  <c:v>-1.7859E-2</c:v>
                </c:pt>
                <c:pt idx="505">
                  <c:v>-1.7453E-2</c:v>
                </c:pt>
                <c:pt idx="506">
                  <c:v>-1.3937E-2</c:v>
                </c:pt>
                <c:pt idx="507">
                  <c:v>-1.3561999999999999E-2</c:v>
                </c:pt>
                <c:pt idx="508">
                  <c:v>-1.0328E-2</c:v>
                </c:pt>
                <c:pt idx="509">
                  <c:v>-9.9839999999999998E-3</c:v>
                </c:pt>
                <c:pt idx="510">
                  <c:v>-7.0309999999999999E-3</c:v>
                </c:pt>
                <c:pt idx="511">
                  <c:v>-6.7190000000000001E-3</c:v>
                </c:pt>
                <c:pt idx="512">
                  <c:v>-6.4060000000000002E-3</c:v>
                </c:pt>
                <c:pt idx="513">
                  <c:v>-5.9059999999999998E-3</c:v>
                </c:pt>
                <c:pt idx="514">
                  <c:v>-5.7190000000000001E-3</c:v>
                </c:pt>
                <c:pt idx="515">
                  <c:v>-5.5310000000000003E-3</c:v>
                </c:pt>
                <c:pt idx="516">
                  <c:v>-3.9839999999999997E-3</c:v>
                </c:pt>
                <c:pt idx="517">
                  <c:v>-3.8279999999999998E-3</c:v>
                </c:pt>
                <c:pt idx="518">
                  <c:v>-2.562E-3</c:v>
                </c:pt>
                <c:pt idx="519">
                  <c:v>-2.4369999999999999E-3</c:v>
                </c:pt>
                <c:pt idx="520">
                  <c:v>-1.4530000000000001E-3</c:v>
                </c:pt>
                <c:pt idx="521">
                  <c:v>-1.359E-3</c:v>
                </c:pt>
                <c:pt idx="522">
                  <c:v>-6.5600000000000001E-4</c:v>
                </c:pt>
                <c:pt idx="523">
                  <c:v>-5.9400000000000002E-4</c:v>
                </c:pt>
                <c:pt idx="524">
                  <c:v>-1.7200000000000001E-4</c:v>
                </c:pt>
                <c:pt idx="525">
                  <c:v>-1.4100000000000001E-4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7666184"/>
        <c:axId val="307659912"/>
      </c:scatterChart>
      <c:valAx>
        <c:axId val="307666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07659912"/>
        <c:crosses val="autoZero"/>
        <c:crossBetween val="midCat"/>
      </c:valAx>
      <c:valAx>
        <c:axId val="3076599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07666184"/>
        <c:crosses val="autoZero"/>
        <c:crossBetween val="midCat"/>
      </c:valAx>
    </c:plotArea>
    <c:plotVisOnly val="1"/>
    <c:dispBlanksAs val="gap"/>
    <c:showDLblsOverMax val="0"/>
  </c:chart>
  <c:spPr>
    <a:solidFill>
      <a:schemeClr val="accent5">
        <a:lumMod val="40000"/>
        <a:lumOff val="60000"/>
      </a:schemeClr>
    </a:solidFill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Sheet1!$P$1</c:f>
              <c:strCache>
                <c:ptCount val="1"/>
                <c:pt idx="0">
                  <c:v>x</c:v>
                </c:pt>
              </c:strCache>
            </c:strRef>
          </c:tx>
          <c:spPr>
            <a:ln w="9525"/>
          </c:spPr>
          <c:marker>
            <c:spPr>
              <a:ln w="9525"/>
            </c:spPr>
          </c:marker>
          <c:xVal>
            <c:numRef>
              <c:f>Sheet1!$O$2:$O$699</c:f>
              <c:numCache>
                <c:formatCode>General</c:formatCode>
                <c:ptCount val="698"/>
                <c:pt idx="0">
                  <c:v>0</c:v>
                </c:pt>
                <c:pt idx="1">
                  <c:v>1</c:v>
                </c:pt>
                <c:pt idx="2">
                  <c:v>1.5</c:v>
                </c:pt>
                <c:pt idx="3">
                  <c:v>6</c:v>
                </c:pt>
                <c:pt idx="4">
                  <c:v>6.5</c:v>
                </c:pt>
                <c:pt idx="5">
                  <c:v>11</c:v>
                </c:pt>
                <c:pt idx="6">
                  <c:v>11.5</c:v>
                </c:pt>
                <c:pt idx="7">
                  <c:v>16</c:v>
                </c:pt>
                <c:pt idx="8">
                  <c:v>16.5</c:v>
                </c:pt>
                <c:pt idx="9">
                  <c:v>21</c:v>
                </c:pt>
                <c:pt idx="10">
                  <c:v>21.5</c:v>
                </c:pt>
                <c:pt idx="11">
                  <c:v>26</c:v>
                </c:pt>
                <c:pt idx="12">
                  <c:v>26.5</c:v>
                </c:pt>
                <c:pt idx="13">
                  <c:v>30.999998999999999</c:v>
                </c:pt>
                <c:pt idx="14">
                  <c:v>31.499998999999999</c:v>
                </c:pt>
                <c:pt idx="15">
                  <c:v>31.999998999999999</c:v>
                </c:pt>
                <c:pt idx="16">
                  <c:v>32.999999000000003</c:v>
                </c:pt>
                <c:pt idx="17">
                  <c:v>33.499999000000003</c:v>
                </c:pt>
                <c:pt idx="18">
                  <c:v>33.999999000000003</c:v>
                </c:pt>
                <c:pt idx="19">
                  <c:v>38.499997999999998</c:v>
                </c:pt>
                <c:pt idx="20">
                  <c:v>38.999997999999998</c:v>
                </c:pt>
                <c:pt idx="21">
                  <c:v>43.499997</c:v>
                </c:pt>
                <c:pt idx="22">
                  <c:v>43.999997</c:v>
                </c:pt>
                <c:pt idx="23">
                  <c:v>48.499994999999998</c:v>
                </c:pt>
                <c:pt idx="24">
                  <c:v>48.999994999999998</c:v>
                </c:pt>
                <c:pt idx="25">
                  <c:v>53.499993000000003</c:v>
                </c:pt>
                <c:pt idx="26">
                  <c:v>53.999993000000003</c:v>
                </c:pt>
                <c:pt idx="27">
                  <c:v>58.499991000000001</c:v>
                </c:pt>
                <c:pt idx="28">
                  <c:v>58.999991000000001</c:v>
                </c:pt>
                <c:pt idx="29">
                  <c:v>63.499988999999999</c:v>
                </c:pt>
                <c:pt idx="30">
                  <c:v>63.999988999999999</c:v>
                </c:pt>
                <c:pt idx="31">
                  <c:v>64.999988000000002</c:v>
                </c:pt>
                <c:pt idx="32">
                  <c:v>65.999988000000002</c:v>
                </c:pt>
                <c:pt idx="33">
                  <c:v>96.499972999999997</c:v>
                </c:pt>
                <c:pt idx="34">
                  <c:v>97.499972</c:v>
                </c:pt>
                <c:pt idx="35">
                  <c:v>98.499972</c:v>
                </c:pt>
                <c:pt idx="36">
                  <c:v>128.999956</c:v>
                </c:pt>
                <c:pt idx="37">
                  <c:v>129.999956</c:v>
                </c:pt>
                <c:pt idx="38">
                  <c:v>130.999955</c:v>
                </c:pt>
                <c:pt idx="39">
                  <c:v>161.49994000000001</c:v>
                </c:pt>
                <c:pt idx="40">
                  <c:v>162.49994000000001</c:v>
                </c:pt>
                <c:pt idx="41">
                  <c:v>163.49993900000001</c:v>
                </c:pt>
                <c:pt idx="42">
                  <c:v>193.99992399999999</c:v>
                </c:pt>
                <c:pt idx="43">
                  <c:v>194.999923</c:v>
                </c:pt>
                <c:pt idx="44">
                  <c:v>195.999923</c:v>
                </c:pt>
                <c:pt idx="45">
                  <c:v>226.499908</c:v>
                </c:pt>
                <c:pt idx="46">
                  <c:v>227.49990700000001</c:v>
                </c:pt>
                <c:pt idx="47">
                  <c:v>228.49990700000001</c:v>
                </c:pt>
                <c:pt idx="48">
                  <c:v>258.99989099999999</c:v>
                </c:pt>
                <c:pt idx="49">
                  <c:v>259.99989099999999</c:v>
                </c:pt>
                <c:pt idx="50">
                  <c:v>260.99988999999999</c:v>
                </c:pt>
                <c:pt idx="51">
                  <c:v>291.49987499999997</c:v>
                </c:pt>
                <c:pt idx="52">
                  <c:v>292.49987499999997</c:v>
                </c:pt>
                <c:pt idx="53">
                  <c:v>293.49987399999998</c:v>
                </c:pt>
                <c:pt idx="54">
                  <c:v>323.99985900000001</c:v>
                </c:pt>
                <c:pt idx="55">
                  <c:v>324.99985800000002</c:v>
                </c:pt>
                <c:pt idx="56">
                  <c:v>325.99985800000002</c:v>
                </c:pt>
                <c:pt idx="57">
                  <c:v>356.499843</c:v>
                </c:pt>
                <c:pt idx="58">
                  <c:v>357.499842</c:v>
                </c:pt>
                <c:pt idx="59">
                  <c:v>358.499842</c:v>
                </c:pt>
                <c:pt idx="60">
                  <c:v>388.99982599999998</c:v>
                </c:pt>
                <c:pt idx="61">
                  <c:v>389.99982599999998</c:v>
                </c:pt>
                <c:pt idx="62">
                  <c:v>390.99982499999999</c:v>
                </c:pt>
                <c:pt idx="63">
                  <c:v>421.49981000000002</c:v>
                </c:pt>
                <c:pt idx="64">
                  <c:v>423.49980900000003</c:v>
                </c:pt>
                <c:pt idx="65">
                  <c:v>428.94980600000002</c:v>
                </c:pt>
                <c:pt idx="66">
                  <c:v>448.549487</c:v>
                </c:pt>
                <c:pt idx="67">
                  <c:v>453.99924900000002</c:v>
                </c:pt>
                <c:pt idx="68">
                  <c:v>455.99916200000001</c:v>
                </c:pt>
                <c:pt idx="69">
                  <c:v>486.49783000000002</c:v>
                </c:pt>
                <c:pt idx="70">
                  <c:v>488.49774300000001</c:v>
                </c:pt>
                <c:pt idx="71">
                  <c:v>493.94750499999998</c:v>
                </c:pt>
                <c:pt idx="72">
                  <c:v>513.54681900000003</c:v>
                </c:pt>
                <c:pt idx="73">
                  <c:v>518.99667199999999</c:v>
                </c:pt>
                <c:pt idx="74">
                  <c:v>520.99661800000001</c:v>
                </c:pt>
                <c:pt idx="75">
                  <c:v>551.49579500000004</c:v>
                </c:pt>
                <c:pt idx="76">
                  <c:v>552.495768</c:v>
                </c:pt>
                <c:pt idx="77">
                  <c:v>553.49574099999995</c:v>
                </c:pt>
                <c:pt idx="78">
                  <c:v>558.94559400000003</c:v>
                </c:pt>
                <c:pt idx="79">
                  <c:v>578.54432199999997</c:v>
                </c:pt>
                <c:pt idx="80">
                  <c:v>583.99370899999997</c:v>
                </c:pt>
                <c:pt idx="81">
                  <c:v>584.99359700000002</c:v>
                </c:pt>
                <c:pt idx="82">
                  <c:v>585.99348399999997</c:v>
                </c:pt>
                <c:pt idx="83">
                  <c:v>603.480187</c:v>
                </c:pt>
                <c:pt idx="84">
                  <c:v>605.479962</c:v>
                </c:pt>
                <c:pt idx="85">
                  <c:v>622.96666500000003</c:v>
                </c:pt>
                <c:pt idx="86">
                  <c:v>624.96644000000003</c:v>
                </c:pt>
                <c:pt idx="87">
                  <c:v>642.45314299999995</c:v>
                </c:pt>
                <c:pt idx="88">
                  <c:v>644.45291799999995</c:v>
                </c:pt>
                <c:pt idx="89">
                  <c:v>661.93962099999999</c:v>
                </c:pt>
                <c:pt idx="90">
                  <c:v>663.93939599999999</c:v>
                </c:pt>
                <c:pt idx="91">
                  <c:v>681.42609900000002</c:v>
                </c:pt>
                <c:pt idx="92">
                  <c:v>683.42587400000002</c:v>
                </c:pt>
                <c:pt idx="93">
                  <c:v>700.91257700000006</c:v>
                </c:pt>
                <c:pt idx="94">
                  <c:v>702.91235200000006</c:v>
                </c:pt>
                <c:pt idx="95">
                  <c:v>720.39905499999998</c:v>
                </c:pt>
                <c:pt idx="96">
                  <c:v>722.39882999999998</c:v>
                </c:pt>
                <c:pt idx="97">
                  <c:v>739.88553300000001</c:v>
                </c:pt>
                <c:pt idx="98">
                  <c:v>741.88530800000001</c:v>
                </c:pt>
                <c:pt idx="99">
                  <c:v>759.37201100000004</c:v>
                </c:pt>
                <c:pt idx="100">
                  <c:v>761.37178600000004</c:v>
                </c:pt>
                <c:pt idx="101">
                  <c:v>778.85848899999996</c:v>
                </c:pt>
                <c:pt idx="102">
                  <c:v>780.85826399999996</c:v>
                </c:pt>
                <c:pt idx="103">
                  <c:v>798.344967</c:v>
                </c:pt>
                <c:pt idx="104">
                  <c:v>800.344742</c:v>
                </c:pt>
                <c:pt idx="105">
                  <c:v>817.83144500000003</c:v>
                </c:pt>
                <c:pt idx="106">
                  <c:v>818.83133299999997</c:v>
                </c:pt>
                <c:pt idx="107">
                  <c:v>819.83122000000003</c:v>
                </c:pt>
                <c:pt idx="108">
                  <c:v>821.83099500000003</c:v>
                </c:pt>
                <c:pt idx="109">
                  <c:v>841.428944</c:v>
                </c:pt>
                <c:pt idx="110">
                  <c:v>843.42875000000004</c:v>
                </c:pt>
                <c:pt idx="111">
                  <c:v>844.42865300000005</c:v>
                </c:pt>
                <c:pt idx="112">
                  <c:v>845.42855599999996</c:v>
                </c:pt>
                <c:pt idx="113">
                  <c:v>847.42836199999999</c:v>
                </c:pt>
                <c:pt idx="114">
                  <c:v>867.02660300000002</c:v>
                </c:pt>
                <c:pt idx="115">
                  <c:v>869.02643799999998</c:v>
                </c:pt>
                <c:pt idx="116">
                  <c:v>870.02635499999997</c:v>
                </c:pt>
                <c:pt idx="117">
                  <c:v>871.02627299999995</c:v>
                </c:pt>
                <c:pt idx="118">
                  <c:v>873.02610700000002</c:v>
                </c:pt>
                <c:pt idx="119">
                  <c:v>892.62461900000005</c:v>
                </c:pt>
                <c:pt idx="120">
                  <c:v>894.62447999999995</c:v>
                </c:pt>
                <c:pt idx="121">
                  <c:v>895.62441000000001</c:v>
                </c:pt>
                <c:pt idx="122">
                  <c:v>896.62434099999996</c:v>
                </c:pt>
                <c:pt idx="123">
                  <c:v>898.62420199999997</c:v>
                </c:pt>
                <c:pt idx="124">
                  <c:v>918.22296100000005</c:v>
                </c:pt>
                <c:pt idx="125">
                  <c:v>920.222846</c:v>
                </c:pt>
                <c:pt idx="126">
                  <c:v>921.22278800000004</c:v>
                </c:pt>
                <c:pt idx="127">
                  <c:v>922.22273099999995</c:v>
                </c:pt>
                <c:pt idx="128">
                  <c:v>923.02268500000002</c:v>
                </c:pt>
                <c:pt idx="129">
                  <c:v>923.42266199999995</c:v>
                </c:pt>
                <c:pt idx="130">
                  <c:v>924.22261600000002</c:v>
                </c:pt>
                <c:pt idx="131">
                  <c:v>943.82170099999996</c:v>
                </c:pt>
                <c:pt idx="132">
                  <c:v>945.82162800000003</c:v>
                </c:pt>
                <c:pt idx="133">
                  <c:v>946.82159100000001</c:v>
                </c:pt>
                <c:pt idx="134">
                  <c:v>947.82155399999999</c:v>
                </c:pt>
                <c:pt idx="135">
                  <c:v>949.82148099999995</c:v>
                </c:pt>
                <c:pt idx="136">
                  <c:v>969.42092600000001</c:v>
                </c:pt>
                <c:pt idx="137">
                  <c:v>971.420885</c:v>
                </c:pt>
                <c:pt idx="138">
                  <c:v>972.42086400000005</c:v>
                </c:pt>
                <c:pt idx="139">
                  <c:v>973.42084299999999</c:v>
                </c:pt>
                <c:pt idx="140">
                  <c:v>975.42080199999998</c:v>
                </c:pt>
                <c:pt idx="141">
                  <c:v>995.02051700000004</c:v>
                </c:pt>
                <c:pt idx="142">
                  <c:v>997.02049899999997</c:v>
                </c:pt>
                <c:pt idx="143">
                  <c:v>998.020489</c:v>
                </c:pt>
                <c:pt idx="144">
                  <c:v>999.02048000000002</c:v>
                </c:pt>
                <c:pt idx="145">
                  <c:v>1001.020462</c:v>
                </c:pt>
                <c:pt idx="146">
                  <c:v>1020.620357</c:v>
                </c:pt>
                <c:pt idx="147">
                  <c:v>1022.620352</c:v>
                </c:pt>
                <c:pt idx="148">
                  <c:v>1023.62035</c:v>
                </c:pt>
                <c:pt idx="149">
                  <c:v>1024.6203479999999</c:v>
                </c:pt>
                <c:pt idx="150">
                  <c:v>1025.4203460000001</c:v>
                </c:pt>
                <c:pt idx="151">
                  <c:v>1025.8203450000001</c:v>
                </c:pt>
                <c:pt idx="152">
                  <c:v>1026.620343</c:v>
                </c:pt>
                <c:pt idx="153">
                  <c:v>1046.2203280000001</c:v>
                </c:pt>
                <c:pt idx="154">
                  <c:v>1048.2203280000001</c:v>
                </c:pt>
                <c:pt idx="155">
                  <c:v>1049.2203280000001</c:v>
                </c:pt>
                <c:pt idx="156">
                  <c:v>1050.2203280000001</c:v>
                </c:pt>
                <c:pt idx="157">
                  <c:v>1051.0203280000001</c:v>
                </c:pt>
                <c:pt idx="158">
                  <c:v>1051.4203279999999</c:v>
                </c:pt>
                <c:pt idx="159">
                  <c:v>1052.2203280000001</c:v>
                </c:pt>
                <c:pt idx="160">
                  <c:v>1071.8203129999999</c:v>
                </c:pt>
                <c:pt idx="161">
                  <c:v>1073.8203080000001</c:v>
                </c:pt>
                <c:pt idx="162">
                  <c:v>1074.8203060000001</c:v>
                </c:pt>
                <c:pt idx="163">
                  <c:v>1075.8203040000001</c:v>
                </c:pt>
                <c:pt idx="164">
                  <c:v>1077.820299</c:v>
                </c:pt>
                <c:pt idx="165">
                  <c:v>1097.420194</c:v>
                </c:pt>
                <c:pt idx="166">
                  <c:v>1099.4201760000001</c:v>
                </c:pt>
                <c:pt idx="167">
                  <c:v>1100.420167</c:v>
                </c:pt>
                <c:pt idx="168">
                  <c:v>1101.4201579999999</c:v>
                </c:pt>
                <c:pt idx="169">
                  <c:v>1103.4201390000001</c:v>
                </c:pt>
                <c:pt idx="170">
                  <c:v>1123.0198539999999</c:v>
                </c:pt>
                <c:pt idx="171">
                  <c:v>1125.0198130000001</c:v>
                </c:pt>
                <c:pt idx="172">
                  <c:v>1126.0197920000001</c:v>
                </c:pt>
                <c:pt idx="173">
                  <c:v>1127.0197720000001</c:v>
                </c:pt>
                <c:pt idx="174">
                  <c:v>1129.01973</c:v>
                </c:pt>
                <c:pt idx="175">
                  <c:v>1148.619175</c:v>
                </c:pt>
                <c:pt idx="176">
                  <c:v>1150.6191020000001</c:v>
                </c:pt>
                <c:pt idx="177">
                  <c:v>1151.6190650000001</c:v>
                </c:pt>
                <c:pt idx="178">
                  <c:v>1152.6190280000001</c:v>
                </c:pt>
                <c:pt idx="179">
                  <c:v>1153.418999</c:v>
                </c:pt>
                <c:pt idx="180">
                  <c:v>1153.818984</c:v>
                </c:pt>
                <c:pt idx="181">
                  <c:v>1154.6189549999999</c:v>
                </c:pt>
                <c:pt idx="182">
                  <c:v>1174.21804</c:v>
                </c:pt>
                <c:pt idx="183">
                  <c:v>1176.2179249999999</c:v>
                </c:pt>
                <c:pt idx="184">
                  <c:v>1177.217868</c:v>
                </c:pt>
                <c:pt idx="185">
                  <c:v>1178.2178100000001</c:v>
                </c:pt>
                <c:pt idx="186">
                  <c:v>1180.217695</c:v>
                </c:pt>
                <c:pt idx="187">
                  <c:v>1199.816454</c:v>
                </c:pt>
                <c:pt idx="188">
                  <c:v>1201.816315</c:v>
                </c:pt>
                <c:pt idx="189">
                  <c:v>1202.8162460000001</c:v>
                </c:pt>
                <c:pt idx="190">
                  <c:v>1203.816176</c:v>
                </c:pt>
                <c:pt idx="191">
                  <c:v>1205.8160370000001</c:v>
                </c:pt>
                <c:pt idx="192">
                  <c:v>1225.4145490000001</c:v>
                </c:pt>
                <c:pt idx="193">
                  <c:v>1227.414383</c:v>
                </c:pt>
                <c:pt idx="194">
                  <c:v>1228.414301</c:v>
                </c:pt>
                <c:pt idx="195">
                  <c:v>1229.4142179999999</c:v>
                </c:pt>
                <c:pt idx="196">
                  <c:v>1231.414053</c:v>
                </c:pt>
                <c:pt idx="197">
                  <c:v>1251.0122940000001</c:v>
                </c:pt>
                <c:pt idx="198">
                  <c:v>1253.0120999999999</c:v>
                </c:pt>
                <c:pt idx="199">
                  <c:v>1254.012003</c:v>
                </c:pt>
                <c:pt idx="200">
                  <c:v>1255.011906</c:v>
                </c:pt>
                <c:pt idx="201">
                  <c:v>1257.011712</c:v>
                </c:pt>
                <c:pt idx="202">
                  <c:v>1276.609661</c:v>
                </c:pt>
                <c:pt idx="203">
                  <c:v>1278.609436</c:v>
                </c:pt>
                <c:pt idx="204">
                  <c:v>1279.6093229999999</c:v>
                </c:pt>
                <c:pt idx="205">
                  <c:v>1279.6093229999999</c:v>
                </c:pt>
                <c:pt idx="206">
                  <c:v>1279.6093229999999</c:v>
                </c:pt>
                <c:pt idx="207">
                  <c:v>1279.6093229999999</c:v>
                </c:pt>
                <c:pt idx="208">
                  <c:v>1279.6093229999999</c:v>
                </c:pt>
                <c:pt idx="209">
                  <c:v>1279.6093229999999</c:v>
                </c:pt>
                <c:pt idx="210">
                  <c:v>1279.6093229999999</c:v>
                </c:pt>
                <c:pt idx="211">
                  <c:v>1280.609211</c:v>
                </c:pt>
                <c:pt idx="212">
                  <c:v>1282.566603</c:v>
                </c:pt>
                <c:pt idx="213">
                  <c:v>1283.5664899999999</c:v>
                </c:pt>
                <c:pt idx="214">
                  <c:v>1290.5051619999999</c:v>
                </c:pt>
                <c:pt idx="215">
                  <c:v>1291.0276449999999</c:v>
                </c:pt>
                <c:pt idx="216">
                  <c:v>1315.025443</c:v>
                </c:pt>
                <c:pt idx="217">
                  <c:v>1316.025371</c:v>
                </c:pt>
                <c:pt idx="218">
                  <c:v>1340.023631</c:v>
                </c:pt>
                <c:pt idx="219">
                  <c:v>1340.5235949999999</c:v>
                </c:pt>
                <c:pt idx="220">
                  <c:v>1340.5235949999999</c:v>
                </c:pt>
                <c:pt idx="221">
                  <c:v>1341.023559</c:v>
                </c:pt>
                <c:pt idx="222">
                  <c:v>1341.323537</c:v>
                </c:pt>
                <c:pt idx="223">
                  <c:v>1341.623515</c:v>
                </c:pt>
                <c:pt idx="224">
                  <c:v>1341.923493</c:v>
                </c:pt>
                <c:pt idx="225">
                  <c:v>1365.0218190000001</c:v>
                </c:pt>
                <c:pt idx="226">
                  <c:v>1366.021747</c:v>
                </c:pt>
                <c:pt idx="227">
                  <c:v>1390.0204000000001</c:v>
                </c:pt>
                <c:pt idx="228">
                  <c:v>1391.020358</c:v>
                </c:pt>
                <c:pt idx="229">
                  <c:v>1415.0196559999999</c:v>
                </c:pt>
                <c:pt idx="230">
                  <c:v>1416.019638</c:v>
                </c:pt>
                <c:pt idx="231">
                  <c:v>1440.019188</c:v>
                </c:pt>
                <c:pt idx="232">
                  <c:v>1440.5191789999999</c:v>
                </c:pt>
                <c:pt idx="233">
                  <c:v>1440.5191789999999</c:v>
                </c:pt>
                <c:pt idx="234">
                  <c:v>1441.01917</c:v>
                </c:pt>
                <c:pt idx="235">
                  <c:v>1441.319164</c:v>
                </c:pt>
                <c:pt idx="236">
                  <c:v>1441.619158</c:v>
                </c:pt>
                <c:pt idx="237">
                  <c:v>1441.9191530000001</c:v>
                </c:pt>
                <c:pt idx="238">
                  <c:v>1453.4689739999999</c:v>
                </c:pt>
                <c:pt idx="239">
                  <c:v>1465.01883</c:v>
                </c:pt>
                <c:pt idx="240">
                  <c:v>1466.0188169999999</c:v>
                </c:pt>
                <c:pt idx="241">
                  <c:v>1490.018435</c:v>
                </c:pt>
                <c:pt idx="242">
                  <c:v>1490.2571600000001</c:v>
                </c:pt>
                <c:pt idx="243">
                  <c:v>1490.2571600000001</c:v>
                </c:pt>
                <c:pt idx="244">
                  <c:v>1490.4958839999999</c:v>
                </c:pt>
                <c:pt idx="245">
                  <c:v>1491.0064139999999</c:v>
                </c:pt>
                <c:pt idx="246">
                  <c:v>1515.005881</c:v>
                </c:pt>
                <c:pt idx="247">
                  <c:v>1516.005856</c:v>
                </c:pt>
                <c:pt idx="248">
                  <c:v>1540.005259</c:v>
                </c:pt>
                <c:pt idx="249">
                  <c:v>1540.5052470000001</c:v>
                </c:pt>
                <c:pt idx="250">
                  <c:v>1540.5052470000001</c:v>
                </c:pt>
                <c:pt idx="251">
                  <c:v>1541.005234</c:v>
                </c:pt>
                <c:pt idx="252">
                  <c:v>1541.3052270000001</c:v>
                </c:pt>
                <c:pt idx="253">
                  <c:v>1541.605219</c:v>
                </c:pt>
                <c:pt idx="254">
                  <c:v>1541.9052119999999</c:v>
                </c:pt>
                <c:pt idx="255">
                  <c:v>1565.004637</c:v>
                </c:pt>
                <c:pt idx="256">
                  <c:v>1566.004612</c:v>
                </c:pt>
                <c:pt idx="257">
                  <c:v>1590.003755</c:v>
                </c:pt>
                <c:pt idx="258">
                  <c:v>1591.003708</c:v>
                </c:pt>
                <c:pt idx="259">
                  <c:v>1615.002213</c:v>
                </c:pt>
                <c:pt idx="260">
                  <c:v>1616.002135</c:v>
                </c:pt>
                <c:pt idx="261">
                  <c:v>1640.0002629999999</c:v>
                </c:pt>
                <c:pt idx="262">
                  <c:v>1640.5002239999999</c:v>
                </c:pt>
                <c:pt idx="263">
                  <c:v>1640.5002239999999</c:v>
                </c:pt>
                <c:pt idx="264">
                  <c:v>1641.0001850000001</c:v>
                </c:pt>
                <c:pt idx="265">
                  <c:v>1641.300162</c:v>
                </c:pt>
                <c:pt idx="266">
                  <c:v>1641.600138</c:v>
                </c:pt>
                <c:pt idx="267">
                  <c:v>1641.9001149999999</c:v>
                </c:pt>
                <c:pt idx="268">
                  <c:v>1664.9983130000001</c:v>
                </c:pt>
                <c:pt idx="269">
                  <c:v>1665.998235</c:v>
                </c:pt>
                <c:pt idx="270">
                  <c:v>1689.9962419999999</c:v>
                </c:pt>
                <c:pt idx="271">
                  <c:v>1690.240951</c:v>
                </c:pt>
                <c:pt idx="272">
                  <c:v>1690.240951</c:v>
                </c:pt>
                <c:pt idx="273">
                  <c:v>1690.4856589999999</c:v>
                </c:pt>
                <c:pt idx="274">
                  <c:v>1693.2208009999999</c:v>
                </c:pt>
                <c:pt idx="275">
                  <c:v>1693.720757</c:v>
                </c:pt>
                <c:pt idx="276">
                  <c:v>1694.2207129999999</c:v>
                </c:pt>
                <c:pt idx="277">
                  <c:v>1697.0339899999999</c:v>
                </c:pt>
                <c:pt idx="278">
                  <c:v>1697.533946</c:v>
                </c:pt>
                <c:pt idx="279">
                  <c:v>1698.033901</c:v>
                </c:pt>
                <c:pt idx="280">
                  <c:v>1706.0329569999999</c:v>
                </c:pt>
                <c:pt idx="281">
                  <c:v>1706.0329569999999</c:v>
                </c:pt>
                <c:pt idx="282">
                  <c:v>1714.0317520000001</c:v>
                </c:pt>
                <c:pt idx="283">
                  <c:v>1738.356074</c:v>
                </c:pt>
                <c:pt idx="284">
                  <c:v>1746.354949</c:v>
                </c:pt>
                <c:pt idx="285">
                  <c:v>1761.948388</c:v>
                </c:pt>
                <c:pt idx="286">
                  <c:v>1762.397099</c:v>
                </c:pt>
                <c:pt idx="287">
                  <c:v>1762.8458109999999</c:v>
                </c:pt>
                <c:pt idx="288">
                  <c:v>1763.3457450000001</c:v>
                </c:pt>
                <c:pt idx="289">
                  <c:v>1764.190257</c:v>
                </c:pt>
                <c:pt idx="290">
                  <c:v>1765.034768</c:v>
                </c:pt>
                <c:pt idx="291">
                  <c:v>1766.534572</c:v>
                </c:pt>
                <c:pt idx="292">
                  <c:v>1766.534572</c:v>
                </c:pt>
                <c:pt idx="293">
                  <c:v>1766.534572</c:v>
                </c:pt>
                <c:pt idx="294">
                  <c:v>1766.534572</c:v>
                </c:pt>
                <c:pt idx="295">
                  <c:v>1768.0343760000001</c:v>
                </c:pt>
                <c:pt idx="296">
                  <c:v>1768.8788870000001</c:v>
                </c:pt>
                <c:pt idx="297">
                  <c:v>1769.723399</c:v>
                </c:pt>
                <c:pt idx="298">
                  <c:v>1770.2233329999999</c:v>
                </c:pt>
                <c:pt idx="299">
                  <c:v>1770.672045</c:v>
                </c:pt>
                <c:pt idx="300">
                  <c:v>1771.120756</c:v>
                </c:pt>
                <c:pt idx="301">
                  <c:v>1786.714195</c:v>
                </c:pt>
                <c:pt idx="302">
                  <c:v>1794.71307</c:v>
                </c:pt>
                <c:pt idx="303">
                  <c:v>1819.037392</c:v>
                </c:pt>
                <c:pt idx="304">
                  <c:v>1827.0361869999999</c:v>
                </c:pt>
                <c:pt idx="305">
                  <c:v>1827.0361869999999</c:v>
                </c:pt>
                <c:pt idx="306">
                  <c:v>1835.035243</c:v>
                </c:pt>
                <c:pt idx="307">
                  <c:v>1835.5351989999999</c:v>
                </c:pt>
                <c:pt idx="308">
                  <c:v>1836.035155</c:v>
                </c:pt>
                <c:pt idx="309">
                  <c:v>1838.848432</c:v>
                </c:pt>
                <c:pt idx="310">
                  <c:v>1839.3483880000001</c:v>
                </c:pt>
                <c:pt idx="311">
                  <c:v>1839.8483430000001</c:v>
                </c:pt>
                <c:pt idx="312">
                  <c:v>1842.5834850000001</c:v>
                </c:pt>
                <c:pt idx="313">
                  <c:v>1842.8281939999999</c:v>
                </c:pt>
                <c:pt idx="314">
                  <c:v>1842.8281939999999</c:v>
                </c:pt>
                <c:pt idx="315">
                  <c:v>1843.0729020000001</c:v>
                </c:pt>
                <c:pt idx="316">
                  <c:v>1867.070909</c:v>
                </c:pt>
                <c:pt idx="317">
                  <c:v>1868.070831</c:v>
                </c:pt>
                <c:pt idx="318">
                  <c:v>1891.1690289999999</c:v>
                </c:pt>
                <c:pt idx="319">
                  <c:v>1891.469006</c:v>
                </c:pt>
                <c:pt idx="320">
                  <c:v>1891.7689829999999</c:v>
                </c:pt>
                <c:pt idx="321">
                  <c:v>1892.0689589999999</c:v>
                </c:pt>
                <c:pt idx="322">
                  <c:v>1892.5689199999999</c:v>
                </c:pt>
                <c:pt idx="323">
                  <c:v>1892.5689199999999</c:v>
                </c:pt>
                <c:pt idx="324">
                  <c:v>1893.0688809999999</c:v>
                </c:pt>
                <c:pt idx="325">
                  <c:v>1917.0670090000001</c:v>
                </c:pt>
                <c:pt idx="326">
                  <c:v>1918.0669310000001</c:v>
                </c:pt>
                <c:pt idx="327">
                  <c:v>1942.065437</c:v>
                </c:pt>
                <c:pt idx="328">
                  <c:v>1943.0653890000001</c:v>
                </c:pt>
                <c:pt idx="329">
                  <c:v>1967.0645320000001</c:v>
                </c:pt>
                <c:pt idx="330">
                  <c:v>1968.064507</c:v>
                </c:pt>
                <c:pt idx="331">
                  <c:v>1991.1639319999999</c:v>
                </c:pt>
                <c:pt idx="332">
                  <c:v>1991.463925</c:v>
                </c:pt>
                <c:pt idx="333">
                  <c:v>1991.7639180000001</c:v>
                </c:pt>
                <c:pt idx="334">
                  <c:v>1992.0639100000001</c:v>
                </c:pt>
                <c:pt idx="335">
                  <c:v>1992.5638980000001</c:v>
                </c:pt>
                <c:pt idx="336">
                  <c:v>1992.5638980000001</c:v>
                </c:pt>
                <c:pt idx="337">
                  <c:v>1993.063885</c:v>
                </c:pt>
                <c:pt idx="338">
                  <c:v>2017.0632880000001</c:v>
                </c:pt>
                <c:pt idx="339">
                  <c:v>2018.063263</c:v>
                </c:pt>
                <c:pt idx="340">
                  <c:v>2042.0627300000001</c:v>
                </c:pt>
                <c:pt idx="341">
                  <c:v>2042.5732599999999</c:v>
                </c:pt>
                <c:pt idx="342">
                  <c:v>2042.811985</c:v>
                </c:pt>
                <c:pt idx="343">
                  <c:v>2042.811985</c:v>
                </c:pt>
                <c:pt idx="344">
                  <c:v>2043.0507090000001</c:v>
                </c:pt>
                <c:pt idx="345">
                  <c:v>2067.0503269999999</c:v>
                </c:pt>
                <c:pt idx="346">
                  <c:v>2068.0503140000001</c:v>
                </c:pt>
                <c:pt idx="347">
                  <c:v>2079.600171</c:v>
                </c:pt>
                <c:pt idx="348">
                  <c:v>2091.1499920000001</c:v>
                </c:pt>
                <c:pt idx="349">
                  <c:v>2091.4499860000001</c:v>
                </c:pt>
                <c:pt idx="350">
                  <c:v>2091.7499800000001</c:v>
                </c:pt>
                <c:pt idx="351">
                  <c:v>2092.0499749999999</c:v>
                </c:pt>
                <c:pt idx="352">
                  <c:v>2092.5499650000002</c:v>
                </c:pt>
                <c:pt idx="353">
                  <c:v>2092.5499650000002</c:v>
                </c:pt>
                <c:pt idx="354">
                  <c:v>2093.0499559999998</c:v>
                </c:pt>
                <c:pt idx="355">
                  <c:v>2117.0495070000002</c:v>
                </c:pt>
                <c:pt idx="356">
                  <c:v>2118.0494880000001</c:v>
                </c:pt>
                <c:pt idx="357">
                  <c:v>2142.0487859999998</c:v>
                </c:pt>
                <c:pt idx="358">
                  <c:v>2143.0487450000001</c:v>
                </c:pt>
                <c:pt idx="359">
                  <c:v>2167.0473980000002</c:v>
                </c:pt>
                <c:pt idx="360">
                  <c:v>2168.047325</c:v>
                </c:pt>
                <c:pt idx="361">
                  <c:v>2191.1456509999998</c:v>
                </c:pt>
                <c:pt idx="362">
                  <c:v>2191.4456289999998</c:v>
                </c:pt>
                <c:pt idx="363">
                  <c:v>2191.7456069999998</c:v>
                </c:pt>
                <c:pt idx="364">
                  <c:v>2192.0455860000002</c:v>
                </c:pt>
                <c:pt idx="365">
                  <c:v>2192.5455489999999</c:v>
                </c:pt>
                <c:pt idx="366">
                  <c:v>2192.5455489999999</c:v>
                </c:pt>
                <c:pt idx="367">
                  <c:v>2193.045513</c:v>
                </c:pt>
                <c:pt idx="368">
                  <c:v>2217.0437740000002</c:v>
                </c:pt>
                <c:pt idx="369">
                  <c:v>2218.0437010000001</c:v>
                </c:pt>
                <c:pt idx="370">
                  <c:v>2242.0414989999999</c:v>
                </c:pt>
                <c:pt idx="371">
                  <c:v>2242.5639820000001</c:v>
                </c:pt>
                <c:pt idx="372">
                  <c:v>2249.5026539999999</c:v>
                </c:pt>
                <c:pt idx="373">
                  <c:v>2250.5025420000002</c:v>
                </c:pt>
                <c:pt idx="374">
                  <c:v>2252.4599330000001</c:v>
                </c:pt>
                <c:pt idx="375">
                  <c:v>2253.4598209999999</c:v>
                </c:pt>
                <c:pt idx="376">
                  <c:v>2253.4598209999999</c:v>
                </c:pt>
                <c:pt idx="377">
                  <c:v>2253.4598209999999</c:v>
                </c:pt>
                <c:pt idx="378">
                  <c:v>2253.4598209999999</c:v>
                </c:pt>
                <c:pt idx="379">
                  <c:v>2253.4598209999999</c:v>
                </c:pt>
                <c:pt idx="380">
                  <c:v>2253.4598209999999</c:v>
                </c:pt>
                <c:pt idx="381">
                  <c:v>2253.4598209999999</c:v>
                </c:pt>
                <c:pt idx="382">
                  <c:v>2254.4597079999999</c:v>
                </c:pt>
                <c:pt idx="383">
                  <c:v>2256.4594830000001</c:v>
                </c:pt>
                <c:pt idx="384">
                  <c:v>2276.0574320000001</c:v>
                </c:pt>
                <c:pt idx="385">
                  <c:v>2278.0572379999999</c:v>
                </c:pt>
                <c:pt idx="386">
                  <c:v>2279.0571409999998</c:v>
                </c:pt>
                <c:pt idx="387">
                  <c:v>2280.0570440000001</c:v>
                </c:pt>
                <c:pt idx="388">
                  <c:v>2282.0568499999999</c:v>
                </c:pt>
                <c:pt idx="389">
                  <c:v>2301.6550910000001</c:v>
                </c:pt>
                <c:pt idx="390">
                  <c:v>2303.6549260000002</c:v>
                </c:pt>
                <c:pt idx="391">
                  <c:v>2304.6548440000001</c:v>
                </c:pt>
                <c:pt idx="392">
                  <c:v>2305.6547609999998</c:v>
                </c:pt>
                <c:pt idx="393">
                  <c:v>2307.6545959999999</c:v>
                </c:pt>
                <c:pt idx="394">
                  <c:v>2327.253107</c:v>
                </c:pt>
                <c:pt idx="395">
                  <c:v>2329.2529679999998</c:v>
                </c:pt>
                <c:pt idx="396">
                  <c:v>2330.2528980000002</c:v>
                </c:pt>
                <c:pt idx="397">
                  <c:v>2331.252829</c:v>
                </c:pt>
                <c:pt idx="398">
                  <c:v>2333.2526899999998</c:v>
                </c:pt>
                <c:pt idx="399">
                  <c:v>2352.8514489999998</c:v>
                </c:pt>
                <c:pt idx="400">
                  <c:v>2354.851334</c:v>
                </c:pt>
                <c:pt idx="401">
                  <c:v>2355.8512770000002</c:v>
                </c:pt>
                <c:pt idx="402">
                  <c:v>2356.8512190000001</c:v>
                </c:pt>
                <c:pt idx="403">
                  <c:v>2357.6511730000002</c:v>
                </c:pt>
                <c:pt idx="404">
                  <c:v>2358.0511499999998</c:v>
                </c:pt>
                <c:pt idx="405">
                  <c:v>2358.8511039999999</c:v>
                </c:pt>
                <c:pt idx="406">
                  <c:v>2378.4501890000001</c:v>
                </c:pt>
                <c:pt idx="407">
                  <c:v>2380.450116</c:v>
                </c:pt>
                <c:pt idx="408">
                  <c:v>2381.4500790000002</c:v>
                </c:pt>
                <c:pt idx="409">
                  <c:v>2382.4500429999998</c:v>
                </c:pt>
                <c:pt idx="410">
                  <c:v>2384.4499689999998</c:v>
                </c:pt>
                <c:pt idx="411">
                  <c:v>2404.0494140000001</c:v>
                </c:pt>
                <c:pt idx="412">
                  <c:v>2406.0493729999998</c:v>
                </c:pt>
                <c:pt idx="413">
                  <c:v>2407.049352</c:v>
                </c:pt>
                <c:pt idx="414">
                  <c:v>2408.0493310000002</c:v>
                </c:pt>
                <c:pt idx="415">
                  <c:v>2410.0492899999999</c:v>
                </c:pt>
                <c:pt idx="416">
                  <c:v>2429.6490050000002</c:v>
                </c:pt>
                <c:pt idx="417">
                  <c:v>2431.648987</c:v>
                </c:pt>
                <c:pt idx="418">
                  <c:v>2432.6489780000002</c:v>
                </c:pt>
                <c:pt idx="419">
                  <c:v>2433.648968</c:v>
                </c:pt>
                <c:pt idx="420">
                  <c:v>2435.6489499999998</c:v>
                </c:pt>
                <c:pt idx="421">
                  <c:v>2455.2488450000001</c:v>
                </c:pt>
                <c:pt idx="422">
                  <c:v>2457.2488400000002</c:v>
                </c:pt>
                <c:pt idx="423">
                  <c:v>2458.248838</c:v>
                </c:pt>
                <c:pt idx="424">
                  <c:v>2459.2488360000002</c:v>
                </c:pt>
                <c:pt idx="425">
                  <c:v>2460.0488340000002</c:v>
                </c:pt>
                <c:pt idx="426">
                  <c:v>2460.4488329999999</c:v>
                </c:pt>
                <c:pt idx="427">
                  <c:v>2461.2488309999999</c:v>
                </c:pt>
                <c:pt idx="428">
                  <c:v>2480.8488160000002</c:v>
                </c:pt>
                <c:pt idx="429">
                  <c:v>2482.8488160000002</c:v>
                </c:pt>
                <c:pt idx="430">
                  <c:v>2483.8488160000002</c:v>
                </c:pt>
                <c:pt idx="431">
                  <c:v>2484.8488160000002</c:v>
                </c:pt>
                <c:pt idx="432">
                  <c:v>2485.6488159999999</c:v>
                </c:pt>
                <c:pt idx="433">
                  <c:v>2486.048816</c:v>
                </c:pt>
                <c:pt idx="434">
                  <c:v>2486.8488160000002</c:v>
                </c:pt>
                <c:pt idx="435">
                  <c:v>2506.448801</c:v>
                </c:pt>
                <c:pt idx="436">
                  <c:v>2508.448797</c:v>
                </c:pt>
                <c:pt idx="437">
                  <c:v>2509.4487939999999</c:v>
                </c:pt>
                <c:pt idx="438">
                  <c:v>2510.4487920000001</c:v>
                </c:pt>
                <c:pt idx="439">
                  <c:v>2512.4487869999998</c:v>
                </c:pt>
                <c:pt idx="440">
                  <c:v>2532.0486820000001</c:v>
                </c:pt>
                <c:pt idx="441">
                  <c:v>2534.0486639999999</c:v>
                </c:pt>
                <c:pt idx="442">
                  <c:v>2535.0486550000001</c:v>
                </c:pt>
                <c:pt idx="443">
                  <c:v>2536.0486460000002</c:v>
                </c:pt>
                <c:pt idx="444">
                  <c:v>2538.0486270000001</c:v>
                </c:pt>
                <c:pt idx="445">
                  <c:v>2557.648342</c:v>
                </c:pt>
                <c:pt idx="446">
                  <c:v>2559.6483010000002</c:v>
                </c:pt>
                <c:pt idx="447">
                  <c:v>2560.6482799999999</c:v>
                </c:pt>
                <c:pt idx="448">
                  <c:v>2561.6482599999999</c:v>
                </c:pt>
                <c:pt idx="449">
                  <c:v>2563.6482179999998</c:v>
                </c:pt>
                <c:pt idx="450">
                  <c:v>2583.2476630000001</c:v>
                </c:pt>
                <c:pt idx="451">
                  <c:v>2585.2475899999999</c:v>
                </c:pt>
                <c:pt idx="452">
                  <c:v>2586.2475530000002</c:v>
                </c:pt>
                <c:pt idx="453">
                  <c:v>2587.2475159999999</c:v>
                </c:pt>
                <c:pt idx="454">
                  <c:v>2588.0474869999998</c:v>
                </c:pt>
                <c:pt idx="455">
                  <c:v>2588.4474719999998</c:v>
                </c:pt>
                <c:pt idx="456">
                  <c:v>2589.2474430000002</c:v>
                </c:pt>
                <c:pt idx="457">
                  <c:v>2608.846528</c:v>
                </c:pt>
                <c:pt idx="458">
                  <c:v>2610.8464130000002</c:v>
                </c:pt>
                <c:pt idx="459">
                  <c:v>2611.846356</c:v>
                </c:pt>
                <c:pt idx="460">
                  <c:v>2612.8462979999999</c:v>
                </c:pt>
                <c:pt idx="461">
                  <c:v>2614.846184</c:v>
                </c:pt>
                <c:pt idx="462">
                  <c:v>2634.4449420000001</c:v>
                </c:pt>
                <c:pt idx="463">
                  <c:v>2636.4448029999999</c:v>
                </c:pt>
                <c:pt idx="464">
                  <c:v>2637.4447340000002</c:v>
                </c:pt>
                <c:pt idx="465">
                  <c:v>2638.444665</c:v>
                </c:pt>
                <c:pt idx="466">
                  <c:v>2640.4445260000002</c:v>
                </c:pt>
                <c:pt idx="467">
                  <c:v>2660.0430369999999</c:v>
                </c:pt>
                <c:pt idx="468">
                  <c:v>2662.042872</c:v>
                </c:pt>
                <c:pt idx="469">
                  <c:v>2663.0427890000001</c:v>
                </c:pt>
                <c:pt idx="470">
                  <c:v>2664.0427060000002</c:v>
                </c:pt>
                <c:pt idx="471">
                  <c:v>2666.0425409999998</c:v>
                </c:pt>
                <c:pt idx="472">
                  <c:v>2685.6407819999999</c:v>
                </c:pt>
                <c:pt idx="473">
                  <c:v>2687.6405880000002</c:v>
                </c:pt>
                <c:pt idx="474">
                  <c:v>2688.6404910000001</c:v>
                </c:pt>
                <c:pt idx="475">
                  <c:v>2689.640394</c:v>
                </c:pt>
                <c:pt idx="476">
                  <c:v>2691.6401999999998</c:v>
                </c:pt>
                <c:pt idx="477">
                  <c:v>2711.2381489999998</c:v>
                </c:pt>
                <c:pt idx="478">
                  <c:v>2713.237924</c:v>
                </c:pt>
                <c:pt idx="479">
                  <c:v>2714.2378119999998</c:v>
                </c:pt>
                <c:pt idx="480">
                  <c:v>2715.2376989999998</c:v>
                </c:pt>
                <c:pt idx="481">
                  <c:v>2732.7244019999998</c:v>
                </c:pt>
                <c:pt idx="482">
                  <c:v>2734.7241770000001</c:v>
                </c:pt>
                <c:pt idx="483">
                  <c:v>2752.2108800000001</c:v>
                </c:pt>
                <c:pt idx="484">
                  <c:v>2754.2106549999999</c:v>
                </c:pt>
                <c:pt idx="485">
                  <c:v>2771.6973579999999</c:v>
                </c:pt>
                <c:pt idx="486">
                  <c:v>2773.6971330000001</c:v>
                </c:pt>
                <c:pt idx="487">
                  <c:v>2791.1838360000002</c:v>
                </c:pt>
                <c:pt idx="488">
                  <c:v>2793.1836109999999</c:v>
                </c:pt>
                <c:pt idx="489">
                  <c:v>2810.670314</c:v>
                </c:pt>
                <c:pt idx="490">
                  <c:v>2812.6700890000002</c:v>
                </c:pt>
                <c:pt idx="491">
                  <c:v>2830.1567920000002</c:v>
                </c:pt>
                <c:pt idx="492">
                  <c:v>2832.156567</c:v>
                </c:pt>
                <c:pt idx="493">
                  <c:v>2849.64327</c:v>
                </c:pt>
                <c:pt idx="494">
                  <c:v>2851.6430449999998</c:v>
                </c:pt>
                <c:pt idx="495">
                  <c:v>2869.1297479999998</c:v>
                </c:pt>
                <c:pt idx="496">
                  <c:v>2871.1295230000001</c:v>
                </c:pt>
                <c:pt idx="497">
                  <c:v>2888.6162260000001</c:v>
                </c:pt>
                <c:pt idx="498">
                  <c:v>2890.6160009999999</c:v>
                </c:pt>
                <c:pt idx="499">
                  <c:v>2908.1027039999999</c:v>
                </c:pt>
                <c:pt idx="500">
                  <c:v>2910.1024790000001</c:v>
                </c:pt>
                <c:pt idx="501">
                  <c:v>2927.5891820000002</c:v>
                </c:pt>
                <c:pt idx="502">
                  <c:v>2929.5889569999999</c:v>
                </c:pt>
                <c:pt idx="503">
                  <c:v>2947.07566</c:v>
                </c:pt>
                <c:pt idx="504">
                  <c:v>2948.0755469999999</c:v>
                </c:pt>
                <c:pt idx="505">
                  <c:v>2949.0754350000002</c:v>
                </c:pt>
                <c:pt idx="506">
                  <c:v>2954.5248219999999</c:v>
                </c:pt>
                <c:pt idx="507">
                  <c:v>2974.1235510000001</c:v>
                </c:pt>
                <c:pt idx="508">
                  <c:v>2979.5734029999999</c:v>
                </c:pt>
                <c:pt idx="509">
                  <c:v>2980.5733759999998</c:v>
                </c:pt>
                <c:pt idx="510">
                  <c:v>2981.5733489999998</c:v>
                </c:pt>
                <c:pt idx="511">
                  <c:v>3012.0725259999999</c:v>
                </c:pt>
                <c:pt idx="512">
                  <c:v>3014.0724719999998</c:v>
                </c:pt>
                <c:pt idx="513">
                  <c:v>3019.5223249999999</c:v>
                </c:pt>
                <c:pt idx="514">
                  <c:v>3039.121639</c:v>
                </c:pt>
                <c:pt idx="515">
                  <c:v>3044.5714010000002</c:v>
                </c:pt>
                <c:pt idx="516">
                  <c:v>3046.5713139999998</c:v>
                </c:pt>
                <c:pt idx="517">
                  <c:v>3077.069982</c:v>
                </c:pt>
                <c:pt idx="518">
                  <c:v>3079.0698950000001</c:v>
                </c:pt>
                <c:pt idx="519">
                  <c:v>3084.5196569999998</c:v>
                </c:pt>
                <c:pt idx="520">
                  <c:v>3104.119338</c:v>
                </c:pt>
                <c:pt idx="521">
                  <c:v>3109.5693350000001</c:v>
                </c:pt>
                <c:pt idx="522">
                  <c:v>3111.5693339999998</c:v>
                </c:pt>
                <c:pt idx="523">
                  <c:v>3142.0693190000002</c:v>
                </c:pt>
                <c:pt idx="524">
                  <c:v>3143.0693179999998</c:v>
                </c:pt>
                <c:pt idx="525">
                  <c:v>3144.0693179999998</c:v>
                </c:pt>
                <c:pt idx="526">
                  <c:v>3174.5693030000002</c:v>
                </c:pt>
                <c:pt idx="527">
                  <c:v>3175.5693019999999</c:v>
                </c:pt>
                <c:pt idx="528">
                  <c:v>3176.5693019999999</c:v>
                </c:pt>
                <c:pt idx="529">
                  <c:v>3207.0692859999999</c:v>
                </c:pt>
                <c:pt idx="530">
                  <c:v>3208.0692859999999</c:v>
                </c:pt>
                <c:pt idx="531">
                  <c:v>3209.069285</c:v>
                </c:pt>
                <c:pt idx="532">
                  <c:v>3239.56927</c:v>
                </c:pt>
                <c:pt idx="533">
                  <c:v>3240.56927</c:v>
                </c:pt>
                <c:pt idx="534">
                  <c:v>3241.5692690000001</c:v>
                </c:pt>
                <c:pt idx="535">
                  <c:v>3272.069254</c:v>
                </c:pt>
                <c:pt idx="536">
                  <c:v>3273.0692530000001</c:v>
                </c:pt>
                <c:pt idx="537">
                  <c:v>3274.0692530000001</c:v>
                </c:pt>
                <c:pt idx="538">
                  <c:v>3304.569238</c:v>
                </c:pt>
                <c:pt idx="539">
                  <c:v>3305.5692370000002</c:v>
                </c:pt>
                <c:pt idx="540">
                  <c:v>3306.5692370000002</c:v>
                </c:pt>
                <c:pt idx="541">
                  <c:v>3337.0692210000002</c:v>
                </c:pt>
                <c:pt idx="542">
                  <c:v>3338.0692210000002</c:v>
                </c:pt>
                <c:pt idx="543">
                  <c:v>3339.0692199999999</c:v>
                </c:pt>
                <c:pt idx="544">
                  <c:v>3369.5692049999998</c:v>
                </c:pt>
                <c:pt idx="545">
                  <c:v>3370.5692049999998</c:v>
                </c:pt>
                <c:pt idx="546">
                  <c:v>3371.5692039999999</c:v>
                </c:pt>
                <c:pt idx="547">
                  <c:v>3402.0691889999998</c:v>
                </c:pt>
                <c:pt idx="548">
                  <c:v>3403.0691879999999</c:v>
                </c:pt>
                <c:pt idx="549">
                  <c:v>3404.0691879999999</c:v>
                </c:pt>
                <c:pt idx="550">
                  <c:v>3434.5691729999999</c:v>
                </c:pt>
                <c:pt idx="551">
                  <c:v>3435.569172</c:v>
                </c:pt>
                <c:pt idx="552">
                  <c:v>3436.569172</c:v>
                </c:pt>
                <c:pt idx="553">
                  <c:v>3467.069156</c:v>
                </c:pt>
                <c:pt idx="554">
                  <c:v>3468.069156</c:v>
                </c:pt>
                <c:pt idx="555">
                  <c:v>3469.0691550000001</c:v>
                </c:pt>
                <c:pt idx="556">
                  <c:v>3469.5691550000001</c:v>
                </c:pt>
                <c:pt idx="557">
                  <c:v>3474.0691529999999</c:v>
                </c:pt>
                <c:pt idx="558">
                  <c:v>3474.5691529999999</c:v>
                </c:pt>
                <c:pt idx="559">
                  <c:v>3479.0691510000001</c:v>
                </c:pt>
                <c:pt idx="560">
                  <c:v>3479.5691510000001</c:v>
                </c:pt>
                <c:pt idx="561">
                  <c:v>3484.0691489999999</c:v>
                </c:pt>
                <c:pt idx="562">
                  <c:v>3484.5691489999999</c:v>
                </c:pt>
                <c:pt idx="563">
                  <c:v>3489.069148</c:v>
                </c:pt>
                <c:pt idx="564">
                  <c:v>3489.569148</c:v>
                </c:pt>
                <c:pt idx="565">
                  <c:v>3494.0691459999998</c:v>
                </c:pt>
                <c:pt idx="566">
                  <c:v>3494.5691459999998</c:v>
                </c:pt>
                <c:pt idx="567">
                  <c:v>3499.0691449999999</c:v>
                </c:pt>
                <c:pt idx="568">
                  <c:v>3499.5691449999999</c:v>
                </c:pt>
                <c:pt idx="569">
                  <c:v>3500.0691449999999</c:v>
                </c:pt>
                <c:pt idx="570">
                  <c:v>3501.0691449999999</c:v>
                </c:pt>
                <c:pt idx="571">
                  <c:v>3501.5691449999999</c:v>
                </c:pt>
                <c:pt idx="572">
                  <c:v>3502.0691449999999</c:v>
                </c:pt>
                <c:pt idx="573">
                  <c:v>3506.5691449999999</c:v>
                </c:pt>
                <c:pt idx="574">
                  <c:v>3507.0691449999999</c:v>
                </c:pt>
                <c:pt idx="575">
                  <c:v>3511.5691440000001</c:v>
                </c:pt>
                <c:pt idx="576">
                  <c:v>3512.0691440000001</c:v>
                </c:pt>
                <c:pt idx="577">
                  <c:v>3516.5691440000001</c:v>
                </c:pt>
                <c:pt idx="578">
                  <c:v>3517.0691440000001</c:v>
                </c:pt>
                <c:pt idx="579">
                  <c:v>3521.5691440000001</c:v>
                </c:pt>
                <c:pt idx="580">
                  <c:v>3522.0691440000001</c:v>
                </c:pt>
                <c:pt idx="581">
                  <c:v>3526.5691440000001</c:v>
                </c:pt>
                <c:pt idx="582">
                  <c:v>3527.0691440000001</c:v>
                </c:pt>
                <c:pt idx="583">
                  <c:v>3531.5691440000001</c:v>
                </c:pt>
                <c:pt idx="584">
                  <c:v>3532.0691440000001</c:v>
                </c:pt>
                <c:pt idx="585">
                  <c:v>3533.0691440000001</c:v>
                </c:pt>
                <c:pt idx="586">
                  <c:v>3533.0691440000001</c:v>
                </c:pt>
              </c:numCache>
            </c:numRef>
          </c:xVal>
          <c:yVal>
            <c:numRef>
              <c:f>Sheet1!$P$2:$P$699</c:f>
              <c:numCache>
                <c:formatCode>General</c:formatCode>
                <c:ptCount val="69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1.4100000000000001E-4</c:v>
                </c:pt>
                <c:pt idx="4">
                  <c:v>1.7200000000000001E-4</c:v>
                </c:pt>
                <c:pt idx="5">
                  <c:v>5.9400000000000002E-4</c:v>
                </c:pt>
                <c:pt idx="6">
                  <c:v>6.5600000000000001E-4</c:v>
                </c:pt>
                <c:pt idx="7">
                  <c:v>1.359E-3</c:v>
                </c:pt>
                <c:pt idx="8">
                  <c:v>1.4530000000000001E-3</c:v>
                </c:pt>
                <c:pt idx="9">
                  <c:v>2.4369999999999999E-3</c:v>
                </c:pt>
                <c:pt idx="10">
                  <c:v>2.562E-3</c:v>
                </c:pt>
                <c:pt idx="11">
                  <c:v>3.8279999999999998E-3</c:v>
                </c:pt>
                <c:pt idx="12">
                  <c:v>3.9839999999999997E-3</c:v>
                </c:pt>
                <c:pt idx="13">
                  <c:v>5.5310000000000003E-3</c:v>
                </c:pt>
                <c:pt idx="14">
                  <c:v>5.7190000000000001E-3</c:v>
                </c:pt>
                <c:pt idx="15">
                  <c:v>5.9059999999999998E-3</c:v>
                </c:pt>
                <c:pt idx="16">
                  <c:v>6.4060000000000002E-3</c:v>
                </c:pt>
                <c:pt idx="17">
                  <c:v>6.7190000000000001E-3</c:v>
                </c:pt>
                <c:pt idx="18">
                  <c:v>7.0309999999999999E-3</c:v>
                </c:pt>
                <c:pt idx="19">
                  <c:v>9.9839999999999998E-3</c:v>
                </c:pt>
                <c:pt idx="20">
                  <c:v>1.0328E-2</c:v>
                </c:pt>
                <c:pt idx="21">
                  <c:v>1.3561999999999999E-2</c:v>
                </c:pt>
                <c:pt idx="22">
                  <c:v>1.3937E-2</c:v>
                </c:pt>
                <c:pt idx="23">
                  <c:v>1.7453E-2</c:v>
                </c:pt>
                <c:pt idx="24">
                  <c:v>1.7859E-2</c:v>
                </c:pt>
                <c:pt idx="25">
                  <c:v>2.1656000000000002E-2</c:v>
                </c:pt>
                <c:pt idx="26">
                  <c:v>2.2093999999999999E-2</c:v>
                </c:pt>
                <c:pt idx="27">
                  <c:v>2.6172000000000001E-2</c:v>
                </c:pt>
                <c:pt idx="28">
                  <c:v>2.6641000000000001E-2</c:v>
                </c:pt>
                <c:pt idx="29">
                  <c:v>3.1E-2</c:v>
                </c:pt>
                <c:pt idx="30">
                  <c:v>3.15E-2</c:v>
                </c:pt>
                <c:pt idx="31">
                  <c:v>3.2500000000000001E-2</c:v>
                </c:pt>
                <c:pt idx="32">
                  <c:v>3.3500000000000002E-2</c:v>
                </c:pt>
                <c:pt idx="33">
                  <c:v>6.4000000000000001E-2</c:v>
                </c:pt>
                <c:pt idx="34">
                  <c:v>6.5000000000000002E-2</c:v>
                </c:pt>
                <c:pt idx="35">
                  <c:v>6.6000000000000003E-2</c:v>
                </c:pt>
                <c:pt idx="36">
                  <c:v>9.6500000000000002E-2</c:v>
                </c:pt>
                <c:pt idx="37">
                  <c:v>9.7500000000000003E-2</c:v>
                </c:pt>
                <c:pt idx="38">
                  <c:v>9.8500000000000004E-2</c:v>
                </c:pt>
                <c:pt idx="39">
                  <c:v>0.129</c:v>
                </c:pt>
                <c:pt idx="40">
                  <c:v>0.13</c:v>
                </c:pt>
                <c:pt idx="41">
                  <c:v>0.13100000000000001</c:v>
                </c:pt>
                <c:pt idx="42">
                  <c:v>0.1615</c:v>
                </c:pt>
                <c:pt idx="43">
                  <c:v>0.16250000000000001</c:v>
                </c:pt>
                <c:pt idx="44">
                  <c:v>0.16350000000000001</c:v>
                </c:pt>
                <c:pt idx="45">
                  <c:v>0.19400000000000001</c:v>
                </c:pt>
                <c:pt idx="46">
                  <c:v>0.19500000000000001</c:v>
                </c:pt>
                <c:pt idx="47">
                  <c:v>0.19600000000000001</c:v>
                </c:pt>
                <c:pt idx="48">
                  <c:v>0.22650000000000001</c:v>
                </c:pt>
                <c:pt idx="49">
                  <c:v>0.22750000000000001</c:v>
                </c:pt>
                <c:pt idx="50">
                  <c:v>0.22850000000000001</c:v>
                </c:pt>
                <c:pt idx="51">
                  <c:v>0.25900000000000001</c:v>
                </c:pt>
                <c:pt idx="52">
                  <c:v>0.26</c:v>
                </c:pt>
                <c:pt idx="53">
                  <c:v>0.26100000000000001</c:v>
                </c:pt>
                <c:pt idx="54">
                  <c:v>0.29149999999999998</c:v>
                </c:pt>
                <c:pt idx="55">
                  <c:v>0.29249999999999998</c:v>
                </c:pt>
                <c:pt idx="56">
                  <c:v>0.29349999999999998</c:v>
                </c:pt>
                <c:pt idx="57">
                  <c:v>0.32400000000000001</c:v>
                </c:pt>
                <c:pt idx="58">
                  <c:v>0.32500000000000001</c:v>
                </c:pt>
                <c:pt idx="59">
                  <c:v>0.32600000000000001</c:v>
                </c:pt>
                <c:pt idx="60">
                  <c:v>0.35649999999999998</c:v>
                </c:pt>
                <c:pt idx="61">
                  <c:v>0.35749999999999998</c:v>
                </c:pt>
                <c:pt idx="62">
                  <c:v>0.35849999999999999</c:v>
                </c:pt>
                <c:pt idx="63">
                  <c:v>0.38900000000000001</c:v>
                </c:pt>
                <c:pt idx="64">
                  <c:v>0.39100000000000001</c:v>
                </c:pt>
                <c:pt idx="65">
                  <c:v>0.39645000000000002</c:v>
                </c:pt>
                <c:pt idx="66">
                  <c:v>0.49782900000000002</c:v>
                </c:pt>
                <c:pt idx="67">
                  <c:v>0.54875700000000005</c:v>
                </c:pt>
                <c:pt idx="68">
                  <c:v>0.56744700000000003</c:v>
                </c:pt>
                <c:pt idx="69">
                  <c:v>0.85246</c:v>
                </c:pt>
                <c:pt idx="70">
                  <c:v>0.87114999999999998</c:v>
                </c:pt>
                <c:pt idx="71">
                  <c:v>0.92207799999999995</c:v>
                </c:pt>
                <c:pt idx="72">
                  <c:v>1.0856570000000001</c:v>
                </c:pt>
                <c:pt idx="73">
                  <c:v>1.1256980000000001</c:v>
                </c:pt>
                <c:pt idx="74">
                  <c:v>1.1403920000000001</c:v>
                </c:pt>
                <c:pt idx="75">
                  <c:v>1.364476</c:v>
                </c:pt>
                <c:pt idx="76">
                  <c:v>1.371823</c:v>
                </c:pt>
                <c:pt idx="77">
                  <c:v>1.37917</c:v>
                </c:pt>
                <c:pt idx="78">
                  <c:v>1.4192119999999999</c:v>
                </c:pt>
                <c:pt idx="79">
                  <c:v>1.638207</c:v>
                </c:pt>
                <c:pt idx="80">
                  <c:v>1.719954</c:v>
                </c:pt>
                <c:pt idx="81">
                  <c:v>1.734953</c:v>
                </c:pt>
                <c:pt idx="82">
                  <c:v>1.7499530000000001</c:v>
                </c:pt>
                <c:pt idx="83">
                  <c:v>2.0122719999999998</c:v>
                </c:pt>
                <c:pt idx="84">
                  <c:v>2.0422709999999999</c:v>
                </c:pt>
                <c:pt idx="85">
                  <c:v>2.3045900000000001</c:v>
                </c:pt>
                <c:pt idx="86">
                  <c:v>2.3345889999999998</c:v>
                </c:pt>
                <c:pt idx="87">
                  <c:v>2.596908</c:v>
                </c:pt>
                <c:pt idx="88">
                  <c:v>2.6269070000000001</c:v>
                </c:pt>
                <c:pt idx="89">
                  <c:v>2.889227</c:v>
                </c:pt>
                <c:pt idx="90">
                  <c:v>2.919225</c:v>
                </c:pt>
                <c:pt idx="91">
                  <c:v>3.1815449999999998</c:v>
                </c:pt>
                <c:pt idx="92">
                  <c:v>3.2115429999999998</c:v>
                </c:pt>
                <c:pt idx="93">
                  <c:v>3.4738630000000001</c:v>
                </c:pt>
                <c:pt idx="94">
                  <c:v>3.5038619999999998</c:v>
                </c:pt>
                <c:pt idx="95">
                  <c:v>3.766181</c:v>
                </c:pt>
                <c:pt idx="96">
                  <c:v>3.7961800000000001</c:v>
                </c:pt>
                <c:pt idx="97">
                  <c:v>4.0584990000000003</c:v>
                </c:pt>
                <c:pt idx="98">
                  <c:v>4.0884980000000004</c:v>
                </c:pt>
                <c:pt idx="99">
                  <c:v>4.3508170000000002</c:v>
                </c:pt>
                <c:pt idx="100">
                  <c:v>4.3808160000000003</c:v>
                </c:pt>
                <c:pt idx="101">
                  <c:v>4.643135</c:v>
                </c:pt>
                <c:pt idx="102">
                  <c:v>4.6731340000000001</c:v>
                </c:pt>
                <c:pt idx="103">
                  <c:v>4.9354529999999999</c:v>
                </c:pt>
                <c:pt idx="104">
                  <c:v>4.965452</c:v>
                </c:pt>
                <c:pt idx="105">
                  <c:v>5.2277719999999999</c:v>
                </c:pt>
                <c:pt idx="106">
                  <c:v>5.2427710000000003</c:v>
                </c:pt>
                <c:pt idx="107">
                  <c:v>5.2577699999999998</c:v>
                </c:pt>
                <c:pt idx="108">
                  <c:v>5.2877689999999999</c:v>
                </c:pt>
                <c:pt idx="109">
                  <c:v>5.5712580000000003</c:v>
                </c:pt>
                <c:pt idx="110">
                  <c:v>5.5991140000000001</c:v>
                </c:pt>
                <c:pt idx="111">
                  <c:v>5.6130420000000001</c:v>
                </c:pt>
                <c:pt idx="112">
                  <c:v>5.6269710000000002</c:v>
                </c:pt>
                <c:pt idx="113">
                  <c:v>5.654827</c:v>
                </c:pt>
                <c:pt idx="114">
                  <c:v>5.9173179999999999</c:v>
                </c:pt>
                <c:pt idx="115">
                  <c:v>5.9430310000000004</c:v>
                </c:pt>
                <c:pt idx="116">
                  <c:v>5.9558879999999998</c:v>
                </c:pt>
                <c:pt idx="117">
                  <c:v>5.9687450000000002</c:v>
                </c:pt>
                <c:pt idx="118">
                  <c:v>5.9944579999999998</c:v>
                </c:pt>
                <c:pt idx="119">
                  <c:v>6.235951</c:v>
                </c:pt>
                <c:pt idx="120">
                  <c:v>6.2595219999999996</c:v>
                </c:pt>
                <c:pt idx="121">
                  <c:v>6.2713070000000002</c:v>
                </c:pt>
                <c:pt idx="122">
                  <c:v>6.283093</c:v>
                </c:pt>
                <c:pt idx="123">
                  <c:v>6.3066639999999996</c:v>
                </c:pt>
                <c:pt idx="124">
                  <c:v>6.527158</c:v>
                </c:pt>
                <c:pt idx="125">
                  <c:v>6.5485860000000002</c:v>
                </c:pt>
                <c:pt idx="126">
                  <c:v>6.5593000000000004</c:v>
                </c:pt>
                <c:pt idx="127">
                  <c:v>6.5700139999999996</c:v>
                </c:pt>
                <c:pt idx="128">
                  <c:v>6.5785850000000003</c:v>
                </c:pt>
                <c:pt idx="129">
                  <c:v>6.5828709999999999</c:v>
                </c:pt>
                <c:pt idx="130">
                  <c:v>6.5914419999999998</c:v>
                </c:pt>
                <c:pt idx="131">
                  <c:v>6.7804380000000002</c:v>
                </c:pt>
                <c:pt idx="132">
                  <c:v>6.7975810000000001</c:v>
                </c:pt>
                <c:pt idx="133">
                  <c:v>6.806152</c:v>
                </c:pt>
                <c:pt idx="134">
                  <c:v>6.8147229999999999</c:v>
                </c:pt>
                <c:pt idx="135">
                  <c:v>6.8318659999999998</c:v>
                </c:pt>
                <c:pt idx="136">
                  <c:v>6.9788629999999996</c:v>
                </c:pt>
                <c:pt idx="137">
                  <c:v>6.9917199999999999</c:v>
                </c:pt>
                <c:pt idx="138">
                  <c:v>6.9981489999999997</c:v>
                </c:pt>
                <c:pt idx="139">
                  <c:v>7.0045770000000003</c:v>
                </c:pt>
                <c:pt idx="140">
                  <c:v>7.0174339999999997</c:v>
                </c:pt>
                <c:pt idx="141">
                  <c:v>7.122433</c:v>
                </c:pt>
                <c:pt idx="142">
                  <c:v>7.1310039999999999</c:v>
                </c:pt>
                <c:pt idx="143">
                  <c:v>7.1352900000000004</c:v>
                </c:pt>
                <c:pt idx="144">
                  <c:v>7.1395749999999998</c:v>
                </c:pt>
                <c:pt idx="145">
                  <c:v>7.1481469999999998</c:v>
                </c:pt>
                <c:pt idx="146">
                  <c:v>7.2111460000000003</c:v>
                </c:pt>
                <c:pt idx="147">
                  <c:v>7.2154309999999997</c:v>
                </c:pt>
                <c:pt idx="148">
                  <c:v>7.2175739999999999</c:v>
                </c:pt>
                <c:pt idx="149">
                  <c:v>7.2197170000000002</c:v>
                </c:pt>
                <c:pt idx="150">
                  <c:v>7.2214309999999999</c:v>
                </c:pt>
                <c:pt idx="151">
                  <c:v>7.2222879999999998</c:v>
                </c:pt>
                <c:pt idx="152">
                  <c:v>7.2240019999999996</c:v>
                </c:pt>
                <c:pt idx="153">
                  <c:v>7.2450010000000002</c:v>
                </c:pt>
                <c:pt idx="154">
                  <c:v>7.2450010000000002</c:v>
                </c:pt>
                <c:pt idx="155">
                  <c:v>7.2450010000000002</c:v>
                </c:pt>
                <c:pt idx="156">
                  <c:v>7.2450010000000002</c:v>
                </c:pt>
                <c:pt idx="157">
                  <c:v>7.2450010000000002</c:v>
                </c:pt>
                <c:pt idx="158">
                  <c:v>7.2450010000000002</c:v>
                </c:pt>
                <c:pt idx="159">
                  <c:v>7.2450010000000002</c:v>
                </c:pt>
                <c:pt idx="160">
                  <c:v>7.2240000000000002</c:v>
                </c:pt>
                <c:pt idx="161">
                  <c:v>7.2197139999999997</c:v>
                </c:pt>
                <c:pt idx="162">
                  <c:v>7.2175710000000004</c:v>
                </c:pt>
                <c:pt idx="163">
                  <c:v>7.2154290000000003</c:v>
                </c:pt>
                <c:pt idx="164">
                  <c:v>7.2111429999999999</c:v>
                </c:pt>
                <c:pt idx="165">
                  <c:v>7.148142</c:v>
                </c:pt>
                <c:pt idx="166">
                  <c:v>7.13957</c:v>
                </c:pt>
                <c:pt idx="167">
                  <c:v>7.1352849999999997</c:v>
                </c:pt>
                <c:pt idx="168">
                  <c:v>7.1309990000000001</c:v>
                </c:pt>
                <c:pt idx="169">
                  <c:v>7.1224270000000001</c:v>
                </c:pt>
                <c:pt idx="170">
                  <c:v>7.0174269999999996</c:v>
                </c:pt>
                <c:pt idx="171">
                  <c:v>7.0045700000000002</c:v>
                </c:pt>
                <c:pt idx="172">
                  <c:v>6.9981410000000004</c:v>
                </c:pt>
                <c:pt idx="173">
                  <c:v>6.9917129999999998</c:v>
                </c:pt>
                <c:pt idx="174">
                  <c:v>6.9788550000000003</c:v>
                </c:pt>
                <c:pt idx="175">
                  <c:v>6.8318560000000002</c:v>
                </c:pt>
                <c:pt idx="176">
                  <c:v>6.8147130000000002</c:v>
                </c:pt>
                <c:pt idx="177">
                  <c:v>6.8061420000000004</c:v>
                </c:pt>
                <c:pt idx="178">
                  <c:v>6.7975700000000003</c:v>
                </c:pt>
                <c:pt idx="179">
                  <c:v>6.7907130000000002</c:v>
                </c:pt>
                <c:pt idx="180">
                  <c:v>6.7872849999999998</c:v>
                </c:pt>
                <c:pt idx="181">
                  <c:v>6.7804279999999997</c:v>
                </c:pt>
                <c:pt idx="182">
                  <c:v>6.5914299999999999</c:v>
                </c:pt>
                <c:pt idx="183">
                  <c:v>6.5700010000000004</c:v>
                </c:pt>
                <c:pt idx="184">
                  <c:v>6.5592870000000003</c:v>
                </c:pt>
                <c:pt idx="185">
                  <c:v>6.5485730000000002</c:v>
                </c:pt>
                <c:pt idx="186">
                  <c:v>6.527145</c:v>
                </c:pt>
                <c:pt idx="187">
                  <c:v>6.3066490000000002</c:v>
                </c:pt>
                <c:pt idx="188">
                  <c:v>6.2830779999999997</c:v>
                </c:pt>
                <c:pt idx="189">
                  <c:v>6.2712919999999999</c:v>
                </c:pt>
                <c:pt idx="190">
                  <c:v>6.2595070000000002</c:v>
                </c:pt>
                <c:pt idx="191">
                  <c:v>6.2359359999999997</c:v>
                </c:pt>
                <c:pt idx="192">
                  <c:v>5.9944410000000001</c:v>
                </c:pt>
                <c:pt idx="193">
                  <c:v>5.9687270000000003</c:v>
                </c:pt>
                <c:pt idx="194">
                  <c:v>5.95587</c:v>
                </c:pt>
                <c:pt idx="195">
                  <c:v>5.9430129999999997</c:v>
                </c:pt>
                <c:pt idx="196">
                  <c:v>5.9173</c:v>
                </c:pt>
                <c:pt idx="197">
                  <c:v>5.6548069999999999</c:v>
                </c:pt>
                <c:pt idx="198">
                  <c:v>5.6269499999999999</c:v>
                </c:pt>
                <c:pt idx="199">
                  <c:v>5.613022</c:v>
                </c:pt>
                <c:pt idx="200">
                  <c:v>5.599094</c:v>
                </c:pt>
                <c:pt idx="201">
                  <c:v>5.5712380000000001</c:v>
                </c:pt>
                <c:pt idx="202">
                  <c:v>5.2877460000000003</c:v>
                </c:pt>
                <c:pt idx="203">
                  <c:v>5.2577470000000002</c:v>
                </c:pt>
                <c:pt idx="204">
                  <c:v>5.2427479999999997</c:v>
                </c:pt>
                <c:pt idx="205">
                  <c:v>5.2427479999999997</c:v>
                </c:pt>
                <c:pt idx="206">
                  <c:v>5.2427479999999997</c:v>
                </c:pt>
                <c:pt idx="207">
                  <c:v>5.2427479999999997</c:v>
                </c:pt>
                <c:pt idx="208">
                  <c:v>5.2427479999999997</c:v>
                </c:pt>
                <c:pt idx="209">
                  <c:v>5.2427479999999997</c:v>
                </c:pt>
                <c:pt idx="210">
                  <c:v>5.2427479999999997</c:v>
                </c:pt>
                <c:pt idx="211">
                  <c:v>5.2277490000000002</c:v>
                </c:pt>
                <c:pt idx="212">
                  <c:v>5.198385</c:v>
                </c:pt>
                <c:pt idx="213">
                  <c:v>5.1833859999999996</c:v>
                </c:pt>
                <c:pt idx="214">
                  <c:v>5.0792979999999996</c:v>
                </c:pt>
                <c:pt idx="215">
                  <c:v>5.0714600000000001</c:v>
                </c:pt>
                <c:pt idx="216">
                  <c:v>4.746988</c:v>
                </c:pt>
                <c:pt idx="217">
                  <c:v>4.7349480000000002</c:v>
                </c:pt>
                <c:pt idx="218">
                  <c:v>4.4459920000000004</c:v>
                </c:pt>
                <c:pt idx="219">
                  <c:v>4.439972</c:v>
                </c:pt>
                <c:pt idx="220">
                  <c:v>4.439972</c:v>
                </c:pt>
                <c:pt idx="221">
                  <c:v>4.4339519999999997</c:v>
                </c:pt>
                <c:pt idx="222">
                  <c:v>4.4303400000000002</c:v>
                </c:pt>
                <c:pt idx="223">
                  <c:v>4.4267279999999998</c:v>
                </c:pt>
                <c:pt idx="224">
                  <c:v>4.4231160000000003</c:v>
                </c:pt>
                <c:pt idx="225">
                  <c:v>4.1449959999999999</c:v>
                </c:pt>
                <c:pt idx="226">
                  <c:v>4.1329560000000001</c:v>
                </c:pt>
                <c:pt idx="227">
                  <c:v>3.879518</c:v>
                </c:pt>
                <c:pt idx="228">
                  <c:v>3.8704369999999999</c:v>
                </c:pt>
                <c:pt idx="229">
                  <c:v>3.688034</c:v>
                </c:pt>
                <c:pt idx="230">
                  <c:v>3.6819139999999999</c:v>
                </c:pt>
                <c:pt idx="231">
                  <c:v>3.5350280000000001</c:v>
                </c:pt>
                <c:pt idx="232">
                  <c:v>3.531968</c:v>
                </c:pt>
                <c:pt idx="233">
                  <c:v>3.531968</c:v>
                </c:pt>
                <c:pt idx="234">
                  <c:v>3.5289079999999999</c:v>
                </c:pt>
                <c:pt idx="235">
                  <c:v>3.527072</c:v>
                </c:pt>
                <c:pt idx="236">
                  <c:v>3.525236</c:v>
                </c:pt>
                <c:pt idx="237">
                  <c:v>3.5234000000000001</c:v>
                </c:pt>
                <c:pt idx="238">
                  <c:v>3.459222</c:v>
                </c:pt>
                <c:pt idx="239">
                  <c:v>3.4015550000000001</c:v>
                </c:pt>
                <c:pt idx="240">
                  <c:v>3.396563</c:v>
                </c:pt>
                <c:pt idx="241">
                  <c:v>3.2614570000000001</c:v>
                </c:pt>
                <c:pt idx="242">
                  <c:v>3.2599610000000001</c:v>
                </c:pt>
                <c:pt idx="243">
                  <c:v>3.2599610000000001</c:v>
                </c:pt>
                <c:pt idx="244">
                  <c:v>3.2584659999999999</c:v>
                </c:pt>
                <c:pt idx="245">
                  <c:v>3.2552660000000002</c:v>
                </c:pt>
                <c:pt idx="246">
                  <c:v>3.095424</c:v>
                </c:pt>
                <c:pt idx="247">
                  <c:v>3.0883699999999998</c:v>
                </c:pt>
                <c:pt idx="248">
                  <c:v>2.9190680000000002</c:v>
                </c:pt>
                <c:pt idx="249">
                  <c:v>2.9155410000000002</c:v>
                </c:pt>
                <c:pt idx="250">
                  <c:v>2.9155410000000002</c:v>
                </c:pt>
                <c:pt idx="251">
                  <c:v>2.9120140000000001</c:v>
                </c:pt>
                <c:pt idx="252">
                  <c:v>2.9098980000000001</c:v>
                </c:pt>
                <c:pt idx="253">
                  <c:v>2.9077809999999999</c:v>
                </c:pt>
                <c:pt idx="254">
                  <c:v>2.9056649999999999</c:v>
                </c:pt>
                <c:pt idx="255">
                  <c:v>2.742712</c:v>
                </c:pt>
                <c:pt idx="256">
                  <c:v>2.7356579999999999</c:v>
                </c:pt>
                <c:pt idx="257">
                  <c:v>2.5337390000000002</c:v>
                </c:pt>
                <c:pt idx="258">
                  <c:v>2.5239669999999998</c:v>
                </c:pt>
                <c:pt idx="259">
                  <c:v>2.256815</c:v>
                </c:pt>
                <c:pt idx="260">
                  <c:v>2.2443249999999999</c:v>
                </c:pt>
                <c:pt idx="261">
                  <c:v>1.9445570000000001</c:v>
                </c:pt>
                <c:pt idx="262">
                  <c:v>1.938312</c:v>
                </c:pt>
                <c:pt idx="263">
                  <c:v>1.938312</c:v>
                </c:pt>
                <c:pt idx="264">
                  <c:v>1.932067</c:v>
                </c:pt>
                <c:pt idx="265">
                  <c:v>1.92832</c:v>
                </c:pt>
                <c:pt idx="266">
                  <c:v>1.9245730000000001</c:v>
                </c:pt>
                <c:pt idx="267">
                  <c:v>1.920825</c:v>
                </c:pt>
                <c:pt idx="268">
                  <c:v>1.6322989999999999</c:v>
                </c:pt>
                <c:pt idx="269">
                  <c:v>1.6198090000000001</c:v>
                </c:pt>
                <c:pt idx="270">
                  <c:v>1.3105819999999999</c:v>
                </c:pt>
                <c:pt idx="271">
                  <c:v>1.3073330000000001</c:v>
                </c:pt>
                <c:pt idx="272">
                  <c:v>1.3073330000000001</c:v>
                </c:pt>
                <c:pt idx="273">
                  <c:v>1.3040830000000001</c:v>
                </c:pt>
                <c:pt idx="274">
                  <c:v>1.2677609999999999</c:v>
                </c:pt>
                <c:pt idx="275">
                  <c:v>1.2611220000000001</c:v>
                </c:pt>
                <c:pt idx="276">
                  <c:v>1.254483</c:v>
                </c:pt>
                <c:pt idx="277">
                  <c:v>1.217123</c:v>
                </c:pt>
                <c:pt idx="278">
                  <c:v>1.2104839999999999</c:v>
                </c:pt>
                <c:pt idx="279">
                  <c:v>1.2038450000000001</c:v>
                </c:pt>
                <c:pt idx="280">
                  <c:v>1.0813090000000001</c:v>
                </c:pt>
                <c:pt idx="281">
                  <c:v>1.0813090000000001</c:v>
                </c:pt>
                <c:pt idx="282">
                  <c:v>0.94246600000000003</c:v>
                </c:pt>
                <c:pt idx="283">
                  <c:v>0.52024599999999999</c:v>
                </c:pt>
                <c:pt idx="284">
                  <c:v>0.386125</c:v>
                </c:pt>
                <c:pt idx="285">
                  <c:v>0.13386600000000001</c:v>
                </c:pt>
                <c:pt idx="286">
                  <c:v>0.126607</c:v>
                </c:pt>
                <c:pt idx="287">
                  <c:v>0.119348</c:v>
                </c:pt>
                <c:pt idx="288">
                  <c:v>0.11126</c:v>
                </c:pt>
                <c:pt idx="289">
                  <c:v>9.7599000000000005E-2</c:v>
                </c:pt>
                <c:pt idx="290">
                  <c:v>8.3936999999999998E-2</c:v>
                </c:pt>
                <c:pt idx="291">
                  <c:v>5.9673999999999998E-2</c:v>
                </c:pt>
                <c:pt idx="292">
                  <c:v>5.9673999999999998E-2</c:v>
                </c:pt>
                <c:pt idx="293">
                  <c:v>5.9673999999999998E-2</c:v>
                </c:pt>
                <c:pt idx="294">
                  <c:v>5.9673999999999998E-2</c:v>
                </c:pt>
                <c:pt idx="295">
                  <c:v>3.5410999999999998E-2</c:v>
                </c:pt>
                <c:pt idx="296">
                  <c:v>2.1749000000000001E-2</c:v>
                </c:pt>
                <c:pt idx="297">
                  <c:v>8.0879999999999997E-3</c:v>
                </c:pt>
                <c:pt idx="298">
                  <c:v>0</c:v>
                </c:pt>
                <c:pt idx="299">
                  <c:v>-7.2589999999999998E-3</c:v>
                </c:pt>
                <c:pt idx="300">
                  <c:v>-1.4518E-2</c:v>
                </c:pt>
                <c:pt idx="301">
                  <c:v>-0.26677699999999999</c:v>
                </c:pt>
                <c:pt idx="302">
                  <c:v>-0.40089799999999998</c:v>
                </c:pt>
                <c:pt idx="303">
                  <c:v>-0.82311800000000002</c:v>
                </c:pt>
                <c:pt idx="304">
                  <c:v>-0.96196099999999996</c:v>
                </c:pt>
                <c:pt idx="305">
                  <c:v>-0.96196099999999996</c:v>
                </c:pt>
                <c:pt idx="306">
                  <c:v>-1.084497</c:v>
                </c:pt>
                <c:pt idx="307">
                  <c:v>-1.0911360000000001</c:v>
                </c:pt>
                <c:pt idx="308">
                  <c:v>-1.0977749999999999</c:v>
                </c:pt>
                <c:pt idx="309">
                  <c:v>-1.135135</c:v>
                </c:pt>
                <c:pt idx="310">
                  <c:v>-1.1417740000000001</c:v>
                </c:pt>
                <c:pt idx="311">
                  <c:v>-1.1484129999999999</c:v>
                </c:pt>
                <c:pt idx="312">
                  <c:v>-1.1847350000000001</c:v>
                </c:pt>
                <c:pt idx="313">
                  <c:v>-1.1879850000000001</c:v>
                </c:pt>
                <c:pt idx="314">
                  <c:v>-1.1879850000000001</c:v>
                </c:pt>
                <c:pt idx="315">
                  <c:v>-1.1912339999999999</c:v>
                </c:pt>
                <c:pt idx="316">
                  <c:v>-1.500461</c:v>
                </c:pt>
                <c:pt idx="317">
                  <c:v>-1.5129509999999999</c:v>
                </c:pt>
                <c:pt idx="318">
                  <c:v>-1.801477</c:v>
                </c:pt>
                <c:pt idx="319">
                  <c:v>-1.8052250000000001</c:v>
                </c:pt>
                <c:pt idx="320">
                  <c:v>-1.808972</c:v>
                </c:pt>
                <c:pt idx="321">
                  <c:v>-1.812719</c:v>
                </c:pt>
                <c:pt idx="322">
                  <c:v>-1.818964</c:v>
                </c:pt>
                <c:pt idx="323">
                  <c:v>-1.818964</c:v>
                </c:pt>
                <c:pt idx="324">
                  <c:v>-1.8252090000000001</c:v>
                </c:pt>
                <c:pt idx="325">
                  <c:v>-2.1249769999999999</c:v>
                </c:pt>
                <c:pt idx="326">
                  <c:v>-2.137467</c:v>
                </c:pt>
                <c:pt idx="327">
                  <c:v>-2.4046189999999998</c:v>
                </c:pt>
                <c:pt idx="328">
                  <c:v>-2.4143910000000002</c:v>
                </c:pt>
                <c:pt idx="329">
                  <c:v>-2.6163099999999999</c:v>
                </c:pt>
                <c:pt idx="330">
                  <c:v>-2.623364</c:v>
                </c:pt>
                <c:pt idx="331">
                  <c:v>-2.7863169999999999</c:v>
                </c:pt>
                <c:pt idx="332">
                  <c:v>-2.7884329999999999</c:v>
                </c:pt>
                <c:pt idx="333">
                  <c:v>-2.7905500000000001</c:v>
                </c:pt>
                <c:pt idx="334">
                  <c:v>-2.7926660000000001</c:v>
                </c:pt>
                <c:pt idx="335">
                  <c:v>-2.7961930000000002</c:v>
                </c:pt>
                <c:pt idx="336">
                  <c:v>-2.7961930000000002</c:v>
                </c:pt>
                <c:pt idx="337">
                  <c:v>-2.7997200000000002</c:v>
                </c:pt>
                <c:pt idx="338">
                  <c:v>-2.9690219999999998</c:v>
                </c:pt>
                <c:pt idx="339">
                  <c:v>-2.9760759999999999</c:v>
                </c:pt>
                <c:pt idx="340">
                  <c:v>-3.1359189999999999</c:v>
                </c:pt>
                <c:pt idx="341">
                  <c:v>-3.1391179999999999</c:v>
                </c:pt>
                <c:pt idx="342">
                  <c:v>-3.1406130000000001</c:v>
                </c:pt>
                <c:pt idx="343">
                  <c:v>-3.1406130000000001</c:v>
                </c:pt>
                <c:pt idx="344">
                  <c:v>-3.142109</c:v>
                </c:pt>
                <c:pt idx="345">
                  <c:v>-3.277215</c:v>
                </c:pt>
                <c:pt idx="346">
                  <c:v>-3.2822070000000001</c:v>
                </c:pt>
                <c:pt idx="347">
                  <c:v>-3.339874</c:v>
                </c:pt>
                <c:pt idx="348">
                  <c:v>-3.4040520000000001</c:v>
                </c:pt>
                <c:pt idx="349">
                  <c:v>-3.405888</c:v>
                </c:pt>
                <c:pt idx="350">
                  <c:v>-3.407724</c:v>
                </c:pt>
                <c:pt idx="351">
                  <c:v>-3.4095599999999999</c:v>
                </c:pt>
                <c:pt idx="352">
                  <c:v>-3.41262</c:v>
                </c:pt>
                <c:pt idx="353">
                  <c:v>-3.41262</c:v>
                </c:pt>
                <c:pt idx="354">
                  <c:v>-3.41568</c:v>
                </c:pt>
                <c:pt idx="355">
                  <c:v>-3.5625659999999999</c:v>
                </c:pt>
                <c:pt idx="356">
                  <c:v>-3.568686</c:v>
                </c:pt>
                <c:pt idx="357">
                  <c:v>-3.75109</c:v>
                </c:pt>
                <c:pt idx="358">
                  <c:v>-3.76017</c:v>
                </c:pt>
                <c:pt idx="359">
                  <c:v>-4.0136079999999996</c:v>
                </c:pt>
                <c:pt idx="360">
                  <c:v>-4.0256480000000003</c:v>
                </c:pt>
                <c:pt idx="361">
                  <c:v>-4.3037679999999998</c:v>
                </c:pt>
                <c:pt idx="362">
                  <c:v>-4.3073800000000002</c:v>
                </c:pt>
                <c:pt idx="363">
                  <c:v>-4.3109919999999997</c:v>
                </c:pt>
                <c:pt idx="364">
                  <c:v>-4.3146040000000001</c:v>
                </c:pt>
                <c:pt idx="365">
                  <c:v>-4.3206239999999996</c:v>
                </c:pt>
                <c:pt idx="366">
                  <c:v>-4.3206239999999996</c:v>
                </c:pt>
                <c:pt idx="367">
                  <c:v>-4.3266439999999999</c:v>
                </c:pt>
                <c:pt idx="368">
                  <c:v>-4.6155999999999997</c:v>
                </c:pt>
                <c:pt idx="369">
                  <c:v>-4.6276400000000004</c:v>
                </c:pt>
                <c:pt idx="370">
                  <c:v>-4.9521119999999996</c:v>
                </c:pt>
                <c:pt idx="371">
                  <c:v>-4.9599500000000001</c:v>
                </c:pt>
                <c:pt idx="372">
                  <c:v>-5.064038</c:v>
                </c:pt>
                <c:pt idx="373">
                  <c:v>-5.0790369999999996</c:v>
                </c:pt>
                <c:pt idx="374">
                  <c:v>-5.1084009999999997</c:v>
                </c:pt>
                <c:pt idx="375">
                  <c:v>-5.1234000000000002</c:v>
                </c:pt>
                <c:pt idx="376">
                  <c:v>-5.1234000000000002</c:v>
                </c:pt>
                <c:pt idx="377">
                  <c:v>-5.1234000000000002</c:v>
                </c:pt>
                <c:pt idx="378">
                  <c:v>-5.1234000000000002</c:v>
                </c:pt>
                <c:pt idx="379">
                  <c:v>-5.1234000000000002</c:v>
                </c:pt>
                <c:pt idx="380">
                  <c:v>-5.1234000000000002</c:v>
                </c:pt>
                <c:pt idx="381">
                  <c:v>-5.1234000000000002</c:v>
                </c:pt>
                <c:pt idx="382">
                  <c:v>-5.1383999999999999</c:v>
                </c:pt>
                <c:pt idx="383">
                  <c:v>-5.1683979999999998</c:v>
                </c:pt>
                <c:pt idx="384">
                  <c:v>-5.4518899999999997</c:v>
                </c:pt>
                <c:pt idx="385">
                  <c:v>-5.4797459999999996</c:v>
                </c:pt>
                <c:pt idx="386">
                  <c:v>-5.4936740000000004</c:v>
                </c:pt>
                <c:pt idx="387">
                  <c:v>-5.5076020000000003</c:v>
                </c:pt>
                <c:pt idx="388">
                  <c:v>-5.5354590000000004</c:v>
                </c:pt>
                <c:pt idx="389">
                  <c:v>-5.7979520000000004</c:v>
                </c:pt>
                <c:pt idx="390">
                  <c:v>-5.8236650000000001</c:v>
                </c:pt>
                <c:pt idx="391">
                  <c:v>-5.8365220000000004</c:v>
                </c:pt>
                <c:pt idx="392">
                  <c:v>-5.8493789999999999</c:v>
                </c:pt>
                <c:pt idx="393">
                  <c:v>-5.8750929999999997</c:v>
                </c:pt>
                <c:pt idx="394">
                  <c:v>-6.1165880000000001</c:v>
                </c:pt>
                <c:pt idx="395">
                  <c:v>-6.1401589999999997</c:v>
                </c:pt>
                <c:pt idx="396">
                  <c:v>-6.1519440000000003</c:v>
                </c:pt>
                <c:pt idx="397">
                  <c:v>-6.1637300000000002</c:v>
                </c:pt>
                <c:pt idx="398">
                  <c:v>-6.1873009999999997</c:v>
                </c:pt>
                <c:pt idx="399">
                  <c:v>-6.4077970000000004</c:v>
                </c:pt>
                <c:pt idx="400">
                  <c:v>-6.4292249999999997</c:v>
                </c:pt>
                <c:pt idx="401">
                  <c:v>-6.4399389999999999</c:v>
                </c:pt>
                <c:pt idx="402">
                  <c:v>-6.450653</c:v>
                </c:pt>
                <c:pt idx="403">
                  <c:v>-6.459225</c:v>
                </c:pt>
                <c:pt idx="404">
                  <c:v>-6.4635100000000003</c:v>
                </c:pt>
                <c:pt idx="405">
                  <c:v>-6.4720820000000003</c:v>
                </c:pt>
                <c:pt idx="406">
                  <c:v>-6.6610800000000001</c:v>
                </c:pt>
                <c:pt idx="407">
                  <c:v>-6.6782219999999999</c:v>
                </c:pt>
                <c:pt idx="408">
                  <c:v>-6.6867939999999999</c:v>
                </c:pt>
                <c:pt idx="409">
                  <c:v>-6.6953649999999998</c:v>
                </c:pt>
                <c:pt idx="410">
                  <c:v>-6.7125079999999997</c:v>
                </c:pt>
                <c:pt idx="411">
                  <c:v>-6.8595069999999998</c:v>
                </c:pt>
                <c:pt idx="412">
                  <c:v>-6.8723650000000003</c:v>
                </c:pt>
                <c:pt idx="413">
                  <c:v>-6.8787929999999999</c:v>
                </c:pt>
                <c:pt idx="414">
                  <c:v>-6.8852219999999997</c:v>
                </c:pt>
                <c:pt idx="415">
                  <c:v>-6.8980790000000001</c:v>
                </c:pt>
                <c:pt idx="416">
                  <c:v>-7.0030789999999996</c:v>
                </c:pt>
                <c:pt idx="417">
                  <c:v>-7.0116509999999996</c:v>
                </c:pt>
                <c:pt idx="418">
                  <c:v>-7.0159370000000001</c:v>
                </c:pt>
                <c:pt idx="419">
                  <c:v>-7.0202220000000004</c:v>
                </c:pt>
                <c:pt idx="420">
                  <c:v>-7.0287940000000004</c:v>
                </c:pt>
                <c:pt idx="421">
                  <c:v>-7.0917950000000003</c:v>
                </c:pt>
                <c:pt idx="422">
                  <c:v>-7.0960809999999999</c:v>
                </c:pt>
                <c:pt idx="423">
                  <c:v>-7.0982229999999999</c:v>
                </c:pt>
                <c:pt idx="424">
                  <c:v>-7.1003660000000002</c:v>
                </c:pt>
                <c:pt idx="425">
                  <c:v>-7.1020810000000001</c:v>
                </c:pt>
                <c:pt idx="426">
                  <c:v>-7.102938</c:v>
                </c:pt>
                <c:pt idx="427">
                  <c:v>-7.1046519999999997</c:v>
                </c:pt>
                <c:pt idx="428">
                  <c:v>-7.1256529999999998</c:v>
                </c:pt>
                <c:pt idx="429">
                  <c:v>-7.1256529999999998</c:v>
                </c:pt>
                <c:pt idx="430">
                  <c:v>-7.1256529999999998</c:v>
                </c:pt>
                <c:pt idx="431">
                  <c:v>-7.1256529999999998</c:v>
                </c:pt>
                <c:pt idx="432">
                  <c:v>-7.1256529999999998</c:v>
                </c:pt>
                <c:pt idx="433">
                  <c:v>-7.1256529999999998</c:v>
                </c:pt>
                <c:pt idx="434">
                  <c:v>-7.1256529999999998</c:v>
                </c:pt>
                <c:pt idx="435">
                  <c:v>-7.104654</c:v>
                </c:pt>
                <c:pt idx="436">
                  <c:v>-7.1003689999999997</c:v>
                </c:pt>
                <c:pt idx="437">
                  <c:v>-7.0982260000000004</c:v>
                </c:pt>
                <c:pt idx="438">
                  <c:v>-7.0960830000000001</c:v>
                </c:pt>
                <c:pt idx="439">
                  <c:v>-7.0917979999999998</c:v>
                </c:pt>
                <c:pt idx="440">
                  <c:v>-7.0287990000000002</c:v>
                </c:pt>
                <c:pt idx="441">
                  <c:v>-7.0202270000000002</c:v>
                </c:pt>
                <c:pt idx="442">
                  <c:v>-7.0159419999999999</c:v>
                </c:pt>
                <c:pt idx="443">
                  <c:v>-7.0116560000000003</c:v>
                </c:pt>
                <c:pt idx="444">
                  <c:v>-7.0030849999999996</c:v>
                </c:pt>
                <c:pt idx="445">
                  <c:v>-6.8980860000000002</c:v>
                </c:pt>
                <c:pt idx="446">
                  <c:v>-6.8852289999999998</c:v>
                </c:pt>
                <c:pt idx="447">
                  <c:v>-6.8788010000000002</c:v>
                </c:pt>
                <c:pt idx="448">
                  <c:v>-6.8723720000000004</c:v>
                </c:pt>
                <c:pt idx="449">
                  <c:v>-6.859515</c:v>
                </c:pt>
                <c:pt idx="450">
                  <c:v>-6.7125180000000002</c:v>
                </c:pt>
                <c:pt idx="451">
                  <c:v>-6.6953750000000003</c:v>
                </c:pt>
                <c:pt idx="452">
                  <c:v>-6.6868040000000004</c:v>
                </c:pt>
                <c:pt idx="453">
                  <c:v>-6.6782329999999996</c:v>
                </c:pt>
                <c:pt idx="454">
                  <c:v>-6.6713760000000004</c:v>
                </c:pt>
                <c:pt idx="455">
                  <c:v>-6.6679469999999998</c:v>
                </c:pt>
                <c:pt idx="456">
                  <c:v>-6.6610899999999997</c:v>
                </c:pt>
                <c:pt idx="457">
                  <c:v>-6.4720940000000002</c:v>
                </c:pt>
                <c:pt idx="458">
                  <c:v>-6.450666</c:v>
                </c:pt>
                <c:pt idx="459">
                  <c:v>-6.4399519999999999</c:v>
                </c:pt>
                <c:pt idx="460">
                  <c:v>-6.4292379999999998</c:v>
                </c:pt>
                <c:pt idx="461">
                  <c:v>-6.4078099999999996</c:v>
                </c:pt>
                <c:pt idx="462">
                  <c:v>-6.187316</c:v>
                </c:pt>
                <c:pt idx="463">
                  <c:v>-6.1637449999999996</c:v>
                </c:pt>
                <c:pt idx="464">
                  <c:v>-6.1519589999999997</c:v>
                </c:pt>
                <c:pt idx="465">
                  <c:v>-6.140174</c:v>
                </c:pt>
                <c:pt idx="466">
                  <c:v>-6.1166029999999996</c:v>
                </c:pt>
                <c:pt idx="467">
                  <c:v>-5.8751100000000003</c:v>
                </c:pt>
                <c:pt idx="468">
                  <c:v>-5.8493969999999997</c:v>
                </c:pt>
                <c:pt idx="469">
                  <c:v>-5.8365400000000003</c:v>
                </c:pt>
                <c:pt idx="470">
                  <c:v>-5.8236829999999999</c:v>
                </c:pt>
                <c:pt idx="471">
                  <c:v>-5.7979700000000003</c:v>
                </c:pt>
                <c:pt idx="472">
                  <c:v>-5.5354789999999996</c:v>
                </c:pt>
                <c:pt idx="473">
                  <c:v>-5.5076229999999997</c:v>
                </c:pt>
                <c:pt idx="474">
                  <c:v>-5.4936939999999996</c:v>
                </c:pt>
                <c:pt idx="475">
                  <c:v>-5.4797659999999997</c:v>
                </c:pt>
                <c:pt idx="476">
                  <c:v>-5.4519099999999998</c:v>
                </c:pt>
                <c:pt idx="477">
                  <c:v>-5.1684210000000004</c:v>
                </c:pt>
                <c:pt idx="478">
                  <c:v>-5.1384220000000003</c:v>
                </c:pt>
                <c:pt idx="479">
                  <c:v>-5.1234229999999998</c:v>
                </c:pt>
                <c:pt idx="480">
                  <c:v>-5.1084240000000003</c:v>
                </c:pt>
                <c:pt idx="481">
                  <c:v>-4.8461040000000004</c:v>
                </c:pt>
                <c:pt idx="482">
                  <c:v>-4.8161050000000003</c:v>
                </c:pt>
                <c:pt idx="483">
                  <c:v>-4.5537859999999997</c:v>
                </c:pt>
                <c:pt idx="484">
                  <c:v>-4.5237869999999996</c:v>
                </c:pt>
                <c:pt idx="485">
                  <c:v>-4.2614679999999998</c:v>
                </c:pt>
                <c:pt idx="486">
                  <c:v>-4.2314689999999997</c:v>
                </c:pt>
                <c:pt idx="487">
                  <c:v>-3.96915</c:v>
                </c:pt>
                <c:pt idx="488">
                  <c:v>-3.9391509999999998</c:v>
                </c:pt>
                <c:pt idx="489">
                  <c:v>-3.6768320000000001</c:v>
                </c:pt>
                <c:pt idx="490">
                  <c:v>-3.646833</c:v>
                </c:pt>
                <c:pt idx="491">
                  <c:v>-3.3845139999999998</c:v>
                </c:pt>
                <c:pt idx="492">
                  <c:v>-3.3545150000000001</c:v>
                </c:pt>
                <c:pt idx="493">
                  <c:v>-3.0921949999999998</c:v>
                </c:pt>
                <c:pt idx="494">
                  <c:v>-3.0621969999999998</c:v>
                </c:pt>
                <c:pt idx="495">
                  <c:v>-2.7998769999999999</c:v>
                </c:pt>
                <c:pt idx="496">
                  <c:v>-2.769879</c:v>
                </c:pt>
                <c:pt idx="497">
                  <c:v>-2.5075590000000001</c:v>
                </c:pt>
                <c:pt idx="498">
                  <c:v>-2.47756</c:v>
                </c:pt>
                <c:pt idx="499">
                  <c:v>-2.2152409999999998</c:v>
                </c:pt>
                <c:pt idx="500">
                  <c:v>-2.1852420000000001</c:v>
                </c:pt>
                <c:pt idx="501">
                  <c:v>-1.9229229999999999</c:v>
                </c:pt>
                <c:pt idx="502">
                  <c:v>-1.8929240000000001</c:v>
                </c:pt>
                <c:pt idx="503">
                  <c:v>-1.6306050000000001</c:v>
                </c:pt>
                <c:pt idx="504">
                  <c:v>-1.615605</c:v>
                </c:pt>
                <c:pt idx="505">
                  <c:v>-1.600606</c:v>
                </c:pt>
                <c:pt idx="506">
                  <c:v>-1.518859</c:v>
                </c:pt>
                <c:pt idx="507">
                  <c:v>-1.2998639999999999</c:v>
                </c:pt>
                <c:pt idx="508">
                  <c:v>-1.259822</c:v>
                </c:pt>
                <c:pt idx="509">
                  <c:v>-1.252475</c:v>
                </c:pt>
                <c:pt idx="510">
                  <c:v>-1.245128</c:v>
                </c:pt>
                <c:pt idx="511">
                  <c:v>-1.0210440000000001</c:v>
                </c:pt>
                <c:pt idx="512">
                  <c:v>-1.0063500000000001</c:v>
                </c:pt>
                <c:pt idx="513">
                  <c:v>-0.96630899999999997</c:v>
                </c:pt>
                <c:pt idx="514">
                  <c:v>-0.80273000000000005</c:v>
                </c:pt>
                <c:pt idx="515">
                  <c:v>-0.75180199999999997</c:v>
                </c:pt>
                <c:pt idx="516">
                  <c:v>-0.73311199999999999</c:v>
                </c:pt>
                <c:pt idx="517">
                  <c:v>-0.44809900000000003</c:v>
                </c:pt>
                <c:pt idx="518">
                  <c:v>-0.42940899999999999</c:v>
                </c:pt>
                <c:pt idx="519">
                  <c:v>-0.37848100000000001</c:v>
                </c:pt>
                <c:pt idx="520">
                  <c:v>-0.27710200000000001</c:v>
                </c:pt>
                <c:pt idx="521">
                  <c:v>-0.271652</c:v>
                </c:pt>
                <c:pt idx="522">
                  <c:v>-0.269652</c:v>
                </c:pt>
                <c:pt idx="523">
                  <c:v>-0.239152</c:v>
                </c:pt>
                <c:pt idx="524">
                  <c:v>-0.238152</c:v>
                </c:pt>
                <c:pt idx="525">
                  <c:v>-0.237152</c:v>
                </c:pt>
                <c:pt idx="526">
                  <c:v>-0.206652</c:v>
                </c:pt>
                <c:pt idx="527">
                  <c:v>-0.205652</c:v>
                </c:pt>
                <c:pt idx="528">
                  <c:v>-0.204652</c:v>
                </c:pt>
                <c:pt idx="529">
                  <c:v>-0.174152</c:v>
                </c:pt>
                <c:pt idx="530">
                  <c:v>-0.173152</c:v>
                </c:pt>
                <c:pt idx="531">
                  <c:v>-0.172152</c:v>
                </c:pt>
                <c:pt idx="532">
                  <c:v>-0.141652</c:v>
                </c:pt>
                <c:pt idx="533">
                  <c:v>-0.140652</c:v>
                </c:pt>
                <c:pt idx="534">
                  <c:v>-0.139652</c:v>
                </c:pt>
                <c:pt idx="535">
                  <c:v>-0.109152</c:v>
                </c:pt>
                <c:pt idx="536">
                  <c:v>-0.108152</c:v>
                </c:pt>
                <c:pt idx="537">
                  <c:v>-0.107152</c:v>
                </c:pt>
                <c:pt idx="538">
                  <c:v>-7.6651999999999998E-2</c:v>
                </c:pt>
                <c:pt idx="539">
                  <c:v>-7.5651999999999997E-2</c:v>
                </c:pt>
                <c:pt idx="540">
                  <c:v>-7.4651999999999996E-2</c:v>
                </c:pt>
                <c:pt idx="541">
                  <c:v>-4.4151999999999997E-2</c:v>
                </c:pt>
                <c:pt idx="542">
                  <c:v>-4.3152000000000003E-2</c:v>
                </c:pt>
                <c:pt idx="543">
                  <c:v>-4.2152000000000002E-2</c:v>
                </c:pt>
                <c:pt idx="544">
                  <c:v>-1.1651999999999999E-2</c:v>
                </c:pt>
                <c:pt idx="545">
                  <c:v>-1.0652E-2</c:v>
                </c:pt>
                <c:pt idx="546">
                  <c:v>-9.6520000000000009E-3</c:v>
                </c:pt>
                <c:pt idx="547">
                  <c:v>2.0847999999999998E-2</c:v>
                </c:pt>
                <c:pt idx="548">
                  <c:v>2.1847999999999999E-2</c:v>
                </c:pt>
                <c:pt idx="549">
                  <c:v>2.2848E-2</c:v>
                </c:pt>
                <c:pt idx="550">
                  <c:v>5.3348E-2</c:v>
                </c:pt>
                <c:pt idx="551">
                  <c:v>5.4348E-2</c:v>
                </c:pt>
                <c:pt idx="552">
                  <c:v>5.5348000000000001E-2</c:v>
                </c:pt>
                <c:pt idx="553">
                  <c:v>8.5847999999999994E-2</c:v>
                </c:pt>
                <c:pt idx="554">
                  <c:v>8.6847999999999995E-2</c:v>
                </c:pt>
                <c:pt idx="555">
                  <c:v>8.7847999999999996E-2</c:v>
                </c:pt>
                <c:pt idx="556">
                  <c:v>8.8347999999999996E-2</c:v>
                </c:pt>
                <c:pt idx="557">
                  <c:v>9.2706999999999998E-2</c:v>
                </c:pt>
                <c:pt idx="558">
                  <c:v>9.3175999999999995E-2</c:v>
                </c:pt>
                <c:pt idx="559">
                  <c:v>9.7253999999999993E-2</c:v>
                </c:pt>
                <c:pt idx="560">
                  <c:v>9.7692000000000001E-2</c:v>
                </c:pt>
                <c:pt idx="561">
                  <c:v>0.101489</c:v>
                </c:pt>
                <c:pt idx="562">
                  <c:v>0.101895</c:v>
                </c:pt>
                <c:pt idx="563">
                  <c:v>0.10541</c:v>
                </c:pt>
                <c:pt idx="564">
                  <c:v>0.105785</c:v>
                </c:pt>
                <c:pt idx="565">
                  <c:v>0.10902000000000001</c:v>
                </c:pt>
                <c:pt idx="566">
                  <c:v>0.109364</c:v>
                </c:pt>
                <c:pt idx="567">
                  <c:v>0.112317</c:v>
                </c:pt>
                <c:pt idx="568">
                  <c:v>0.11262900000000001</c:v>
                </c:pt>
                <c:pt idx="569">
                  <c:v>0.112942</c:v>
                </c:pt>
                <c:pt idx="570">
                  <c:v>0.113442</c:v>
                </c:pt>
                <c:pt idx="571">
                  <c:v>0.11362899999999999</c:v>
                </c:pt>
                <c:pt idx="572">
                  <c:v>0.113817</c:v>
                </c:pt>
                <c:pt idx="573">
                  <c:v>0.11536399999999999</c:v>
                </c:pt>
                <c:pt idx="574">
                  <c:v>0.11552</c:v>
                </c:pt>
                <c:pt idx="575">
                  <c:v>0.116785</c:v>
                </c:pt>
                <c:pt idx="576">
                  <c:v>0.11691</c:v>
                </c:pt>
                <c:pt idx="577">
                  <c:v>0.117895</c:v>
                </c:pt>
                <c:pt idx="578">
                  <c:v>0.117989</c:v>
                </c:pt>
                <c:pt idx="579">
                  <c:v>0.11869200000000001</c:v>
                </c:pt>
                <c:pt idx="580">
                  <c:v>0.118754</c:v>
                </c:pt>
                <c:pt idx="581">
                  <c:v>0.119176</c:v>
                </c:pt>
                <c:pt idx="582">
                  <c:v>0.11920699999999999</c:v>
                </c:pt>
                <c:pt idx="583">
                  <c:v>0.119348</c:v>
                </c:pt>
                <c:pt idx="584">
                  <c:v>0.119348</c:v>
                </c:pt>
                <c:pt idx="585">
                  <c:v>0.119348</c:v>
                </c:pt>
                <c:pt idx="586">
                  <c:v>0.119348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8501736"/>
        <c:axId val="378502128"/>
      </c:scatterChart>
      <c:valAx>
        <c:axId val="378501736"/>
        <c:scaling>
          <c:orientation val="minMax"/>
          <c:max val="360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crossAx val="378502128"/>
        <c:crosses val="autoZero"/>
        <c:crossBetween val="midCat"/>
      </c:valAx>
      <c:valAx>
        <c:axId val="3785021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78501736"/>
        <c:crosses val="autoZero"/>
        <c:crossBetween val="midCat"/>
      </c:valAx>
    </c:plotArea>
    <c:plotVisOnly val="1"/>
    <c:dispBlanksAs val="gap"/>
    <c:showDLblsOverMax val="0"/>
  </c:chart>
  <c:spPr>
    <a:solidFill>
      <a:schemeClr val="accent5">
        <a:lumMod val="60000"/>
        <a:lumOff val="40000"/>
      </a:schemeClr>
    </a:solidFill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Sheet1!$P$1</c:f>
              <c:strCache>
                <c:ptCount val="1"/>
                <c:pt idx="0">
                  <c:v>x</c:v>
                </c:pt>
              </c:strCache>
            </c:strRef>
          </c:tx>
          <c:spPr>
            <a:ln w="9525"/>
          </c:spPr>
          <c:marker>
            <c:spPr>
              <a:ln w="9525"/>
            </c:spPr>
          </c:marker>
          <c:xVal>
            <c:numRef>
              <c:f>Sheet1!$O$2:$O$699</c:f>
              <c:numCache>
                <c:formatCode>General</c:formatCode>
                <c:ptCount val="698"/>
                <c:pt idx="0">
                  <c:v>0</c:v>
                </c:pt>
                <c:pt idx="1">
                  <c:v>1</c:v>
                </c:pt>
                <c:pt idx="2">
                  <c:v>1.5</c:v>
                </c:pt>
                <c:pt idx="3">
                  <c:v>6</c:v>
                </c:pt>
                <c:pt idx="4">
                  <c:v>6.5</c:v>
                </c:pt>
                <c:pt idx="5">
                  <c:v>11</c:v>
                </c:pt>
                <c:pt idx="6">
                  <c:v>11.5</c:v>
                </c:pt>
                <c:pt idx="7">
                  <c:v>16</c:v>
                </c:pt>
                <c:pt idx="8">
                  <c:v>16.5</c:v>
                </c:pt>
                <c:pt idx="9">
                  <c:v>21</c:v>
                </c:pt>
                <c:pt idx="10">
                  <c:v>21.5</c:v>
                </c:pt>
                <c:pt idx="11">
                  <c:v>26</c:v>
                </c:pt>
                <c:pt idx="12">
                  <c:v>26.5</c:v>
                </c:pt>
                <c:pt idx="13">
                  <c:v>30.999998999999999</c:v>
                </c:pt>
                <c:pt idx="14">
                  <c:v>31.499998999999999</c:v>
                </c:pt>
                <c:pt idx="15">
                  <c:v>31.999998999999999</c:v>
                </c:pt>
                <c:pt idx="16">
                  <c:v>32.999999000000003</c:v>
                </c:pt>
                <c:pt idx="17">
                  <c:v>33.499999000000003</c:v>
                </c:pt>
                <c:pt idx="18">
                  <c:v>33.999999000000003</c:v>
                </c:pt>
                <c:pt idx="19">
                  <c:v>38.499997999999998</c:v>
                </c:pt>
                <c:pt idx="20">
                  <c:v>38.999997999999998</c:v>
                </c:pt>
                <c:pt idx="21">
                  <c:v>43.499997</c:v>
                </c:pt>
                <c:pt idx="22">
                  <c:v>43.999997</c:v>
                </c:pt>
                <c:pt idx="23">
                  <c:v>48.499994999999998</c:v>
                </c:pt>
                <c:pt idx="24">
                  <c:v>48.999994999999998</c:v>
                </c:pt>
                <c:pt idx="25">
                  <c:v>53.499993000000003</c:v>
                </c:pt>
                <c:pt idx="26">
                  <c:v>53.999993000000003</c:v>
                </c:pt>
                <c:pt idx="27">
                  <c:v>58.499991000000001</c:v>
                </c:pt>
                <c:pt idx="28">
                  <c:v>58.999991000000001</c:v>
                </c:pt>
                <c:pt idx="29">
                  <c:v>63.499988999999999</c:v>
                </c:pt>
                <c:pt idx="30">
                  <c:v>63.999988999999999</c:v>
                </c:pt>
                <c:pt idx="31">
                  <c:v>64.999988000000002</c:v>
                </c:pt>
                <c:pt idx="32">
                  <c:v>65.999988000000002</c:v>
                </c:pt>
                <c:pt idx="33">
                  <c:v>96.499972999999997</c:v>
                </c:pt>
                <c:pt idx="34">
                  <c:v>97.499972</c:v>
                </c:pt>
                <c:pt idx="35">
                  <c:v>98.499972</c:v>
                </c:pt>
                <c:pt idx="36">
                  <c:v>128.999956</c:v>
                </c:pt>
                <c:pt idx="37">
                  <c:v>129.999956</c:v>
                </c:pt>
                <c:pt idx="38">
                  <c:v>130.999955</c:v>
                </c:pt>
                <c:pt idx="39">
                  <c:v>161.49994000000001</c:v>
                </c:pt>
                <c:pt idx="40">
                  <c:v>162.49994000000001</c:v>
                </c:pt>
                <c:pt idx="41">
                  <c:v>163.49993900000001</c:v>
                </c:pt>
                <c:pt idx="42">
                  <c:v>193.99992399999999</c:v>
                </c:pt>
                <c:pt idx="43">
                  <c:v>194.999923</c:v>
                </c:pt>
                <c:pt idx="44">
                  <c:v>195.999923</c:v>
                </c:pt>
                <c:pt idx="45">
                  <c:v>226.499908</c:v>
                </c:pt>
                <c:pt idx="46">
                  <c:v>227.49990700000001</c:v>
                </c:pt>
                <c:pt idx="47">
                  <c:v>228.49990700000001</c:v>
                </c:pt>
                <c:pt idx="48">
                  <c:v>258.99989099999999</c:v>
                </c:pt>
                <c:pt idx="49">
                  <c:v>259.99989099999999</c:v>
                </c:pt>
                <c:pt idx="50">
                  <c:v>260.99988999999999</c:v>
                </c:pt>
                <c:pt idx="51">
                  <c:v>291.49987499999997</c:v>
                </c:pt>
                <c:pt idx="52">
                  <c:v>292.49987499999997</c:v>
                </c:pt>
                <c:pt idx="53">
                  <c:v>293.49987399999998</c:v>
                </c:pt>
                <c:pt idx="54">
                  <c:v>323.99985900000001</c:v>
                </c:pt>
                <c:pt idx="55">
                  <c:v>324.99985800000002</c:v>
                </c:pt>
                <c:pt idx="56">
                  <c:v>325.99985800000002</c:v>
                </c:pt>
                <c:pt idx="57">
                  <c:v>356.499843</c:v>
                </c:pt>
                <c:pt idx="58">
                  <c:v>357.499842</c:v>
                </c:pt>
                <c:pt idx="59">
                  <c:v>358.499842</c:v>
                </c:pt>
                <c:pt idx="60">
                  <c:v>388.99982599999998</c:v>
                </c:pt>
                <c:pt idx="61">
                  <c:v>389.99982599999998</c:v>
                </c:pt>
                <c:pt idx="62">
                  <c:v>390.99982499999999</c:v>
                </c:pt>
                <c:pt idx="63">
                  <c:v>421.49981000000002</c:v>
                </c:pt>
                <c:pt idx="64">
                  <c:v>423.49980900000003</c:v>
                </c:pt>
                <c:pt idx="65">
                  <c:v>428.94980600000002</c:v>
                </c:pt>
                <c:pt idx="66">
                  <c:v>448.549487</c:v>
                </c:pt>
                <c:pt idx="67">
                  <c:v>453.99924900000002</c:v>
                </c:pt>
                <c:pt idx="68">
                  <c:v>455.99916200000001</c:v>
                </c:pt>
                <c:pt idx="69">
                  <c:v>486.49783000000002</c:v>
                </c:pt>
                <c:pt idx="70">
                  <c:v>488.49774300000001</c:v>
                </c:pt>
                <c:pt idx="71">
                  <c:v>493.94750499999998</c:v>
                </c:pt>
                <c:pt idx="72">
                  <c:v>513.54681900000003</c:v>
                </c:pt>
                <c:pt idx="73">
                  <c:v>518.99667199999999</c:v>
                </c:pt>
                <c:pt idx="74">
                  <c:v>520.99661800000001</c:v>
                </c:pt>
                <c:pt idx="75">
                  <c:v>551.49579500000004</c:v>
                </c:pt>
                <c:pt idx="76">
                  <c:v>552.495768</c:v>
                </c:pt>
                <c:pt idx="77">
                  <c:v>553.49574099999995</c:v>
                </c:pt>
                <c:pt idx="78">
                  <c:v>558.94559400000003</c:v>
                </c:pt>
                <c:pt idx="79">
                  <c:v>578.54432199999997</c:v>
                </c:pt>
                <c:pt idx="80">
                  <c:v>583.99370899999997</c:v>
                </c:pt>
                <c:pt idx="81">
                  <c:v>584.99359700000002</c:v>
                </c:pt>
                <c:pt idx="82">
                  <c:v>585.99348399999997</c:v>
                </c:pt>
                <c:pt idx="83">
                  <c:v>603.480187</c:v>
                </c:pt>
                <c:pt idx="84">
                  <c:v>605.479962</c:v>
                </c:pt>
                <c:pt idx="85">
                  <c:v>622.96666500000003</c:v>
                </c:pt>
                <c:pt idx="86">
                  <c:v>624.96644000000003</c:v>
                </c:pt>
                <c:pt idx="87">
                  <c:v>642.45314299999995</c:v>
                </c:pt>
                <c:pt idx="88">
                  <c:v>644.45291799999995</c:v>
                </c:pt>
                <c:pt idx="89">
                  <c:v>661.93962099999999</c:v>
                </c:pt>
                <c:pt idx="90">
                  <c:v>663.93939599999999</c:v>
                </c:pt>
                <c:pt idx="91">
                  <c:v>681.42609900000002</c:v>
                </c:pt>
                <c:pt idx="92">
                  <c:v>683.42587400000002</c:v>
                </c:pt>
                <c:pt idx="93">
                  <c:v>700.91257700000006</c:v>
                </c:pt>
                <c:pt idx="94">
                  <c:v>702.91235200000006</c:v>
                </c:pt>
                <c:pt idx="95">
                  <c:v>720.39905499999998</c:v>
                </c:pt>
                <c:pt idx="96">
                  <c:v>722.39882999999998</c:v>
                </c:pt>
                <c:pt idx="97">
                  <c:v>739.88553300000001</c:v>
                </c:pt>
                <c:pt idx="98">
                  <c:v>741.88530800000001</c:v>
                </c:pt>
                <c:pt idx="99">
                  <c:v>759.37201100000004</c:v>
                </c:pt>
                <c:pt idx="100">
                  <c:v>761.37178600000004</c:v>
                </c:pt>
                <c:pt idx="101">
                  <c:v>778.85848899999996</c:v>
                </c:pt>
                <c:pt idx="102">
                  <c:v>780.85826399999996</c:v>
                </c:pt>
                <c:pt idx="103">
                  <c:v>798.344967</c:v>
                </c:pt>
                <c:pt idx="104">
                  <c:v>800.344742</c:v>
                </c:pt>
                <c:pt idx="105">
                  <c:v>817.83144500000003</c:v>
                </c:pt>
                <c:pt idx="106">
                  <c:v>818.83133299999997</c:v>
                </c:pt>
                <c:pt idx="107">
                  <c:v>819.83122000000003</c:v>
                </c:pt>
                <c:pt idx="108">
                  <c:v>821.83099500000003</c:v>
                </c:pt>
                <c:pt idx="109">
                  <c:v>841.428944</c:v>
                </c:pt>
                <c:pt idx="110">
                  <c:v>843.42875000000004</c:v>
                </c:pt>
                <c:pt idx="111">
                  <c:v>844.42865300000005</c:v>
                </c:pt>
                <c:pt idx="112">
                  <c:v>845.42855599999996</c:v>
                </c:pt>
                <c:pt idx="113">
                  <c:v>847.42836199999999</c:v>
                </c:pt>
                <c:pt idx="114">
                  <c:v>867.02660300000002</c:v>
                </c:pt>
                <c:pt idx="115">
                  <c:v>869.02643799999998</c:v>
                </c:pt>
                <c:pt idx="116">
                  <c:v>870.02635499999997</c:v>
                </c:pt>
                <c:pt idx="117">
                  <c:v>871.02627299999995</c:v>
                </c:pt>
                <c:pt idx="118">
                  <c:v>873.02610700000002</c:v>
                </c:pt>
                <c:pt idx="119">
                  <c:v>892.62461900000005</c:v>
                </c:pt>
                <c:pt idx="120">
                  <c:v>894.62447999999995</c:v>
                </c:pt>
                <c:pt idx="121">
                  <c:v>895.62441000000001</c:v>
                </c:pt>
                <c:pt idx="122">
                  <c:v>896.62434099999996</c:v>
                </c:pt>
                <c:pt idx="123">
                  <c:v>898.62420199999997</c:v>
                </c:pt>
                <c:pt idx="124">
                  <c:v>918.22296100000005</c:v>
                </c:pt>
                <c:pt idx="125">
                  <c:v>920.222846</c:v>
                </c:pt>
                <c:pt idx="126">
                  <c:v>921.22278800000004</c:v>
                </c:pt>
                <c:pt idx="127">
                  <c:v>922.22273099999995</c:v>
                </c:pt>
                <c:pt idx="128">
                  <c:v>923.02268500000002</c:v>
                </c:pt>
                <c:pt idx="129">
                  <c:v>923.42266199999995</c:v>
                </c:pt>
                <c:pt idx="130">
                  <c:v>924.22261600000002</c:v>
                </c:pt>
                <c:pt idx="131">
                  <c:v>943.82170099999996</c:v>
                </c:pt>
                <c:pt idx="132">
                  <c:v>945.82162800000003</c:v>
                </c:pt>
                <c:pt idx="133">
                  <c:v>946.82159100000001</c:v>
                </c:pt>
                <c:pt idx="134">
                  <c:v>947.82155399999999</c:v>
                </c:pt>
                <c:pt idx="135">
                  <c:v>949.82148099999995</c:v>
                </c:pt>
                <c:pt idx="136">
                  <c:v>969.42092600000001</c:v>
                </c:pt>
                <c:pt idx="137">
                  <c:v>971.420885</c:v>
                </c:pt>
                <c:pt idx="138">
                  <c:v>972.42086400000005</c:v>
                </c:pt>
                <c:pt idx="139">
                  <c:v>973.42084299999999</c:v>
                </c:pt>
                <c:pt idx="140">
                  <c:v>975.42080199999998</c:v>
                </c:pt>
                <c:pt idx="141">
                  <c:v>995.02051700000004</c:v>
                </c:pt>
                <c:pt idx="142">
                  <c:v>997.02049899999997</c:v>
                </c:pt>
                <c:pt idx="143">
                  <c:v>998.020489</c:v>
                </c:pt>
                <c:pt idx="144">
                  <c:v>999.02048000000002</c:v>
                </c:pt>
                <c:pt idx="145">
                  <c:v>1001.020462</c:v>
                </c:pt>
                <c:pt idx="146">
                  <c:v>1020.620357</c:v>
                </c:pt>
                <c:pt idx="147">
                  <c:v>1022.620352</c:v>
                </c:pt>
                <c:pt idx="148">
                  <c:v>1023.62035</c:v>
                </c:pt>
                <c:pt idx="149">
                  <c:v>1024.6203479999999</c:v>
                </c:pt>
                <c:pt idx="150">
                  <c:v>1025.4203460000001</c:v>
                </c:pt>
                <c:pt idx="151">
                  <c:v>1025.8203450000001</c:v>
                </c:pt>
                <c:pt idx="152">
                  <c:v>1026.620343</c:v>
                </c:pt>
                <c:pt idx="153">
                  <c:v>1046.2203280000001</c:v>
                </c:pt>
                <c:pt idx="154">
                  <c:v>1048.2203280000001</c:v>
                </c:pt>
                <c:pt idx="155">
                  <c:v>1049.2203280000001</c:v>
                </c:pt>
                <c:pt idx="156">
                  <c:v>1050.2203280000001</c:v>
                </c:pt>
                <c:pt idx="157">
                  <c:v>1051.0203280000001</c:v>
                </c:pt>
                <c:pt idx="158">
                  <c:v>1051.4203279999999</c:v>
                </c:pt>
                <c:pt idx="159">
                  <c:v>1052.2203280000001</c:v>
                </c:pt>
                <c:pt idx="160">
                  <c:v>1071.8203129999999</c:v>
                </c:pt>
                <c:pt idx="161">
                  <c:v>1073.8203080000001</c:v>
                </c:pt>
                <c:pt idx="162">
                  <c:v>1074.8203060000001</c:v>
                </c:pt>
                <c:pt idx="163">
                  <c:v>1075.8203040000001</c:v>
                </c:pt>
                <c:pt idx="164">
                  <c:v>1077.820299</c:v>
                </c:pt>
                <c:pt idx="165">
                  <c:v>1097.420194</c:v>
                </c:pt>
                <c:pt idx="166">
                  <c:v>1099.4201760000001</c:v>
                </c:pt>
                <c:pt idx="167">
                  <c:v>1100.420167</c:v>
                </c:pt>
                <c:pt idx="168">
                  <c:v>1101.4201579999999</c:v>
                </c:pt>
                <c:pt idx="169">
                  <c:v>1103.4201390000001</c:v>
                </c:pt>
                <c:pt idx="170">
                  <c:v>1123.0198539999999</c:v>
                </c:pt>
                <c:pt idx="171">
                  <c:v>1125.0198130000001</c:v>
                </c:pt>
                <c:pt idx="172">
                  <c:v>1126.0197920000001</c:v>
                </c:pt>
                <c:pt idx="173">
                  <c:v>1127.0197720000001</c:v>
                </c:pt>
                <c:pt idx="174">
                  <c:v>1129.01973</c:v>
                </c:pt>
                <c:pt idx="175">
                  <c:v>1148.619175</c:v>
                </c:pt>
                <c:pt idx="176">
                  <c:v>1150.6191020000001</c:v>
                </c:pt>
                <c:pt idx="177">
                  <c:v>1151.6190650000001</c:v>
                </c:pt>
                <c:pt idx="178">
                  <c:v>1152.6190280000001</c:v>
                </c:pt>
                <c:pt idx="179">
                  <c:v>1153.418999</c:v>
                </c:pt>
                <c:pt idx="180">
                  <c:v>1153.818984</c:v>
                </c:pt>
                <c:pt idx="181">
                  <c:v>1154.6189549999999</c:v>
                </c:pt>
                <c:pt idx="182">
                  <c:v>1174.21804</c:v>
                </c:pt>
                <c:pt idx="183">
                  <c:v>1176.2179249999999</c:v>
                </c:pt>
                <c:pt idx="184">
                  <c:v>1177.217868</c:v>
                </c:pt>
                <c:pt idx="185">
                  <c:v>1178.2178100000001</c:v>
                </c:pt>
                <c:pt idx="186">
                  <c:v>1180.217695</c:v>
                </c:pt>
                <c:pt idx="187">
                  <c:v>1199.816454</c:v>
                </c:pt>
                <c:pt idx="188">
                  <c:v>1201.816315</c:v>
                </c:pt>
                <c:pt idx="189">
                  <c:v>1202.8162460000001</c:v>
                </c:pt>
                <c:pt idx="190">
                  <c:v>1203.816176</c:v>
                </c:pt>
                <c:pt idx="191">
                  <c:v>1205.8160370000001</c:v>
                </c:pt>
                <c:pt idx="192">
                  <c:v>1225.4145490000001</c:v>
                </c:pt>
                <c:pt idx="193">
                  <c:v>1227.414383</c:v>
                </c:pt>
                <c:pt idx="194">
                  <c:v>1228.414301</c:v>
                </c:pt>
                <c:pt idx="195">
                  <c:v>1229.4142179999999</c:v>
                </c:pt>
                <c:pt idx="196">
                  <c:v>1231.414053</c:v>
                </c:pt>
                <c:pt idx="197">
                  <c:v>1251.0122940000001</c:v>
                </c:pt>
                <c:pt idx="198">
                  <c:v>1253.0120999999999</c:v>
                </c:pt>
                <c:pt idx="199">
                  <c:v>1254.012003</c:v>
                </c:pt>
                <c:pt idx="200">
                  <c:v>1255.011906</c:v>
                </c:pt>
                <c:pt idx="201">
                  <c:v>1257.011712</c:v>
                </c:pt>
                <c:pt idx="202">
                  <c:v>1276.609661</c:v>
                </c:pt>
                <c:pt idx="203">
                  <c:v>1278.609436</c:v>
                </c:pt>
                <c:pt idx="204">
                  <c:v>1279.6093229999999</c:v>
                </c:pt>
                <c:pt idx="205">
                  <c:v>1279.6093229999999</c:v>
                </c:pt>
                <c:pt idx="206">
                  <c:v>1279.6093229999999</c:v>
                </c:pt>
                <c:pt idx="207">
                  <c:v>1279.6093229999999</c:v>
                </c:pt>
                <c:pt idx="208">
                  <c:v>1279.6093229999999</c:v>
                </c:pt>
                <c:pt idx="209">
                  <c:v>1279.6093229999999</c:v>
                </c:pt>
                <c:pt idx="210">
                  <c:v>1279.6093229999999</c:v>
                </c:pt>
                <c:pt idx="211">
                  <c:v>1280.609211</c:v>
                </c:pt>
                <c:pt idx="212">
                  <c:v>1282.566603</c:v>
                </c:pt>
                <c:pt idx="213">
                  <c:v>1283.5664899999999</c:v>
                </c:pt>
                <c:pt idx="214">
                  <c:v>1290.5051619999999</c:v>
                </c:pt>
                <c:pt idx="215">
                  <c:v>1291.0276449999999</c:v>
                </c:pt>
                <c:pt idx="216">
                  <c:v>1315.025443</c:v>
                </c:pt>
                <c:pt idx="217">
                  <c:v>1316.025371</c:v>
                </c:pt>
                <c:pt idx="218">
                  <c:v>1340.023631</c:v>
                </c:pt>
                <c:pt idx="219">
                  <c:v>1340.5235949999999</c:v>
                </c:pt>
                <c:pt idx="220">
                  <c:v>1340.5235949999999</c:v>
                </c:pt>
                <c:pt idx="221">
                  <c:v>1341.023559</c:v>
                </c:pt>
                <c:pt idx="222">
                  <c:v>1341.323537</c:v>
                </c:pt>
                <c:pt idx="223">
                  <c:v>1341.623515</c:v>
                </c:pt>
                <c:pt idx="224">
                  <c:v>1341.923493</c:v>
                </c:pt>
                <c:pt idx="225">
                  <c:v>1365.0218190000001</c:v>
                </c:pt>
                <c:pt idx="226">
                  <c:v>1366.021747</c:v>
                </c:pt>
                <c:pt idx="227">
                  <c:v>1390.0204000000001</c:v>
                </c:pt>
                <c:pt idx="228">
                  <c:v>1391.020358</c:v>
                </c:pt>
                <c:pt idx="229">
                  <c:v>1415.0196559999999</c:v>
                </c:pt>
                <c:pt idx="230">
                  <c:v>1416.019638</c:v>
                </c:pt>
                <c:pt idx="231">
                  <c:v>1440.019188</c:v>
                </c:pt>
                <c:pt idx="232">
                  <c:v>1440.5191789999999</c:v>
                </c:pt>
                <c:pt idx="233">
                  <c:v>1440.5191789999999</c:v>
                </c:pt>
                <c:pt idx="234">
                  <c:v>1441.01917</c:v>
                </c:pt>
                <c:pt idx="235">
                  <c:v>1441.319164</c:v>
                </c:pt>
                <c:pt idx="236">
                  <c:v>1441.619158</c:v>
                </c:pt>
                <c:pt idx="237">
                  <c:v>1441.9191530000001</c:v>
                </c:pt>
                <c:pt idx="238">
                  <c:v>1453.4689739999999</c:v>
                </c:pt>
                <c:pt idx="239">
                  <c:v>1465.01883</c:v>
                </c:pt>
                <c:pt idx="240">
                  <c:v>1466.0188169999999</c:v>
                </c:pt>
                <c:pt idx="241">
                  <c:v>1490.018435</c:v>
                </c:pt>
                <c:pt idx="242">
                  <c:v>1490.2571600000001</c:v>
                </c:pt>
                <c:pt idx="243">
                  <c:v>1490.2571600000001</c:v>
                </c:pt>
                <c:pt idx="244">
                  <c:v>1490.4958839999999</c:v>
                </c:pt>
                <c:pt idx="245">
                  <c:v>1491.0064139999999</c:v>
                </c:pt>
                <c:pt idx="246">
                  <c:v>1515.005881</c:v>
                </c:pt>
                <c:pt idx="247">
                  <c:v>1516.005856</c:v>
                </c:pt>
                <c:pt idx="248">
                  <c:v>1540.005259</c:v>
                </c:pt>
                <c:pt idx="249">
                  <c:v>1540.5052470000001</c:v>
                </c:pt>
                <c:pt idx="250">
                  <c:v>1540.5052470000001</c:v>
                </c:pt>
                <c:pt idx="251">
                  <c:v>1541.005234</c:v>
                </c:pt>
                <c:pt idx="252">
                  <c:v>1541.3052270000001</c:v>
                </c:pt>
                <c:pt idx="253">
                  <c:v>1541.605219</c:v>
                </c:pt>
                <c:pt idx="254">
                  <c:v>1541.9052119999999</c:v>
                </c:pt>
                <c:pt idx="255">
                  <c:v>1565.004637</c:v>
                </c:pt>
                <c:pt idx="256">
                  <c:v>1566.004612</c:v>
                </c:pt>
                <c:pt idx="257">
                  <c:v>1590.003755</c:v>
                </c:pt>
                <c:pt idx="258">
                  <c:v>1591.003708</c:v>
                </c:pt>
                <c:pt idx="259">
                  <c:v>1615.002213</c:v>
                </c:pt>
                <c:pt idx="260">
                  <c:v>1616.002135</c:v>
                </c:pt>
                <c:pt idx="261">
                  <c:v>1640.0002629999999</c:v>
                </c:pt>
                <c:pt idx="262">
                  <c:v>1640.5002239999999</c:v>
                </c:pt>
                <c:pt idx="263">
                  <c:v>1640.5002239999999</c:v>
                </c:pt>
                <c:pt idx="264">
                  <c:v>1641.0001850000001</c:v>
                </c:pt>
                <c:pt idx="265">
                  <c:v>1641.300162</c:v>
                </c:pt>
                <c:pt idx="266">
                  <c:v>1641.600138</c:v>
                </c:pt>
                <c:pt idx="267">
                  <c:v>1641.9001149999999</c:v>
                </c:pt>
                <c:pt idx="268">
                  <c:v>1664.9983130000001</c:v>
                </c:pt>
                <c:pt idx="269">
                  <c:v>1665.998235</c:v>
                </c:pt>
                <c:pt idx="270">
                  <c:v>1689.9962419999999</c:v>
                </c:pt>
                <c:pt idx="271">
                  <c:v>1690.240951</c:v>
                </c:pt>
                <c:pt idx="272">
                  <c:v>1690.240951</c:v>
                </c:pt>
                <c:pt idx="273">
                  <c:v>1690.4856589999999</c:v>
                </c:pt>
                <c:pt idx="274">
                  <c:v>1693.2208009999999</c:v>
                </c:pt>
                <c:pt idx="275">
                  <c:v>1693.720757</c:v>
                </c:pt>
                <c:pt idx="276">
                  <c:v>1694.2207129999999</c:v>
                </c:pt>
                <c:pt idx="277">
                  <c:v>1697.0339899999999</c:v>
                </c:pt>
                <c:pt idx="278">
                  <c:v>1697.533946</c:v>
                </c:pt>
                <c:pt idx="279">
                  <c:v>1698.033901</c:v>
                </c:pt>
                <c:pt idx="280">
                  <c:v>1706.0329569999999</c:v>
                </c:pt>
                <c:pt idx="281">
                  <c:v>1706.0329569999999</c:v>
                </c:pt>
                <c:pt idx="282">
                  <c:v>1714.0317520000001</c:v>
                </c:pt>
                <c:pt idx="283">
                  <c:v>1738.356074</c:v>
                </c:pt>
                <c:pt idx="284">
                  <c:v>1746.354949</c:v>
                </c:pt>
                <c:pt idx="285">
                  <c:v>1761.948388</c:v>
                </c:pt>
                <c:pt idx="286">
                  <c:v>1762.397099</c:v>
                </c:pt>
                <c:pt idx="287">
                  <c:v>1762.8458109999999</c:v>
                </c:pt>
                <c:pt idx="288">
                  <c:v>1763.3457450000001</c:v>
                </c:pt>
                <c:pt idx="289">
                  <c:v>1764.190257</c:v>
                </c:pt>
                <c:pt idx="290">
                  <c:v>1765.034768</c:v>
                </c:pt>
                <c:pt idx="291">
                  <c:v>1766.534572</c:v>
                </c:pt>
                <c:pt idx="292">
                  <c:v>1766.534572</c:v>
                </c:pt>
                <c:pt idx="293">
                  <c:v>1766.534572</c:v>
                </c:pt>
                <c:pt idx="294">
                  <c:v>1766.534572</c:v>
                </c:pt>
                <c:pt idx="295">
                  <c:v>1768.0343760000001</c:v>
                </c:pt>
                <c:pt idx="296">
                  <c:v>1768.8788870000001</c:v>
                </c:pt>
                <c:pt idx="297">
                  <c:v>1769.723399</c:v>
                </c:pt>
                <c:pt idx="298">
                  <c:v>1770.2233329999999</c:v>
                </c:pt>
                <c:pt idx="299">
                  <c:v>1770.672045</c:v>
                </c:pt>
                <c:pt idx="300">
                  <c:v>1771.120756</c:v>
                </c:pt>
                <c:pt idx="301">
                  <c:v>1786.714195</c:v>
                </c:pt>
                <c:pt idx="302">
                  <c:v>1794.71307</c:v>
                </c:pt>
                <c:pt idx="303">
                  <c:v>1819.037392</c:v>
                </c:pt>
                <c:pt idx="304">
                  <c:v>1827.0361869999999</c:v>
                </c:pt>
                <c:pt idx="305">
                  <c:v>1827.0361869999999</c:v>
                </c:pt>
                <c:pt idx="306">
                  <c:v>1835.035243</c:v>
                </c:pt>
                <c:pt idx="307">
                  <c:v>1835.5351989999999</c:v>
                </c:pt>
                <c:pt idx="308">
                  <c:v>1836.035155</c:v>
                </c:pt>
                <c:pt idx="309">
                  <c:v>1838.848432</c:v>
                </c:pt>
                <c:pt idx="310">
                  <c:v>1839.3483880000001</c:v>
                </c:pt>
                <c:pt idx="311">
                  <c:v>1839.8483430000001</c:v>
                </c:pt>
                <c:pt idx="312">
                  <c:v>1842.5834850000001</c:v>
                </c:pt>
                <c:pt idx="313">
                  <c:v>1842.8281939999999</c:v>
                </c:pt>
                <c:pt idx="314">
                  <c:v>1842.8281939999999</c:v>
                </c:pt>
                <c:pt idx="315">
                  <c:v>1843.0729020000001</c:v>
                </c:pt>
                <c:pt idx="316">
                  <c:v>1867.070909</c:v>
                </c:pt>
                <c:pt idx="317">
                  <c:v>1868.070831</c:v>
                </c:pt>
                <c:pt idx="318">
                  <c:v>1891.1690289999999</c:v>
                </c:pt>
                <c:pt idx="319">
                  <c:v>1891.469006</c:v>
                </c:pt>
                <c:pt idx="320">
                  <c:v>1891.7689829999999</c:v>
                </c:pt>
                <c:pt idx="321">
                  <c:v>1892.0689589999999</c:v>
                </c:pt>
                <c:pt idx="322">
                  <c:v>1892.5689199999999</c:v>
                </c:pt>
                <c:pt idx="323">
                  <c:v>1892.5689199999999</c:v>
                </c:pt>
                <c:pt idx="324">
                  <c:v>1893.0688809999999</c:v>
                </c:pt>
                <c:pt idx="325">
                  <c:v>1917.0670090000001</c:v>
                </c:pt>
                <c:pt idx="326">
                  <c:v>1918.0669310000001</c:v>
                </c:pt>
                <c:pt idx="327">
                  <c:v>1942.065437</c:v>
                </c:pt>
                <c:pt idx="328">
                  <c:v>1943.0653890000001</c:v>
                </c:pt>
                <c:pt idx="329">
                  <c:v>1967.0645320000001</c:v>
                </c:pt>
                <c:pt idx="330">
                  <c:v>1968.064507</c:v>
                </c:pt>
                <c:pt idx="331">
                  <c:v>1991.1639319999999</c:v>
                </c:pt>
                <c:pt idx="332">
                  <c:v>1991.463925</c:v>
                </c:pt>
                <c:pt idx="333">
                  <c:v>1991.7639180000001</c:v>
                </c:pt>
                <c:pt idx="334">
                  <c:v>1992.0639100000001</c:v>
                </c:pt>
                <c:pt idx="335">
                  <c:v>1992.5638980000001</c:v>
                </c:pt>
                <c:pt idx="336">
                  <c:v>1992.5638980000001</c:v>
                </c:pt>
                <c:pt idx="337">
                  <c:v>1993.063885</c:v>
                </c:pt>
                <c:pt idx="338">
                  <c:v>2017.0632880000001</c:v>
                </c:pt>
                <c:pt idx="339">
                  <c:v>2018.063263</c:v>
                </c:pt>
                <c:pt idx="340">
                  <c:v>2042.0627300000001</c:v>
                </c:pt>
                <c:pt idx="341">
                  <c:v>2042.5732599999999</c:v>
                </c:pt>
                <c:pt idx="342">
                  <c:v>2042.811985</c:v>
                </c:pt>
                <c:pt idx="343">
                  <c:v>2042.811985</c:v>
                </c:pt>
                <c:pt idx="344">
                  <c:v>2043.0507090000001</c:v>
                </c:pt>
                <c:pt idx="345">
                  <c:v>2067.0503269999999</c:v>
                </c:pt>
                <c:pt idx="346">
                  <c:v>2068.0503140000001</c:v>
                </c:pt>
                <c:pt idx="347">
                  <c:v>2079.600171</c:v>
                </c:pt>
                <c:pt idx="348">
                  <c:v>2091.1499920000001</c:v>
                </c:pt>
                <c:pt idx="349">
                  <c:v>2091.4499860000001</c:v>
                </c:pt>
                <c:pt idx="350">
                  <c:v>2091.7499800000001</c:v>
                </c:pt>
                <c:pt idx="351">
                  <c:v>2092.0499749999999</c:v>
                </c:pt>
                <c:pt idx="352">
                  <c:v>2092.5499650000002</c:v>
                </c:pt>
                <c:pt idx="353">
                  <c:v>2092.5499650000002</c:v>
                </c:pt>
                <c:pt idx="354">
                  <c:v>2093.0499559999998</c:v>
                </c:pt>
                <c:pt idx="355">
                  <c:v>2117.0495070000002</c:v>
                </c:pt>
                <c:pt idx="356">
                  <c:v>2118.0494880000001</c:v>
                </c:pt>
                <c:pt idx="357">
                  <c:v>2142.0487859999998</c:v>
                </c:pt>
                <c:pt idx="358">
                  <c:v>2143.0487450000001</c:v>
                </c:pt>
                <c:pt idx="359">
                  <c:v>2167.0473980000002</c:v>
                </c:pt>
                <c:pt idx="360">
                  <c:v>2168.047325</c:v>
                </c:pt>
                <c:pt idx="361">
                  <c:v>2191.1456509999998</c:v>
                </c:pt>
                <c:pt idx="362">
                  <c:v>2191.4456289999998</c:v>
                </c:pt>
                <c:pt idx="363">
                  <c:v>2191.7456069999998</c:v>
                </c:pt>
                <c:pt idx="364">
                  <c:v>2192.0455860000002</c:v>
                </c:pt>
                <c:pt idx="365">
                  <c:v>2192.5455489999999</c:v>
                </c:pt>
                <c:pt idx="366">
                  <c:v>2192.5455489999999</c:v>
                </c:pt>
                <c:pt idx="367">
                  <c:v>2193.045513</c:v>
                </c:pt>
                <c:pt idx="368">
                  <c:v>2217.0437740000002</c:v>
                </c:pt>
                <c:pt idx="369">
                  <c:v>2218.0437010000001</c:v>
                </c:pt>
                <c:pt idx="370">
                  <c:v>2242.0414989999999</c:v>
                </c:pt>
                <c:pt idx="371">
                  <c:v>2242.5639820000001</c:v>
                </c:pt>
                <c:pt idx="372">
                  <c:v>2249.5026539999999</c:v>
                </c:pt>
                <c:pt idx="373">
                  <c:v>2250.5025420000002</c:v>
                </c:pt>
                <c:pt idx="374">
                  <c:v>2252.4599330000001</c:v>
                </c:pt>
                <c:pt idx="375">
                  <c:v>2253.4598209999999</c:v>
                </c:pt>
                <c:pt idx="376">
                  <c:v>2253.4598209999999</c:v>
                </c:pt>
                <c:pt idx="377">
                  <c:v>2253.4598209999999</c:v>
                </c:pt>
                <c:pt idx="378">
                  <c:v>2253.4598209999999</c:v>
                </c:pt>
                <c:pt idx="379">
                  <c:v>2253.4598209999999</c:v>
                </c:pt>
                <c:pt idx="380">
                  <c:v>2253.4598209999999</c:v>
                </c:pt>
                <c:pt idx="381">
                  <c:v>2253.4598209999999</c:v>
                </c:pt>
                <c:pt idx="382">
                  <c:v>2254.4597079999999</c:v>
                </c:pt>
                <c:pt idx="383">
                  <c:v>2256.4594830000001</c:v>
                </c:pt>
                <c:pt idx="384">
                  <c:v>2276.0574320000001</c:v>
                </c:pt>
                <c:pt idx="385">
                  <c:v>2278.0572379999999</c:v>
                </c:pt>
                <c:pt idx="386">
                  <c:v>2279.0571409999998</c:v>
                </c:pt>
                <c:pt idx="387">
                  <c:v>2280.0570440000001</c:v>
                </c:pt>
                <c:pt idx="388">
                  <c:v>2282.0568499999999</c:v>
                </c:pt>
                <c:pt idx="389">
                  <c:v>2301.6550910000001</c:v>
                </c:pt>
                <c:pt idx="390">
                  <c:v>2303.6549260000002</c:v>
                </c:pt>
                <c:pt idx="391">
                  <c:v>2304.6548440000001</c:v>
                </c:pt>
                <c:pt idx="392">
                  <c:v>2305.6547609999998</c:v>
                </c:pt>
                <c:pt idx="393">
                  <c:v>2307.6545959999999</c:v>
                </c:pt>
                <c:pt idx="394">
                  <c:v>2327.253107</c:v>
                </c:pt>
                <c:pt idx="395">
                  <c:v>2329.2529679999998</c:v>
                </c:pt>
                <c:pt idx="396">
                  <c:v>2330.2528980000002</c:v>
                </c:pt>
                <c:pt idx="397">
                  <c:v>2331.252829</c:v>
                </c:pt>
                <c:pt idx="398">
                  <c:v>2333.2526899999998</c:v>
                </c:pt>
                <c:pt idx="399">
                  <c:v>2352.8514489999998</c:v>
                </c:pt>
                <c:pt idx="400">
                  <c:v>2354.851334</c:v>
                </c:pt>
                <c:pt idx="401">
                  <c:v>2355.8512770000002</c:v>
                </c:pt>
                <c:pt idx="402">
                  <c:v>2356.8512190000001</c:v>
                </c:pt>
                <c:pt idx="403">
                  <c:v>2357.6511730000002</c:v>
                </c:pt>
                <c:pt idx="404">
                  <c:v>2358.0511499999998</c:v>
                </c:pt>
                <c:pt idx="405">
                  <c:v>2358.8511039999999</c:v>
                </c:pt>
                <c:pt idx="406">
                  <c:v>2378.4501890000001</c:v>
                </c:pt>
                <c:pt idx="407">
                  <c:v>2380.450116</c:v>
                </c:pt>
                <c:pt idx="408">
                  <c:v>2381.4500790000002</c:v>
                </c:pt>
                <c:pt idx="409">
                  <c:v>2382.4500429999998</c:v>
                </c:pt>
                <c:pt idx="410">
                  <c:v>2384.4499689999998</c:v>
                </c:pt>
                <c:pt idx="411">
                  <c:v>2404.0494140000001</c:v>
                </c:pt>
                <c:pt idx="412">
                  <c:v>2406.0493729999998</c:v>
                </c:pt>
                <c:pt idx="413">
                  <c:v>2407.049352</c:v>
                </c:pt>
                <c:pt idx="414">
                  <c:v>2408.0493310000002</c:v>
                </c:pt>
                <c:pt idx="415">
                  <c:v>2410.0492899999999</c:v>
                </c:pt>
                <c:pt idx="416">
                  <c:v>2429.6490050000002</c:v>
                </c:pt>
                <c:pt idx="417">
                  <c:v>2431.648987</c:v>
                </c:pt>
                <c:pt idx="418">
                  <c:v>2432.6489780000002</c:v>
                </c:pt>
                <c:pt idx="419">
                  <c:v>2433.648968</c:v>
                </c:pt>
                <c:pt idx="420">
                  <c:v>2435.6489499999998</c:v>
                </c:pt>
                <c:pt idx="421">
                  <c:v>2455.2488450000001</c:v>
                </c:pt>
                <c:pt idx="422">
                  <c:v>2457.2488400000002</c:v>
                </c:pt>
                <c:pt idx="423">
                  <c:v>2458.248838</c:v>
                </c:pt>
                <c:pt idx="424">
                  <c:v>2459.2488360000002</c:v>
                </c:pt>
                <c:pt idx="425">
                  <c:v>2460.0488340000002</c:v>
                </c:pt>
                <c:pt idx="426">
                  <c:v>2460.4488329999999</c:v>
                </c:pt>
                <c:pt idx="427">
                  <c:v>2461.2488309999999</c:v>
                </c:pt>
                <c:pt idx="428">
                  <c:v>2480.8488160000002</c:v>
                </c:pt>
                <c:pt idx="429">
                  <c:v>2482.8488160000002</c:v>
                </c:pt>
                <c:pt idx="430">
                  <c:v>2483.8488160000002</c:v>
                </c:pt>
                <c:pt idx="431">
                  <c:v>2484.8488160000002</c:v>
                </c:pt>
                <c:pt idx="432">
                  <c:v>2485.6488159999999</c:v>
                </c:pt>
                <c:pt idx="433">
                  <c:v>2486.048816</c:v>
                </c:pt>
                <c:pt idx="434">
                  <c:v>2486.8488160000002</c:v>
                </c:pt>
                <c:pt idx="435">
                  <c:v>2506.448801</c:v>
                </c:pt>
                <c:pt idx="436">
                  <c:v>2508.448797</c:v>
                </c:pt>
                <c:pt idx="437">
                  <c:v>2509.4487939999999</c:v>
                </c:pt>
                <c:pt idx="438">
                  <c:v>2510.4487920000001</c:v>
                </c:pt>
                <c:pt idx="439">
                  <c:v>2512.4487869999998</c:v>
                </c:pt>
                <c:pt idx="440">
                  <c:v>2532.0486820000001</c:v>
                </c:pt>
                <c:pt idx="441">
                  <c:v>2534.0486639999999</c:v>
                </c:pt>
                <c:pt idx="442">
                  <c:v>2535.0486550000001</c:v>
                </c:pt>
                <c:pt idx="443">
                  <c:v>2536.0486460000002</c:v>
                </c:pt>
                <c:pt idx="444">
                  <c:v>2538.0486270000001</c:v>
                </c:pt>
                <c:pt idx="445">
                  <c:v>2557.648342</c:v>
                </c:pt>
                <c:pt idx="446">
                  <c:v>2559.6483010000002</c:v>
                </c:pt>
                <c:pt idx="447">
                  <c:v>2560.6482799999999</c:v>
                </c:pt>
                <c:pt idx="448">
                  <c:v>2561.6482599999999</c:v>
                </c:pt>
                <c:pt idx="449">
                  <c:v>2563.6482179999998</c:v>
                </c:pt>
                <c:pt idx="450">
                  <c:v>2583.2476630000001</c:v>
                </c:pt>
                <c:pt idx="451">
                  <c:v>2585.2475899999999</c:v>
                </c:pt>
                <c:pt idx="452">
                  <c:v>2586.2475530000002</c:v>
                </c:pt>
                <c:pt idx="453">
                  <c:v>2587.2475159999999</c:v>
                </c:pt>
                <c:pt idx="454">
                  <c:v>2588.0474869999998</c:v>
                </c:pt>
                <c:pt idx="455">
                  <c:v>2588.4474719999998</c:v>
                </c:pt>
                <c:pt idx="456">
                  <c:v>2589.2474430000002</c:v>
                </c:pt>
                <c:pt idx="457">
                  <c:v>2608.846528</c:v>
                </c:pt>
                <c:pt idx="458">
                  <c:v>2610.8464130000002</c:v>
                </c:pt>
                <c:pt idx="459">
                  <c:v>2611.846356</c:v>
                </c:pt>
                <c:pt idx="460">
                  <c:v>2612.8462979999999</c:v>
                </c:pt>
                <c:pt idx="461">
                  <c:v>2614.846184</c:v>
                </c:pt>
                <c:pt idx="462">
                  <c:v>2634.4449420000001</c:v>
                </c:pt>
                <c:pt idx="463">
                  <c:v>2636.4448029999999</c:v>
                </c:pt>
                <c:pt idx="464">
                  <c:v>2637.4447340000002</c:v>
                </c:pt>
                <c:pt idx="465">
                  <c:v>2638.444665</c:v>
                </c:pt>
                <c:pt idx="466">
                  <c:v>2640.4445260000002</c:v>
                </c:pt>
                <c:pt idx="467">
                  <c:v>2660.0430369999999</c:v>
                </c:pt>
                <c:pt idx="468">
                  <c:v>2662.042872</c:v>
                </c:pt>
                <c:pt idx="469">
                  <c:v>2663.0427890000001</c:v>
                </c:pt>
                <c:pt idx="470">
                  <c:v>2664.0427060000002</c:v>
                </c:pt>
                <c:pt idx="471">
                  <c:v>2666.0425409999998</c:v>
                </c:pt>
                <c:pt idx="472">
                  <c:v>2685.6407819999999</c:v>
                </c:pt>
                <c:pt idx="473">
                  <c:v>2687.6405880000002</c:v>
                </c:pt>
                <c:pt idx="474">
                  <c:v>2688.6404910000001</c:v>
                </c:pt>
                <c:pt idx="475">
                  <c:v>2689.640394</c:v>
                </c:pt>
                <c:pt idx="476">
                  <c:v>2691.6401999999998</c:v>
                </c:pt>
                <c:pt idx="477">
                  <c:v>2711.2381489999998</c:v>
                </c:pt>
                <c:pt idx="478">
                  <c:v>2713.237924</c:v>
                </c:pt>
                <c:pt idx="479">
                  <c:v>2714.2378119999998</c:v>
                </c:pt>
                <c:pt idx="480">
                  <c:v>2715.2376989999998</c:v>
                </c:pt>
                <c:pt idx="481">
                  <c:v>2732.7244019999998</c:v>
                </c:pt>
                <c:pt idx="482">
                  <c:v>2734.7241770000001</c:v>
                </c:pt>
                <c:pt idx="483">
                  <c:v>2752.2108800000001</c:v>
                </c:pt>
                <c:pt idx="484">
                  <c:v>2754.2106549999999</c:v>
                </c:pt>
                <c:pt idx="485">
                  <c:v>2771.6973579999999</c:v>
                </c:pt>
                <c:pt idx="486">
                  <c:v>2773.6971330000001</c:v>
                </c:pt>
                <c:pt idx="487">
                  <c:v>2791.1838360000002</c:v>
                </c:pt>
                <c:pt idx="488">
                  <c:v>2793.1836109999999</c:v>
                </c:pt>
                <c:pt idx="489">
                  <c:v>2810.670314</c:v>
                </c:pt>
                <c:pt idx="490">
                  <c:v>2812.6700890000002</c:v>
                </c:pt>
                <c:pt idx="491">
                  <c:v>2830.1567920000002</c:v>
                </c:pt>
                <c:pt idx="492">
                  <c:v>2832.156567</c:v>
                </c:pt>
                <c:pt idx="493">
                  <c:v>2849.64327</c:v>
                </c:pt>
                <c:pt idx="494">
                  <c:v>2851.6430449999998</c:v>
                </c:pt>
                <c:pt idx="495">
                  <c:v>2869.1297479999998</c:v>
                </c:pt>
                <c:pt idx="496">
                  <c:v>2871.1295230000001</c:v>
                </c:pt>
                <c:pt idx="497">
                  <c:v>2888.6162260000001</c:v>
                </c:pt>
                <c:pt idx="498">
                  <c:v>2890.6160009999999</c:v>
                </c:pt>
                <c:pt idx="499">
                  <c:v>2908.1027039999999</c:v>
                </c:pt>
                <c:pt idx="500">
                  <c:v>2910.1024790000001</c:v>
                </c:pt>
                <c:pt idx="501">
                  <c:v>2927.5891820000002</c:v>
                </c:pt>
                <c:pt idx="502">
                  <c:v>2929.5889569999999</c:v>
                </c:pt>
                <c:pt idx="503">
                  <c:v>2947.07566</c:v>
                </c:pt>
                <c:pt idx="504">
                  <c:v>2948.0755469999999</c:v>
                </c:pt>
                <c:pt idx="505">
                  <c:v>2949.0754350000002</c:v>
                </c:pt>
                <c:pt idx="506">
                  <c:v>2954.5248219999999</c:v>
                </c:pt>
                <c:pt idx="507">
                  <c:v>2974.1235510000001</c:v>
                </c:pt>
                <c:pt idx="508">
                  <c:v>2979.5734029999999</c:v>
                </c:pt>
                <c:pt idx="509">
                  <c:v>2980.5733759999998</c:v>
                </c:pt>
                <c:pt idx="510">
                  <c:v>2981.5733489999998</c:v>
                </c:pt>
                <c:pt idx="511">
                  <c:v>3012.0725259999999</c:v>
                </c:pt>
                <c:pt idx="512">
                  <c:v>3014.0724719999998</c:v>
                </c:pt>
                <c:pt idx="513">
                  <c:v>3019.5223249999999</c:v>
                </c:pt>
                <c:pt idx="514">
                  <c:v>3039.121639</c:v>
                </c:pt>
                <c:pt idx="515">
                  <c:v>3044.5714010000002</c:v>
                </c:pt>
                <c:pt idx="516">
                  <c:v>3046.5713139999998</c:v>
                </c:pt>
                <c:pt idx="517">
                  <c:v>3077.069982</c:v>
                </c:pt>
                <c:pt idx="518">
                  <c:v>3079.0698950000001</c:v>
                </c:pt>
                <c:pt idx="519">
                  <c:v>3084.5196569999998</c:v>
                </c:pt>
                <c:pt idx="520">
                  <c:v>3104.119338</c:v>
                </c:pt>
                <c:pt idx="521">
                  <c:v>3109.5693350000001</c:v>
                </c:pt>
                <c:pt idx="522">
                  <c:v>3111.5693339999998</c:v>
                </c:pt>
                <c:pt idx="523">
                  <c:v>3142.0693190000002</c:v>
                </c:pt>
                <c:pt idx="524">
                  <c:v>3143.0693179999998</c:v>
                </c:pt>
                <c:pt idx="525">
                  <c:v>3144.0693179999998</c:v>
                </c:pt>
                <c:pt idx="526">
                  <c:v>3174.5693030000002</c:v>
                </c:pt>
                <c:pt idx="527">
                  <c:v>3175.5693019999999</c:v>
                </c:pt>
                <c:pt idx="528">
                  <c:v>3176.5693019999999</c:v>
                </c:pt>
                <c:pt idx="529">
                  <c:v>3207.0692859999999</c:v>
                </c:pt>
                <c:pt idx="530">
                  <c:v>3208.0692859999999</c:v>
                </c:pt>
                <c:pt idx="531">
                  <c:v>3209.069285</c:v>
                </c:pt>
                <c:pt idx="532">
                  <c:v>3239.56927</c:v>
                </c:pt>
                <c:pt idx="533">
                  <c:v>3240.56927</c:v>
                </c:pt>
                <c:pt idx="534">
                  <c:v>3241.5692690000001</c:v>
                </c:pt>
                <c:pt idx="535">
                  <c:v>3272.069254</c:v>
                </c:pt>
                <c:pt idx="536">
                  <c:v>3273.0692530000001</c:v>
                </c:pt>
                <c:pt idx="537">
                  <c:v>3274.0692530000001</c:v>
                </c:pt>
                <c:pt idx="538">
                  <c:v>3304.569238</c:v>
                </c:pt>
                <c:pt idx="539">
                  <c:v>3305.5692370000002</c:v>
                </c:pt>
                <c:pt idx="540">
                  <c:v>3306.5692370000002</c:v>
                </c:pt>
                <c:pt idx="541">
                  <c:v>3337.0692210000002</c:v>
                </c:pt>
                <c:pt idx="542">
                  <c:v>3338.0692210000002</c:v>
                </c:pt>
                <c:pt idx="543">
                  <c:v>3339.0692199999999</c:v>
                </c:pt>
                <c:pt idx="544">
                  <c:v>3369.5692049999998</c:v>
                </c:pt>
                <c:pt idx="545">
                  <c:v>3370.5692049999998</c:v>
                </c:pt>
                <c:pt idx="546">
                  <c:v>3371.5692039999999</c:v>
                </c:pt>
                <c:pt idx="547">
                  <c:v>3402.0691889999998</c:v>
                </c:pt>
                <c:pt idx="548">
                  <c:v>3403.0691879999999</c:v>
                </c:pt>
                <c:pt idx="549">
                  <c:v>3404.0691879999999</c:v>
                </c:pt>
                <c:pt idx="550">
                  <c:v>3434.5691729999999</c:v>
                </c:pt>
                <c:pt idx="551">
                  <c:v>3435.569172</c:v>
                </c:pt>
                <c:pt idx="552">
                  <c:v>3436.569172</c:v>
                </c:pt>
                <c:pt idx="553">
                  <c:v>3467.069156</c:v>
                </c:pt>
                <c:pt idx="554">
                  <c:v>3468.069156</c:v>
                </c:pt>
                <c:pt idx="555">
                  <c:v>3469.0691550000001</c:v>
                </c:pt>
                <c:pt idx="556">
                  <c:v>3469.5691550000001</c:v>
                </c:pt>
                <c:pt idx="557">
                  <c:v>3474.0691529999999</c:v>
                </c:pt>
                <c:pt idx="558">
                  <c:v>3474.5691529999999</c:v>
                </c:pt>
                <c:pt idx="559">
                  <c:v>3479.0691510000001</c:v>
                </c:pt>
                <c:pt idx="560">
                  <c:v>3479.5691510000001</c:v>
                </c:pt>
                <c:pt idx="561">
                  <c:v>3484.0691489999999</c:v>
                </c:pt>
                <c:pt idx="562">
                  <c:v>3484.5691489999999</c:v>
                </c:pt>
                <c:pt idx="563">
                  <c:v>3489.069148</c:v>
                </c:pt>
                <c:pt idx="564">
                  <c:v>3489.569148</c:v>
                </c:pt>
                <c:pt idx="565">
                  <c:v>3494.0691459999998</c:v>
                </c:pt>
                <c:pt idx="566">
                  <c:v>3494.5691459999998</c:v>
                </c:pt>
                <c:pt idx="567">
                  <c:v>3499.0691449999999</c:v>
                </c:pt>
                <c:pt idx="568">
                  <c:v>3499.5691449999999</c:v>
                </c:pt>
                <c:pt idx="569">
                  <c:v>3500.0691449999999</c:v>
                </c:pt>
                <c:pt idx="570">
                  <c:v>3501.0691449999999</c:v>
                </c:pt>
                <c:pt idx="571">
                  <c:v>3501.5691449999999</c:v>
                </c:pt>
                <c:pt idx="572">
                  <c:v>3502.0691449999999</c:v>
                </c:pt>
                <c:pt idx="573">
                  <c:v>3506.5691449999999</c:v>
                </c:pt>
                <c:pt idx="574">
                  <c:v>3507.0691449999999</c:v>
                </c:pt>
                <c:pt idx="575">
                  <c:v>3511.5691440000001</c:v>
                </c:pt>
                <c:pt idx="576">
                  <c:v>3512.0691440000001</c:v>
                </c:pt>
                <c:pt idx="577">
                  <c:v>3516.5691440000001</c:v>
                </c:pt>
                <c:pt idx="578">
                  <c:v>3517.0691440000001</c:v>
                </c:pt>
                <c:pt idx="579">
                  <c:v>3521.5691440000001</c:v>
                </c:pt>
                <c:pt idx="580">
                  <c:v>3522.0691440000001</c:v>
                </c:pt>
                <c:pt idx="581">
                  <c:v>3526.5691440000001</c:v>
                </c:pt>
                <c:pt idx="582">
                  <c:v>3527.0691440000001</c:v>
                </c:pt>
                <c:pt idx="583">
                  <c:v>3531.5691440000001</c:v>
                </c:pt>
                <c:pt idx="584">
                  <c:v>3532.0691440000001</c:v>
                </c:pt>
                <c:pt idx="585">
                  <c:v>3533.0691440000001</c:v>
                </c:pt>
                <c:pt idx="586">
                  <c:v>3533.0691440000001</c:v>
                </c:pt>
              </c:numCache>
            </c:numRef>
          </c:xVal>
          <c:yVal>
            <c:numRef>
              <c:f>Sheet1!$P$2:$P$699</c:f>
              <c:numCache>
                <c:formatCode>General</c:formatCode>
                <c:ptCount val="69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1.4100000000000001E-4</c:v>
                </c:pt>
                <c:pt idx="4">
                  <c:v>1.7200000000000001E-4</c:v>
                </c:pt>
                <c:pt idx="5">
                  <c:v>5.9400000000000002E-4</c:v>
                </c:pt>
                <c:pt idx="6">
                  <c:v>6.5600000000000001E-4</c:v>
                </c:pt>
                <c:pt idx="7">
                  <c:v>1.359E-3</c:v>
                </c:pt>
                <c:pt idx="8">
                  <c:v>1.4530000000000001E-3</c:v>
                </c:pt>
                <c:pt idx="9">
                  <c:v>2.4369999999999999E-3</c:v>
                </c:pt>
                <c:pt idx="10">
                  <c:v>2.562E-3</c:v>
                </c:pt>
                <c:pt idx="11">
                  <c:v>3.8279999999999998E-3</c:v>
                </c:pt>
                <c:pt idx="12">
                  <c:v>3.9839999999999997E-3</c:v>
                </c:pt>
                <c:pt idx="13">
                  <c:v>5.5310000000000003E-3</c:v>
                </c:pt>
                <c:pt idx="14">
                  <c:v>5.7190000000000001E-3</c:v>
                </c:pt>
                <c:pt idx="15">
                  <c:v>5.9059999999999998E-3</c:v>
                </c:pt>
                <c:pt idx="16">
                  <c:v>6.4060000000000002E-3</c:v>
                </c:pt>
                <c:pt idx="17">
                  <c:v>6.7190000000000001E-3</c:v>
                </c:pt>
                <c:pt idx="18">
                  <c:v>7.0309999999999999E-3</c:v>
                </c:pt>
                <c:pt idx="19">
                  <c:v>9.9839999999999998E-3</c:v>
                </c:pt>
                <c:pt idx="20">
                  <c:v>1.0328E-2</c:v>
                </c:pt>
                <c:pt idx="21">
                  <c:v>1.3561999999999999E-2</c:v>
                </c:pt>
                <c:pt idx="22">
                  <c:v>1.3937E-2</c:v>
                </c:pt>
                <c:pt idx="23">
                  <c:v>1.7453E-2</c:v>
                </c:pt>
                <c:pt idx="24">
                  <c:v>1.7859E-2</c:v>
                </c:pt>
                <c:pt idx="25">
                  <c:v>2.1656000000000002E-2</c:v>
                </c:pt>
                <c:pt idx="26">
                  <c:v>2.2093999999999999E-2</c:v>
                </c:pt>
                <c:pt idx="27">
                  <c:v>2.6172000000000001E-2</c:v>
                </c:pt>
                <c:pt idx="28">
                  <c:v>2.6641000000000001E-2</c:v>
                </c:pt>
                <c:pt idx="29">
                  <c:v>3.1E-2</c:v>
                </c:pt>
                <c:pt idx="30">
                  <c:v>3.15E-2</c:v>
                </c:pt>
                <c:pt idx="31">
                  <c:v>3.2500000000000001E-2</c:v>
                </c:pt>
                <c:pt idx="32">
                  <c:v>3.3500000000000002E-2</c:v>
                </c:pt>
                <c:pt idx="33">
                  <c:v>6.4000000000000001E-2</c:v>
                </c:pt>
                <c:pt idx="34">
                  <c:v>6.5000000000000002E-2</c:v>
                </c:pt>
                <c:pt idx="35">
                  <c:v>6.6000000000000003E-2</c:v>
                </c:pt>
                <c:pt idx="36">
                  <c:v>9.6500000000000002E-2</c:v>
                </c:pt>
                <c:pt idx="37">
                  <c:v>9.7500000000000003E-2</c:v>
                </c:pt>
                <c:pt idx="38">
                  <c:v>9.8500000000000004E-2</c:v>
                </c:pt>
                <c:pt idx="39">
                  <c:v>0.129</c:v>
                </c:pt>
                <c:pt idx="40">
                  <c:v>0.13</c:v>
                </c:pt>
                <c:pt idx="41">
                  <c:v>0.13100000000000001</c:v>
                </c:pt>
                <c:pt idx="42">
                  <c:v>0.1615</c:v>
                </c:pt>
                <c:pt idx="43">
                  <c:v>0.16250000000000001</c:v>
                </c:pt>
                <c:pt idx="44">
                  <c:v>0.16350000000000001</c:v>
                </c:pt>
                <c:pt idx="45">
                  <c:v>0.19400000000000001</c:v>
                </c:pt>
                <c:pt idx="46">
                  <c:v>0.19500000000000001</c:v>
                </c:pt>
                <c:pt idx="47">
                  <c:v>0.19600000000000001</c:v>
                </c:pt>
                <c:pt idx="48">
                  <c:v>0.22650000000000001</c:v>
                </c:pt>
                <c:pt idx="49">
                  <c:v>0.22750000000000001</c:v>
                </c:pt>
                <c:pt idx="50">
                  <c:v>0.22850000000000001</c:v>
                </c:pt>
                <c:pt idx="51">
                  <c:v>0.25900000000000001</c:v>
                </c:pt>
                <c:pt idx="52">
                  <c:v>0.26</c:v>
                </c:pt>
                <c:pt idx="53">
                  <c:v>0.26100000000000001</c:v>
                </c:pt>
                <c:pt idx="54">
                  <c:v>0.29149999999999998</c:v>
                </c:pt>
                <c:pt idx="55">
                  <c:v>0.29249999999999998</c:v>
                </c:pt>
                <c:pt idx="56">
                  <c:v>0.29349999999999998</c:v>
                </c:pt>
                <c:pt idx="57">
                  <c:v>0.32400000000000001</c:v>
                </c:pt>
                <c:pt idx="58">
                  <c:v>0.32500000000000001</c:v>
                </c:pt>
                <c:pt idx="59">
                  <c:v>0.32600000000000001</c:v>
                </c:pt>
                <c:pt idx="60">
                  <c:v>0.35649999999999998</c:v>
                </c:pt>
                <c:pt idx="61">
                  <c:v>0.35749999999999998</c:v>
                </c:pt>
                <c:pt idx="62">
                  <c:v>0.35849999999999999</c:v>
                </c:pt>
                <c:pt idx="63">
                  <c:v>0.38900000000000001</c:v>
                </c:pt>
                <c:pt idx="64">
                  <c:v>0.39100000000000001</c:v>
                </c:pt>
                <c:pt idx="65">
                  <c:v>0.39645000000000002</c:v>
                </c:pt>
                <c:pt idx="66">
                  <c:v>0.49782900000000002</c:v>
                </c:pt>
                <c:pt idx="67">
                  <c:v>0.54875700000000005</c:v>
                </c:pt>
                <c:pt idx="68">
                  <c:v>0.56744700000000003</c:v>
                </c:pt>
                <c:pt idx="69">
                  <c:v>0.85246</c:v>
                </c:pt>
                <c:pt idx="70">
                  <c:v>0.87114999999999998</c:v>
                </c:pt>
                <c:pt idx="71">
                  <c:v>0.92207799999999995</c:v>
                </c:pt>
                <c:pt idx="72">
                  <c:v>1.0856570000000001</c:v>
                </c:pt>
                <c:pt idx="73">
                  <c:v>1.1256980000000001</c:v>
                </c:pt>
                <c:pt idx="74">
                  <c:v>1.1403920000000001</c:v>
                </c:pt>
                <c:pt idx="75">
                  <c:v>1.364476</c:v>
                </c:pt>
                <c:pt idx="76">
                  <c:v>1.371823</c:v>
                </c:pt>
                <c:pt idx="77">
                  <c:v>1.37917</c:v>
                </c:pt>
                <c:pt idx="78">
                  <c:v>1.4192119999999999</c:v>
                </c:pt>
                <c:pt idx="79">
                  <c:v>1.638207</c:v>
                </c:pt>
                <c:pt idx="80">
                  <c:v>1.719954</c:v>
                </c:pt>
                <c:pt idx="81">
                  <c:v>1.734953</c:v>
                </c:pt>
                <c:pt idx="82">
                  <c:v>1.7499530000000001</c:v>
                </c:pt>
                <c:pt idx="83">
                  <c:v>2.0122719999999998</c:v>
                </c:pt>
                <c:pt idx="84">
                  <c:v>2.0422709999999999</c:v>
                </c:pt>
                <c:pt idx="85">
                  <c:v>2.3045900000000001</c:v>
                </c:pt>
                <c:pt idx="86">
                  <c:v>2.3345889999999998</c:v>
                </c:pt>
                <c:pt idx="87">
                  <c:v>2.596908</c:v>
                </c:pt>
                <c:pt idx="88">
                  <c:v>2.6269070000000001</c:v>
                </c:pt>
                <c:pt idx="89">
                  <c:v>2.889227</c:v>
                </c:pt>
                <c:pt idx="90">
                  <c:v>2.919225</c:v>
                </c:pt>
                <c:pt idx="91">
                  <c:v>3.1815449999999998</c:v>
                </c:pt>
                <c:pt idx="92">
                  <c:v>3.2115429999999998</c:v>
                </c:pt>
                <c:pt idx="93">
                  <c:v>3.4738630000000001</c:v>
                </c:pt>
                <c:pt idx="94">
                  <c:v>3.5038619999999998</c:v>
                </c:pt>
                <c:pt idx="95">
                  <c:v>3.766181</c:v>
                </c:pt>
                <c:pt idx="96">
                  <c:v>3.7961800000000001</c:v>
                </c:pt>
                <c:pt idx="97">
                  <c:v>4.0584990000000003</c:v>
                </c:pt>
                <c:pt idx="98">
                  <c:v>4.0884980000000004</c:v>
                </c:pt>
                <c:pt idx="99">
                  <c:v>4.3508170000000002</c:v>
                </c:pt>
                <c:pt idx="100">
                  <c:v>4.3808160000000003</c:v>
                </c:pt>
                <c:pt idx="101">
                  <c:v>4.643135</c:v>
                </c:pt>
                <c:pt idx="102">
                  <c:v>4.6731340000000001</c:v>
                </c:pt>
                <c:pt idx="103">
                  <c:v>4.9354529999999999</c:v>
                </c:pt>
                <c:pt idx="104">
                  <c:v>4.965452</c:v>
                </c:pt>
                <c:pt idx="105">
                  <c:v>5.2277719999999999</c:v>
                </c:pt>
                <c:pt idx="106">
                  <c:v>5.2427710000000003</c:v>
                </c:pt>
                <c:pt idx="107">
                  <c:v>5.2577699999999998</c:v>
                </c:pt>
                <c:pt idx="108">
                  <c:v>5.2877689999999999</c:v>
                </c:pt>
                <c:pt idx="109">
                  <c:v>5.5712580000000003</c:v>
                </c:pt>
                <c:pt idx="110">
                  <c:v>5.5991140000000001</c:v>
                </c:pt>
                <c:pt idx="111">
                  <c:v>5.6130420000000001</c:v>
                </c:pt>
                <c:pt idx="112">
                  <c:v>5.6269710000000002</c:v>
                </c:pt>
                <c:pt idx="113">
                  <c:v>5.654827</c:v>
                </c:pt>
                <c:pt idx="114">
                  <c:v>5.9173179999999999</c:v>
                </c:pt>
                <c:pt idx="115">
                  <c:v>5.9430310000000004</c:v>
                </c:pt>
                <c:pt idx="116">
                  <c:v>5.9558879999999998</c:v>
                </c:pt>
                <c:pt idx="117">
                  <c:v>5.9687450000000002</c:v>
                </c:pt>
                <c:pt idx="118">
                  <c:v>5.9944579999999998</c:v>
                </c:pt>
                <c:pt idx="119">
                  <c:v>6.235951</c:v>
                </c:pt>
                <c:pt idx="120">
                  <c:v>6.2595219999999996</c:v>
                </c:pt>
                <c:pt idx="121">
                  <c:v>6.2713070000000002</c:v>
                </c:pt>
                <c:pt idx="122">
                  <c:v>6.283093</c:v>
                </c:pt>
                <c:pt idx="123">
                  <c:v>6.3066639999999996</c:v>
                </c:pt>
                <c:pt idx="124">
                  <c:v>6.527158</c:v>
                </c:pt>
                <c:pt idx="125">
                  <c:v>6.5485860000000002</c:v>
                </c:pt>
                <c:pt idx="126">
                  <c:v>6.5593000000000004</c:v>
                </c:pt>
                <c:pt idx="127">
                  <c:v>6.5700139999999996</c:v>
                </c:pt>
                <c:pt idx="128">
                  <c:v>6.5785850000000003</c:v>
                </c:pt>
                <c:pt idx="129">
                  <c:v>6.5828709999999999</c:v>
                </c:pt>
                <c:pt idx="130">
                  <c:v>6.5914419999999998</c:v>
                </c:pt>
                <c:pt idx="131">
                  <c:v>6.7804380000000002</c:v>
                </c:pt>
                <c:pt idx="132">
                  <c:v>6.7975810000000001</c:v>
                </c:pt>
                <c:pt idx="133">
                  <c:v>6.806152</c:v>
                </c:pt>
                <c:pt idx="134">
                  <c:v>6.8147229999999999</c:v>
                </c:pt>
                <c:pt idx="135">
                  <c:v>6.8318659999999998</c:v>
                </c:pt>
                <c:pt idx="136">
                  <c:v>6.9788629999999996</c:v>
                </c:pt>
                <c:pt idx="137">
                  <c:v>6.9917199999999999</c:v>
                </c:pt>
                <c:pt idx="138">
                  <c:v>6.9981489999999997</c:v>
                </c:pt>
                <c:pt idx="139">
                  <c:v>7.0045770000000003</c:v>
                </c:pt>
                <c:pt idx="140">
                  <c:v>7.0174339999999997</c:v>
                </c:pt>
                <c:pt idx="141">
                  <c:v>7.122433</c:v>
                </c:pt>
                <c:pt idx="142">
                  <c:v>7.1310039999999999</c:v>
                </c:pt>
                <c:pt idx="143">
                  <c:v>7.1352900000000004</c:v>
                </c:pt>
                <c:pt idx="144">
                  <c:v>7.1395749999999998</c:v>
                </c:pt>
                <c:pt idx="145">
                  <c:v>7.1481469999999998</c:v>
                </c:pt>
                <c:pt idx="146">
                  <c:v>7.2111460000000003</c:v>
                </c:pt>
                <c:pt idx="147">
                  <c:v>7.2154309999999997</c:v>
                </c:pt>
                <c:pt idx="148">
                  <c:v>7.2175739999999999</c:v>
                </c:pt>
                <c:pt idx="149">
                  <c:v>7.2197170000000002</c:v>
                </c:pt>
                <c:pt idx="150">
                  <c:v>7.2214309999999999</c:v>
                </c:pt>
                <c:pt idx="151">
                  <c:v>7.2222879999999998</c:v>
                </c:pt>
                <c:pt idx="152">
                  <c:v>7.2240019999999996</c:v>
                </c:pt>
                <c:pt idx="153">
                  <c:v>7.2450010000000002</c:v>
                </c:pt>
                <c:pt idx="154">
                  <c:v>7.2450010000000002</c:v>
                </c:pt>
                <c:pt idx="155">
                  <c:v>7.2450010000000002</c:v>
                </c:pt>
                <c:pt idx="156">
                  <c:v>7.2450010000000002</c:v>
                </c:pt>
                <c:pt idx="157">
                  <c:v>7.2450010000000002</c:v>
                </c:pt>
                <c:pt idx="158">
                  <c:v>7.2450010000000002</c:v>
                </c:pt>
                <c:pt idx="159">
                  <c:v>7.2450010000000002</c:v>
                </c:pt>
                <c:pt idx="160">
                  <c:v>7.2240000000000002</c:v>
                </c:pt>
                <c:pt idx="161">
                  <c:v>7.2197139999999997</c:v>
                </c:pt>
                <c:pt idx="162">
                  <c:v>7.2175710000000004</c:v>
                </c:pt>
                <c:pt idx="163">
                  <c:v>7.2154290000000003</c:v>
                </c:pt>
                <c:pt idx="164">
                  <c:v>7.2111429999999999</c:v>
                </c:pt>
                <c:pt idx="165">
                  <c:v>7.148142</c:v>
                </c:pt>
                <c:pt idx="166">
                  <c:v>7.13957</c:v>
                </c:pt>
                <c:pt idx="167">
                  <c:v>7.1352849999999997</c:v>
                </c:pt>
                <c:pt idx="168">
                  <c:v>7.1309990000000001</c:v>
                </c:pt>
                <c:pt idx="169">
                  <c:v>7.1224270000000001</c:v>
                </c:pt>
                <c:pt idx="170">
                  <c:v>7.0174269999999996</c:v>
                </c:pt>
                <c:pt idx="171">
                  <c:v>7.0045700000000002</c:v>
                </c:pt>
                <c:pt idx="172">
                  <c:v>6.9981410000000004</c:v>
                </c:pt>
                <c:pt idx="173">
                  <c:v>6.9917129999999998</c:v>
                </c:pt>
                <c:pt idx="174">
                  <c:v>6.9788550000000003</c:v>
                </c:pt>
                <c:pt idx="175">
                  <c:v>6.8318560000000002</c:v>
                </c:pt>
                <c:pt idx="176">
                  <c:v>6.8147130000000002</c:v>
                </c:pt>
                <c:pt idx="177">
                  <c:v>6.8061420000000004</c:v>
                </c:pt>
                <c:pt idx="178">
                  <c:v>6.7975700000000003</c:v>
                </c:pt>
                <c:pt idx="179">
                  <c:v>6.7907130000000002</c:v>
                </c:pt>
                <c:pt idx="180">
                  <c:v>6.7872849999999998</c:v>
                </c:pt>
                <c:pt idx="181">
                  <c:v>6.7804279999999997</c:v>
                </c:pt>
                <c:pt idx="182">
                  <c:v>6.5914299999999999</c:v>
                </c:pt>
                <c:pt idx="183">
                  <c:v>6.5700010000000004</c:v>
                </c:pt>
                <c:pt idx="184">
                  <c:v>6.5592870000000003</c:v>
                </c:pt>
                <c:pt idx="185">
                  <c:v>6.5485730000000002</c:v>
                </c:pt>
                <c:pt idx="186">
                  <c:v>6.527145</c:v>
                </c:pt>
                <c:pt idx="187">
                  <c:v>6.3066490000000002</c:v>
                </c:pt>
                <c:pt idx="188">
                  <c:v>6.2830779999999997</c:v>
                </c:pt>
                <c:pt idx="189">
                  <c:v>6.2712919999999999</c:v>
                </c:pt>
                <c:pt idx="190">
                  <c:v>6.2595070000000002</c:v>
                </c:pt>
                <c:pt idx="191">
                  <c:v>6.2359359999999997</c:v>
                </c:pt>
                <c:pt idx="192">
                  <c:v>5.9944410000000001</c:v>
                </c:pt>
                <c:pt idx="193">
                  <c:v>5.9687270000000003</c:v>
                </c:pt>
                <c:pt idx="194">
                  <c:v>5.95587</c:v>
                </c:pt>
                <c:pt idx="195">
                  <c:v>5.9430129999999997</c:v>
                </c:pt>
                <c:pt idx="196">
                  <c:v>5.9173</c:v>
                </c:pt>
                <c:pt idx="197">
                  <c:v>5.6548069999999999</c:v>
                </c:pt>
                <c:pt idx="198">
                  <c:v>5.6269499999999999</c:v>
                </c:pt>
                <c:pt idx="199">
                  <c:v>5.613022</c:v>
                </c:pt>
                <c:pt idx="200">
                  <c:v>5.599094</c:v>
                </c:pt>
                <c:pt idx="201">
                  <c:v>5.5712380000000001</c:v>
                </c:pt>
                <c:pt idx="202">
                  <c:v>5.2877460000000003</c:v>
                </c:pt>
                <c:pt idx="203">
                  <c:v>5.2577470000000002</c:v>
                </c:pt>
                <c:pt idx="204">
                  <c:v>5.2427479999999997</c:v>
                </c:pt>
                <c:pt idx="205">
                  <c:v>5.2427479999999997</c:v>
                </c:pt>
                <c:pt idx="206">
                  <c:v>5.2427479999999997</c:v>
                </c:pt>
                <c:pt idx="207">
                  <c:v>5.2427479999999997</c:v>
                </c:pt>
                <c:pt idx="208">
                  <c:v>5.2427479999999997</c:v>
                </c:pt>
                <c:pt idx="209">
                  <c:v>5.2427479999999997</c:v>
                </c:pt>
                <c:pt idx="210">
                  <c:v>5.2427479999999997</c:v>
                </c:pt>
                <c:pt idx="211">
                  <c:v>5.2277490000000002</c:v>
                </c:pt>
                <c:pt idx="212">
                  <c:v>5.198385</c:v>
                </c:pt>
                <c:pt idx="213">
                  <c:v>5.1833859999999996</c:v>
                </c:pt>
                <c:pt idx="214">
                  <c:v>5.0792979999999996</c:v>
                </c:pt>
                <c:pt idx="215">
                  <c:v>5.0714600000000001</c:v>
                </c:pt>
                <c:pt idx="216">
                  <c:v>4.746988</c:v>
                </c:pt>
                <c:pt idx="217">
                  <c:v>4.7349480000000002</c:v>
                </c:pt>
                <c:pt idx="218">
                  <c:v>4.4459920000000004</c:v>
                </c:pt>
                <c:pt idx="219">
                  <c:v>4.439972</c:v>
                </c:pt>
                <c:pt idx="220">
                  <c:v>4.439972</c:v>
                </c:pt>
                <c:pt idx="221">
                  <c:v>4.4339519999999997</c:v>
                </c:pt>
                <c:pt idx="222">
                  <c:v>4.4303400000000002</c:v>
                </c:pt>
                <c:pt idx="223">
                  <c:v>4.4267279999999998</c:v>
                </c:pt>
                <c:pt idx="224">
                  <c:v>4.4231160000000003</c:v>
                </c:pt>
                <c:pt idx="225">
                  <c:v>4.1449959999999999</c:v>
                </c:pt>
                <c:pt idx="226">
                  <c:v>4.1329560000000001</c:v>
                </c:pt>
                <c:pt idx="227">
                  <c:v>3.879518</c:v>
                </c:pt>
                <c:pt idx="228">
                  <c:v>3.8704369999999999</c:v>
                </c:pt>
                <c:pt idx="229">
                  <c:v>3.688034</c:v>
                </c:pt>
                <c:pt idx="230">
                  <c:v>3.6819139999999999</c:v>
                </c:pt>
                <c:pt idx="231">
                  <c:v>3.5350280000000001</c:v>
                </c:pt>
                <c:pt idx="232">
                  <c:v>3.531968</c:v>
                </c:pt>
                <c:pt idx="233">
                  <c:v>3.531968</c:v>
                </c:pt>
                <c:pt idx="234">
                  <c:v>3.5289079999999999</c:v>
                </c:pt>
                <c:pt idx="235">
                  <c:v>3.527072</c:v>
                </c:pt>
                <c:pt idx="236">
                  <c:v>3.525236</c:v>
                </c:pt>
                <c:pt idx="237">
                  <c:v>3.5234000000000001</c:v>
                </c:pt>
                <c:pt idx="238">
                  <c:v>3.459222</c:v>
                </c:pt>
                <c:pt idx="239">
                  <c:v>3.4015550000000001</c:v>
                </c:pt>
                <c:pt idx="240">
                  <c:v>3.396563</c:v>
                </c:pt>
                <c:pt idx="241">
                  <c:v>3.2614570000000001</c:v>
                </c:pt>
                <c:pt idx="242">
                  <c:v>3.2599610000000001</c:v>
                </c:pt>
                <c:pt idx="243">
                  <c:v>3.2599610000000001</c:v>
                </c:pt>
                <c:pt idx="244">
                  <c:v>3.2584659999999999</c:v>
                </c:pt>
                <c:pt idx="245">
                  <c:v>3.2552660000000002</c:v>
                </c:pt>
                <c:pt idx="246">
                  <c:v>3.095424</c:v>
                </c:pt>
                <c:pt idx="247">
                  <c:v>3.0883699999999998</c:v>
                </c:pt>
                <c:pt idx="248">
                  <c:v>2.9190680000000002</c:v>
                </c:pt>
                <c:pt idx="249">
                  <c:v>2.9155410000000002</c:v>
                </c:pt>
                <c:pt idx="250">
                  <c:v>2.9155410000000002</c:v>
                </c:pt>
                <c:pt idx="251">
                  <c:v>2.9120140000000001</c:v>
                </c:pt>
                <c:pt idx="252">
                  <c:v>2.9098980000000001</c:v>
                </c:pt>
                <c:pt idx="253">
                  <c:v>2.9077809999999999</c:v>
                </c:pt>
                <c:pt idx="254">
                  <c:v>2.9056649999999999</c:v>
                </c:pt>
                <c:pt idx="255">
                  <c:v>2.742712</c:v>
                </c:pt>
                <c:pt idx="256">
                  <c:v>2.7356579999999999</c:v>
                </c:pt>
                <c:pt idx="257">
                  <c:v>2.5337390000000002</c:v>
                </c:pt>
                <c:pt idx="258">
                  <c:v>2.5239669999999998</c:v>
                </c:pt>
                <c:pt idx="259">
                  <c:v>2.256815</c:v>
                </c:pt>
                <c:pt idx="260">
                  <c:v>2.2443249999999999</c:v>
                </c:pt>
                <c:pt idx="261">
                  <c:v>1.9445570000000001</c:v>
                </c:pt>
                <c:pt idx="262">
                  <c:v>1.938312</c:v>
                </c:pt>
                <c:pt idx="263">
                  <c:v>1.938312</c:v>
                </c:pt>
                <c:pt idx="264">
                  <c:v>1.932067</c:v>
                </c:pt>
                <c:pt idx="265">
                  <c:v>1.92832</c:v>
                </c:pt>
                <c:pt idx="266">
                  <c:v>1.9245730000000001</c:v>
                </c:pt>
                <c:pt idx="267">
                  <c:v>1.920825</c:v>
                </c:pt>
                <c:pt idx="268">
                  <c:v>1.6322989999999999</c:v>
                </c:pt>
                <c:pt idx="269">
                  <c:v>1.6198090000000001</c:v>
                </c:pt>
                <c:pt idx="270">
                  <c:v>1.3105819999999999</c:v>
                </c:pt>
                <c:pt idx="271">
                  <c:v>1.3073330000000001</c:v>
                </c:pt>
                <c:pt idx="272">
                  <c:v>1.3073330000000001</c:v>
                </c:pt>
                <c:pt idx="273">
                  <c:v>1.3040830000000001</c:v>
                </c:pt>
                <c:pt idx="274">
                  <c:v>1.2677609999999999</c:v>
                </c:pt>
                <c:pt idx="275">
                  <c:v>1.2611220000000001</c:v>
                </c:pt>
                <c:pt idx="276">
                  <c:v>1.254483</c:v>
                </c:pt>
                <c:pt idx="277">
                  <c:v>1.217123</c:v>
                </c:pt>
                <c:pt idx="278">
                  <c:v>1.2104839999999999</c:v>
                </c:pt>
                <c:pt idx="279">
                  <c:v>1.2038450000000001</c:v>
                </c:pt>
                <c:pt idx="280">
                  <c:v>1.0813090000000001</c:v>
                </c:pt>
                <c:pt idx="281">
                  <c:v>1.0813090000000001</c:v>
                </c:pt>
                <c:pt idx="282">
                  <c:v>0.94246600000000003</c:v>
                </c:pt>
                <c:pt idx="283">
                  <c:v>0.52024599999999999</c:v>
                </c:pt>
                <c:pt idx="284">
                  <c:v>0.386125</c:v>
                </c:pt>
                <c:pt idx="285">
                  <c:v>0.13386600000000001</c:v>
                </c:pt>
                <c:pt idx="286">
                  <c:v>0.126607</c:v>
                </c:pt>
                <c:pt idx="287">
                  <c:v>0.119348</c:v>
                </c:pt>
                <c:pt idx="288">
                  <c:v>0.11126</c:v>
                </c:pt>
                <c:pt idx="289">
                  <c:v>9.7599000000000005E-2</c:v>
                </c:pt>
                <c:pt idx="290">
                  <c:v>8.3936999999999998E-2</c:v>
                </c:pt>
                <c:pt idx="291">
                  <c:v>5.9673999999999998E-2</c:v>
                </c:pt>
                <c:pt idx="292">
                  <c:v>5.9673999999999998E-2</c:v>
                </c:pt>
                <c:pt idx="293">
                  <c:v>5.9673999999999998E-2</c:v>
                </c:pt>
                <c:pt idx="294">
                  <c:v>5.9673999999999998E-2</c:v>
                </c:pt>
                <c:pt idx="295">
                  <c:v>3.5410999999999998E-2</c:v>
                </c:pt>
                <c:pt idx="296">
                  <c:v>2.1749000000000001E-2</c:v>
                </c:pt>
                <c:pt idx="297">
                  <c:v>8.0879999999999997E-3</c:v>
                </c:pt>
                <c:pt idx="298">
                  <c:v>0</c:v>
                </c:pt>
                <c:pt idx="299">
                  <c:v>-7.2589999999999998E-3</c:v>
                </c:pt>
                <c:pt idx="300">
                  <c:v>-1.4518E-2</c:v>
                </c:pt>
                <c:pt idx="301">
                  <c:v>-0.26677699999999999</c:v>
                </c:pt>
                <c:pt idx="302">
                  <c:v>-0.40089799999999998</c:v>
                </c:pt>
                <c:pt idx="303">
                  <c:v>-0.82311800000000002</c:v>
                </c:pt>
                <c:pt idx="304">
                  <c:v>-0.96196099999999996</c:v>
                </c:pt>
                <c:pt idx="305">
                  <c:v>-0.96196099999999996</c:v>
                </c:pt>
                <c:pt idx="306">
                  <c:v>-1.084497</c:v>
                </c:pt>
                <c:pt idx="307">
                  <c:v>-1.0911360000000001</c:v>
                </c:pt>
                <c:pt idx="308">
                  <c:v>-1.0977749999999999</c:v>
                </c:pt>
                <c:pt idx="309">
                  <c:v>-1.135135</c:v>
                </c:pt>
                <c:pt idx="310">
                  <c:v>-1.1417740000000001</c:v>
                </c:pt>
                <c:pt idx="311">
                  <c:v>-1.1484129999999999</c:v>
                </c:pt>
                <c:pt idx="312">
                  <c:v>-1.1847350000000001</c:v>
                </c:pt>
                <c:pt idx="313">
                  <c:v>-1.1879850000000001</c:v>
                </c:pt>
                <c:pt idx="314">
                  <c:v>-1.1879850000000001</c:v>
                </c:pt>
                <c:pt idx="315">
                  <c:v>-1.1912339999999999</c:v>
                </c:pt>
                <c:pt idx="316">
                  <c:v>-1.500461</c:v>
                </c:pt>
                <c:pt idx="317">
                  <c:v>-1.5129509999999999</c:v>
                </c:pt>
                <c:pt idx="318">
                  <c:v>-1.801477</c:v>
                </c:pt>
                <c:pt idx="319">
                  <c:v>-1.8052250000000001</c:v>
                </c:pt>
                <c:pt idx="320">
                  <c:v>-1.808972</c:v>
                </c:pt>
                <c:pt idx="321">
                  <c:v>-1.812719</c:v>
                </c:pt>
                <c:pt idx="322">
                  <c:v>-1.818964</c:v>
                </c:pt>
                <c:pt idx="323">
                  <c:v>-1.818964</c:v>
                </c:pt>
                <c:pt idx="324">
                  <c:v>-1.8252090000000001</c:v>
                </c:pt>
                <c:pt idx="325">
                  <c:v>-2.1249769999999999</c:v>
                </c:pt>
                <c:pt idx="326">
                  <c:v>-2.137467</c:v>
                </c:pt>
                <c:pt idx="327">
                  <c:v>-2.4046189999999998</c:v>
                </c:pt>
                <c:pt idx="328">
                  <c:v>-2.4143910000000002</c:v>
                </c:pt>
                <c:pt idx="329">
                  <c:v>-2.6163099999999999</c:v>
                </c:pt>
                <c:pt idx="330">
                  <c:v>-2.623364</c:v>
                </c:pt>
                <c:pt idx="331">
                  <c:v>-2.7863169999999999</c:v>
                </c:pt>
                <c:pt idx="332">
                  <c:v>-2.7884329999999999</c:v>
                </c:pt>
                <c:pt idx="333">
                  <c:v>-2.7905500000000001</c:v>
                </c:pt>
                <c:pt idx="334">
                  <c:v>-2.7926660000000001</c:v>
                </c:pt>
                <c:pt idx="335">
                  <c:v>-2.7961930000000002</c:v>
                </c:pt>
                <c:pt idx="336">
                  <c:v>-2.7961930000000002</c:v>
                </c:pt>
                <c:pt idx="337">
                  <c:v>-2.7997200000000002</c:v>
                </c:pt>
                <c:pt idx="338">
                  <c:v>-2.9690219999999998</c:v>
                </c:pt>
                <c:pt idx="339">
                  <c:v>-2.9760759999999999</c:v>
                </c:pt>
                <c:pt idx="340">
                  <c:v>-3.1359189999999999</c:v>
                </c:pt>
                <c:pt idx="341">
                  <c:v>-3.1391179999999999</c:v>
                </c:pt>
                <c:pt idx="342">
                  <c:v>-3.1406130000000001</c:v>
                </c:pt>
                <c:pt idx="343">
                  <c:v>-3.1406130000000001</c:v>
                </c:pt>
                <c:pt idx="344">
                  <c:v>-3.142109</c:v>
                </c:pt>
                <c:pt idx="345">
                  <c:v>-3.277215</c:v>
                </c:pt>
                <c:pt idx="346">
                  <c:v>-3.2822070000000001</c:v>
                </c:pt>
                <c:pt idx="347">
                  <c:v>-3.339874</c:v>
                </c:pt>
                <c:pt idx="348">
                  <c:v>-3.4040520000000001</c:v>
                </c:pt>
                <c:pt idx="349">
                  <c:v>-3.405888</c:v>
                </c:pt>
                <c:pt idx="350">
                  <c:v>-3.407724</c:v>
                </c:pt>
                <c:pt idx="351">
                  <c:v>-3.4095599999999999</c:v>
                </c:pt>
                <c:pt idx="352">
                  <c:v>-3.41262</c:v>
                </c:pt>
                <c:pt idx="353">
                  <c:v>-3.41262</c:v>
                </c:pt>
                <c:pt idx="354">
                  <c:v>-3.41568</c:v>
                </c:pt>
                <c:pt idx="355">
                  <c:v>-3.5625659999999999</c:v>
                </c:pt>
                <c:pt idx="356">
                  <c:v>-3.568686</c:v>
                </c:pt>
                <c:pt idx="357">
                  <c:v>-3.75109</c:v>
                </c:pt>
                <c:pt idx="358">
                  <c:v>-3.76017</c:v>
                </c:pt>
                <c:pt idx="359">
                  <c:v>-4.0136079999999996</c:v>
                </c:pt>
                <c:pt idx="360">
                  <c:v>-4.0256480000000003</c:v>
                </c:pt>
                <c:pt idx="361">
                  <c:v>-4.3037679999999998</c:v>
                </c:pt>
                <c:pt idx="362">
                  <c:v>-4.3073800000000002</c:v>
                </c:pt>
                <c:pt idx="363">
                  <c:v>-4.3109919999999997</c:v>
                </c:pt>
                <c:pt idx="364">
                  <c:v>-4.3146040000000001</c:v>
                </c:pt>
                <c:pt idx="365">
                  <c:v>-4.3206239999999996</c:v>
                </c:pt>
                <c:pt idx="366">
                  <c:v>-4.3206239999999996</c:v>
                </c:pt>
                <c:pt idx="367">
                  <c:v>-4.3266439999999999</c:v>
                </c:pt>
                <c:pt idx="368">
                  <c:v>-4.6155999999999997</c:v>
                </c:pt>
                <c:pt idx="369">
                  <c:v>-4.6276400000000004</c:v>
                </c:pt>
                <c:pt idx="370">
                  <c:v>-4.9521119999999996</c:v>
                </c:pt>
                <c:pt idx="371">
                  <c:v>-4.9599500000000001</c:v>
                </c:pt>
                <c:pt idx="372">
                  <c:v>-5.064038</c:v>
                </c:pt>
                <c:pt idx="373">
                  <c:v>-5.0790369999999996</c:v>
                </c:pt>
                <c:pt idx="374">
                  <c:v>-5.1084009999999997</c:v>
                </c:pt>
                <c:pt idx="375">
                  <c:v>-5.1234000000000002</c:v>
                </c:pt>
                <c:pt idx="376">
                  <c:v>-5.1234000000000002</c:v>
                </c:pt>
                <c:pt idx="377">
                  <c:v>-5.1234000000000002</c:v>
                </c:pt>
                <c:pt idx="378">
                  <c:v>-5.1234000000000002</c:v>
                </c:pt>
                <c:pt idx="379">
                  <c:v>-5.1234000000000002</c:v>
                </c:pt>
                <c:pt idx="380">
                  <c:v>-5.1234000000000002</c:v>
                </c:pt>
                <c:pt idx="381">
                  <c:v>-5.1234000000000002</c:v>
                </c:pt>
                <c:pt idx="382">
                  <c:v>-5.1383999999999999</c:v>
                </c:pt>
                <c:pt idx="383">
                  <c:v>-5.1683979999999998</c:v>
                </c:pt>
                <c:pt idx="384">
                  <c:v>-5.4518899999999997</c:v>
                </c:pt>
                <c:pt idx="385">
                  <c:v>-5.4797459999999996</c:v>
                </c:pt>
                <c:pt idx="386">
                  <c:v>-5.4936740000000004</c:v>
                </c:pt>
                <c:pt idx="387">
                  <c:v>-5.5076020000000003</c:v>
                </c:pt>
                <c:pt idx="388">
                  <c:v>-5.5354590000000004</c:v>
                </c:pt>
                <c:pt idx="389">
                  <c:v>-5.7979520000000004</c:v>
                </c:pt>
                <c:pt idx="390">
                  <c:v>-5.8236650000000001</c:v>
                </c:pt>
                <c:pt idx="391">
                  <c:v>-5.8365220000000004</c:v>
                </c:pt>
                <c:pt idx="392">
                  <c:v>-5.8493789999999999</c:v>
                </c:pt>
                <c:pt idx="393">
                  <c:v>-5.8750929999999997</c:v>
                </c:pt>
                <c:pt idx="394">
                  <c:v>-6.1165880000000001</c:v>
                </c:pt>
                <c:pt idx="395">
                  <c:v>-6.1401589999999997</c:v>
                </c:pt>
                <c:pt idx="396">
                  <c:v>-6.1519440000000003</c:v>
                </c:pt>
                <c:pt idx="397">
                  <c:v>-6.1637300000000002</c:v>
                </c:pt>
                <c:pt idx="398">
                  <c:v>-6.1873009999999997</c:v>
                </c:pt>
                <c:pt idx="399">
                  <c:v>-6.4077970000000004</c:v>
                </c:pt>
                <c:pt idx="400">
                  <c:v>-6.4292249999999997</c:v>
                </c:pt>
                <c:pt idx="401">
                  <c:v>-6.4399389999999999</c:v>
                </c:pt>
                <c:pt idx="402">
                  <c:v>-6.450653</c:v>
                </c:pt>
                <c:pt idx="403">
                  <c:v>-6.459225</c:v>
                </c:pt>
                <c:pt idx="404">
                  <c:v>-6.4635100000000003</c:v>
                </c:pt>
                <c:pt idx="405">
                  <c:v>-6.4720820000000003</c:v>
                </c:pt>
                <c:pt idx="406">
                  <c:v>-6.6610800000000001</c:v>
                </c:pt>
                <c:pt idx="407">
                  <c:v>-6.6782219999999999</c:v>
                </c:pt>
                <c:pt idx="408">
                  <c:v>-6.6867939999999999</c:v>
                </c:pt>
                <c:pt idx="409">
                  <c:v>-6.6953649999999998</c:v>
                </c:pt>
                <c:pt idx="410">
                  <c:v>-6.7125079999999997</c:v>
                </c:pt>
                <c:pt idx="411">
                  <c:v>-6.8595069999999998</c:v>
                </c:pt>
                <c:pt idx="412">
                  <c:v>-6.8723650000000003</c:v>
                </c:pt>
                <c:pt idx="413">
                  <c:v>-6.8787929999999999</c:v>
                </c:pt>
                <c:pt idx="414">
                  <c:v>-6.8852219999999997</c:v>
                </c:pt>
                <c:pt idx="415">
                  <c:v>-6.8980790000000001</c:v>
                </c:pt>
                <c:pt idx="416">
                  <c:v>-7.0030789999999996</c:v>
                </c:pt>
                <c:pt idx="417">
                  <c:v>-7.0116509999999996</c:v>
                </c:pt>
                <c:pt idx="418">
                  <c:v>-7.0159370000000001</c:v>
                </c:pt>
                <c:pt idx="419">
                  <c:v>-7.0202220000000004</c:v>
                </c:pt>
                <c:pt idx="420">
                  <c:v>-7.0287940000000004</c:v>
                </c:pt>
                <c:pt idx="421">
                  <c:v>-7.0917950000000003</c:v>
                </c:pt>
                <c:pt idx="422">
                  <c:v>-7.0960809999999999</c:v>
                </c:pt>
                <c:pt idx="423">
                  <c:v>-7.0982229999999999</c:v>
                </c:pt>
                <c:pt idx="424">
                  <c:v>-7.1003660000000002</c:v>
                </c:pt>
                <c:pt idx="425">
                  <c:v>-7.1020810000000001</c:v>
                </c:pt>
                <c:pt idx="426">
                  <c:v>-7.102938</c:v>
                </c:pt>
                <c:pt idx="427">
                  <c:v>-7.1046519999999997</c:v>
                </c:pt>
                <c:pt idx="428">
                  <c:v>-7.1256529999999998</c:v>
                </c:pt>
                <c:pt idx="429">
                  <c:v>-7.1256529999999998</c:v>
                </c:pt>
                <c:pt idx="430">
                  <c:v>-7.1256529999999998</c:v>
                </c:pt>
                <c:pt idx="431">
                  <c:v>-7.1256529999999998</c:v>
                </c:pt>
                <c:pt idx="432">
                  <c:v>-7.1256529999999998</c:v>
                </c:pt>
                <c:pt idx="433">
                  <c:v>-7.1256529999999998</c:v>
                </c:pt>
                <c:pt idx="434">
                  <c:v>-7.1256529999999998</c:v>
                </c:pt>
                <c:pt idx="435">
                  <c:v>-7.104654</c:v>
                </c:pt>
                <c:pt idx="436">
                  <c:v>-7.1003689999999997</c:v>
                </c:pt>
                <c:pt idx="437">
                  <c:v>-7.0982260000000004</c:v>
                </c:pt>
                <c:pt idx="438">
                  <c:v>-7.0960830000000001</c:v>
                </c:pt>
                <c:pt idx="439">
                  <c:v>-7.0917979999999998</c:v>
                </c:pt>
                <c:pt idx="440">
                  <c:v>-7.0287990000000002</c:v>
                </c:pt>
                <c:pt idx="441">
                  <c:v>-7.0202270000000002</c:v>
                </c:pt>
                <c:pt idx="442">
                  <c:v>-7.0159419999999999</c:v>
                </c:pt>
                <c:pt idx="443">
                  <c:v>-7.0116560000000003</c:v>
                </c:pt>
                <c:pt idx="444">
                  <c:v>-7.0030849999999996</c:v>
                </c:pt>
                <c:pt idx="445">
                  <c:v>-6.8980860000000002</c:v>
                </c:pt>
                <c:pt idx="446">
                  <c:v>-6.8852289999999998</c:v>
                </c:pt>
                <c:pt idx="447">
                  <c:v>-6.8788010000000002</c:v>
                </c:pt>
                <c:pt idx="448">
                  <c:v>-6.8723720000000004</c:v>
                </c:pt>
                <c:pt idx="449">
                  <c:v>-6.859515</c:v>
                </c:pt>
                <c:pt idx="450">
                  <c:v>-6.7125180000000002</c:v>
                </c:pt>
                <c:pt idx="451">
                  <c:v>-6.6953750000000003</c:v>
                </c:pt>
                <c:pt idx="452">
                  <c:v>-6.6868040000000004</c:v>
                </c:pt>
                <c:pt idx="453">
                  <c:v>-6.6782329999999996</c:v>
                </c:pt>
                <c:pt idx="454">
                  <c:v>-6.6713760000000004</c:v>
                </c:pt>
                <c:pt idx="455">
                  <c:v>-6.6679469999999998</c:v>
                </c:pt>
                <c:pt idx="456">
                  <c:v>-6.6610899999999997</c:v>
                </c:pt>
                <c:pt idx="457">
                  <c:v>-6.4720940000000002</c:v>
                </c:pt>
                <c:pt idx="458">
                  <c:v>-6.450666</c:v>
                </c:pt>
                <c:pt idx="459">
                  <c:v>-6.4399519999999999</c:v>
                </c:pt>
                <c:pt idx="460">
                  <c:v>-6.4292379999999998</c:v>
                </c:pt>
                <c:pt idx="461">
                  <c:v>-6.4078099999999996</c:v>
                </c:pt>
                <c:pt idx="462">
                  <c:v>-6.187316</c:v>
                </c:pt>
                <c:pt idx="463">
                  <c:v>-6.1637449999999996</c:v>
                </c:pt>
                <c:pt idx="464">
                  <c:v>-6.1519589999999997</c:v>
                </c:pt>
                <c:pt idx="465">
                  <c:v>-6.140174</c:v>
                </c:pt>
                <c:pt idx="466">
                  <c:v>-6.1166029999999996</c:v>
                </c:pt>
                <c:pt idx="467">
                  <c:v>-5.8751100000000003</c:v>
                </c:pt>
                <c:pt idx="468">
                  <c:v>-5.8493969999999997</c:v>
                </c:pt>
                <c:pt idx="469">
                  <c:v>-5.8365400000000003</c:v>
                </c:pt>
                <c:pt idx="470">
                  <c:v>-5.8236829999999999</c:v>
                </c:pt>
                <c:pt idx="471">
                  <c:v>-5.7979700000000003</c:v>
                </c:pt>
                <c:pt idx="472">
                  <c:v>-5.5354789999999996</c:v>
                </c:pt>
                <c:pt idx="473">
                  <c:v>-5.5076229999999997</c:v>
                </c:pt>
                <c:pt idx="474">
                  <c:v>-5.4936939999999996</c:v>
                </c:pt>
                <c:pt idx="475">
                  <c:v>-5.4797659999999997</c:v>
                </c:pt>
                <c:pt idx="476">
                  <c:v>-5.4519099999999998</c:v>
                </c:pt>
                <c:pt idx="477">
                  <c:v>-5.1684210000000004</c:v>
                </c:pt>
                <c:pt idx="478">
                  <c:v>-5.1384220000000003</c:v>
                </c:pt>
                <c:pt idx="479">
                  <c:v>-5.1234229999999998</c:v>
                </c:pt>
                <c:pt idx="480">
                  <c:v>-5.1084240000000003</c:v>
                </c:pt>
                <c:pt idx="481">
                  <c:v>-4.8461040000000004</c:v>
                </c:pt>
                <c:pt idx="482">
                  <c:v>-4.8161050000000003</c:v>
                </c:pt>
                <c:pt idx="483">
                  <c:v>-4.5537859999999997</c:v>
                </c:pt>
                <c:pt idx="484">
                  <c:v>-4.5237869999999996</c:v>
                </c:pt>
                <c:pt idx="485">
                  <c:v>-4.2614679999999998</c:v>
                </c:pt>
                <c:pt idx="486">
                  <c:v>-4.2314689999999997</c:v>
                </c:pt>
                <c:pt idx="487">
                  <c:v>-3.96915</c:v>
                </c:pt>
                <c:pt idx="488">
                  <c:v>-3.9391509999999998</c:v>
                </c:pt>
                <c:pt idx="489">
                  <c:v>-3.6768320000000001</c:v>
                </c:pt>
                <c:pt idx="490">
                  <c:v>-3.646833</c:v>
                </c:pt>
                <c:pt idx="491">
                  <c:v>-3.3845139999999998</c:v>
                </c:pt>
                <c:pt idx="492">
                  <c:v>-3.3545150000000001</c:v>
                </c:pt>
                <c:pt idx="493">
                  <c:v>-3.0921949999999998</c:v>
                </c:pt>
                <c:pt idx="494">
                  <c:v>-3.0621969999999998</c:v>
                </c:pt>
                <c:pt idx="495">
                  <c:v>-2.7998769999999999</c:v>
                </c:pt>
                <c:pt idx="496">
                  <c:v>-2.769879</c:v>
                </c:pt>
                <c:pt idx="497">
                  <c:v>-2.5075590000000001</c:v>
                </c:pt>
                <c:pt idx="498">
                  <c:v>-2.47756</c:v>
                </c:pt>
                <c:pt idx="499">
                  <c:v>-2.2152409999999998</c:v>
                </c:pt>
                <c:pt idx="500">
                  <c:v>-2.1852420000000001</c:v>
                </c:pt>
                <c:pt idx="501">
                  <c:v>-1.9229229999999999</c:v>
                </c:pt>
                <c:pt idx="502">
                  <c:v>-1.8929240000000001</c:v>
                </c:pt>
                <c:pt idx="503">
                  <c:v>-1.6306050000000001</c:v>
                </c:pt>
                <c:pt idx="504">
                  <c:v>-1.615605</c:v>
                </c:pt>
                <c:pt idx="505">
                  <c:v>-1.600606</c:v>
                </c:pt>
                <c:pt idx="506">
                  <c:v>-1.518859</c:v>
                </c:pt>
                <c:pt idx="507">
                  <c:v>-1.2998639999999999</c:v>
                </c:pt>
                <c:pt idx="508">
                  <c:v>-1.259822</c:v>
                </c:pt>
                <c:pt idx="509">
                  <c:v>-1.252475</c:v>
                </c:pt>
                <c:pt idx="510">
                  <c:v>-1.245128</c:v>
                </c:pt>
                <c:pt idx="511">
                  <c:v>-1.0210440000000001</c:v>
                </c:pt>
                <c:pt idx="512">
                  <c:v>-1.0063500000000001</c:v>
                </c:pt>
                <c:pt idx="513">
                  <c:v>-0.96630899999999997</c:v>
                </c:pt>
                <c:pt idx="514">
                  <c:v>-0.80273000000000005</c:v>
                </c:pt>
                <c:pt idx="515">
                  <c:v>-0.75180199999999997</c:v>
                </c:pt>
                <c:pt idx="516">
                  <c:v>-0.73311199999999999</c:v>
                </c:pt>
                <c:pt idx="517">
                  <c:v>-0.44809900000000003</c:v>
                </c:pt>
                <c:pt idx="518">
                  <c:v>-0.42940899999999999</c:v>
                </c:pt>
                <c:pt idx="519">
                  <c:v>-0.37848100000000001</c:v>
                </c:pt>
                <c:pt idx="520">
                  <c:v>-0.27710200000000001</c:v>
                </c:pt>
                <c:pt idx="521">
                  <c:v>-0.271652</c:v>
                </c:pt>
                <c:pt idx="522">
                  <c:v>-0.269652</c:v>
                </c:pt>
                <c:pt idx="523">
                  <c:v>-0.239152</c:v>
                </c:pt>
                <c:pt idx="524">
                  <c:v>-0.238152</c:v>
                </c:pt>
                <c:pt idx="525">
                  <c:v>-0.237152</c:v>
                </c:pt>
                <c:pt idx="526">
                  <c:v>-0.206652</c:v>
                </c:pt>
                <c:pt idx="527">
                  <c:v>-0.205652</c:v>
                </c:pt>
                <c:pt idx="528">
                  <c:v>-0.204652</c:v>
                </c:pt>
                <c:pt idx="529">
                  <c:v>-0.174152</c:v>
                </c:pt>
                <c:pt idx="530">
                  <c:v>-0.173152</c:v>
                </c:pt>
                <c:pt idx="531">
                  <c:v>-0.172152</c:v>
                </c:pt>
                <c:pt idx="532">
                  <c:v>-0.141652</c:v>
                </c:pt>
                <c:pt idx="533">
                  <c:v>-0.140652</c:v>
                </c:pt>
                <c:pt idx="534">
                  <c:v>-0.139652</c:v>
                </c:pt>
                <c:pt idx="535">
                  <c:v>-0.109152</c:v>
                </c:pt>
                <c:pt idx="536">
                  <c:v>-0.108152</c:v>
                </c:pt>
                <c:pt idx="537">
                  <c:v>-0.107152</c:v>
                </c:pt>
                <c:pt idx="538">
                  <c:v>-7.6651999999999998E-2</c:v>
                </c:pt>
                <c:pt idx="539">
                  <c:v>-7.5651999999999997E-2</c:v>
                </c:pt>
                <c:pt idx="540">
                  <c:v>-7.4651999999999996E-2</c:v>
                </c:pt>
                <c:pt idx="541">
                  <c:v>-4.4151999999999997E-2</c:v>
                </c:pt>
                <c:pt idx="542">
                  <c:v>-4.3152000000000003E-2</c:v>
                </c:pt>
                <c:pt idx="543">
                  <c:v>-4.2152000000000002E-2</c:v>
                </c:pt>
                <c:pt idx="544">
                  <c:v>-1.1651999999999999E-2</c:v>
                </c:pt>
                <c:pt idx="545">
                  <c:v>-1.0652E-2</c:v>
                </c:pt>
                <c:pt idx="546">
                  <c:v>-9.6520000000000009E-3</c:v>
                </c:pt>
                <c:pt idx="547">
                  <c:v>2.0847999999999998E-2</c:v>
                </c:pt>
                <c:pt idx="548">
                  <c:v>2.1847999999999999E-2</c:v>
                </c:pt>
                <c:pt idx="549">
                  <c:v>2.2848E-2</c:v>
                </c:pt>
                <c:pt idx="550">
                  <c:v>5.3348E-2</c:v>
                </c:pt>
                <c:pt idx="551">
                  <c:v>5.4348E-2</c:v>
                </c:pt>
                <c:pt idx="552">
                  <c:v>5.5348000000000001E-2</c:v>
                </c:pt>
                <c:pt idx="553">
                  <c:v>8.5847999999999994E-2</c:v>
                </c:pt>
                <c:pt idx="554">
                  <c:v>8.6847999999999995E-2</c:v>
                </c:pt>
                <c:pt idx="555">
                  <c:v>8.7847999999999996E-2</c:v>
                </c:pt>
                <c:pt idx="556">
                  <c:v>8.8347999999999996E-2</c:v>
                </c:pt>
                <c:pt idx="557">
                  <c:v>9.2706999999999998E-2</c:v>
                </c:pt>
                <c:pt idx="558">
                  <c:v>9.3175999999999995E-2</c:v>
                </c:pt>
                <c:pt idx="559">
                  <c:v>9.7253999999999993E-2</c:v>
                </c:pt>
                <c:pt idx="560">
                  <c:v>9.7692000000000001E-2</c:v>
                </c:pt>
                <c:pt idx="561">
                  <c:v>0.101489</c:v>
                </c:pt>
                <c:pt idx="562">
                  <c:v>0.101895</c:v>
                </c:pt>
                <c:pt idx="563">
                  <c:v>0.10541</c:v>
                </c:pt>
                <c:pt idx="564">
                  <c:v>0.105785</c:v>
                </c:pt>
                <c:pt idx="565">
                  <c:v>0.10902000000000001</c:v>
                </c:pt>
                <c:pt idx="566">
                  <c:v>0.109364</c:v>
                </c:pt>
                <c:pt idx="567">
                  <c:v>0.112317</c:v>
                </c:pt>
                <c:pt idx="568">
                  <c:v>0.11262900000000001</c:v>
                </c:pt>
                <c:pt idx="569">
                  <c:v>0.112942</c:v>
                </c:pt>
                <c:pt idx="570">
                  <c:v>0.113442</c:v>
                </c:pt>
                <c:pt idx="571">
                  <c:v>0.11362899999999999</c:v>
                </c:pt>
                <c:pt idx="572">
                  <c:v>0.113817</c:v>
                </c:pt>
                <c:pt idx="573">
                  <c:v>0.11536399999999999</c:v>
                </c:pt>
                <c:pt idx="574">
                  <c:v>0.11552</c:v>
                </c:pt>
                <c:pt idx="575">
                  <c:v>0.116785</c:v>
                </c:pt>
                <c:pt idx="576">
                  <c:v>0.11691</c:v>
                </c:pt>
                <c:pt idx="577">
                  <c:v>0.117895</c:v>
                </c:pt>
                <c:pt idx="578">
                  <c:v>0.117989</c:v>
                </c:pt>
                <c:pt idx="579">
                  <c:v>0.11869200000000001</c:v>
                </c:pt>
                <c:pt idx="580">
                  <c:v>0.118754</c:v>
                </c:pt>
                <c:pt idx="581">
                  <c:v>0.119176</c:v>
                </c:pt>
                <c:pt idx="582">
                  <c:v>0.11920699999999999</c:v>
                </c:pt>
                <c:pt idx="583">
                  <c:v>0.119348</c:v>
                </c:pt>
                <c:pt idx="584">
                  <c:v>0.119348</c:v>
                </c:pt>
                <c:pt idx="585">
                  <c:v>0.119348</c:v>
                </c:pt>
                <c:pt idx="586">
                  <c:v>0.119348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8502520"/>
        <c:axId val="378502912"/>
      </c:scatterChart>
      <c:valAx>
        <c:axId val="378502520"/>
        <c:scaling>
          <c:orientation val="minMax"/>
          <c:max val="360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crossAx val="378502912"/>
        <c:crosses val="autoZero"/>
        <c:crossBetween val="midCat"/>
      </c:valAx>
      <c:valAx>
        <c:axId val="3785029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78502520"/>
        <c:crosses val="autoZero"/>
        <c:crossBetween val="midCat"/>
      </c:valAx>
    </c:plotArea>
    <c:plotVisOnly val="1"/>
    <c:dispBlanksAs val="gap"/>
    <c:showDLblsOverMax val="0"/>
  </c:chart>
  <c:spPr>
    <a:solidFill>
      <a:schemeClr val="accent5">
        <a:lumMod val="60000"/>
        <a:lumOff val="40000"/>
      </a:schemeClr>
    </a:solidFill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Sheet7!$P$1</c:f>
              <c:strCache>
                <c:ptCount val="1"/>
                <c:pt idx="0">
                  <c:v>x</c:v>
                </c:pt>
              </c:strCache>
            </c:strRef>
          </c:tx>
          <c:xVal>
            <c:numRef>
              <c:f>Sheet7!$O$2:$O$621</c:f>
              <c:numCache>
                <c:formatCode>General</c:formatCode>
                <c:ptCount val="620"/>
                <c:pt idx="0">
                  <c:v>1</c:v>
                </c:pt>
                <c:pt idx="1">
                  <c:v>1.5</c:v>
                </c:pt>
                <c:pt idx="2">
                  <c:v>6</c:v>
                </c:pt>
                <c:pt idx="3">
                  <c:v>6.5</c:v>
                </c:pt>
                <c:pt idx="4">
                  <c:v>11</c:v>
                </c:pt>
                <c:pt idx="5">
                  <c:v>11.5</c:v>
                </c:pt>
                <c:pt idx="6">
                  <c:v>16</c:v>
                </c:pt>
                <c:pt idx="7">
                  <c:v>16.5</c:v>
                </c:pt>
                <c:pt idx="8">
                  <c:v>21</c:v>
                </c:pt>
                <c:pt idx="9">
                  <c:v>21.5</c:v>
                </c:pt>
                <c:pt idx="10">
                  <c:v>26</c:v>
                </c:pt>
                <c:pt idx="11">
                  <c:v>26.5</c:v>
                </c:pt>
                <c:pt idx="12">
                  <c:v>30.999998999999999</c:v>
                </c:pt>
                <c:pt idx="13">
                  <c:v>31.499998999999999</c:v>
                </c:pt>
                <c:pt idx="14">
                  <c:v>31.999998999999999</c:v>
                </c:pt>
                <c:pt idx="15">
                  <c:v>32.999999000000003</c:v>
                </c:pt>
                <c:pt idx="16">
                  <c:v>33.499999000000003</c:v>
                </c:pt>
                <c:pt idx="17">
                  <c:v>33.999999000000003</c:v>
                </c:pt>
                <c:pt idx="18">
                  <c:v>38.499997999999998</c:v>
                </c:pt>
                <c:pt idx="19">
                  <c:v>38.999997999999998</c:v>
                </c:pt>
                <c:pt idx="20">
                  <c:v>43.499997</c:v>
                </c:pt>
                <c:pt idx="21">
                  <c:v>43.999997</c:v>
                </c:pt>
                <c:pt idx="22">
                  <c:v>48.499994999999998</c:v>
                </c:pt>
                <c:pt idx="23">
                  <c:v>48.999994999999998</c:v>
                </c:pt>
                <c:pt idx="24">
                  <c:v>53.499993000000003</c:v>
                </c:pt>
                <c:pt idx="25">
                  <c:v>53.999993000000003</c:v>
                </c:pt>
                <c:pt idx="26">
                  <c:v>58.499991000000001</c:v>
                </c:pt>
                <c:pt idx="27">
                  <c:v>58.999991000000001</c:v>
                </c:pt>
                <c:pt idx="28">
                  <c:v>63.499988999999999</c:v>
                </c:pt>
                <c:pt idx="29">
                  <c:v>63.999988999999999</c:v>
                </c:pt>
                <c:pt idx="30">
                  <c:v>64.999988000000002</c:v>
                </c:pt>
                <c:pt idx="31">
                  <c:v>65.999988000000002</c:v>
                </c:pt>
                <c:pt idx="32">
                  <c:v>96.499972999999997</c:v>
                </c:pt>
                <c:pt idx="33">
                  <c:v>97.499972</c:v>
                </c:pt>
                <c:pt idx="34">
                  <c:v>98.499972</c:v>
                </c:pt>
                <c:pt idx="35">
                  <c:v>128.999956</c:v>
                </c:pt>
                <c:pt idx="36">
                  <c:v>129.999956</c:v>
                </c:pt>
                <c:pt idx="37">
                  <c:v>130.999955</c:v>
                </c:pt>
                <c:pt idx="38">
                  <c:v>161.49994000000001</c:v>
                </c:pt>
                <c:pt idx="39">
                  <c:v>162.49994000000001</c:v>
                </c:pt>
                <c:pt idx="40">
                  <c:v>163.49993900000001</c:v>
                </c:pt>
                <c:pt idx="41">
                  <c:v>193.99992399999999</c:v>
                </c:pt>
                <c:pt idx="42">
                  <c:v>194.999923</c:v>
                </c:pt>
                <c:pt idx="43">
                  <c:v>195.999923</c:v>
                </c:pt>
                <c:pt idx="44">
                  <c:v>226.499908</c:v>
                </c:pt>
                <c:pt idx="45">
                  <c:v>227.49990700000001</c:v>
                </c:pt>
                <c:pt idx="46">
                  <c:v>228.49990700000001</c:v>
                </c:pt>
                <c:pt idx="47">
                  <c:v>258.99989099999999</c:v>
                </c:pt>
                <c:pt idx="48">
                  <c:v>259.99989099999999</c:v>
                </c:pt>
                <c:pt idx="49">
                  <c:v>260.99988999999999</c:v>
                </c:pt>
                <c:pt idx="50">
                  <c:v>291.49987499999997</c:v>
                </c:pt>
                <c:pt idx="51">
                  <c:v>292.49987499999997</c:v>
                </c:pt>
                <c:pt idx="52">
                  <c:v>293.49987399999998</c:v>
                </c:pt>
                <c:pt idx="53">
                  <c:v>323.99985900000001</c:v>
                </c:pt>
                <c:pt idx="54">
                  <c:v>324.99985800000002</c:v>
                </c:pt>
                <c:pt idx="55">
                  <c:v>325.99985800000002</c:v>
                </c:pt>
                <c:pt idx="56">
                  <c:v>356.499843</c:v>
                </c:pt>
                <c:pt idx="57">
                  <c:v>357.499842</c:v>
                </c:pt>
                <c:pt idx="58">
                  <c:v>358.499842</c:v>
                </c:pt>
                <c:pt idx="59">
                  <c:v>388.99982599999998</c:v>
                </c:pt>
                <c:pt idx="60">
                  <c:v>389.99982599999998</c:v>
                </c:pt>
                <c:pt idx="61">
                  <c:v>390.99982499999999</c:v>
                </c:pt>
                <c:pt idx="62">
                  <c:v>421.49981000000002</c:v>
                </c:pt>
                <c:pt idx="63">
                  <c:v>423.49980900000003</c:v>
                </c:pt>
                <c:pt idx="64">
                  <c:v>428.94980600000002</c:v>
                </c:pt>
                <c:pt idx="65">
                  <c:v>448.54978399999999</c:v>
                </c:pt>
                <c:pt idx="66">
                  <c:v>453.999773</c:v>
                </c:pt>
                <c:pt idx="67">
                  <c:v>455.99976900000001</c:v>
                </c:pt>
                <c:pt idx="68">
                  <c:v>486.499709</c:v>
                </c:pt>
                <c:pt idx="69">
                  <c:v>488.49970500000001</c:v>
                </c:pt>
                <c:pt idx="70">
                  <c:v>493.94969400000002</c:v>
                </c:pt>
                <c:pt idx="71">
                  <c:v>513.54965700000002</c:v>
                </c:pt>
                <c:pt idx="72">
                  <c:v>518.99964699999998</c:v>
                </c:pt>
                <c:pt idx="73">
                  <c:v>520.99964299999999</c:v>
                </c:pt>
                <c:pt idx="74">
                  <c:v>551.49958700000002</c:v>
                </c:pt>
                <c:pt idx="75">
                  <c:v>552.49958500000002</c:v>
                </c:pt>
                <c:pt idx="76">
                  <c:v>553.49958300000003</c:v>
                </c:pt>
                <c:pt idx="77">
                  <c:v>558.94957299999999</c:v>
                </c:pt>
                <c:pt idx="78">
                  <c:v>578.54953599999999</c:v>
                </c:pt>
                <c:pt idx="79">
                  <c:v>583.99952499999995</c:v>
                </c:pt>
                <c:pt idx="80">
                  <c:v>584.99952299999995</c:v>
                </c:pt>
                <c:pt idx="81">
                  <c:v>585.99952099999996</c:v>
                </c:pt>
                <c:pt idx="82">
                  <c:v>587.99951699999997</c:v>
                </c:pt>
                <c:pt idx="83">
                  <c:v>607.59948399999996</c:v>
                </c:pt>
                <c:pt idx="84">
                  <c:v>609.59948099999997</c:v>
                </c:pt>
                <c:pt idx="85">
                  <c:v>610.59947999999997</c:v>
                </c:pt>
                <c:pt idx="86">
                  <c:v>611.59947799999998</c:v>
                </c:pt>
                <c:pt idx="87">
                  <c:v>613.59947599999998</c:v>
                </c:pt>
                <c:pt idx="88">
                  <c:v>633.19945299999995</c:v>
                </c:pt>
                <c:pt idx="89">
                  <c:v>635.19945199999995</c:v>
                </c:pt>
                <c:pt idx="90">
                  <c:v>636.19945099999995</c:v>
                </c:pt>
                <c:pt idx="91">
                  <c:v>637.19944999999996</c:v>
                </c:pt>
                <c:pt idx="92">
                  <c:v>639.19944799999996</c:v>
                </c:pt>
                <c:pt idx="93">
                  <c:v>658.79943500000002</c:v>
                </c:pt>
                <c:pt idx="94">
                  <c:v>660.79943400000002</c:v>
                </c:pt>
                <c:pt idx="95">
                  <c:v>661.79943300000002</c:v>
                </c:pt>
                <c:pt idx="96">
                  <c:v>662.79943300000002</c:v>
                </c:pt>
                <c:pt idx="97">
                  <c:v>664.79943200000002</c:v>
                </c:pt>
                <c:pt idx="98">
                  <c:v>684.39942499999995</c:v>
                </c:pt>
                <c:pt idx="99">
                  <c:v>686.39942399999995</c:v>
                </c:pt>
                <c:pt idx="100">
                  <c:v>687.39942399999995</c:v>
                </c:pt>
                <c:pt idx="101">
                  <c:v>688.39942399999995</c:v>
                </c:pt>
                <c:pt idx="102">
                  <c:v>690.39942299999996</c:v>
                </c:pt>
                <c:pt idx="103">
                  <c:v>709.99942199999998</c:v>
                </c:pt>
                <c:pt idx="104">
                  <c:v>711.99942199999998</c:v>
                </c:pt>
                <c:pt idx="105">
                  <c:v>712.99942199999998</c:v>
                </c:pt>
                <c:pt idx="106">
                  <c:v>713.99942199999998</c:v>
                </c:pt>
                <c:pt idx="107">
                  <c:v>715.99942199999998</c:v>
                </c:pt>
                <c:pt idx="108">
                  <c:v>735.59942100000001</c:v>
                </c:pt>
                <c:pt idx="109">
                  <c:v>737.59942000000001</c:v>
                </c:pt>
                <c:pt idx="110">
                  <c:v>738.59942000000001</c:v>
                </c:pt>
                <c:pt idx="111">
                  <c:v>739.59942000000001</c:v>
                </c:pt>
                <c:pt idx="112">
                  <c:v>741.59941900000001</c:v>
                </c:pt>
                <c:pt idx="113">
                  <c:v>761.19941200000005</c:v>
                </c:pt>
                <c:pt idx="114">
                  <c:v>763.19941100000005</c:v>
                </c:pt>
                <c:pt idx="115">
                  <c:v>764.19941100000005</c:v>
                </c:pt>
                <c:pt idx="116">
                  <c:v>765.19940999999994</c:v>
                </c:pt>
                <c:pt idx="117">
                  <c:v>767.19940899999995</c:v>
                </c:pt>
                <c:pt idx="118">
                  <c:v>786.799396</c:v>
                </c:pt>
                <c:pt idx="119">
                  <c:v>788.79939400000001</c:v>
                </c:pt>
                <c:pt idx="120">
                  <c:v>789.79939300000001</c:v>
                </c:pt>
                <c:pt idx="121">
                  <c:v>790.79939200000001</c:v>
                </c:pt>
                <c:pt idx="122">
                  <c:v>792.79939100000001</c:v>
                </c:pt>
                <c:pt idx="123">
                  <c:v>812.39936799999998</c:v>
                </c:pt>
                <c:pt idx="124">
                  <c:v>814.39936599999999</c:v>
                </c:pt>
                <c:pt idx="125">
                  <c:v>815.39936399999999</c:v>
                </c:pt>
                <c:pt idx="126">
                  <c:v>816.39936299999999</c:v>
                </c:pt>
                <c:pt idx="127">
                  <c:v>818.39936</c:v>
                </c:pt>
                <c:pt idx="128">
                  <c:v>837.99932699999999</c:v>
                </c:pt>
                <c:pt idx="129">
                  <c:v>839.999323</c:v>
                </c:pt>
                <c:pt idx="130">
                  <c:v>840.99932100000001</c:v>
                </c:pt>
                <c:pt idx="131">
                  <c:v>841.99931900000001</c:v>
                </c:pt>
                <c:pt idx="132">
                  <c:v>847.44930799999997</c:v>
                </c:pt>
                <c:pt idx="133">
                  <c:v>867.04927099999998</c:v>
                </c:pt>
                <c:pt idx="134">
                  <c:v>872.49926100000005</c:v>
                </c:pt>
                <c:pt idx="135">
                  <c:v>873.49925900000005</c:v>
                </c:pt>
                <c:pt idx="136">
                  <c:v>874.49925699999994</c:v>
                </c:pt>
                <c:pt idx="137">
                  <c:v>904.99920099999997</c:v>
                </c:pt>
                <c:pt idx="138">
                  <c:v>906.99919699999998</c:v>
                </c:pt>
                <c:pt idx="139">
                  <c:v>912.44918700000005</c:v>
                </c:pt>
                <c:pt idx="140">
                  <c:v>932.04915000000005</c:v>
                </c:pt>
                <c:pt idx="141">
                  <c:v>937.49913900000001</c:v>
                </c:pt>
                <c:pt idx="142">
                  <c:v>939.49913500000002</c:v>
                </c:pt>
                <c:pt idx="143">
                  <c:v>969.99907499999995</c:v>
                </c:pt>
                <c:pt idx="144">
                  <c:v>971.99907099999996</c:v>
                </c:pt>
                <c:pt idx="145">
                  <c:v>977.44906000000003</c:v>
                </c:pt>
                <c:pt idx="146">
                  <c:v>997.049038</c:v>
                </c:pt>
                <c:pt idx="147">
                  <c:v>1002.499035</c:v>
                </c:pt>
                <c:pt idx="148">
                  <c:v>1004.4990340000001</c:v>
                </c:pt>
                <c:pt idx="149">
                  <c:v>1034.9990190000001</c:v>
                </c:pt>
                <c:pt idx="150">
                  <c:v>1035.999018</c:v>
                </c:pt>
                <c:pt idx="151">
                  <c:v>1036.999018</c:v>
                </c:pt>
                <c:pt idx="152">
                  <c:v>1067.499002</c:v>
                </c:pt>
                <c:pt idx="153">
                  <c:v>1068.499002</c:v>
                </c:pt>
                <c:pt idx="154">
                  <c:v>1069.4990009999999</c:v>
                </c:pt>
                <c:pt idx="155">
                  <c:v>1099.9989860000001</c:v>
                </c:pt>
                <c:pt idx="156">
                  <c:v>1100.9989860000001</c:v>
                </c:pt>
                <c:pt idx="157">
                  <c:v>1101.9989849999999</c:v>
                </c:pt>
                <c:pt idx="158">
                  <c:v>1132.4989700000001</c:v>
                </c:pt>
                <c:pt idx="159">
                  <c:v>1133.498969</c:v>
                </c:pt>
                <c:pt idx="160">
                  <c:v>1134.498969</c:v>
                </c:pt>
                <c:pt idx="161">
                  <c:v>1164.9989539999999</c:v>
                </c:pt>
                <c:pt idx="162">
                  <c:v>1165.998953</c:v>
                </c:pt>
                <c:pt idx="163">
                  <c:v>1166.998953</c:v>
                </c:pt>
                <c:pt idx="164">
                  <c:v>1197.4989370000001</c:v>
                </c:pt>
                <c:pt idx="165">
                  <c:v>1198.4989370000001</c:v>
                </c:pt>
                <c:pt idx="166">
                  <c:v>1199.498936</c:v>
                </c:pt>
                <c:pt idx="167">
                  <c:v>1229.9989210000001</c:v>
                </c:pt>
                <c:pt idx="168">
                  <c:v>1230.9989210000001</c:v>
                </c:pt>
                <c:pt idx="169">
                  <c:v>1231.99892</c:v>
                </c:pt>
                <c:pt idx="170">
                  <c:v>1262.4989049999999</c:v>
                </c:pt>
                <c:pt idx="171">
                  <c:v>1263.498904</c:v>
                </c:pt>
                <c:pt idx="172">
                  <c:v>1264.498904</c:v>
                </c:pt>
                <c:pt idx="173">
                  <c:v>1294.998889</c:v>
                </c:pt>
                <c:pt idx="174">
                  <c:v>1295.9988880000001</c:v>
                </c:pt>
                <c:pt idx="175">
                  <c:v>1296.9988880000001</c:v>
                </c:pt>
                <c:pt idx="176">
                  <c:v>1327.4988719999999</c:v>
                </c:pt>
                <c:pt idx="177">
                  <c:v>1328.4988719999999</c:v>
                </c:pt>
                <c:pt idx="178">
                  <c:v>1329.498871</c:v>
                </c:pt>
                <c:pt idx="179">
                  <c:v>1359.9988559999999</c:v>
                </c:pt>
                <c:pt idx="180">
                  <c:v>1360.9988559999999</c:v>
                </c:pt>
                <c:pt idx="181">
                  <c:v>1361.998855</c:v>
                </c:pt>
                <c:pt idx="182">
                  <c:v>1362.498855</c:v>
                </c:pt>
                <c:pt idx="183">
                  <c:v>1366.9988530000001</c:v>
                </c:pt>
                <c:pt idx="184">
                  <c:v>1367.4988530000001</c:v>
                </c:pt>
                <c:pt idx="185">
                  <c:v>1371.9988510000001</c:v>
                </c:pt>
                <c:pt idx="186">
                  <c:v>1372.4988510000001</c:v>
                </c:pt>
                <c:pt idx="187">
                  <c:v>1376.9988490000001</c:v>
                </c:pt>
                <c:pt idx="188">
                  <c:v>1377.4988490000001</c:v>
                </c:pt>
                <c:pt idx="189">
                  <c:v>1381.9988470000001</c:v>
                </c:pt>
                <c:pt idx="190">
                  <c:v>1382.4988470000001</c:v>
                </c:pt>
                <c:pt idx="191">
                  <c:v>1386.998846</c:v>
                </c:pt>
                <c:pt idx="192">
                  <c:v>1387.498846</c:v>
                </c:pt>
                <c:pt idx="193">
                  <c:v>1391.9988450000001</c:v>
                </c:pt>
                <c:pt idx="194">
                  <c:v>1392.4988450000001</c:v>
                </c:pt>
                <c:pt idx="195">
                  <c:v>1392.9988450000001</c:v>
                </c:pt>
                <c:pt idx="196">
                  <c:v>1393.9988450000001</c:v>
                </c:pt>
                <c:pt idx="197">
                  <c:v>1394.4988450000001</c:v>
                </c:pt>
                <c:pt idx="198">
                  <c:v>1394.9988450000001</c:v>
                </c:pt>
                <c:pt idx="199">
                  <c:v>1399.498844</c:v>
                </c:pt>
                <c:pt idx="200">
                  <c:v>1399.998844</c:v>
                </c:pt>
                <c:pt idx="201">
                  <c:v>1404.498844</c:v>
                </c:pt>
                <c:pt idx="202">
                  <c:v>1404.998844</c:v>
                </c:pt>
                <c:pt idx="203">
                  <c:v>1409.498844</c:v>
                </c:pt>
                <c:pt idx="204">
                  <c:v>1409.998844</c:v>
                </c:pt>
                <c:pt idx="205">
                  <c:v>1414.498844</c:v>
                </c:pt>
                <c:pt idx="206">
                  <c:v>1414.998844</c:v>
                </c:pt>
                <c:pt idx="207">
                  <c:v>1419.498844</c:v>
                </c:pt>
                <c:pt idx="208">
                  <c:v>1419.998844</c:v>
                </c:pt>
                <c:pt idx="209">
                  <c:v>1424.498844</c:v>
                </c:pt>
                <c:pt idx="210">
                  <c:v>1424.998844</c:v>
                </c:pt>
                <c:pt idx="211">
                  <c:v>1425.998844</c:v>
                </c:pt>
              </c:numCache>
            </c:numRef>
          </c:xVal>
          <c:yVal>
            <c:numRef>
              <c:f>Sheet7!$P$2:$P$621</c:f>
              <c:numCache>
                <c:formatCode>General</c:formatCode>
                <c:ptCount val="620"/>
                <c:pt idx="0">
                  <c:v>0</c:v>
                </c:pt>
                <c:pt idx="1">
                  <c:v>0</c:v>
                </c:pt>
                <c:pt idx="2">
                  <c:v>1.4100000000000001E-4</c:v>
                </c:pt>
                <c:pt idx="3">
                  <c:v>1.7200000000000001E-4</c:v>
                </c:pt>
                <c:pt idx="4">
                  <c:v>5.9400000000000002E-4</c:v>
                </c:pt>
                <c:pt idx="5">
                  <c:v>6.5600000000000001E-4</c:v>
                </c:pt>
                <c:pt idx="6">
                  <c:v>1.359E-3</c:v>
                </c:pt>
                <c:pt idx="7">
                  <c:v>1.4530000000000001E-3</c:v>
                </c:pt>
                <c:pt idx="8">
                  <c:v>2.4369999999999999E-3</c:v>
                </c:pt>
                <c:pt idx="9">
                  <c:v>2.562E-3</c:v>
                </c:pt>
                <c:pt idx="10">
                  <c:v>3.8279999999999998E-3</c:v>
                </c:pt>
                <c:pt idx="11">
                  <c:v>3.9839999999999997E-3</c:v>
                </c:pt>
                <c:pt idx="12">
                  <c:v>5.5310000000000003E-3</c:v>
                </c:pt>
                <c:pt idx="13">
                  <c:v>5.7190000000000001E-3</c:v>
                </c:pt>
                <c:pt idx="14">
                  <c:v>5.9059999999999998E-3</c:v>
                </c:pt>
                <c:pt idx="15">
                  <c:v>6.4060000000000002E-3</c:v>
                </c:pt>
                <c:pt idx="16">
                  <c:v>6.7190000000000001E-3</c:v>
                </c:pt>
                <c:pt idx="17">
                  <c:v>7.0309999999999999E-3</c:v>
                </c:pt>
                <c:pt idx="18">
                  <c:v>9.9839999999999998E-3</c:v>
                </c:pt>
                <c:pt idx="19">
                  <c:v>1.0328E-2</c:v>
                </c:pt>
                <c:pt idx="20">
                  <c:v>1.3561999999999999E-2</c:v>
                </c:pt>
                <c:pt idx="21">
                  <c:v>1.3937E-2</c:v>
                </c:pt>
                <c:pt idx="22">
                  <c:v>1.7453E-2</c:v>
                </c:pt>
                <c:pt idx="23">
                  <c:v>1.7859E-2</c:v>
                </c:pt>
                <c:pt idx="24">
                  <c:v>2.1656000000000002E-2</c:v>
                </c:pt>
                <c:pt idx="25">
                  <c:v>2.2093999999999999E-2</c:v>
                </c:pt>
                <c:pt idx="26">
                  <c:v>2.6172000000000001E-2</c:v>
                </c:pt>
                <c:pt idx="27">
                  <c:v>2.6641000000000001E-2</c:v>
                </c:pt>
                <c:pt idx="28">
                  <c:v>3.1E-2</c:v>
                </c:pt>
                <c:pt idx="29">
                  <c:v>3.15E-2</c:v>
                </c:pt>
                <c:pt idx="30">
                  <c:v>3.2500000000000001E-2</c:v>
                </c:pt>
                <c:pt idx="31">
                  <c:v>3.3500000000000002E-2</c:v>
                </c:pt>
                <c:pt idx="32">
                  <c:v>6.4000000000000001E-2</c:v>
                </c:pt>
                <c:pt idx="33">
                  <c:v>6.5000000000000002E-2</c:v>
                </c:pt>
                <c:pt idx="34">
                  <c:v>6.6000000000000003E-2</c:v>
                </c:pt>
                <c:pt idx="35">
                  <c:v>9.6500000000000002E-2</c:v>
                </c:pt>
                <c:pt idx="36">
                  <c:v>9.7500000000000003E-2</c:v>
                </c:pt>
                <c:pt idx="37">
                  <c:v>9.8500000000000004E-2</c:v>
                </c:pt>
                <c:pt idx="38">
                  <c:v>0.129</c:v>
                </c:pt>
                <c:pt idx="39">
                  <c:v>0.13</c:v>
                </c:pt>
                <c:pt idx="40">
                  <c:v>0.13100000000000001</c:v>
                </c:pt>
                <c:pt idx="41">
                  <c:v>0.1615</c:v>
                </c:pt>
                <c:pt idx="42">
                  <c:v>0.16250000000000001</c:v>
                </c:pt>
                <c:pt idx="43">
                  <c:v>0.16350000000000001</c:v>
                </c:pt>
                <c:pt idx="44">
                  <c:v>0.19400000000000001</c:v>
                </c:pt>
                <c:pt idx="45">
                  <c:v>0.19500000000000001</c:v>
                </c:pt>
                <c:pt idx="46">
                  <c:v>0.19600000000000001</c:v>
                </c:pt>
                <c:pt idx="47">
                  <c:v>0.22650000000000001</c:v>
                </c:pt>
                <c:pt idx="48">
                  <c:v>0.22750000000000001</c:v>
                </c:pt>
                <c:pt idx="49">
                  <c:v>0.22850000000000001</c:v>
                </c:pt>
                <c:pt idx="50">
                  <c:v>0.25900000000000001</c:v>
                </c:pt>
                <c:pt idx="51">
                  <c:v>0.26</c:v>
                </c:pt>
                <c:pt idx="52">
                  <c:v>0.26100000000000001</c:v>
                </c:pt>
                <c:pt idx="53">
                  <c:v>0.29149999999999998</c:v>
                </c:pt>
                <c:pt idx="54">
                  <c:v>0.29249999999999998</c:v>
                </c:pt>
                <c:pt idx="55">
                  <c:v>0.29349999999999998</c:v>
                </c:pt>
                <c:pt idx="56">
                  <c:v>0.32400000000000001</c:v>
                </c:pt>
                <c:pt idx="57">
                  <c:v>0.32500000000000001</c:v>
                </c:pt>
                <c:pt idx="58">
                  <c:v>0.32600000000000001</c:v>
                </c:pt>
                <c:pt idx="59">
                  <c:v>0.35649999999999998</c:v>
                </c:pt>
                <c:pt idx="60">
                  <c:v>0.35749999999999998</c:v>
                </c:pt>
                <c:pt idx="61">
                  <c:v>0.35849999999999999</c:v>
                </c:pt>
                <c:pt idx="62">
                  <c:v>0.38900000000000001</c:v>
                </c:pt>
                <c:pt idx="63">
                  <c:v>0.39100000000000001</c:v>
                </c:pt>
                <c:pt idx="64">
                  <c:v>0.39645000000000002</c:v>
                </c:pt>
                <c:pt idx="65">
                  <c:v>0.42569800000000002</c:v>
                </c:pt>
                <c:pt idx="66">
                  <c:v>0.43651400000000001</c:v>
                </c:pt>
                <c:pt idx="67">
                  <c:v>0.44048300000000001</c:v>
                </c:pt>
                <c:pt idx="68">
                  <c:v>0.50101099999999998</c:v>
                </c:pt>
                <c:pt idx="69">
                  <c:v>0.50497999999999998</c:v>
                </c:pt>
                <c:pt idx="70">
                  <c:v>0.51579600000000003</c:v>
                </c:pt>
                <c:pt idx="71">
                  <c:v>0.55403999999999998</c:v>
                </c:pt>
                <c:pt idx="72">
                  <c:v>0.56449300000000002</c:v>
                </c:pt>
                <c:pt idx="73">
                  <c:v>0.56832899999999997</c:v>
                </c:pt>
                <c:pt idx="74">
                  <c:v>0.62682700000000002</c:v>
                </c:pt>
                <c:pt idx="75">
                  <c:v>0.628745</c:v>
                </c:pt>
                <c:pt idx="76">
                  <c:v>0.63066299999999997</c:v>
                </c:pt>
                <c:pt idx="77">
                  <c:v>0.64111600000000002</c:v>
                </c:pt>
                <c:pt idx="78">
                  <c:v>0.679512</c:v>
                </c:pt>
                <c:pt idx="79">
                  <c:v>0.69041200000000003</c:v>
                </c:pt>
                <c:pt idx="80">
                  <c:v>0.69241200000000003</c:v>
                </c:pt>
                <c:pt idx="81">
                  <c:v>0.69441200000000003</c:v>
                </c:pt>
                <c:pt idx="82">
                  <c:v>0.69841200000000003</c:v>
                </c:pt>
                <c:pt idx="83">
                  <c:v>0.73434600000000005</c:v>
                </c:pt>
                <c:pt idx="84">
                  <c:v>0.73767899999999997</c:v>
                </c:pt>
                <c:pt idx="85">
                  <c:v>0.73934599999999995</c:v>
                </c:pt>
                <c:pt idx="86">
                  <c:v>0.741012</c:v>
                </c:pt>
                <c:pt idx="87">
                  <c:v>0.74434599999999995</c:v>
                </c:pt>
                <c:pt idx="88">
                  <c:v>0.77374600000000004</c:v>
                </c:pt>
                <c:pt idx="89">
                  <c:v>0.77641199999999999</c:v>
                </c:pt>
                <c:pt idx="90">
                  <c:v>0.77774600000000005</c:v>
                </c:pt>
                <c:pt idx="91">
                  <c:v>0.77907899999999997</c:v>
                </c:pt>
                <c:pt idx="92">
                  <c:v>0.78174600000000005</c:v>
                </c:pt>
                <c:pt idx="93">
                  <c:v>0.80461199999999999</c:v>
                </c:pt>
                <c:pt idx="94">
                  <c:v>0.806612</c:v>
                </c:pt>
                <c:pt idx="95">
                  <c:v>0.807612</c:v>
                </c:pt>
                <c:pt idx="96">
                  <c:v>0.808612</c:v>
                </c:pt>
                <c:pt idx="97">
                  <c:v>0.810612</c:v>
                </c:pt>
                <c:pt idx="98">
                  <c:v>0.82694599999999996</c:v>
                </c:pt>
                <c:pt idx="99">
                  <c:v>0.82827899999999999</c:v>
                </c:pt>
                <c:pt idx="100">
                  <c:v>0.82894599999999996</c:v>
                </c:pt>
                <c:pt idx="101">
                  <c:v>0.82961200000000002</c:v>
                </c:pt>
                <c:pt idx="102">
                  <c:v>0.83094599999999996</c:v>
                </c:pt>
                <c:pt idx="103">
                  <c:v>0.83747899999999997</c:v>
                </c:pt>
                <c:pt idx="104">
                  <c:v>0.83747899999999997</c:v>
                </c:pt>
                <c:pt idx="105">
                  <c:v>0.83747899999999997</c:v>
                </c:pt>
                <c:pt idx="106">
                  <c:v>0.83747899999999997</c:v>
                </c:pt>
                <c:pt idx="107">
                  <c:v>0.83747899999999997</c:v>
                </c:pt>
                <c:pt idx="108">
                  <c:v>0.83094599999999996</c:v>
                </c:pt>
                <c:pt idx="109">
                  <c:v>0.82961200000000002</c:v>
                </c:pt>
                <c:pt idx="110">
                  <c:v>0.82894599999999996</c:v>
                </c:pt>
                <c:pt idx="111">
                  <c:v>0.82827899999999999</c:v>
                </c:pt>
                <c:pt idx="112">
                  <c:v>0.82694599999999996</c:v>
                </c:pt>
                <c:pt idx="113">
                  <c:v>0.810612</c:v>
                </c:pt>
                <c:pt idx="114">
                  <c:v>0.808612</c:v>
                </c:pt>
                <c:pt idx="115">
                  <c:v>0.807612</c:v>
                </c:pt>
                <c:pt idx="116">
                  <c:v>0.806612</c:v>
                </c:pt>
                <c:pt idx="117">
                  <c:v>0.80461199999999999</c:v>
                </c:pt>
                <c:pt idx="118">
                  <c:v>0.78174600000000005</c:v>
                </c:pt>
                <c:pt idx="119">
                  <c:v>0.77907899999999997</c:v>
                </c:pt>
                <c:pt idx="120">
                  <c:v>0.77774600000000005</c:v>
                </c:pt>
                <c:pt idx="121">
                  <c:v>0.77641199999999999</c:v>
                </c:pt>
                <c:pt idx="122">
                  <c:v>0.77374600000000004</c:v>
                </c:pt>
                <c:pt idx="123">
                  <c:v>0.74434599999999995</c:v>
                </c:pt>
                <c:pt idx="124">
                  <c:v>0.741012</c:v>
                </c:pt>
                <c:pt idx="125">
                  <c:v>0.73934599999999995</c:v>
                </c:pt>
                <c:pt idx="126">
                  <c:v>0.73767899999999997</c:v>
                </c:pt>
                <c:pt idx="127">
                  <c:v>0.73434600000000005</c:v>
                </c:pt>
                <c:pt idx="128">
                  <c:v>0.69841200000000003</c:v>
                </c:pt>
                <c:pt idx="129">
                  <c:v>0.69441200000000003</c:v>
                </c:pt>
                <c:pt idx="130">
                  <c:v>0.69241200000000003</c:v>
                </c:pt>
                <c:pt idx="131">
                  <c:v>0.69041200000000003</c:v>
                </c:pt>
                <c:pt idx="132">
                  <c:v>0.679512</c:v>
                </c:pt>
                <c:pt idx="133">
                  <c:v>0.64111600000000002</c:v>
                </c:pt>
                <c:pt idx="134">
                  <c:v>0.63066299999999997</c:v>
                </c:pt>
                <c:pt idx="135">
                  <c:v>0.628745</c:v>
                </c:pt>
                <c:pt idx="136">
                  <c:v>0.62682700000000002</c:v>
                </c:pt>
                <c:pt idx="137">
                  <c:v>0.56832899999999997</c:v>
                </c:pt>
                <c:pt idx="138">
                  <c:v>0.56449300000000002</c:v>
                </c:pt>
                <c:pt idx="139">
                  <c:v>0.55403999999999998</c:v>
                </c:pt>
                <c:pt idx="140">
                  <c:v>0.51579600000000003</c:v>
                </c:pt>
                <c:pt idx="141">
                  <c:v>0.50497999999999998</c:v>
                </c:pt>
                <c:pt idx="142">
                  <c:v>0.50101099999999998</c:v>
                </c:pt>
                <c:pt idx="143">
                  <c:v>0.44048300000000001</c:v>
                </c:pt>
                <c:pt idx="144">
                  <c:v>0.43651400000000001</c:v>
                </c:pt>
                <c:pt idx="145">
                  <c:v>0.42569800000000002</c:v>
                </c:pt>
                <c:pt idx="146">
                  <c:v>0.39645000000000002</c:v>
                </c:pt>
                <c:pt idx="147">
                  <c:v>0.39100000000000001</c:v>
                </c:pt>
                <c:pt idx="148">
                  <c:v>0.38900000000000001</c:v>
                </c:pt>
                <c:pt idx="149">
                  <c:v>0.35849999999999999</c:v>
                </c:pt>
                <c:pt idx="150">
                  <c:v>0.35749999999999998</c:v>
                </c:pt>
                <c:pt idx="151">
                  <c:v>0.35649999999999998</c:v>
                </c:pt>
                <c:pt idx="152">
                  <c:v>0.32600000000000001</c:v>
                </c:pt>
                <c:pt idx="153">
                  <c:v>0.32500000000000001</c:v>
                </c:pt>
                <c:pt idx="154">
                  <c:v>0.32400000000000001</c:v>
                </c:pt>
                <c:pt idx="155">
                  <c:v>0.29349999999999998</c:v>
                </c:pt>
                <c:pt idx="156">
                  <c:v>0.29249999999999998</c:v>
                </c:pt>
                <c:pt idx="157">
                  <c:v>0.29149999999999998</c:v>
                </c:pt>
                <c:pt idx="158">
                  <c:v>0.26100000000000001</c:v>
                </c:pt>
                <c:pt idx="159">
                  <c:v>0.26</c:v>
                </c:pt>
                <c:pt idx="160">
                  <c:v>0.25900000000000001</c:v>
                </c:pt>
                <c:pt idx="161">
                  <c:v>0.22850000000000001</c:v>
                </c:pt>
                <c:pt idx="162">
                  <c:v>0.22750000000000001</c:v>
                </c:pt>
                <c:pt idx="163">
                  <c:v>0.22650000000000001</c:v>
                </c:pt>
                <c:pt idx="164">
                  <c:v>0.19600000000000001</c:v>
                </c:pt>
                <c:pt idx="165">
                  <c:v>0.19500000000000001</c:v>
                </c:pt>
                <c:pt idx="166">
                  <c:v>0.19400000000000001</c:v>
                </c:pt>
                <c:pt idx="167">
                  <c:v>0.16350000000000001</c:v>
                </c:pt>
                <c:pt idx="168">
                  <c:v>0.16250000000000001</c:v>
                </c:pt>
                <c:pt idx="169">
                  <c:v>0.1615</c:v>
                </c:pt>
                <c:pt idx="170">
                  <c:v>0.13100000000000001</c:v>
                </c:pt>
                <c:pt idx="171">
                  <c:v>0.13</c:v>
                </c:pt>
                <c:pt idx="172">
                  <c:v>0.129</c:v>
                </c:pt>
                <c:pt idx="173">
                  <c:v>9.8500000000000004E-2</c:v>
                </c:pt>
                <c:pt idx="174">
                  <c:v>9.7500000000000003E-2</c:v>
                </c:pt>
                <c:pt idx="175">
                  <c:v>9.6500000000000002E-2</c:v>
                </c:pt>
                <c:pt idx="176">
                  <c:v>6.6000000000000003E-2</c:v>
                </c:pt>
                <c:pt idx="177">
                  <c:v>6.5000000000000002E-2</c:v>
                </c:pt>
                <c:pt idx="178">
                  <c:v>6.4000000000000001E-2</c:v>
                </c:pt>
                <c:pt idx="179">
                  <c:v>3.3500000000000002E-2</c:v>
                </c:pt>
                <c:pt idx="180">
                  <c:v>3.2500000000000001E-2</c:v>
                </c:pt>
                <c:pt idx="181">
                  <c:v>3.15E-2</c:v>
                </c:pt>
                <c:pt idx="182">
                  <c:v>3.1E-2</c:v>
                </c:pt>
                <c:pt idx="183">
                  <c:v>2.6641000000000001E-2</c:v>
                </c:pt>
                <c:pt idx="184">
                  <c:v>2.6172000000000001E-2</c:v>
                </c:pt>
                <c:pt idx="185">
                  <c:v>2.2093999999999999E-2</c:v>
                </c:pt>
                <c:pt idx="186">
                  <c:v>2.1656000000000002E-2</c:v>
                </c:pt>
                <c:pt idx="187">
                  <c:v>1.7859E-2</c:v>
                </c:pt>
                <c:pt idx="188">
                  <c:v>1.7453E-2</c:v>
                </c:pt>
                <c:pt idx="189">
                  <c:v>1.3937E-2</c:v>
                </c:pt>
                <c:pt idx="190">
                  <c:v>1.3561999999999999E-2</c:v>
                </c:pt>
                <c:pt idx="191">
                  <c:v>1.0328E-2</c:v>
                </c:pt>
                <c:pt idx="192">
                  <c:v>9.9839999999999998E-3</c:v>
                </c:pt>
                <c:pt idx="193">
                  <c:v>7.0309999999999999E-3</c:v>
                </c:pt>
                <c:pt idx="194">
                  <c:v>6.7190000000000001E-3</c:v>
                </c:pt>
                <c:pt idx="195">
                  <c:v>6.4060000000000002E-3</c:v>
                </c:pt>
                <c:pt idx="196">
                  <c:v>5.9059999999999998E-3</c:v>
                </c:pt>
                <c:pt idx="197">
                  <c:v>5.7190000000000001E-3</c:v>
                </c:pt>
                <c:pt idx="198">
                  <c:v>5.5310000000000003E-3</c:v>
                </c:pt>
                <c:pt idx="199">
                  <c:v>3.9839999999999997E-3</c:v>
                </c:pt>
                <c:pt idx="200">
                  <c:v>3.8279999999999998E-3</c:v>
                </c:pt>
                <c:pt idx="201">
                  <c:v>2.562E-3</c:v>
                </c:pt>
                <c:pt idx="202">
                  <c:v>2.4369999999999999E-3</c:v>
                </c:pt>
                <c:pt idx="203">
                  <c:v>1.4530000000000001E-3</c:v>
                </c:pt>
                <c:pt idx="204">
                  <c:v>1.359E-3</c:v>
                </c:pt>
                <c:pt idx="205">
                  <c:v>6.5600000000000001E-4</c:v>
                </c:pt>
                <c:pt idx="206">
                  <c:v>5.9400000000000002E-4</c:v>
                </c:pt>
                <c:pt idx="207">
                  <c:v>1.7200000000000001E-4</c:v>
                </c:pt>
                <c:pt idx="208">
                  <c:v>1.4100000000000001E-4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9742128"/>
        <c:axId val="379742520"/>
      </c:scatterChart>
      <c:valAx>
        <c:axId val="379742128"/>
        <c:scaling>
          <c:orientation val="minMax"/>
          <c:max val="150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crossAx val="379742520"/>
        <c:crosses val="autoZero"/>
        <c:crossBetween val="midCat"/>
        <c:majorUnit val="100"/>
      </c:valAx>
      <c:valAx>
        <c:axId val="3797425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79742128"/>
        <c:crosses val="autoZero"/>
        <c:crossBetween val="midCat"/>
      </c:valAx>
    </c:plotArea>
    <c:plotVisOnly val="1"/>
    <c:dispBlanksAs val="gap"/>
    <c:showDLblsOverMax val="0"/>
  </c:chart>
  <c:spPr>
    <a:solidFill>
      <a:schemeClr val="accent5">
        <a:lumMod val="60000"/>
        <a:lumOff val="40000"/>
      </a:schemeClr>
    </a:solidFill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FC4CD-864C-4B82-9ED2-1F8493472DF6}" type="datetimeFigureOut">
              <a:rPr lang="zh-CN" altLang="en-US" smtClean="0"/>
              <a:t>2016/12/2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80C2D-DED6-4EDE-87E7-C5234AB988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7791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76516" indent="-29866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94641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72497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150353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28209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06065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583921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61777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55ED5C2D-85E4-4016-BA93-B971149031D2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1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1936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76516" indent="-29866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94641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72497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150353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28209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06065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583921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61777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A1BE2553-3542-4A23-8D0E-A1465F5AE42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22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9105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dirty="0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3F526D1-B624-4462-91FB-882C839D16F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23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3091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3F526D1-B624-4462-91FB-882C839D16F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26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151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Integration   radius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0DF95-699C-4F29-9516-EA20AEE9896F}" type="slidenum">
              <a:rPr lang="zh-CN" altLang="en-US" smtClean="0">
                <a:solidFill>
                  <a:prstClr val="black"/>
                </a:solidFill>
              </a:rPr>
              <a:pPr/>
              <a:t>27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6226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Integration   radius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0DF95-699C-4F29-9516-EA20AEE9896F}" type="slidenum">
              <a:rPr lang="zh-CN" altLang="en-US" smtClean="0">
                <a:solidFill>
                  <a:prstClr val="black"/>
                </a:solidFill>
              </a:rPr>
              <a:pPr/>
              <a:t>33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6226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76516" indent="-29866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94641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72497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150353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28209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06065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583921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61777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A1BE2553-3542-4A23-8D0E-A1465F5AE42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34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6142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76516" indent="-29866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94641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72497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150353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28209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06065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583921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61777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A1BE2553-3542-4A23-8D0E-A1465F5AE42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37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2812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76516" indent="-29866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94641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72497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150353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28209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06065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583921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61777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3F526D1-B624-4462-91FB-882C839D16F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38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0158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76516" indent="-29866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94641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72497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150353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28209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06065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583921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61777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A1BE2553-3542-4A23-8D0E-A1465F5AE42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39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633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76516" indent="-29866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94641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72497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150353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28209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06065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583921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61777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A1BE2553-3542-4A23-8D0E-A1465F5AE42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54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486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A53F5-0534-4B7C-866D-88710EC5A783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4849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76516" indent="-29866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94641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72497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150353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28209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06065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583921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61777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A1BE2553-3542-4A23-8D0E-A1465F5AE42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55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8918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76516" indent="-29866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94641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72497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150353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28209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06065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583921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61777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A1BE2553-3542-4A23-8D0E-A1465F5AE42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56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2516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76516" indent="-29866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94641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72497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150353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28209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06065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583921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61777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A1BE2553-3542-4A23-8D0E-A1465F5AE42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58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8324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76516" indent="-29866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94641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72497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150353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28209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06065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583921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61777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A1BE2553-3542-4A23-8D0E-A1465F5AE42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59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832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A1BE2553-3542-4A23-8D0E-A1465F5AE42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3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52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76516" indent="-29866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94641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72497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150353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28209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06065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583921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61777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A1BE2553-3542-4A23-8D0E-A1465F5AE42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4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614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3F526D1-B624-4462-91FB-882C839D16F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5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00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3F526D1-B624-4462-91FB-882C839D16F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18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748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Integration   radius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0DF95-699C-4F29-9516-EA20AEE9896F}" type="slidenum">
              <a:rPr lang="zh-CN" altLang="en-US" smtClean="0">
                <a:solidFill>
                  <a:prstClr val="black"/>
                </a:solidFill>
              </a:rPr>
              <a:pPr/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622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3F526D1-B624-4462-91FB-882C839D16F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20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0792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Maximum operating field strength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0DF95-699C-4F29-9516-EA20AEE9896F}" type="slidenum">
              <a:rPr lang="zh-CN" altLang="en-US" smtClean="0">
                <a:solidFill>
                  <a:prstClr val="black"/>
                </a:solidFill>
              </a:rPr>
              <a:pPr/>
              <a:t>21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4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2.bin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3.bin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4.bin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5.bin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4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6.bin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4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7.bin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4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8.bin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4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9.bin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4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0.bin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4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1.bin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4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2.bin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03318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034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F6A1ABEA-B003-4268-A859-7894B633BF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618266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:\1我的工作\2015.4.22考核\高能所标志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0500"/>
            <a:ext cx="197485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D2E35418-39CD-4BE7-B1AA-3DD8A8DA1B29}" type="datetimeFigureOut">
              <a:rPr lang="zh-CN" altLang="en-US"/>
              <a:pPr>
                <a:defRPr/>
              </a:pPr>
              <a:t>2016/12/2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3CDCD437-1F1F-4953-8B3B-34AEF012154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48271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B30313C8-25C1-4AFC-8561-E1579766C7D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76785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825CD84E-B53A-404A-A1A4-2D0103EC89D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265118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6C71215E-BBD5-41A7-9253-7981A4212ED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868134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F01D59CE-E761-498F-B26C-0A6E6CAAFA1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648161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B8EB01A7-2A1F-45B4-BA68-92DCB7880E4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728322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714A6D7B-E39A-4E21-8F0E-227FC251B35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35560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134EF55A-D6CA-4977-94D4-258BB2CF7B5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835827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9E0D2E57-1A9D-457A-A9D2-97FA54E042D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006341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B34DA5C8-F248-44FF-AECE-5A516B91975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345500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00B8-1F22-4949-B960-6D228D1064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A06A-0399-4454-B2EB-5D57E042BED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0444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00B8-1F22-4949-B960-6D228D1064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A06A-0399-4454-B2EB-5D57E042BED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6908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00B8-1F22-4949-B960-6D228D1064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A06A-0399-4454-B2EB-5D57E042BED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5061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00B8-1F22-4949-B960-6D228D1064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A06A-0399-4454-B2EB-5D57E042BED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5805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00B8-1F22-4949-B960-6D228D1064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A06A-0399-4454-B2EB-5D57E042BED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5906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00B8-1F22-4949-B960-6D228D1064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A06A-0399-4454-B2EB-5D57E042BED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062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00B8-1F22-4949-B960-6D228D1064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A06A-0399-4454-B2EB-5D57E042BED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313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00B8-1F22-4949-B960-6D228D1064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A06A-0399-4454-B2EB-5D57E042BED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8868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00B8-1F22-4949-B960-6D228D1064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A06A-0399-4454-B2EB-5D57E042BED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865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00B8-1F22-4949-B960-6D228D1064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A06A-0399-4454-B2EB-5D57E042BED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449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00B8-1F22-4949-B960-6D228D1064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A06A-0399-4454-B2EB-5D57E042BED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4075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4"/>
          <p:cNvSpPr txBox="1">
            <a:spLocks noChangeArrowheads="1"/>
          </p:cNvSpPr>
          <p:nvPr/>
        </p:nvSpPr>
        <p:spPr bwMode="auto">
          <a:xfrm>
            <a:off x="304800" y="228600"/>
            <a:ext cx="152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2800" b="1" smtClean="0">
                <a:solidFill>
                  <a:srgbClr val="FFFFFF"/>
                </a:solidFill>
                <a:latin typeface="Verdana" pitchFamily="34" charset="0"/>
              </a:rPr>
              <a:t>LOGO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white">
          <a:xfrm>
            <a:off x="1752600" y="2667000"/>
            <a:ext cx="60960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  <a:endParaRPr lang="en-US" altLang="zh-CN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752600" y="5105400"/>
            <a:ext cx="61722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  <a:endParaRPr lang="en-US" altLang="zh-CN" noProof="0" smtClean="0"/>
          </a:p>
        </p:txBody>
      </p:sp>
      <p:sp>
        <p:nvSpPr>
          <p:cNvPr id="5" name="Rectangle 7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64313"/>
            <a:ext cx="2133600" cy="157162"/>
          </a:xfrm>
          <a:effectLst>
            <a:outerShdw dist="12700" algn="ctr" rotWithShape="0">
              <a:srgbClr val="FFFFFF"/>
            </a:outerShdw>
          </a:effectLst>
        </p:spPr>
        <p:txBody>
          <a:bodyPr/>
          <a:lstStyle>
            <a:lvl1pPr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0025"/>
            <a:ext cx="2895600" cy="171450"/>
          </a:xfrm>
          <a:effectLst>
            <a:outerShdw dist="12700" algn="ctr" rotWithShape="0">
              <a:srgbClr val="FFFFFF"/>
            </a:outerShdw>
          </a:effectLst>
        </p:spPr>
        <p:txBody>
          <a:bodyPr/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7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5738"/>
            <a:ext cx="2133600" cy="185737"/>
          </a:xfrm>
          <a:effectLst>
            <a:outerShdw dist="12700" algn="ctr" rotWithShape="0">
              <a:srgbClr val="FFFFFF"/>
            </a:outerShdw>
          </a:effectLst>
        </p:spPr>
        <p:txBody>
          <a:bodyPr/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C0F9E5A3-B40D-43AF-8FC1-53FA4B3249F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951171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5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6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6E0F8-B059-4DF9-8151-D17BEFA9BC0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9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9161031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5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80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EF9CE-7EBA-4E14-A60A-5B14AF23835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9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8846454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6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4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C63CD-8CCE-4B5E-BF7E-A489C4998EF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" name="日期占位符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6574907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8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8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" name="页脚占位符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11" name="灯片编号占位符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A1278-6467-4C8C-98BB-7BC502831B8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2" name="日期占位符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4870068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4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52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6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7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04AED-824D-4662-8A98-85F14A651C1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8" name="日期占位符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959009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3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76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6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3F488-7A82-4AB0-81BF-CAEA9404E68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9284964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6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0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0A117-5409-4819-9D7B-257DACA6AE8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" name="日期占位符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0548469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6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24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D64EE-5FAD-429C-94AF-2F57C26FB91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" name="日期占位符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0865474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5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8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7C902-759D-4DBE-B747-E9AA677DCD8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9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4640059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5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72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579438"/>
            <a:ext cx="2057400" cy="574516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579438"/>
            <a:ext cx="6019800" cy="574516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106EE-F33A-4543-B0C4-7D9A1B22CA0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9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650546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5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96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66800" y="579438"/>
            <a:ext cx="7162800" cy="56356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单击图标添加表格</a:t>
            </a:r>
            <a:endParaRPr lang="zh-CN" altLang="en-US" noProof="0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48D8B-3CE9-444C-A686-2C655597B90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9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6414145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451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9822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5971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32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2016/12/2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6646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6532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6260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9411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467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1157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406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Yiwei Wang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CEPC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预研项目启动会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5261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Yiwei Wang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CEPC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预研项目启动会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5948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Yiwei Wang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CEPC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预研项目启动会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126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2016/12/2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Yiwei Wang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CEPC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预研项目启动会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21276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Yiwei Wang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CEPC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预研项目启动会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40157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Yiwei Wang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CEPC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预研项目启动会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10861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Yiwei Wang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CEPC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预研项目启动会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2102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Yiwei Wang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CEPC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预研项目启动会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0635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Yiwei Wang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CEPC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预研项目启动会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39482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Yiwei Wang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CEPC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预研项目启动会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6855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Yiwei Wang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CEPC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预研项目启动会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00692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22816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004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2016/12/2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33635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15069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58375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03620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19903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67804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82852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7281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71849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white">
          <a:xfrm>
            <a:off x="1752600" y="2667000"/>
            <a:ext cx="60960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  <a:endParaRPr lang="en-US" altLang="zh-CN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752600" y="5105400"/>
            <a:ext cx="61722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  <a:endParaRPr lang="en-US" altLang="zh-CN" noProof="0" smtClean="0"/>
          </a:p>
        </p:txBody>
      </p:sp>
      <p:sp>
        <p:nvSpPr>
          <p:cNvPr id="3136" name="Text Box 64"/>
          <p:cNvSpPr txBox="1">
            <a:spLocks noChangeArrowheads="1"/>
          </p:cNvSpPr>
          <p:nvPr/>
        </p:nvSpPr>
        <p:spPr bwMode="auto">
          <a:xfrm>
            <a:off x="304800" y="228600"/>
            <a:ext cx="152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FFFFFF"/>
                </a:solidFill>
                <a:ea typeface="宋体" pitchFamily="2" charset="-122"/>
              </a:rPr>
              <a:t>LOGO</a:t>
            </a:r>
          </a:p>
        </p:txBody>
      </p:sp>
      <p:sp>
        <p:nvSpPr>
          <p:cNvPr id="3146" name="Rectangle 7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564313"/>
            <a:ext cx="2133600" cy="157162"/>
          </a:xfrm>
          <a:effectLst>
            <a:outerShdw dist="12700" algn="ctr" rotWithShape="0">
              <a:srgbClr val="FFFFFF"/>
            </a:outerShdw>
          </a:effectLst>
        </p:spPr>
        <p:txBody>
          <a:bodyPr/>
          <a:lstStyle>
            <a:lvl1pPr>
              <a:defRPr sz="1400" b="0">
                <a:latin typeface="Times New Roman" pitchFamily="18" charset="0"/>
              </a:defRPr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147" name="Rectangle 7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550025"/>
            <a:ext cx="2895600" cy="171450"/>
          </a:xfrm>
          <a:effectLst>
            <a:outerShdw dist="12700" algn="ctr" rotWithShape="0">
              <a:srgbClr val="FFFFFF"/>
            </a:outerShdw>
          </a:effectLst>
        </p:spPr>
        <p:txBody>
          <a:bodyPr/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148" name="Rectangle 7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535738"/>
            <a:ext cx="2133600" cy="185737"/>
          </a:xfrm>
          <a:effectLst>
            <a:outerShdw dist="12700" algn="ctr" rotWithShape="0">
              <a:srgbClr val="FFFFFF"/>
            </a:outerShdw>
          </a:effectLst>
        </p:spPr>
        <p:txBody>
          <a:bodyPr/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287D7053-049C-431E-B485-52D1F05E8176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517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894512-06C4-4EB7-BADA-AF97C23E9B1A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87209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BF19037-62A7-45E0-9633-45C6E0B35D88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99179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DB86CC0-2561-4F28-8B22-6AB480CBDC7F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90156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40999C-E8F4-49AC-930C-57BA2393C629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58835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54FA6A7-B0F0-4A58-9A73-D24503F52B56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35848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E66B9DF-65A0-429B-8F87-E33C197276F2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94559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830AB0-C753-400C-8CA0-D677A3FD3A16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03172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32171CB-C1FF-44C6-956E-AB842DE06EBF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31764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8E7DFCB-8BF3-44C7-9578-1C84EAED1D85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59452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579438"/>
            <a:ext cx="2057400" cy="574516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579438"/>
            <a:ext cx="6019800" cy="574516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B8504A7-DD67-4C55-BA66-D35D7280F25B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839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2016/12/2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66800" y="579438"/>
            <a:ext cx="7162800" cy="56356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r>
              <a:rPr lang="zh-CN" altLang="en-US" smtClean="0"/>
              <a:t>单击图标添加表格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>
          <a:xfrm>
            <a:off x="6172200" y="6548438"/>
            <a:ext cx="2590800" cy="26035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>
          <a:xfrm>
            <a:off x="3429000" y="6537325"/>
            <a:ext cx="2133600" cy="307975"/>
          </a:xfrm>
        </p:spPr>
        <p:txBody>
          <a:bodyPr/>
          <a:lstStyle>
            <a:lvl1pPr>
              <a:defRPr/>
            </a:lvl1pPr>
          </a:lstStyle>
          <a:p>
            <a:fld id="{ACD5A0AB-BE03-4BF0-8C8F-C567BB497F7B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</p:nvPr>
        </p:nvSpPr>
        <p:spPr>
          <a:xfrm>
            <a:off x="457200" y="6543675"/>
            <a:ext cx="2286000" cy="295275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84508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08890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63864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1695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50882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13484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49026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36864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07041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763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35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vmlDrawing" Target="../drawings/vmlDrawing1.v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80.xml"/><Relationship Id="rId16" Type="http://schemas.openxmlformats.org/officeDocument/2006/relationships/oleObject" Target="../embeddings/oleObject13.bin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vmlDrawing" Target="../drawings/vmlDrawing13.v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2016/12/2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35A642-70FB-4714-A7F1-FAC98E65E0FE}" type="slidenum">
              <a:rPr lang="en-US" altLang="zh-CN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79801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200B8-1F22-4949-B960-6D228D1064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A06A-0399-4454-B2EB-5D57E042BED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1027" name="Picture 83" descr="global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8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32" name="Image" r:id="rId16" imgW="12977778" imgH="3695238" progId="Photoshop.Image.6">
                  <p:embed/>
                </p:oleObj>
              </mc:Choice>
              <mc:Fallback>
                <p:oleObj name="Image" r:id="rId16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72200" y="6548438"/>
            <a:ext cx="25908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rgbClr val="000000"/>
                </a:solidFill>
                <a:latin typeface="+mn-lt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537325"/>
            <a:ext cx="21336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solidFill>
                  <a:srgbClr val="000000"/>
                </a:solidFill>
                <a:latin typeface="+mn-lt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8B5038-0FDA-4E6D-B368-E934EBD12CDA}" type="slidenum">
              <a:rPr lang="en-US" altLang="zh-CN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579438"/>
            <a:ext cx="71628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43675"/>
            <a:ext cx="22860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rgbClr val="000000"/>
                </a:solidFill>
                <a:latin typeface="+mn-lt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681419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iming>
    <p:tnLst>
      <p:par>
        <p:cTn id="1" dur="indefinite" restart="never" nodeType="tmRoot"/>
      </p:par>
    </p:tnLst>
  </p:timing>
  <p:hf sldNum="0"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j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+mj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279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Yiwei Wang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CEPC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预研项目启动会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885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73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107" name="Picture 83" descr="global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08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43" name="Image" r:id="rId16" imgW="12977778" imgH="3695238" progId="Photoshop.Image.6">
                  <p:embed/>
                </p:oleObj>
              </mc:Choice>
              <mc:Fallback>
                <p:oleObj name="Image" r:id="rId16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72200" y="6548438"/>
            <a:ext cx="25908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latin typeface="+mn-lt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537325"/>
            <a:ext cx="21336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latin typeface="+mn-lt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1F8C096-2361-4569-BB2F-DB9D3A60199A}" type="slidenum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579438"/>
            <a:ext cx="71628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43675"/>
            <a:ext cx="22860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834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j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2016/12/2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137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50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7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5.emf"/><Relationship Id="rId4" Type="http://schemas.openxmlformats.org/officeDocument/2006/relationships/image" Target="../media/image74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5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3.emf"/><Relationship Id="rId4" Type="http://schemas.openxmlformats.org/officeDocument/2006/relationships/image" Target="../media/image82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3.e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9004" y="917236"/>
            <a:ext cx="8810625" cy="230346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宋体" pitchFamily="2" charset="-122"/>
              </a:rPr>
              <a:t>CEPC Partial Double </a:t>
            </a:r>
            <a:r>
              <a:rPr lang="en-US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宋体" pitchFamily="2" charset="-122"/>
              </a:rPr>
              <a:t>Ring Lattice Design and DA Study </a:t>
            </a:r>
            <a:endParaRPr lang="en-US" altLang="zh-CN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宋体" pitchFamily="2" charset="-122"/>
            </a:endParaRPr>
          </a:p>
        </p:txBody>
      </p:sp>
      <p:pic>
        <p:nvPicPr>
          <p:cNvPr id="26627" name="Picture 2" descr="I:\1我的工作\2015.4.22考核\高能所标志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439" y="332656"/>
            <a:ext cx="19748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25"/>
          <p:cNvSpPr>
            <a:spLocks noChangeArrowheads="1"/>
          </p:cNvSpPr>
          <p:nvPr/>
        </p:nvSpPr>
        <p:spPr bwMode="auto">
          <a:xfrm>
            <a:off x="899592" y="4653136"/>
            <a:ext cx="770572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dirty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SU </a:t>
            </a:r>
            <a:r>
              <a:rPr lang="en-US" altLang="zh-CN" sz="1600" b="1" dirty="0" smtClean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Feng    GAO </a:t>
            </a:r>
            <a:r>
              <a:rPr lang="en-US" altLang="zh-CN" sz="1600" b="1" dirty="0" err="1" smtClean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Jie</a:t>
            </a:r>
            <a:r>
              <a:rPr lang="en-US" altLang="zh-CN" sz="1600" b="1" dirty="0" smtClean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  </a:t>
            </a:r>
            <a:r>
              <a:rPr lang="en-US" altLang="zh-CN" sz="1600" b="1" dirty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WANG </a:t>
            </a:r>
            <a:r>
              <a:rPr lang="en-US" altLang="zh-CN" sz="1600" b="1" dirty="0" err="1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Yiwei</a:t>
            </a:r>
            <a:r>
              <a:rPr lang="en-US" altLang="zh-CN" sz="1600" b="1" dirty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</a:t>
            </a:r>
            <a:r>
              <a:rPr lang="en-US" altLang="zh-CN" sz="1600" b="1" dirty="0" smtClean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 WANG Dou   Li </a:t>
            </a:r>
            <a:r>
              <a:rPr lang="en-US" altLang="zh-CN" sz="1600" b="1" dirty="0" err="1" smtClean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Yongjun</a:t>
            </a:r>
            <a:r>
              <a:rPr lang="en-US" altLang="zh-CN" sz="1600" b="1" dirty="0" smtClean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  BAI </a:t>
            </a:r>
            <a:r>
              <a:rPr lang="en-US" altLang="zh-CN" sz="1600" b="1" dirty="0" err="1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Sha</a:t>
            </a:r>
            <a:r>
              <a:rPr lang="en-US" altLang="zh-CN" sz="1600" b="1" dirty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  </a:t>
            </a:r>
            <a:endParaRPr lang="en-US" altLang="zh-CN" sz="1600" b="1" dirty="0" smtClean="0">
              <a:solidFill>
                <a:srgbClr val="FFFFFF"/>
              </a:solidFill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dirty="0" smtClean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BIAN </a:t>
            </a:r>
            <a:r>
              <a:rPr lang="en-US" altLang="zh-CN" sz="1600" b="1" dirty="0" err="1" smtClean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Tianjian</a:t>
            </a:r>
            <a:r>
              <a:rPr lang="en-US" altLang="zh-CN" sz="1600" b="1" dirty="0" smtClean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GENG </a:t>
            </a:r>
            <a:r>
              <a:rPr lang="en-US" altLang="zh-CN" sz="1600" b="1" dirty="0" err="1" smtClean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Huiping</a:t>
            </a:r>
            <a:r>
              <a:rPr lang="en-US" altLang="zh-CN" sz="1600" b="1" dirty="0" smtClean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  ZHANG Yuan  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dirty="0" smtClean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Institute of High Energy Physics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dirty="0" smtClean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2016.12.02</a:t>
            </a:r>
            <a:endParaRPr lang="zh-CN" altLang="en-US" sz="1600" b="1" dirty="0">
              <a:solidFill>
                <a:srgbClr val="FFFFFF"/>
              </a:solidFill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65" y="136186"/>
            <a:ext cx="17526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288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7"/>
            <a:ext cx="8336260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56" y="4293096"/>
            <a:ext cx="8172400" cy="2377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071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157" y="1484783"/>
            <a:ext cx="4455843" cy="3264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066800" y="270669"/>
            <a:ext cx="7162800" cy="563562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ARC+PDR4+FFS_yiwei20161124</a:t>
            </a:r>
            <a:endParaRPr lang="en-US" altLang="zh-CN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6" y="1453748"/>
            <a:ext cx="4621854" cy="3825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08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066800" y="270669"/>
            <a:ext cx="7162800" cy="563562"/>
          </a:xfrm>
          <a:prstGeom prst="rect">
            <a:avLst/>
          </a:prstGeom>
        </p:spPr>
        <p:txBody>
          <a:bodyPr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APDR(ARC+PDR4+FFS_yiwei20161124)</a:t>
            </a:r>
            <a:endParaRPr lang="en-US" altLang="zh-CN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83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899592" y="-1050916"/>
            <a:ext cx="7920880" cy="7834323"/>
            <a:chOff x="899592" y="-1050916"/>
            <a:chExt cx="7920880" cy="7834323"/>
          </a:xfrm>
        </p:grpSpPr>
        <p:sp>
          <p:nvSpPr>
            <p:cNvPr id="65" name="任意多边形 64"/>
            <p:cNvSpPr/>
            <p:nvPr/>
          </p:nvSpPr>
          <p:spPr>
            <a:xfrm>
              <a:off x="5641326" y="5949328"/>
              <a:ext cx="882349" cy="572469"/>
            </a:xfrm>
            <a:custGeom>
              <a:avLst/>
              <a:gdLst>
                <a:gd name="connsiteX0" fmla="*/ 882349 w 882349"/>
                <a:gd name="connsiteY0" fmla="*/ 0 h 553238"/>
                <a:gd name="connsiteX1" fmla="*/ 825199 w 882349"/>
                <a:gd name="connsiteY1" fmla="*/ 85725 h 553238"/>
                <a:gd name="connsiteX2" fmla="*/ 752174 w 882349"/>
                <a:gd name="connsiteY2" fmla="*/ 177800 h 553238"/>
                <a:gd name="connsiteX3" fmla="*/ 599774 w 882349"/>
                <a:gd name="connsiteY3" fmla="*/ 327025 h 553238"/>
                <a:gd name="connsiteX4" fmla="*/ 425149 w 882349"/>
                <a:gd name="connsiteY4" fmla="*/ 441325 h 553238"/>
                <a:gd name="connsiteX5" fmla="*/ 228299 w 882349"/>
                <a:gd name="connsiteY5" fmla="*/ 530225 h 553238"/>
                <a:gd name="connsiteX6" fmla="*/ 28274 w 882349"/>
                <a:gd name="connsiteY6" fmla="*/ 552450 h 553238"/>
                <a:gd name="connsiteX7" fmla="*/ 6049 w 882349"/>
                <a:gd name="connsiteY7" fmla="*/ 546100 h 55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2349" h="553238">
                  <a:moveTo>
                    <a:pt x="882349" y="0"/>
                  </a:moveTo>
                  <a:cubicBezTo>
                    <a:pt x="864622" y="28046"/>
                    <a:pt x="846895" y="56092"/>
                    <a:pt x="825199" y="85725"/>
                  </a:cubicBezTo>
                  <a:cubicBezTo>
                    <a:pt x="803503" y="115358"/>
                    <a:pt x="789745" y="137583"/>
                    <a:pt x="752174" y="177800"/>
                  </a:cubicBezTo>
                  <a:cubicBezTo>
                    <a:pt x="714603" y="218017"/>
                    <a:pt x="654278" y="283104"/>
                    <a:pt x="599774" y="327025"/>
                  </a:cubicBezTo>
                  <a:cubicBezTo>
                    <a:pt x="545270" y="370946"/>
                    <a:pt x="487061" y="407458"/>
                    <a:pt x="425149" y="441325"/>
                  </a:cubicBezTo>
                  <a:cubicBezTo>
                    <a:pt x="363237" y="475192"/>
                    <a:pt x="294445" y="511704"/>
                    <a:pt x="228299" y="530225"/>
                  </a:cubicBezTo>
                  <a:cubicBezTo>
                    <a:pt x="162153" y="548746"/>
                    <a:pt x="65316" y="549804"/>
                    <a:pt x="28274" y="552450"/>
                  </a:cubicBezTo>
                  <a:cubicBezTo>
                    <a:pt x="-8768" y="555096"/>
                    <a:pt x="-1360" y="550598"/>
                    <a:pt x="6049" y="546100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cxnSp>
          <p:nvCxnSpPr>
            <p:cNvPr id="66" name="直接连接符 65"/>
            <p:cNvCxnSpPr>
              <a:stCxn id="73" idx="0"/>
              <a:endCxn id="65" idx="7"/>
            </p:cNvCxnSpPr>
            <p:nvPr/>
          </p:nvCxnSpPr>
          <p:spPr>
            <a:xfrm>
              <a:off x="4041261" y="6216723"/>
              <a:ext cx="1606114" cy="297688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任意多边形 66"/>
            <p:cNvSpPr/>
            <p:nvPr/>
          </p:nvSpPr>
          <p:spPr>
            <a:xfrm rot="21255294">
              <a:off x="3127513" y="5891534"/>
              <a:ext cx="981387" cy="631967"/>
            </a:xfrm>
            <a:custGeom>
              <a:avLst/>
              <a:gdLst>
                <a:gd name="connsiteX0" fmla="*/ 882349 w 882349"/>
                <a:gd name="connsiteY0" fmla="*/ 0 h 553238"/>
                <a:gd name="connsiteX1" fmla="*/ 825199 w 882349"/>
                <a:gd name="connsiteY1" fmla="*/ 85725 h 553238"/>
                <a:gd name="connsiteX2" fmla="*/ 752174 w 882349"/>
                <a:gd name="connsiteY2" fmla="*/ 177800 h 553238"/>
                <a:gd name="connsiteX3" fmla="*/ 599774 w 882349"/>
                <a:gd name="connsiteY3" fmla="*/ 327025 h 553238"/>
                <a:gd name="connsiteX4" fmla="*/ 425149 w 882349"/>
                <a:gd name="connsiteY4" fmla="*/ 441325 h 553238"/>
                <a:gd name="connsiteX5" fmla="*/ 228299 w 882349"/>
                <a:gd name="connsiteY5" fmla="*/ 530225 h 553238"/>
                <a:gd name="connsiteX6" fmla="*/ 28274 w 882349"/>
                <a:gd name="connsiteY6" fmla="*/ 552450 h 553238"/>
                <a:gd name="connsiteX7" fmla="*/ 6049 w 882349"/>
                <a:gd name="connsiteY7" fmla="*/ 546100 h 55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2349" h="553238">
                  <a:moveTo>
                    <a:pt x="882349" y="0"/>
                  </a:moveTo>
                  <a:cubicBezTo>
                    <a:pt x="864622" y="28046"/>
                    <a:pt x="846895" y="56092"/>
                    <a:pt x="825199" y="85725"/>
                  </a:cubicBezTo>
                  <a:cubicBezTo>
                    <a:pt x="803503" y="115358"/>
                    <a:pt x="789745" y="137583"/>
                    <a:pt x="752174" y="177800"/>
                  </a:cubicBezTo>
                  <a:cubicBezTo>
                    <a:pt x="714603" y="218017"/>
                    <a:pt x="654278" y="283104"/>
                    <a:pt x="599774" y="327025"/>
                  </a:cubicBezTo>
                  <a:cubicBezTo>
                    <a:pt x="545270" y="370946"/>
                    <a:pt x="487061" y="407458"/>
                    <a:pt x="425149" y="441325"/>
                  </a:cubicBezTo>
                  <a:cubicBezTo>
                    <a:pt x="363237" y="475192"/>
                    <a:pt x="294445" y="511704"/>
                    <a:pt x="228299" y="530225"/>
                  </a:cubicBezTo>
                  <a:cubicBezTo>
                    <a:pt x="162153" y="548746"/>
                    <a:pt x="65316" y="549804"/>
                    <a:pt x="28274" y="552450"/>
                  </a:cubicBezTo>
                  <a:cubicBezTo>
                    <a:pt x="-8768" y="555096"/>
                    <a:pt x="-1360" y="550598"/>
                    <a:pt x="6049" y="546100"/>
                  </a:cubicBezTo>
                </a:path>
              </a:pathLst>
            </a:custGeom>
            <a:noFill/>
            <a:ln w="12700">
              <a:solidFill>
                <a:srgbClr val="0070C0"/>
              </a:solidFill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cxnSp>
          <p:nvCxnSpPr>
            <p:cNvPr id="68" name="直接连接符 67"/>
            <p:cNvCxnSpPr>
              <a:endCxn id="69" idx="2"/>
            </p:cNvCxnSpPr>
            <p:nvPr/>
          </p:nvCxnSpPr>
          <p:spPr>
            <a:xfrm flipV="1">
              <a:off x="4138067" y="6216851"/>
              <a:ext cx="1447741" cy="249358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弧形 68"/>
            <p:cNvSpPr/>
            <p:nvPr/>
          </p:nvSpPr>
          <p:spPr>
            <a:xfrm>
              <a:off x="2582455" y="1777924"/>
              <a:ext cx="4649034" cy="4537833"/>
            </a:xfrm>
            <a:prstGeom prst="arc">
              <a:avLst>
                <a:gd name="adj1" fmla="val 21519506"/>
                <a:gd name="adj2" fmla="val 4357737"/>
              </a:avLst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弧形 69"/>
            <p:cNvSpPr/>
            <p:nvPr/>
          </p:nvSpPr>
          <p:spPr>
            <a:xfrm>
              <a:off x="2627784" y="1663962"/>
              <a:ext cx="4685327" cy="4907071"/>
            </a:xfrm>
            <a:prstGeom prst="arc">
              <a:avLst>
                <a:gd name="adj1" fmla="val 21430554"/>
                <a:gd name="adj2" fmla="val 2984193"/>
              </a:avLst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弧形 72"/>
            <p:cNvSpPr/>
            <p:nvPr/>
          </p:nvSpPr>
          <p:spPr>
            <a:xfrm>
              <a:off x="2339752" y="1761900"/>
              <a:ext cx="4649034" cy="4537833"/>
            </a:xfrm>
            <a:prstGeom prst="arc">
              <a:avLst>
                <a:gd name="adj1" fmla="val 6354489"/>
                <a:gd name="adj2" fmla="val 10955409"/>
              </a:avLst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弧形 73"/>
            <p:cNvSpPr/>
            <p:nvPr/>
          </p:nvSpPr>
          <p:spPr>
            <a:xfrm>
              <a:off x="2262937" y="1614726"/>
              <a:ext cx="4685327" cy="4907071"/>
            </a:xfrm>
            <a:prstGeom prst="arc">
              <a:avLst>
                <a:gd name="adj1" fmla="val 7657605"/>
                <a:gd name="adj2" fmla="val 10903178"/>
              </a:avLst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任意多边形 75"/>
            <p:cNvSpPr/>
            <p:nvPr/>
          </p:nvSpPr>
          <p:spPr>
            <a:xfrm>
              <a:off x="5628311" y="980728"/>
              <a:ext cx="895363" cy="648071"/>
            </a:xfrm>
            <a:custGeom>
              <a:avLst/>
              <a:gdLst>
                <a:gd name="connsiteX0" fmla="*/ 882349 w 882349"/>
                <a:gd name="connsiteY0" fmla="*/ 0 h 553238"/>
                <a:gd name="connsiteX1" fmla="*/ 825199 w 882349"/>
                <a:gd name="connsiteY1" fmla="*/ 85725 h 553238"/>
                <a:gd name="connsiteX2" fmla="*/ 752174 w 882349"/>
                <a:gd name="connsiteY2" fmla="*/ 177800 h 553238"/>
                <a:gd name="connsiteX3" fmla="*/ 599774 w 882349"/>
                <a:gd name="connsiteY3" fmla="*/ 327025 h 553238"/>
                <a:gd name="connsiteX4" fmla="*/ 425149 w 882349"/>
                <a:gd name="connsiteY4" fmla="*/ 441325 h 553238"/>
                <a:gd name="connsiteX5" fmla="*/ 228299 w 882349"/>
                <a:gd name="connsiteY5" fmla="*/ 530225 h 553238"/>
                <a:gd name="connsiteX6" fmla="*/ 28274 w 882349"/>
                <a:gd name="connsiteY6" fmla="*/ 552450 h 553238"/>
                <a:gd name="connsiteX7" fmla="*/ 6049 w 882349"/>
                <a:gd name="connsiteY7" fmla="*/ 546100 h 55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2349" h="553238">
                  <a:moveTo>
                    <a:pt x="882349" y="0"/>
                  </a:moveTo>
                  <a:cubicBezTo>
                    <a:pt x="864622" y="28046"/>
                    <a:pt x="846895" y="56092"/>
                    <a:pt x="825199" y="85725"/>
                  </a:cubicBezTo>
                  <a:cubicBezTo>
                    <a:pt x="803503" y="115358"/>
                    <a:pt x="789745" y="137583"/>
                    <a:pt x="752174" y="177800"/>
                  </a:cubicBezTo>
                  <a:cubicBezTo>
                    <a:pt x="714603" y="218017"/>
                    <a:pt x="654278" y="283104"/>
                    <a:pt x="599774" y="327025"/>
                  </a:cubicBezTo>
                  <a:cubicBezTo>
                    <a:pt x="545270" y="370946"/>
                    <a:pt x="487061" y="407458"/>
                    <a:pt x="425149" y="441325"/>
                  </a:cubicBezTo>
                  <a:cubicBezTo>
                    <a:pt x="363237" y="475192"/>
                    <a:pt x="294445" y="511704"/>
                    <a:pt x="228299" y="530225"/>
                  </a:cubicBezTo>
                  <a:cubicBezTo>
                    <a:pt x="162153" y="548746"/>
                    <a:pt x="65316" y="549804"/>
                    <a:pt x="28274" y="552450"/>
                  </a:cubicBezTo>
                  <a:cubicBezTo>
                    <a:pt x="-8768" y="555096"/>
                    <a:pt x="-1360" y="550598"/>
                    <a:pt x="6049" y="546100"/>
                  </a:cubicBezTo>
                </a:path>
              </a:pathLst>
            </a:custGeom>
            <a:noFill/>
            <a:ln w="12700"/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0" name="弧形 79"/>
            <p:cNvSpPr/>
            <p:nvPr/>
          </p:nvSpPr>
          <p:spPr>
            <a:xfrm>
              <a:off x="2657413" y="-1050916"/>
              <a:ext cx="4578883" cy="4623932"/>
            </a:xfrm>
            <a:prstGeom prst="arc">
              <a:avLst>
                <a:gd name="adj1" fmla="val 7912"/>
                <a:gd name="adj2" fmla="val 4357737"/>
              </a:avLst>
            </a:prstGeom>
            <a:ln w="12700">
              <a:solidFill>
                <a:srgbClr val="FF0000"/>
              </a:solidFill>
            </a:ln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弧形 80"/>
            <p:cNvSpPr/>
            <p:nvPr/>
          </p:nvSpPr>
          <p:spPr>
            <a:xfrm>
              <a:off x="2517665" y="-789574"/>
              <a:ext cx="4790639" cy="4907071"/>
            </a:xfrm>
            <a:prstGeom prst="arc">
              <a:avLst>
                <a:gd name="adj1" fmla="val 21550308"/>
                <a:gd name="adj2" fmla="val 2919718"/>
              </a:avLst>
            </a:prstGeom>
            <a:ln w="12700"/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弧形 81"/>
            <p:cNvSpPr/>
            <p:nvPr/>
          </p:nvSpPr>
          <p:spPr>
            <a:xfrm>
              <a:off x="2339752" y="-937106"/>
              <a:ext cx="4608512" cy="4510122"/>
            </a:xfrm>
            <a:prstGeom prst="arc">
              <a:avLst>
                <a:gd name="adj1" fmla="val 6445149"/>
                <a:gd name="adj2" fmla="val 10867311"/>
              </a:avLst>
            </a:prstGeom>
            <a:ln w="12700">
              <a:solidFill>
                <a:srgbClr val="0070C0"/>
              </a:solidFill>
            </a:ln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弧形 82"/>
            <p:cNvSpPr/>
            <p:nvPr/>
          </p:nvSpPr>
          <p:spPr>
            <a:xfrm>
              <a:off x="2267744" y="-789574"/>
              <a:ext cx="4824536" cy="4907071"/>
            </a:xfrm>
            <a:prstGeom prst="arc">
              <a:avLst>
                <a:gd name="adj1" fmla="val 7906821"/>
                <a:gd name="adj2" fmla="val 10878067"/>
              </a:avLst>
            </a:prstGeom>
            <a:ln w="12700">
              <a:solidFill>
                <a:srgbClr val="FF0000"/>
              </a:solidFill>
            </a:ln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任意多边形 84"/>
            <p:cNvSpPr/>
            <p:nvPr/>
          </p:nvSpPr>
          <p:spPr>
            <a:xfrm>
              <a:off x="3071531" y="980728"/>
              <a:ext cx="912664" cy="616184"/>
            </a:xfrm>
            <a:custGeom>
              <a:avLst/>
              <a:gdLst>
                <a:gd name="connsiteX0" fmla="*/ 882349 w 882349"/>
                <a:gd name="connsiteY0" fmla="*/ 0 h 553238"/>
                <a:gd name="connsiteX1" fmla="*/ 825199 w 882349"/>
                <a:gd name="connsiteY1" fmla="*/ 85725 h 553238"/>
                <a:gd name="connsiteX2" fmla="*/ 752174 w 882349"/>
                <a:gd name="connsiteY2" fmla="*/ 177800 h 553238"/>
                <a:gd name="connsiteX3" fmla="*/ 599774 w 882349"/>
                <a:gd name="connsiteY3" fmla="*/ 327025 h 553238"/>
                <a:gd name="connsiteX4" fmla="*/ 425149 w 882349"/>
                <a:gd name="connsiteY4" fmla="*/ 441325 h 553238"/>
                <a:gd name="connsiteX5" fmla="*/ 228299 w 882349"/>
                <a:gd name="connsiteY5" fmla="*/ 530225 h 553238"/>
                <a:gd name="connsiteX6" fmla="*/ 28274 w 882349"/>
                <a:gd name="connsiteY6" fmla="*/ 552450 h 553238"/>
                <a:gd name="connsiteX7" fmla="*/ 6049 w 882349"/>
                <a:gd name="connsiteY7" fmla="*/ 546100 h 55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2349" h="553238">
                  <a:moveTo>
                    <a:pt x="882349" y="0"/>
                  </a:moveTo>
                  <a:cubicBezTo>
                    <a:pt x="864622" y="28046"/>
                    <a:pt x="846895" y="56092"/>
                    <a:pt x="825199" y="85725"/>
                  </a:cubicBezTo>
                  <a:cubicBezTo>
                    <a:pt x="803503" y="115358"/>
                    <a:pt x="789745" y="137583"/>
                    <a:pt x="752174" y="177800"/>
                  </a:cubicBezTo>
                  <a:cubicBezTo>
                    <a:pt x="714603" y="218017"/>
                    <a:pt x="654278" y="283104"/>
                    <a:pt x="599774" y="327025"/>
                  </a:cubicBezTo>
                  <a:cubicBezTo>
                    <a:pt x="545270" y="370946"/>
                    <a:pt x="487061" y="407458"/>
                    <a:pt x="425149" y="441325"/>
                  </a:cubicBezTo>
                  <a:cubicBezTo>
                    <a:pt x="363237" y="475192"/>
                    <a:pt x="294445" y="511704"/>
                    <a:pt x="228299" y="530225"/>
                  </a:cubicBezTo>
                  <a:cubicBezTo>
                    <a:pt x="162153" y="548746"/>
                    <a:pt x="65316" y="549804"/>
                    <a:pt x="28274" y="552450"/>
                  </a:cubicBezTo>
                  <a:cubicBezTo>
                    <a:pt x="-8768" y="555096"/>
                    <a:pt x="-1360" y="550598"/>
                    <a:pt x="6049" y="546100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</a:ln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 flipV="1">
              <a:off x="3923928" y="980730"/>
              <a:ext cx="1723447" cy="30809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H="1" flipV="1">
              <a:off x="3984197" y="980728"/>
              <a:ext cx="1663178" cy="28032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圆角矩形 1"/>
            <p:cNvSpPr/>
            <p:nvPr/>
          </p:nvSpPr>
          <p:spPr>
            <a:xfrm>
              <a:off x="2141860" y="3573016"/>
              <a:ext cx="316774" cy="288032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圆角矩形 20"/>
            <p:cNvSpPr/>
            <p:nvPr/>
          </p:nvSpPr>
          <p:spPr>
            <a:xfrm>
              <a:off x="7135546" y="3573016"/>
              <a:ext cx="316774" cy="288032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cxnSp>
          <p:nvCxnSpPr>
            <p:cNvPr id="5" name="直接箭头连接符 4"/>
            <p:cNvCxnSpPr/>
            <p:nvPr/>
          </p:nvCxnSpPr>
          <p:spPr>
            <a:xfrm>
              <a:off x="2319132" y="3861048"/>
              <a:ext cx="39786" cy="13447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箭头连接符 7"/>
            <p:cNvCxnSpPr>
              <a:stCxn id="2" idx="0"/>
            </p:cNvCxnSpPr>
            <p:nvPr/>
          </p:nvCxnSpPr>
          <p:spPr>
            <a:xfrm flipV="1">
              <a:off x="2300247" y="3429000"/>
              <a:ext cx="49088" cy="14401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箭头连接符 26"/>
            <p:cNvCxnSpPr>
              <a:stCxn id="70" idx="0"/>
            </p:cNvCxnSpPr>
            <p:nvPr/>
          </p:nvCxnSpPr>
          <p:spPr>
            <a:xfrm flipH="1" flipV="1">
              <a:off x="7275000" y="3850496"/>
              <a:ext cx="35517" cy="15156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箭头连接符 29"/>
            <p:cNvCxnSpPr>
              <a:endCxn id="69" idx="0"/>
            </p:cNvCxnSpPr>
            <p:nvPr/>
          </p:nvCxnSpPr>
          <p:spPr>
            <a:xfrm flipH="1">
              <a:off x="7230820" y="3857844"/>
              <a:ext cx="25737" cy="13457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箭头连接符 32"/>
            <p:cNvCxnSpPr>
              <a:endCxn id="21" idx="0"/>
            </p:cNvCxnSpPr>
            <p:nvPr/>
          </p:nvCxnSpPr>
          <p:spPr>
            <a:xfrm flipH="1">
              <a:off x="7293933" y="3456951"/>
              <a:ext cx="27070" cy="11606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箭头连接符 33"/>
            <p:cNvCxnSpPr/>
            <p:nvPr/>
          </p:nvCxnSpPr>
          <p:spPr>
            <a:xfrm flipH="1" flipV="1">
              <a:off x="7236296" y="3429000"/>
              <a:ext cx="35517" cy="15156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箭头连接符 36"/>
            <p:cNvCxnSpPr>
              <a:stCxn id="74" idx="2"/>
              <a:endCxn id="2" idx="2"/>
            </p:cNvCxnSpPr>
            <p:nvPr/>
          </p:nvCxnSpPr>
          <p:spPr>
            <a:xfrm flipV="1">
              <a:off x="2263899" y="3861048"/>
              <a:ext cx="36348" cy="13691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箭头连接符 48"/>
            <p:cNvCxnSpPr/>
            <p:nvPr/>
          </p:nvCxnSpPr>
          <p:spPr>
            <a:xfrm>
              <a:off x="2272050" y="3498091"/>
              <a:ext cx="49369" cy="8166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箭头连接符 52"/>
            <p:cNvCxnSpPr/>
            <p:nvPr/>
          </p:nvCxnSpPr>
          <p:spPr>
            <a:xfrm>
              <a:off x="6832990" y="1777924"/>
              <a:ext cx="259290" cy="3549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箭头连接符 58"/>
            <p:cNvCxnSpPr/>
            <p:nvPr/>
          </p:nvCxnSpPr>
          <p:spPr>
            <a:xfrm flipH="1">
              <a:off x="2300247" y="2064754"/>
              <a:ext cx="195697" cy="36004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箭头连接符 78"/>
            <p:cNvCxnSpPr/>
            <p:nvPr/>
          </p:nvCxnSpPr>
          <p:spPr>
            <a:xfrm flipH="1" flipV="1">
              <a:off x="6523675" y="1955390"/>
              <a:ext cx="309315" cy="42949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箭头连接符 83"/>
            <p:cNvCxnSpPr/>
            <p:nvPr/>
          </p:nvCxnSpPr>
          <p:spPr>
            <a:xfrm flipV="1">
              <a:off x="2627784" y="2214932"/>
              <a:ext cx="224409" cy="34997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/>
            <p:cNvSpPr txBox="1"/>
            <p:nvPr/>
          </p:nvSpPr>
          <p:spPr>
            <a:xfrm>
              <a:off x="899592" y="3553271"/>
              <a:ext cx="1224136" cy="307777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Common RF</a:t>
              </a:r>
              <a:endParaRPr lang="zh-CN" altLang="en-US" sz="1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7596336" y="3553271"/>
              <a:ext cx="1224136" cy="307777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Common RF</a:t>
              </a:r>
              <a:endParaRPr lang="zh-CN" altLang="en-US" sz="1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4617333" y="1356185"/>
              <a:ext cx="7040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IP1_ee</a:t>
              </a:r>
              <a:endParaRPr lang="zh-CN" alt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4588800" y="5909074"/>
              <a:ext cx="7040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IP3_ee</a:t>
              </a:r>
              <a:endParaRPr lang="zh-CN" alt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531068" y="203544"/>
              <a:ext cx="640752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CEPC Double Ring Scheme Layout</a:t>
              </a:r>
              <a:endParaRPr lang="zh-CN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1" name="直接箭头连接符 90"/>
            <p:cNvCxnSpPr/>
            <p:nvPr/>
          </p:nvCxnSpPr>
          <p:spPr>
            <a:xfrm>
              <a:off x="5724128" y="6207517"/>
              <a:ext cx="0" cy="277403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/>
          </p:nvSpPr>
          <p:spPr>
            <a:xfrm>
              <a:off x="5774305" y="6207517"/>
              <a:ext cx="54854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16.9m</a:t>
              </a:r>
              <a:endParaRPr lang="zh-CN" altLang="en-US" sz="1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7" name="直接箭头连接符 96"/>
            <p:cNvCxnSpPr/>
            <p:nvPr/>
          </p:nvCxnSpPr>
          <p:spPr>
            <a:xfrm>
              <a:off x="4763427" y="6420221"/>
              <a:ext cx="908343" cy="203151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/>
          </p:nvSpPr>
          <p:spPr>
            <a:xfrm>
              <a:off x="4861937" y="6521797"/>
              <a:ext cx="51328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800m</a:t>
              </a:r>
              <a:endParaRPr lang="zh-CN" altLang="en-US" sz="1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3779912" y="6237312"/>
              <a:ext cx="65434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30mrad</a:t>
              </a:r>
              <a:endParaRPr lang="zh-CN" altLang="en-US" sz="1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7776356" y="6192485"/>
              <a:ext cx="86409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Su </a:t>
              </a:r>
              <a:r>
                <a:rPr lang="en-US" altLang="zh-CN" sz="1100" b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Feng</a:t>
              </a:r>
              <a:endParaRPr lang="en-US" altLang="zh-CN" sz="11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altLang="zh-CN" sz="11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2016.11.25</a:t>
              </a:r>
              <a:endParaRPr lang="zh-CN" altLang="en-US" sz="1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510353" y="3707158"/>
              <a:ext cx="8242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prstClr val="black"/>
                  </a:solidFill>
                </a:rPr>
                <a:t>100km</a:t>
              </a:r>
              <a:endParaRPr lang="zh-CN" alt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70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55580" y="237763"/>
            <a:ext cx="8893537" cy="6509140"/>
            <a:chOff x="-594891" y="47345"/>
            <a:chExt cx="8893537" cy="6509140"/>
          </a:xfrm>
        </p:grpSpPr>
        <p:grpSp>
          <p:nvGrpSpPr>
            <p:cNvPr id="6" name="组合 5"/>
            <p:cNvGrpSpPr/>
            <p:nvPr/>
          </p:nvGrpSpPr>
          <p:grpSpPr>
            <a:xfrm>
              <a:off x="-594891" y="47345"/>
              <a:ext cx="8893537" cy="6509140"/>
              <a:chOff x="-207760" y="284280"/>
              <a:chExt cx="8893537" cy="6205306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2523830" y="284280"/>
                <a:ext cx="6161947" cy="6205306"/>
                <a:chOff x="2523830" y="284280"/>
                <a:chExt cx="6161947" cy="6205306"/>
              </a:xfrm>
            </p:grpSpPr>
            <p:grpSp>
              <p:nvGrpSpPr>
                <p:cNvPr id="10" name="组合 9"/>
                <p:cNvGrpSpPr/>
                <p:nvPr/>
              </p:nvGrpSpPr>
              <p:grpSpPr>
                <a:xfrm>
                  <a:off x="2523830" y="1175500"/>
                  <a:ext cx="6161947" cy="5314086"/>
                  <a:chOff x="2523830" y="1175500"/>
                  <a:chExt cx="6161947" cy="5314086"/>
                </a:xfrm>
              </p:grpSpPr>
              <p:grpSp>
                <p:nvGrpSpPr>
                  <p:cNvPr id="12" name="组合 11"/>
                  <p:cNvGrpSpPr/>
                  <p:nvPr/>
                </p:nvGrpSpPr>
                <p:grpSpPr>
                  <a:xfrm>
                    <a:off x="2523830" y="1175500"/>
                    <a:ext cx="6161947" cy="5314086"/>
                    <a:chOff x="1449751" y="304443"/>
                    <a:chExt cx="7181131" cy="6437406"/>
                  </a:xfrm>
                </p:grpSpPr>
                <p:sp>
                  <p:nvSpPr>
                    <p:cNvPr id="15" name="TextBox 14"/>
                    <p:cNvSpPr txBox="1"/>
                    <p:nvPr/>
                  </p:nvSpPr>
                  <p:spPr>
                    <a:xfrm>
                      <a:off x="7061955" y="1155472"/>
                      <a:ext cx="625572" cy="349624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0000CC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200" b="1" dirty="0">
                          <a:solidFill>
                            <a:srgbClr val="0000CC"/>
                          </a:solidFill>
                          <a:latin typeface="Arial" pitchFamily="34" charset="0"/>
                        </a:rPr>
                        <a:t>P.S.</a:t>
                      </a:r>
                    </a:p>
                  </p:txBody>
                </p:sp>
                <p:sp>
                  <p:nvSpPr>
                    <p:cNvPr id="16" name="TextBox 15"/>
                    <p:cNvSpPr txBox="1"/>
                    <p:nvPr/>
                  </p:nvSpPr>
                  <p:spPr>
                    <a:xfrm>
                      <a:off x="2182488" y="5563027"/>
                      <a:ext cx="625572" cy="349624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0000CC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200" b="1" dirty="0">
                          <a:solidFill>
                            <a:srgbClr val="0000CC"/>
                          </a:solidFill>
                          <a:latin typeface="Arial" pitchFamily="34" charset="0"/>
                        </a:rPr>
                        <a:t>P.S.</a:t>
                      </a:r>
                    </a:p>
                  </p:txBody>
                </p:sp>
                <p:sp>
                  <p:nvSpPr>
                    <p:cNvPr id="17" name="TextBox 16"/>
                    <p:cNvSpPr txBox="1"/>
                    <p:nvPr/>
                  </p:nvSpPr>
                  <p:spPr>
                    <a:xfrm>
                      <a:off x="2182488" y="1112922"/>
                      <a:ext cx="625572" cy="349624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0000CC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200" b="1" dirty="0">
                          <a:solidFill>
                            <a:srgbClr val="0000CC"/>
                          </a:solidFill>
                          <a:latin typeface="Arial" pitchFamily="34" charset="0"/>
                        </a:rPr>
                        <a:t>P.S.</a:t>
                      </a:r>
                    </a:p>
                  </p:txBody>
                </p:sp>
                <p:sp>
                  <p:nvSpPr>
                    <p:cNvPr id="18" name="TextBox 17"/>
                    <p:cNvSpPr txBox="1"/>
                    <p:nvPr/>
                  </p:nvSpPr>
                  <p:spPr>
                    <a:xfrm>
                      <a:off x="7020249" y="5563027"/>
                      <a:ext cx="625572" cy="349624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0000CC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200" b="1" dirty="0">
                          <a:solidFill>
                            <a:srgbClr val="0000CC"/>
                          </a:solidFill>
                          <a:latin typeface="Arial" pitchFamily="34" charset="0"/>
                        </a:rPr>
                        <a:t>P.S.</a:t>
                      </a:r>
                    </a:p>
                  </p:txBody>
                </p:sp>
                <p:pic>
                  <p:nvPicPr>
                    <p:cNvPr id="19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878865" y="406192"/>
                      <a:ext cx="6336703" cy="617306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</a:extLst>
                  </p:spPr>
                </p:pic>
                <p:sp>
                  <p:nvSpPr>
                    <p:cNvPr id="20" name="TextBox 19"/>
                    <p:cNvSpPr txBox="1"/>
                    <p:nvPr/>
                  </p:nvSpPr>
                  <p:spPr>
                    <a:xfrm>
                      <a:off x="4366140" y="860053"/>
                      <a:ext cx="1471374" cy="388471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FF0000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Arial" pitchFamily="34" charset="0"/>
                        </a:rPr>
                        <a:t>LSS1_</a:t>
                      </a:r>
                      <a:r>
                        <a:rPr lang="en-US" altLang="zh-CN" sz="1400" b="1" dirty="0">
                          <a:solidFill>
                            <a:srgbClr val="FF0000"/>
                          </a:solidFill>
                          <a:latin typeface="Arial" pitchFamily="34" charset="0"/>
                        </a:rPr>
                        <a:t>coll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21" name="TextBox 20"/>
                    <p:cNvSpPr txBox="1"/>
                    <p:nvPr/>
                  </p:nvSpPr>
                  <p:spPr>
                    <a:xfrm>
                      <a:off x="2366250" y="3290078"/>
                      <a:ext cx="1202645" cy="388471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FF0000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 b="1" dirty="0">
                          <a:solidFill>
                            <a:srgbClr val="FF0000"/>
                          </a:solidFill>
                          <a:latin typeface="Arial" pitchFamily="34" charset="0"/>
                        </a:rPr>
                        <a:t>LSS7_pp</a:t>
                      </a:r>
                    </a:p>
                  </p:txBody>
                </p:sp>
                <p:sp>
                  <p:nvSpPr>
                    <p:cNvPr id="22" name="TextBox 21"/>
                    <p:cNvSpPr txBox="1"/>
                    <p:nvPr/>
                  </p:nvSpPr>
                  <p:spPr>
                    <a:xfrm>
                      <a:off x="4388214" y="5766758"/>
                      <a:ext cx="1285979" cy="355433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FF0000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</a:rPr>
                        <a:t>LSS5_</a:t>
                      </a:r>
                      <a:r>
                        <a:rPr lang="en-US" altLang="zh-CN" sz="1400" b="1" dirty="0">
                          <a:solidFill>
                            <a:srgbClr val="FF0000"/>
                          </a:solidFill>
                          <a:latin typeface="Arial" pitchFamily="34" charset="0"/>
                        </a:rPr>
                        <a:t>extr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23" name="TextBox 22"/>
                    <p:cNvSpPr txBox="1"/>
                    <p:nvPr/>
                  </p:nvSpPr>
                  <p:spPr>
                    <a:xfrm>
                      <a:off x="6384064" y="3290077"/>
                      <a:ext cx="1303463" cy="388471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FF0000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Arial" pitchFamily="34" charset="0"/>
                        </a:rPr>
                        <a:t>LSS3_pp</a:t>
                      </a:r>
                    </a:p>
                  </p:txBody>
                </p:sp>
                <p:cxnSp>
                  <p:nvCxnSpPr>
                    <p:cNvPr id="24" name="Straight Connector 44"/>
                    <p:cNvCxnSpPr/>
                    <p:nvPr/>
                  </p:nvCxnSpPr>
                  <p:spPr>
                    <a:xfrm>
                      <a:off x="5045057" y="304443"/>
                      <a:ext cx="4322" cy="6437406"/>
                    </a:xfrm>
                    <a:prstGeom prst="line">
                      <a:avLst/>
                    </a:prstGeom>
                    <a:ln>
                      <a:prstDash val="lgDash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" name="Straight Connector 46"/>
                    <p:cNvCxnSpPr/>
                    <p:nvPr/>
                  </p:nvCxnSpPr>
                  <p:spPr>
                    <a:xfrm flipH="1">
                      <a:off x="1523158" y="3484314"/>
                      <a:ext cx="7048121" cy="16828"/>
                    </a:xfrm>
                    <a:prstGeom prst="line">
                      <a:avLst/>
                    </a:prstGeom>
                    <a:ln>
                      <a:prstDash val="lgDash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6" name="TextBox 25"/>
                    <p:cNvSpPr txBox="1"/>
                    <p:nvPr/>
                  </p:nvSpPr>
                  <p:spPr>
                    <a:xfrm>
                      <a:off x="3338878" y="2880386"/>
                      <a:ext cx="3370682" cy="42652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b="1" u="sng" dirty="0">
                          <a:solidFill>
                            <a:prstClr val="black"/>
                          </a:solidFill>
                          <a:latin typeface="Arial" pitchFamily="34" charset="0"/>
                        </a:rPr>
                        <a:t>C = </a:t>
                      </a:r>
                      <a:r>
                        <a:rPr lang="en-US" altLang="zh-CN" b="1" u="sng" dirty="0" smtClean="0">
                          <a:solidFill>
                            <a:prstClr val="black"/>
                          </a:solidFill>
                          <a:latin typeface="Arial" pitchFamily="34" charset="0"/>
                        </a:rPr>
                        <a:t>100 k</a:t>
                      </a:r>
                      <a:r>
                        <a:rPr lang="en-US" b="1" u="sng" dirty="0" smtClean="0">
                          <a:solidFill>
                            <a:prstClr val="black"/>
                          </a:solidFill>
                          <a:latin typeface="Arial" pitchFamily="34" charset="0"/>
                        </a:rPr>
                        <a:t>m</a:t>
                      </a:r>
                      <a:endParaRPr lang="en-US" b="1" u="sng" dirty="0">
                        <a:solidFill>
                          <a:prstClr val="black"/>
                        </a:solidFill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27" name="TextBox 26"/>
                    <p:cNvSpPr txBox="1"/>
                    <p:nvPr/>
                  </p:nvSpPr>
                  <p:spPr>
                    <a:xfrm>
                      <a:off x="7310070" y="1026958"/>
                      <a:ext cx="1231660" cy="355433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FF0000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</a:rPr>
                        <a:t>LSS2_</a:t>
                      </a:r>
                      <a:r>
                        <a:rPr lang="en-US" altLang="zh-CN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</a:rPr>
                        <a:t>RF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28" name="TextBox 27"/>
                    <p:cNvSpPr txBox="1"/>
                    <p:nvPr/>
                  </p:nvSpPr>
                  <p:spPr>
                    <a:xfrm>
                      <a:off x="1449751" y="974851"/>
                      <a:ext cx="1301588" cy="355433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FF0000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</a:rPr>
                        <a:t>LSS8_ep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29" name="TextBox 28"/>
                    <p:cNvSpPr txBox="1"/>
                    <p:nvPr/>
                  </p:nvSpPr>
                  <p:spPr>
                    <a:xfrm>
                      <a:off x="7236431" y="5654511"/>
                      <a:ext cx="1394451" cy="355433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FF0000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</a:rPr>
                        <a:t>LSS4_</a:t>
                      </a:r>
                      <a:r>
                        <a:rPr lang="en-US" altLang="zh-CN" sz="1400" b="1" dirty="0">
                          <a:solidFill>
                            <a:srgbClr val="FF0000"/>
                          </a:solidFill>
                          <a:latin typeface="Arial" pitchFamily="34" charset="0"/>
                        </a:rPr>
                        <a:t>AA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30" name="TextBox 29"/>
                    <p:cNvSpPr txBox="1"/>
                    <p:nvPr/>
                  </p:nvSpPr>
                  <p:spPr>
                    <a:xfrm>
                      <a:off x="1455001" y="5734934"/>
                      <a:ext cx="1333928" cy="355433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FF0000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</a:rPr>
                        <a:t>LSS6_</a:t>
                      </a:r>
                      <a:r>
                        <a:rPr lang="en-US" altLang="zh-CN" sz="1400" b="1" dirty="0">
                          <a:solidFill>
                            <a:srgbClr val="FF0000"/>
                          </a:solidFill>
                          <a:latin typeface="Arial" pitchFamily="34" charset="0"/>
                        </a:rPr>
                        <a:t>inj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31" name="TextBox 30"/>
                    <p:cNvSpPr txBox="1"/>
                    <p:nvPr/>
                  </p:nvSpPr>
                  <p:spPr>
                    <a:xfrm rot="1749234">
                      <a:off x="6081968" y="376549"/>
                      <a:ext cx="1025276" cy="388471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0000FF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400" b="1" dirty="0">
                          <a:solidFill>
                            <a:srgbClr val="0000FF"/>
                          </a:solidFill>
                          <a:latin typeface="Arial" pitchFamily="34" charset="0"/>
                        </a:rPr>
                        <a:t>ARC12</a:t>
                      </a:r>
                    </a:p>
                  </p:txBody>
                </p:sp>
                <p:sp>
                  <p:nvSpPr>
                    <p:cNvPr id="32" name="TextBox 31"/>
                    <p:cNvSpPr txBox="1"/>
                    <p:nvPr/>
                  </p:nvSpPr>
                  <p:spPr>
                    <a:xfrm rot="3975967">
                      <a:off x="1385900" y="4773563"/>
                      <a:ext cx="1025278" cy="364424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0000FF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400" b="1" dirty="0">
                          <a:solidFill>
                            <a:srgbClr val="0000FF"/>
                          </a:solidFill>
                          <a:latin typeface="Arial" pitchFamily="34" charset="0"/>
                        </a:rPr>
                        <a:t>ARC67</a:t>
                      </a:r>
                    </a:p>
                  </p:txBody>
                </p:sp>
                <p:sp>
                  <p:nvSpPr>
                    <p:cNvPr id="33" name="TextBox 32"/>
                    <p:cNvSpPr txBox="1"/>
                    <p:nvPr/>
                  </p:nvSpPr>
                  <p:spPr>
                    <a:xfrm rot="19775961">
                      <a:off x="2985532" y="364965"/>
                      <a:ext cx="1025276" cy="388471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0000FF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400" b="1" dirty="0">
                          <a:solidFill>
                            <a:srgbClr val="0000FF"/>
                          </a:solidFill>
                          <a:latin typeface="Arial" pitchFamily="34" charset="0"/>
                        </a:rPr>
                        <a:t>ARC81</a:t>
                      </a:r>
                    </a:p>
                  </p:txBody>
                </p:sp>
                <p:sp>
                  <p:nvSpPr>
                    <p:cNvPr id="34" name="TextBox 33"/>
                    <p:cNvSpPr txBox="1"/>
                    <p:nvPr/>
                  </p:nvSpPr>
                  <p:spPr>
                    <a:xfrm rot="4226487">
                      <a:off x="7713013" y="2041823"/>
                      <a:ext cx="1025278" cy="364424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0000FF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400" b="1" dirty="0">
                          <a:solidFill>
                            <a:srgbClr val="0000FF"/>
                          </a:solidFill>
                          <a:latin typeface="Arial" pitchFamily="34" charset="0"/>
                        </a:rPr>
                        <a:t>ARC23</a:t>
                      </a:r>
                    </a:p>
                  </p:txBody>
                </p:sp>
                <p:sp>
                  <p:nvSpPr>
                    <p:cNvPr id="35" name="TextBox 34"/>
                    <p:cNvSpPr txBox="1"/>
                    <p:nvPr/>
                  </p:nvSpPr>
                  <p:spPr>
                    <a:xfrm rot="19655023">
                      <a:off x="6218623" y="6259293"/>
                      <a:ext cx="1025276" cy="388471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0000FF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400" b="1" dirty="0">
                          <a:solidFill>
                            <a:srgbClr val="0000FF"/>
                          </a:solidFill>
                          <a:latin typeface="Arial" pitchFamily="34" charset="0"/>
                        </a:rPr>
                        <a:t>ARC45</a:t>
                      </a:r>
                    </a:p>
                  </p:txBody>
                </p:sp>
                <p:sp>
                  <p:nvSpPr>
                    <p:cNvPr id="36" name="TextBox 35"/>
                    <p:cNvSpPr txBox="1"/>
                    <p:nvPr/>
                  </p:nvSpPr>
                  <p:spPr>
                    <a:xfrm rot="17994224">
                      <a:off x="7562458" y="4844361"/>
                      <a:ext cx="1025278" cy="364424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0000FF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400" b="1" dirty="0">
                          <a:solidFill>
                            <a:srgbClr val="0000FF"/>
                          </a:solidFill>
                          <a:latin typeface="Arial" pitchFamily="34" charset="0"/>
                        </a:rPr>
                        <a:t>ARC34</a:t>
                      </a:r>
                    </a:p>
                  </p:txBody>
                </p:sp>
                <p:sp>
                  <p:nvSpPr>
                    <p:cNvPr id="37" name="TextBox 36"/>
                    <p:cNvSpPr txBox="1"/>
                    <p:nvPr/>
                  </p:nvSpPr>
                  <p:spPr>
                    <a:xfrm rot="1749234">
                      <a:off x="2998118" y="6245357"/>
                      <a:ext cx="1025276" cy="388471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0000FF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400" b="1" dirty="0">
                          <a:solidFill>
                            <a:srgbClr val="0000FF"/>
                          </a:solidFill>
                          <a:latin typeface="Arial" pitchFamily="34" charset="0"/>
                        </a:rPr>
                        <a:t>ARC56</a:t>
                      </a:r>
                    </a:p>
                  </p:txBody>
                </p:sp>
                <p:sp>
                  <p:nvSpPr>
                    <p:cNvPr id="38" name="TextBox 37"/>
                    <p:cNvSpPr txBox="1"/>
                    <p:nvPr/>
                  </p:nvSpPr>
                  <p:spPr>
                    <a:xfrm rot="17472110">
                      <a:off x="1368085" y="2039388"/>
                      <a:ext cx="1025278" cy="364424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0000FF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400" b="1" dirty="0">
                          <a:solidFill>
                            <a:srgbClr val="0000FF"/>
                          </a:solidFill>
                          <a:latin typeface="Arial" pitchFamily="34" charset="0"/>
                        </a:rPr>
                        <a:t>ARC78</a:t>
                      </a:r>
                    </a:p>
                  </p:txBody>
                </p:sp>
              </p:grpSp>
              <p:sp>
                <p:nvSpPr>
                  <p:cNvPr id="13" name="圆角矩形 12"/>
                  <p:cNvSpPr/>
                  <p:nvPr/>
                </p:nvSpPr>
                <p:spPr>
                  <a:xfrm>
                    <a:off x="5210667" y="1298771"/>
                    <a:ext cx="796407" cy="193188"/>
                  </a:xfrm>
                  <a:prstGeom prst="roundRect">
                    <a:avLst/>
                  </a:prstGeom>
                  <a:solidFill>
                    <a:srgbClr val="C00000"/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b="1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4" name="圆角矩形 13"/>
                  <p:cNvSpPr/>
                  <p:nvPr/>
                </p:nvSpPr>
                <p:spPr>
                  <a:xfrm>
                    <a:off x="5222116" y="6110069"/>
                    <a:ext cx="796407" cy="193188"/>
                  </a:xfrm>
                  <a:prstGeom prst="roundRect">
                    <a:avLst/>
                  </a:prstGeom>
                  <a:solidFill>
                    <a:srgbClr val="C00000"/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b="1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11" name="TextBox 10"/>
                <p:cNvSpPr txBox="1"/>
                <p:nvPr/>
              </p:nvSpPr>
              <p:spPr>
                <a:xfrm>
                  <a:off x="4328974" y="284280"/>
                  <a:ext cx="2942515" cy="76286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200" b="1" dirty="0">
                      <a:solidFill>
                        <a:srgbClr val="1D0DF1"/>
                      </a:solidFill>
                      <a:latin typeface="Arial" pitchFamily="34" charset="0"/>
                    </a:rPr>
                    <a:t>SPPC Layout</a:t>
                  </a:r>
                </a:p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sz="1400" b="1" dirty="0" smtClean="0">
                      <a:solidFill>
                        <a:prstClr val="black"/>
                      </a:solidFill>
                      <a:latin typeface="Arial" pitchFamily="34" charset="0"/>
                    </a:rPr>
                    <a:t>（</a:t>
                  </a:r>
                  <a:r>
                    <a:rPr lang="en-US" altLang="zh-CN" sz="1400" b="1" dirty="0" smtClean="0">
                      <a:solidFill>
                        <a:prstClr val="black"/>
                      </a:solidFill>
                      <a:latin typeface="Arial" pitchFamily="34" charset="0"/>
                    </a:rPr>
                    <a:t>F. Su  Dec. </a:t>
                  </a:r>
                  <a:r>
                    <a:rPr lang="en-US" altLang="zh-CN" sz="1400" b="1" dirty="0">
                      <a:solidFill>
                        <a:prstClr val="black"/>
                      </a:solidFill>
                      <a:latin typeface="Arial" pitchFamily="34" charset="0"/>
                    </a:rPr>
                    <a:t>2</a:t>
                  </a:r>
                  <a:r>
                    <a:rPr lang="en-US" altLang="zh-CN" sz="1400" b="1" dirty="0" smtClean="0">
                      <a:solidFill>
                        <a:prstClr val="black"/>
                      </a:solidFill>
                      <a:latin typeface="Arial" pitchFamily="34" charset="0"/>
                    </a:rPr>
                    <a:t>, </a:t>
                  </a:r>
                  <a:r>
                    <a:rPr lang="en-US" altLang="zh-CN" sz="1400" b="1" dirty="0">
                      <a:solidFill>
                        <a:prstClr val="black"/>
                      </a:solidFill>
                      <a:latin typeface="Arial" pitchFamily="34" charset="0"/>
                    </a:rPr>
                    <a:t>2016</a:t>
                  </a:r>
                  <a:r>
                    <a:rPr lang="zh-CN" altLang="en-US" sz="1400" b="1" dirty="0">
                      <a:solidFill>
                        <a:prstClr val="black"/>
                      </a:solidFill>
                      <a:latin typeface="Arial" pitchFamily="34" charset="0"/>
                    </a:rPr>
                    <a:t>）</a:t>
                  </a:r>
                  <a:endParaRPr lang="en-US" sz="1400" b="1" dirty="0">
                    <a:solidFill>
                      <a:prstClr val="black"/>
                    </a:solidFill>
                    <a:latin typeface="Arial" pitchFamily="34" charset="0"/>
                  </a:endParaRPr>
                </a:p>
              </p:txBody>
            </p:sp>
          </p:grpSp>
          <p:sp>
            <p:nvSpPr>
              <p:cNvPr id="9" name="TextBox 8"/>
              <p:cNvSpPr txBox="1"/>
              <p:nvPr/>
            </p:nvSpPr>
            <p:spPr>
              <a:xfrm>
                <a:off x="-207760" y="4506884"/>
                <a:ext cx="2715655" cy="1848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600" b="1" dirty="0" smtClean="0">
                    <a:solidFill>
                      <a:srgbClr val="FF0000"/>
                    </a:solidFill>
                    <a:latin typeface="Arial" pitchFamily="34" charset="0"/>
                  </a:rPr>
                  <a:t>LSS1/5</a:t>
                </a:r>
                <a:r>
                  <a:rPr lang="zh-CN" altLang="en-US" sz="1600" b="1" dirty="0" smtClean="0">
                    <a:solidFill>
                      <a:srgbClr val="FF0000"/>
                    </a:solidFill>
                    <a:latin typeface="Arial" pitchFamily="34" charset="0"/>
                  </a:rPr>
                  <a:t> ：     </a:t>
                </a:r>
                <a:r>
                  <a:rPr lang="en-US" altLang="zh-CN" sz="1600" b="1" dirty="0" smtClean="0">
                    <a:solidFill>
                      <a:srgbClr val="FF0000"/>
                    </a:solidFill>
                    <a:latin typeface="Arial" pitchFamily="34" charset="0"/>
                  </a:rPr>
                  <a:t>4.2km</a:t>
                </a:r>
                <a:endParaRPr lang="en-US" altLang="zh-CN" sz="1600" b="1" dirty="0">
                  <a:solidFill>
                    <a:srgbClr val="FF0000"/>
                  </a:solidFill>
                  <a:latin typeface="Arial" pitchFamily="34" charset="0"/>
                </a:endParaRPr>
              </a:p>
              <a:p>
                <a:pPr lvl="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600" b="1" dirty="0">
                    <a:solidFill>
                      <a:srgbClr val="FF0000"/>
                    </a:solidFill>
                    <a:latin typeface="Arial" pitchFamily="34" charset="0"/>
                  </a:rPr>
                  <a:t>LSS2/4/6/8</a:t>
                </a:r>
                <a:r>
                  <a:rPr lang="zh-CN" altLang="en-US" sz="1600" b="1" dirty="0" smtClean="0">
                    <a:solidFill>
                      <a:srgbClr val="FF0000"/>
                    </a:solidFill>
                    <a:latin typeface="Arial" pitchFamily="34" charset="0"/>
                  </a:rPr>
                  <a:t>：</a:t>
                </a:r>
                <a:r>
                  <a:rPr lang="en-US" altLang="zh-CN" sz="1600" b="1" dirty="0" smtClean="0">
                    <a:solidFill>
                      <a:srgbClr val="FF0000"/>
                    </a:solidFill>
                    <a:latin typeface="Arial" pitchFamily="34" charset="0"/>
                  </a:rPr>
                  <a:t>1.4km</a:t>
                </a:r>
                <a:endParaRPr lang="en-US" altLang="zh-CN" sz="1600" b="1" dirty="0">
                  <a:solidFill>
                    <a:srgbClr val="FF0000"/>
                  </a:solidFill>
                  <a:latin typeface="Arial" pitchFamily="34" charset="0"/>
                </a:endParaRPr>
              </a:p>
              <a:p>
                <a:pPr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600" b="1" dirty="0" smtClean="0">
                    <a:solidFill>
                      <a:srgbClr val="FF0000"/>
                    </a:solidFill>
                    <a:latin typeface="Arial" pitchFamily="34" charset="0"/>
                  </a:rPr>
                  <a:t>LSS3/7:         1.4km</a:t>
                </a:r>
              </a:p>
              <a:p>
                <a:pPr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600" b="1" dirty="0">
                    <a:solidFill>
                      <a:srgbClr val="FF0000"/>
                    </a:solidFill>
                    <a:latin typeface="Arial" pitchFamily="34" charset="0"/>
                  </a:rPr>
                  <a:t> </a:t>
                </a:r>
                <a:r>
                  <a:rPr lang="en-US" altLang="zh-CN" sz="1600" b="1" dirty="0" smtClean="0">
                    <a:solidFill>
                      <a:srgbClr val="FF0000"/>
                    </a:solidFill>
                    <a:latin typeface="Arial" pitchFamily="34" charset="0"/>
                  </a:rPr>
                  <a:t>               (1089.36m)</a:t>
                </a:r>
                <a:endParaRPr lang="en-US" altLang="zh-CN" sz="1600" b="1" dirty="0">
                  <a:solidFill>
                    <a:srgbClr val="FF0000"/>
                  </a:solidFill>
                  <a:latin typeface="Arial" pitchFamily="34" charset="0"/>
                </a:endParaRPr>
              </a:p>
              <a:p>
                <a:pPr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600" b="1" dirty="0">
                    <a:solidFill>
                      <a:srgbClr val="0000FF"/>
                    </a:solidFill>
                    <a:latin typeface="Arial" pitchFamily="34" charset="0"/>
                  </a:rPr>
                  <a:t>ARC: </a:t>
                </a:r>
                <a:r>
                  <a:rPr lang="en-US" altLang="zh-CN" sz="1600" b="1" dirty="0" smtClean="0">
                    <a:solidFill>
                      <a:srgbClr val="0000FF"/>
                    </a:solidFill>
                    <a:latin typeface="Arial" pitchFamily="34" charset="0"/>
                  </a:rPr>
                  <a:t>           10.4km</a:t>
                </a:r>
                <a:endParaRPr lang="en-US" altLang="zh-CN" sz="1600" b="1" dirty="0">
                  <a:solidFill>
                    <a:srgbClr val="0000FF"/>
                  </a:solidFill>
                  <a:latin typeface="Arial" pitchFamily="34" charset="0"/>
                </a:endParaRPr>
              </a:p>
            </p:txBody>
          </p:sp>
        </p:grpSp>
        <p:pic>
          <p:nvPicPr>
            <p:cNvPr id="7" name="Picture 2" descr="C:\Users\sufeng\Desktop\图片3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5740" y="4437112"/>
              <a:ext cx="2338388" cy="1152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6611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2852936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backup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1072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568952" cy="504056"/>
          </a:xfrm>
        </p:spPr>
        <p:txBody>
          <a:bodyPr>
            <a:noAutofit/>
          </a:bodyPr>
          <a:lstStyle/>
          <a:p>
            <a:r>
              <a:rPr lang="en-US" altLang="zh-C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CN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arameter for CEPC partial double ring</a:t>
            </a:r>
            <a:br>
              <a:rPr lang="en-US" altLang="zh-CN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zh-CN" altLang="en-US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CN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wangdou20160918</a:t>
            </a:r>
            <a:r>
              <a:rPr lang="zh-CN" altLang="en-US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）</a:t>
            </a:r>
            <a:endParaRPr lang="zh-CN" altLang="en-US" sz="1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/>
          </p:nvPr>
        </p:nvGraphicFramePr>
        <p:xfrm>
          <a:off x="107504" y="836712"/>
          <a:ext cx="8208912" cy="5931338"/>
        </p:xfrm>
        <a:graphic>
          <a:graphicData uri="http://schemas.openxmlformats.org/drawingml/2006/table">
            <a:tbl>
              <a:tblPr firstRow="1" bandRow="1"/>
              <a:tblGrid>
                <a:gridCol w="2088232"/>
                <a:gridCol w="1296144"/>
                <a:gridCol w="1296144"/>
                <a:gridCol w="1296144"/>
                <a:gridCol w="1080120"/>
                <a:gridCol w="1152128"/>
              </a:tblGrid>
              <a:tr h="43521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r>
                        <a:rPr lang="en-US" altLang="zh-CN" sz="1600" dirty="0" smtClean="0"/>
                        <a:t>wangdou20160918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Pre-CDR</a:t>
                      </a: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H-high </a:t>
                      </a:r>
                      <a:r>
                        <a:rPr lang="en-US" altLang="zh-CN" sz="1600" b="1" i="1" kern="100" baseline="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lumi</a:t>
                      </a:r>
                      <a:r>
                        <a:rPr lang="en-US" altLang="zh-CN" sz="1600" b="1" i="1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.</a:t>
                      </a:r>
                      <a:endParaRPr lang="zh-CN" sz="1600" b="1" i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baseline="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H-low power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W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Z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Number of IPs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120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80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Circumference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loss/turn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Half crossing angle (</a:t>
                      </a:r>
                      <a:r>
                        <a:rPr lang="en-US" altLang="zh-CN" sz="1200" kern="10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mrad</a:t>
                      </a: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err="1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Piwinski</a:t>
                      </a: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 angle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/bunch (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</a:t>
                      </a:r>
                      <a:r>
                        <a:rPr lang="en-US" sz="1200" kern="100" baseline="30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11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3.79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1.98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1.16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0.78</a:t>
                      </a:r>
                      <a:endParaRPr lang="zh-CN" alt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Bunch number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107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70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400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1100</a:t>
                      </a:r>
                      <a:endParaRPr lang="zh-CN" alt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current (mA)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16.6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16.9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11.0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36.5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67.6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power /beam (MW)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51.7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50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32.5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21.3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4.1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Bending radius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Momentum compaction (10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-5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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x/y (m)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0.8/0.0012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0.272/0.0013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0.275 /0.0013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0.1/0.001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0.1/0.001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Emittance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 x/y (nm)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6.12/0.018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2.05/0.0062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2.05 /0.0062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0.93/0.0078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0.88/0.008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Transverse  </a:t>
                      </a: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(um)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69.97/0.15</a:t>
                      </a: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23.7/0.09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23.7/0.09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9.7/0.088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9.4/0.089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x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0.041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0.042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0.013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0.01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y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0.083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0.073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0.072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V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(GV)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6.87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3.48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0.74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 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(MHz)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Nature 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z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2.14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2.95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3.78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Total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  </a:t>
                      </a:r>
                      <a:r>
                        <a:rPr lang="en-US" altLang="zh-CN" sz="1200" i="1" kern="100" dirty="0" smtClean="0">
                          <a:effectLst/>
                          <a:latin typeface="Times New Roman"/>
                          <a:ea typeface="+mn-ea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altLang="zh-CN" sz="1200" i="1" kern="100" baseline="-250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z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2.65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HOM power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/cavity (kw)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3.6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spread (%)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0.087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acceptance (%)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Energy acceptance  by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RF 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(%)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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0.23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0.35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0.34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0.49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0.34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014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Life time due 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to</a:t>
                      </a:r>
                      <a:r>
                        <a:rPr lang="en-US" sz="1200" kern="100" baseline="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 err="1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beamstrahlung_cal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(minute)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603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(hour glass)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0.68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</a:t>
                      </a:r>
                      <a:r>
                        <a:rPr lang="en-US" sz="1200" i="1" kern="100" baseline="-250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max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 (10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34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cm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-2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-1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2.04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3.1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2.01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4.3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4.48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660232" y="6473968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56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49896"/>
            <a:ext cx="4572000" cy="3475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图表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4002820"/>
              </p:ext>
            </p:extLst>
          </p:nvPr>
        </p:nvGraphicFramePr>
        <p:xfrm>
          <a:off x="1" y="5013176"/>
          <a:ext cx="9144000" cy="1844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93114" y="404664"/>
            <a:ext cx="7162800" cy="563563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CEPC </a:t>
            </a: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PDR1.0.3  </a:t>
            </a:r>
            <a:r>
              <a:rPr lang="en-US" altLang="zh-CN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noFFS</a:t>
            </a: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774" y="1249896"/>
            <a:ext cx="4471755" cy="3249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596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1403" cy="3448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079" y="52389"/>
            <a:ext cx="4409245" cy="3304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3483119"/>
            <a:ext cx="4452367" cy="3346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3" y="3375032"/>
            <a:ext cx="4596382" cy="3444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39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94" y="764703"/>
            <a:ext cx="3528392" cy="2123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758998"/>
            <a:ext cx="3518754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94" y="2996951"/>
            <a:ext cx="3455426" cy="2325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001" y="2847230"/>
            <a:ext cx="3597002" cy="2511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043608" y="260648"/>
            <a:ext cx="7162800" cy="563563"/>
          </a:xfrm>
          <a:prstGeom prst="rect">
            <a:avLst/>
          </a:prstGeom>
        </p:spPr>
        <p:txBody>
          <a:bodyPr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Emittance</a:t>
            </a: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Increase (</a:t>
            </a:r>
            <a:r>
              <a:rPr lang="en-US" altLang="zh-CN" dirty="0" smtClean="0">
                <a:solidFill>
                  <a:prstClr val="black"/>
                </a:solidFill>
              </a:rPr>
              <a:t>2.06nm-&gt;2.1668nm</a:t>
            </a: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80410"/>
            <a:ext cx="9144000" cy="1477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928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68952" cy="43204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parameter for CEPC partial double ring</a:t>
            </a:r>
            <a:br>
              <a:rPr lang="en-US" altLang="zh-CN" dirty="0" smtClean="0"/>
            </a:br>
            <a:r>
              <a:rPr lang="zh-CN" altLang="en-US" sz="2200" dirty="0" smtClean="0"/>
              <a:t>（</a:t>
            </a:r>
            <a:r>
              <a:rPr lang="en-US" altLang="zh-CN" sz="2200" dirty="0" smtClean="0"/>
              <a:t>wangdou20161115-100km</a:t>
            </a:r>
            <a:r>
              <a:rPr lang="zh-CN" altLang="en-US" sz="2200" dirty="0" smtClean="0"/>
              <a:t>）</a:t>
            </a:r>
            <a:endParaRPr lang="zh-CN" altLang="en-US" sz="22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559473"/>
              </p:ext>
            </p:extLst>
          </p:nvPr>
        </p:nvGraphicFramePr>
        <p:xfrm>
          <a:off x="323528" y="836712"/>
          <a:ext cx="8136903" cy="5892054"/>
        </p:xfrm>
        <a:graphic>
          <a:graphicData uri="http://schemas.openxmlformats.org/drawingml/2006/table">
            <a:tbl>
              <a:tblPr firstRow="1" bandRow="1"/>
              <a:tblGrid>
                <a:gridCol w="2520280"/>
                <a:gridCol w="1224136"/>
                <a:gridCol w="1368152"/>
                <a:gridCol w="1440160"/>
                <a:gridCol w="1584175"/>
              </a:tblGrid>
              <a:tr h="405654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Pre-CDR</a:t>
                      </a: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H-high </a:t>
                      </a:r>
                      <a:r>
                        <a:rPr lang="en-US" altLang="zh-CN" sz="1600" b="1" i="1" kern="100" baseline="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lumi</a:t>
                      </a:r>
                      <a:r>
                        <a:rPr lang="en-US" altLang="zh-CN" sz="1600" b="1" i="1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.</a:t>
                      </a:r>
                      <a:endParaRPr lang="zh-CN" sz="1600" b="1" i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baseline="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H-low power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Z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Number of IPs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120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Circumference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loss/turn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Half crossing angle (</a:t>
                      </a:r>
                      <a:r>
                        <a:rPr lang="en-US" altLang="zh-CN" sz="1200" kern="10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mrad</a:t>
                      </a: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err="1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Piwinski</a:t>
                      </a: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 angle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5.69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/bunch (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</a:t>
                      </a:r>
                      <a:r>
                        <a:rPr lang="en-US" sz="1200" kern="100" baseline="30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11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3.79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0.97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0.97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0.46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Bunch number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644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425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1100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current (mA)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16.6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29.97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19.8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24.3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power /beam (MW)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51.7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50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33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0.84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Bending radius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Momentum compaction (10</a:t>
                      </a:r>
                      <a:r>
                        <a:rPr lang="en-US" sz="1200" kern="100" baseline="30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-5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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x/y (m)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0.8/0.0012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0.144 /0.002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0.144 /0.002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0.12/0.001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Emittance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 x/y (nm)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6.12/0.018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1.56/0.0047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1.56/0.0047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0.93/0.0049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Transverse  </a:t>
                      </a: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(um)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69.97/0.15</a:t>
                      </a: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15/0.097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15/0.097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10.5/0.07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x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0.0126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0.0126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0.0075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y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0.083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0.083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0.083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0.054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V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(GV)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6.87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2.22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 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(MHz)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Nature 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z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2.14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2.72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2.72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3.93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Total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  </a:t>
                      </a:r>
                      <a:r>
                        <a:rPr lang="en-US" altLang="zh-CN" sz="1200" i="1" kern="100" dirty="0" smtClean="0">
                          <a:effectLst/>
                          <a:latin typeface="Times New Roman"/>
                          <a:ea typeface="+mn-ea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altLang="zh-CN" sz="1200" i="1" kern="100" baseline="-250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z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2.65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HOM power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/cavity (kw)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3.6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spread (%)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0.037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acceptance (%)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Energy acceptance  by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RF 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(%)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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0.23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0.26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0.26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803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Life time due 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to</a:t>
                      </a:r>
                      <a:r>
                        <a:rPr lang="en-US" sz="1200" kern="100" baseline="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 err="1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beamstrahlung_cal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(minute)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2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(hour glass)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0.68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</a:t>
                      </a:r>
                      <a:r>
                        <a:rPr lang="en-US" sz="1200" i="1" kern="100" baseline="-250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max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 (10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34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cm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-2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-1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2.04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3.1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2.05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1.19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660232" y="6473968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>
            <a:off x="4139952" y="5382508"/>
            <a:ext cx="2592288" cy="278740"/>
          </a:xfrm>
          <a:prstGeom prst="ellipse">
            <a:avLst/>
          </a:prstGeom>
          <a:solidFill>
            <a:schemeClr val="bg1">
              <a:alpha val="0"/>
            </a:schemeClr>
          </a:solidFill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08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2"/>
          <p:cNvSpPr txBox="1">
            <a:spLocks noChangeArrowheads="1"/>
          </p:cNvSpPr>
          <p:nvPr/>
        </p:nvSpPr>
        <p:spPr bwMode="auto">
          <a:xfrm>
            <a:off x="823065" y="116632"/>
            <a:ext cx="7162800" cy="56356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sz="3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Detail of CEPC PDR1.0.3  </a:t>
            </a:r>
            <a:r>
              <a:rPr lang="en-US" altLang="zh-CN" sz="32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noFFS</a:t>
            </a:r>
            <a:r>
              <a:rPr lang="en-US" altLang="zh-CN" sz="3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898" y="566506"/>
            <a:ext cx="4218364" cy="331236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8680"/>
            <a:ext cx="4257768" cy="33013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3645024"/>
            <a:ext cx="4079706" cy="3198669"/>
          </a:xfrm>
          <a:prstGeom prst="rect">
            <a:avLst/>
          </a:prstGeom>
        </p:spPr>
      </p:pic>
      <p:pic>
        <p:nvPicPr>
          <p:cNvPr id="77" name="图片 7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4898" y="3572567"/>
            <a:ext cx="4249699" cy="328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90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61" y="-1"/>
            <a:ext cx="4567239" cy="3429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592752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62" y="3428998"/>
            <a:ext cx="4576764" cy="3429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2547540"/>
              </p:ext>
            </p:extLst>
          </p:nvPr>
        </p:nvGraphicFramePr>
        <p:xfrm>
          <a:off x="107504" y="3431405"/>
          <a:ext cx="4841432" cy="29907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08062"/>
                <a:gridCol w="863922"/>
                <a:gridCol w="662499"/>
                <a:gridCol w="662499"/>
                <a:gridCol w="44450"/>
              </a:tblGrid>
              <a:tr h="217958">
                <a:tc gridSpan="2">
                  <a:txBody>
                    <a:bodyPr/>
                    <a:lstStyle/>
                    <a:p>
                      <a:pPr algn="l" fontAlgn="b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/>
                </a:tc>
              </a:tr>
              <a:tr h="363263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Parameters of Separators   </a:t>
                      </a:r>
                      <a:r>
                        <a:rPr lang="en-US" sz="1000" u="none" strike="noStrike">
                          <a:effectLst/>
                        </a:rPr>
                        <a:t>sufeng201605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3436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Separator length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4.5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zh-CN" altLang="en-US" sz="1100" u="none" strike="noStrike" dirty="0">
                          <a:effectLst/>
                        </a:rPr>
                        <a:t>　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3436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Electrode length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4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zh-CN" altLang="en-US" sz="1100" u="none" strike="noStrike">
                          <a:effectLst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42419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Maximum operating field strength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1.875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MV/m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zh-CN" altLang="en-US" sz="1100" u="none" strike="noStrike" dirty="0">
                          <a:effectLst/>
                        </a:rPr>
                        <a:t>上限</a:t>
                      </a:r>
                      <a:r>
                        <a:rPr lang="en-US" altLang="zh-CN" sz="1100" u="none" strike="noStrike" dirty="0">
                          <a:effectLst/>
                        </a:rPr>
                        <a:t>2</a:t>
                      </a:r>
                      <a:r>
                        <a:rPr lang="en-US" sz="1100" u="none" strike="noStrike" dirty="0">
                          <a:effectLst/>
                        </a:rPr>
                        <a:t>MV/m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/>
                </a:tc>
              </a:tr>
              <a:tr h="23436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Beam energy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120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GeV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zh-CN" altLang="en-US" sz="1100" u="none" strike="noStrike">
                          <a:effectLst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3436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Maximum deflection per separator at 120GeV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62.5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urad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zh-CN" altLang="en-US" sz="1100" u="none" strike="noStrike">
                          <a:effectLst/>
                        </a:rPr>
                        <a:t>微弧度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3436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Number of separators per collision point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12*2=24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u="none" strike="noStrike">
                          <a:effectLst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zh-CN" altLang="en-US" sz="1100" u="none" strike="noStrike">
                          <a:effectLst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3436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Total number of separators (PDR)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24*2=48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u="none" strike="noStrike">
                          <a:effectLst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zh-CN" altLang="en-US" sz="1100" u="none" strike="noStrike">
                          <a:effectLst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3436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Total number of separators (APDR6)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24*6=144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u="none" strike="noStrike">
                          <a:effectLst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zh-CN" altLang="en-US" sz="1100" u="none" strike="noStrike">
                          <a:effectLst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3436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Total number of separators (APDR8)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24*8=192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u="none" strike="noStrike">
                          <a:effectLst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zh-CN" altLang="en-US" sz="1100" u="none" strike="noStrike" dirty="0">
                          <a:effectLst/>
                        </a:rPr>
                        <a:t>　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928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93114" y="404664"/>
            <a:ext cx="7162800" cy="563563"/>
          </a:xfrm>
          <a:prstGeom prst="rect">
            <a:avLst/>
          </a:prstGeom>
        </p:spPr>
        <p:txBody>
          <a:bodyPr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CEPC Pre-CDR Magnet Parameter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7853616"/>
              </p:ext>
            </p:extLst>
          </p:nvPr>
        </p:nvGraphicFramePr>
        <p:xfrm>
          <a:off x="323528" y="968227"/>
          <a:ext cx="3888432" cy="2893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3904"/>
                <a:gridCol w="1704528"/>
              </a:tblGrid>
              <a:tr h="321446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Dipole</a:t>
                      </a:r>
                      <a:r>
                        <a:rPr lang="en-US" altLang="zh-CN" sz="1200" baseline="0" dirty="0" smtClean="0"/>
                        <a:t> magnets</a:t>
                      </a:r>
                      <a:endParaRPr lang="zh-CN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</a:tr>
              <a:tr h="3214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Quantity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1984</a:t>
                      </a:r>
                      <a:endParaRPr lang="zh-CN" altLang="en-US" sz="1200" dirty="0"/>
                    </a:p>
                  </a:txBody>
                  <a:tcPr/>
                </a:tc>
              </a:tr>
              <a:tr h="32144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Maximum field strength(T)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0.07</a:t>
                      </a:r>
                      <a:endParaRPr lang="zh-CN" altLang="en-US" sz="1200" dirty="0"/>
                    </a:p>
                  </a:txBody>
                  <a:tcPr/>
                </a:tc>
              </a:tr>
              <a:tr h="32144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Magnetic</a:t>
                      </a:r>
                      <a:r>
                        <a:rPr lang="en-US" altLang="zh-CN" sz="1200" baseline="0" dirty="0" smtClean="0"/>
                        <a:t> gap (mm)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80</a:t>
                      </a:r>
                      <a:endParaRPr lang="zh-CN" altLang="en-US" sz="1200" dirty="0"/>
                    </a:p>
                  </a:txBody>
                  <a:tcPr/>
                </a:tc>
              </a:tr>
              <a:tr h="32144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Bending angle (</a:t>
                      </a:r>
                      <a:r>
                        <a:rPr lang="en-US" altLang="zh-CN" sz="1200" dirty="0" err="1" smtClean="0"/>
                        <a:t>mrad</a:t>
                      </a:r>
                      <a:r>
                        <a:rPr lang="en-US" altLang="zh-CN" sz="1200" dirty="0" smtClean="0"/>
                        <a:t>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3.17</a:t>
                      </a:r>
                      <a:endParaRPr lang="zh-CN" altLang="en-US" sz="1200" dirty="0"/>
                    </a:p>
                  </a:txBody>
                  <a:tcPr/>
                </a:tc>
              </a:tr>
              <a:tr h="32144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Magnetic Length (m)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18</a:t>
                      </a:r>
                      <a:endParaRPr lang="zh-CN" altLang="en-US" sz="1200" dirty="0"/>
                    </a:p>
                  </a:txBody>
                  <a:tcPr/>
                </a:tc>
              </a:tr>
              <a:tr h="32144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Bending radius (m)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6094</a:t>
                      </a:r>
                      <a:endParaRPr lang="zh-CN" altLang="en-US" sz="1200" dirty="0"/>
                    </a:p>
                  </a:txBody>
                  <a:tcPr/>
                </a:tc>
              </a:tr>
              <a:tr h="32144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Good</a:t>
                      </a:r>
                      <a:r>
                        <a:rPr lang="en-US" altLang="zh-CN" sz="1200" baseline="0" dirty="0" smtClean="0"/>
                        <a:t> field region (mm)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FF0000"/>
                          </a:solidFill>
                        </a:rPr>
                        <a:t>100</a:t>
                      </a:r>
                      <a:endParaRPr lang="zh-CN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2144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Core</a:t>
                      </a:r>
                      <a:r>
                        <a:rPr lang="en-US" altLang="zh-CN" sz="1200" baseline="0" dirty="0" smtClean="0"/>
                        <a:t> cross section (W*H) (mm)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FF0000"/>
                          </a:solidFill>
                        </a:rPr>
                        <a:t>450</a:t>
                      </a:r>
                      <a:r>
                        <a:rPr lang="zh-CN" altLang="en-US" sz="1200" dirty="0" smtClean="0">
                          <a:solidFill>
                            <a:srgbClr val="FF0000"/>
                          </a:solidFill>
                        </a:rPr>
                        <a:t>*</a:t>
                      </a:r>
                      <a:r>
                        <a:rPr lang="en-US" altLang="zh-CN" sz="1200" dirty="0" smtClean="0">
                          <a:solidFill>
                            <a:srgbClr val="FF0000"/>
                          </a:solidFill>
                        </a:rPr>
                        <a:t>400</a:t>
                      </a:r>
                      <a:endParaRPr lang="zh-CN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090408"/>
              </p:ext>
            </p:extLst>
          </p:nvPr>
        </p:nvGraphicFramePr>
        <p:xfrm>
          <a:off x="5004048" y="1052736"/>
          <a:ext cx="3575720" cy="2183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1631504"/>
              </a:tblGrid>
              <a:tr h="311937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CEPC  MQ</a:t>
                      </a:r>
                      <a:endParaRPr lang="zh-CN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3119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Quantity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2304</a:t>
                      </a:r>
                      <a:endParaRPr lang="zh-CN" altLang="en-US" sz="1200" dirty="0"/>
                    </a:p>
                  </a:txBody>
                  <a:tcPr/>
                </a:tc>
              </a:tr>
              <a:tr h="31193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Bore diameter (mm)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FF0000"/>
                          </a:solidFill>
                        </a:rPr>
                        <a:t>100</a:t>
                      </a:r>
                      <a:endParaRPr lang="zh-CN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193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Field Gradient (T/m)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10</a:t>
                      </a:r>
                      <a:endParaRPr lang="zh-CN" altLang="en-US" sz="1200" dirty="0"/>
                    </a:p>
                  </a:txBody>
                  <a:tcPr/>
                </a:tc>
              </a:tr>
              <a:tr h="31193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Magnetic Length (m)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2.0</a:t>
                      </a:r>
                      <a:endParaRPr lang="zh-CN" altLang="en-US" sz="1200" dirty="0"/>
                    </a:p>
                  </a:txBody>
                  <a:tcPr/>
                </a:tc>
              </a:tr>
              <a:tr h="31193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Core width and height (mm)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FF0000"/>
                          </a:solidFill>
                        </a:rPr>
                        <a:t>700*700</a:t>
                      </a:r>
                      <a:endParaRPr lang="zh-CN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193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Core length (mm)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1960</a:t>
                      </a:r>
                      <a:endParaRPr lang="zh-CN" alt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9117701"/>
              </p:ext>
            </p:extLst>
          </p:nvPr>
        </p:nvGraphicFramePr>
        <p:xfrm>
          <a:off x="251520" y="4077072"/>
          <a:ext cx="4104456" cy="2680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1080120"/>
                <a:gridCol w="1080120"/>
              </a:tblGrid>
              <a:tr h="42576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Super Conducting Q in CEPC IR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QF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QD</a:t>
                      </a:r>
                      <a:endParaRPr lang="zh-CN" altLang="en-US" sz="1200" dirty="0"/>
                    </a:p>
                  </a:txBody>
                  <a:tcPr/>
                </a:tc>
              </a:tr>
              <a:tr h="25546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Field Gradient (T/m)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304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309</a:t>
                      </a:r>
                      <a:endParaRPr lang="zh-CN" altLang="en-US" sz="1200" dirty="0"/>
                    </a:p>
                  </a:txBody>
                  <a:tcPr/>
                </a:tc>
              </a:tr>
              <a:tr h="25546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Magnetic Length (m)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1.25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0.72</a:t>
                      </a:r>
                      <a:endParaRPr lang="zh-CN" altLang="en-US" sz="1200" dirty="0"/>
                    </a:p>
                  </a:txBody>
                  <a:tcPr/>
                </a:tc>
              </a:tr>
              <a:tr h="25546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Peak field in coil</a:t>
                      </a:r>
                      <a:r>
                        <a:rPr lang="en-US" altLang="zh-CN" sz="1200" baseline="0" dirty="0" smtClean="0"/>
                        <a:t> (T)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7.2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7.1</a:t>
                      </a:r>
                      <a:endParaRPr lang="zh-CN" altLang="en-US" sz="1200" dirty="0"/>
                    </a:p>
                  </a:txBody>
                  <a:tcPr/>
                </a:tc>
              </a:tr>
              <a:tr h="25546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Coil inner diameter (mm)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FF0000"/>
                          </a:solidFill>
                        </a:rPr>
                        <a:t>40</a:t>
                      </a:r>
                      <a:endParaRPr lang="zh-CN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FF0000"/>
                          </a:solidFill>
                        </a:rPr>
                        <a:t>40</a:t>
                      </a:r>
                      <a:endParaRPr lang="zh-CN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5546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Coil out diameter (mm)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FF0000"/>
                          </a:solidFill>
                        </a:rPr>
                        <a:t>74</a:t>
                      </a:r>
                      <a:endParaRPr lang="zh-CN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FF0000"/>
                          </a:solidFill>
                        </a:rPr>
                        <a:t>74</a:t>
                      </a:r>
                      <a:endParaRPr lang="zh-CN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2576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Cryostat diameter (mm)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FF0000"/>
                          </a:solidFill>
                        </a:rPr>
                        <a:t>400</a:t>
                      </a:r>
                      <a:endParaRPr lang="zh-CN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FF0000"/>
                          </a:solidFill>
                        </a:rPr>
                        <a:t>400</a:t>
                      </a:r>
                      <a:endParaRPr lang="zh-CN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2576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Coil mechanical length (mm)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1500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950</a:t>
                      </a:r>
                      <a:endParaRPr lang="zh-CN" alt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831211"/>
              </p:ext>
            </p:extLst>
          </p:nvPr>
        </p:nvGraphicFramePr>
        <p:xfrm>
          <a:off x="4932040" y="3717032"/>
          <a:ext cx="3575720" cy="2640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864096"/>
                <a:gridCol w="767408"/>
              </a:tblGrid>
              <a:tr h="31193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CEPC  MS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SD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SF</a:t>
                      </a:r>
                      <a:endParaRPr lang="zh-CN" altLang="en-US" sz="1400" dirty="0"/>
                    </a:p>
                  </a:txBody>
                  <a:tcPr/>
                </a:tc>
              </a:tr>
              <a:tr h="3119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Quantity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992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992</a:t>
                      </a:r>
                      <a:endParaRPr lang="zh-CN" altLang="en-US" sz="1200" dirty="0"/>
                    </a:p>
                  </a:txBody>
                  <a:tcPr/>
                </a:tc>
              </a:tr>
              <a:tr h="31193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Aperture diameter (mm)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120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120</a:t>
                      </a:r>
                      <a:endParaRPr lang="zh-CN" altLang="en-US" sz="1200" dirty="0"/>
                    </a:p>
                  </a:txBody>
                  <a:tcPr/>
                </a:tc>
              </a:tr>
              <a:tr h="3119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Good</a:t>
                      </a:r>
                      <a:r>
                        <a:rPr lang="en-US" altLang="zh-CN" sz="1200" baseline="0" dirty="0" smtClean="0"/>
                        <a:t> field region (mm)</a:t>
                      </a:r>
                      <a:endParaRPr lang="zh-CN" alt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FF0000"/>
                          </a:solidFill>
                        </a:rPr>
                        <a:t>100</a:t>
                      </a:r>
                      <a:endParaRPr lang="zh-CN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FF0000"/>
                          </a:solidFill>
                        </a:rPr>
                        <a:t>100</a:t>
                      </a:r>
                      <a:endParaRPr lang="zh-CN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193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Strength of </a:t>
                      </a:r>
                      <a:r>
                        <a:rPr lang="en-US" altLang="zh-CN" sz="1200" dirty="0" err="1" smtClean="0"/>
                        <a:t>sextupole</a:t>
                      </a:r>
                      <a:r>
                        <a:rPr lang="en-US" altLang="zh-CN" sz="1200" dirty="0" smtClean="0"/>
                        <a:t> field (T/m^2)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180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180</a:t>
                      </a:r>
                      <a:endParaRPr lang="zh-CN" altLang="en-US" sz="1200" dirty="0"/>
                    </a:p>
                  </a:txBody>
                  <a:tcPr/>
                </a:tc>
              </a:tr>
              <a:tr h="31193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Magnetic Length (m)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700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400</a:t>
                      </a:r>
                      <a:endParaRPr lang="zh-CN" altLang="en-US" sz="1200" dirty="0"/>
                    </a:p>
                  </a:txBody>
                  <a:tcPr/>
                </a:tc>
              </a:tr>
              <a:tr h="31193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Core width and height (mm)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FF0000"/>
                          </a:solidFill>
                        </a:rPr>
                        <a:t>520</a:t>
                      </a:r>
                      <a:endParaRPr lang="zh-CN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FF0000"/>
                          </a:solidFill>
                        </a:rPr>
                        <a:t>520</a:t>
                      </a:r>
                      <a:endParaRPr lang="zh-CN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193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Length of iron core (mm)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670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370</a:t>
                      </a:r>
                      <a:endParaRPr lang="zh-CN" alt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491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25004" y="404664"/>
            <a:ext cx="8225235" cy="56356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Dipole </a:t>
            </a:r>
            <a:r>
              <a:rPr lang="en-US" altLang="zh-CN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Strength PDR1.0.3 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without FFS</a:t>
            </a:r>
            <a:endParaRPr lang="en-US" altLang="zh-C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29092"/>
              </p:ext>
            </p:extLst>
          </p:nvPr>
        </p:nvGraphicFramePr>
        <p:xfrm>
          <a:off x="124420" y="1268760"/>
          <a:ext cx="8784978" cy="472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072"/>
                <a:gridCol w="1327038"/>
                <a:gridCol w="753258"/>
                <a:gridCol w="1098122"/>
                <a:gridCol w="1098122"/>
                <a:gridCol w="1098122"/>
                <a:gridCol w="1098122"/>
                <a:gridCol w="1098122"/>
              </a:tblGrid>
              <a:tr h="704642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Angle(</a:t>
                      </a:r>
                      <a:r>
                        <a:rPr lang="en-US" altLang="zh-CN" sz="1800" dirty="0" err="1" smtClean="0"/>
                        <a:t>mrad</a:t>
                      </a:r>
                      <a:r>
                        <a:rPr lang="en-US" altLang="zh-CN" sz="1800" dirty="0" smtClean="0"/>
                        <a:t>)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L(m)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Rho(m)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err="1" smtClean="0"/>
                        <a:t>Brho</a:t>
                      </a:r>
                      <a:r>
                        <a:rPr lang="en-US" altLang="zh-CN" sz="1800" dirty="0" smtClean="0"/>
                        <a:t>(E0/c)(T/m)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B(T)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err="1" smtClean="0"/>
                        <a:t>Ek</a:t>
                      </a:r>
                      <a:r>
                        <a:rPr lang="en-US" altLang="zh-CN" sz="1800" dirty="0" smtClean="0"/>
                        <a:t>(</a:t>
                      </a:r>
                      <a:r>
                        <a:rPr lang="en-US" altLang="zh-CN" sz="1800" dirty="0" err="1" smtClean="0"/>
                        <a:t>KeV</a:t>
                      </a:r>
                      <a:r>
                        <a:rPr lang="en-US" altLang="zh-CN" sz="1800" dirty="0" smtClean="0"/>
                        <a:t>)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err="1" smtClean="0"/>
                        <a:t>KeV</a:t>
                      </a:r>
                      <a:r>
                        <a:rPr lang="en-US" altLang="zh-CN" sz="1800" dirty="0" smtClean="0"/>
                        <a:t>/m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</a:tr>
              <a:tr h="360218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B0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3.205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19.6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6115.44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400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0.06541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626.349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31.956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</a:tr>
              <a:tr h="360218">
                <a:tc>
                  <a:txBody>
                    <a:bodyPr/>
                    <a:lstStyle/>
                    <a:p>
                      <a:r>
                        <a:rPr lang="en-US" altLang="zh-CN" sz="1800" dirty="0" err="1" smtClean="0"/>
                        <a:t>BSepL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-0.0625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4.5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-72000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400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-0.00556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53.2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11.822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</a:tr>
              <a:tr h="360218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BMatch1L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-8.344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19.6</a:t>
                      </a:r>
                      <a:endParaRPr lang="zh-CN" altLang="en-US" sz="1800" dirty="0" smtClean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-2348.99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400</a:t>
                      </a:r>
                      <a:endParaRPr lang="zh-CN" altLang="en-US" sz="1800" dirty="0" smtClean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-0.1702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1630.66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83.1967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</a:tr>
              <a:tr h="360218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BMatch2L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1.997</a:t>
                      </a:r>
                      <a:endParaRPr lang="zh-CN" altLang="en-US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19.6</a:t>
                      </a:r>
                      <a:endParaRPr lang="zh-CN" altLang="en-US" sz="1800" dirty="0" smtClean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9814.72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400</a:t>
                      </a:r>
                      <a:endParaRPr lang="zh-CN" altLang="en-US" sz="1800" dirty="0" smtClean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0.0407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390.271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19.9118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9" marB="45729"/>
                </a:tc>
              </a:tr>
              <a:tr h="360218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BMatch3L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-7.653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19.6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-2561.09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400</a:t>
                      </a:r>
                      <a:endParaRPr lang="zh-CN" altLang="en-US" sz="1800" dirty="0" smtClean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-0.1562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1495.61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76.3069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9" marB="45729"/>
                </a:tc>
              </a:tr>
              <a:tr h="360218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B2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2.1428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19.6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9146.91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400</a:t>
                      </a:r>
                      <a:endParaRPr lang="zh-CN" altLang="en-US" sz="1800" dirty="0" smtClean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0.04373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418.764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21.3655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9" marB="45729"/>
                </a:tc>
              </a:tr>
              <a:tr h="360218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B3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-2.1428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19.6</a:t>
                      </a:r>
                      <a:endParaRPr lang="zh-CN" altLang="en-US" sz="1800" dirty="0" smtClean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-9146.91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400</a:t>
                      </a:r>
                      <a:endParaRPr lang="zh-CN" altLang="en-US" sz="1800" dirty="0" smtClean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-0.04373</a:t>
                      </a:r>
                      <a:endParaRPr lang="zh-CN" altLang="en-US" sz="1800" dirty="0" smtClean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418.764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21.3655</a:t>
                      </a:r>
                      <a:endParaRPr lang="zh-CN" alt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9" marB="45729"/>
                </a:tc>
              </a:tr>
              <a:tr h="3602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BMatch3R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7.653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19.6</a:t>
                      </a:r>
                      <a:endParaRPr lang="zh-CN" altLang="en-US" sz="1800" dirty="0" smtClean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2561.09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400</a:t>
                      </a:r>
                      <a:endParaRPr lang="zh-CN" altLang="en-US" sz="1800" dirty="0" smtClean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0.1562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1495.61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76.3069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9" marB="45729"/>
                </a:tc>
              </a:tr>
              <a:tr h="3602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BMatch2R</a:t>
                      </a:r>
                      <a:endParaRPr lang="zh-CN" altLang="en-US" sz="1800" dirty="0" smtClean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-1.997</a:t>
                      </a:r>
                      <a:endParaRPr lang="zh-CN" altLang="en-US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19.6</a:t>
                      </a:r>
                      <a:endParaRPr lang="zh-CN" altLang="en-US" sz="1800" dirty="0" smtClean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-9814.72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400</a:t>
                      </a:r>
                      <a:endParaRPr lang="zh-CN" altLang="en-US" sz="1800" dirty="0" smtClean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-0.0407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390.271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19.9118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9" marB="45729"/>
                </a:tc>
              </a:tr>
              <a:tr h="3602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BMatch1R</a:t>
                      </a:r>
                      <a:endParaRPr lang="zh-CN" altLang="en-US" sz="1800" dirty="0" smtClean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8.344</a:t>
                      </a:r>
                      <a:endParaRPr lang="zh-CN" altLang="en-US" sz="1800" dirty="0" smtClean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19.6</a:t>
                      </a:r>
                      <a:endParaRPr lang="zh-CN" altLang="en-US" sz="1800" dirty="0" smtClean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2348.99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400</a:t>
                      </a:r>
                      <a:endParaRPr lang="zh-CN" altLang="en-US" sz="1800" dirty="0" smtClean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0.1702</a:t>
                      </a:r>
                      <a:endParaRPr lang="zh-CN" altLang="en-US" sz="1800" dirty="0" smtClean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1630.66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83.1967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</a:tr>
              <a:tr h="3602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err="1" smtClean="0"/>
                        <a:t>BSepR</a:t>
                      </a:r>
                      <a:endParaRPr lang="zh-CN" altLang="en-US" sz="1800" dirty="0" smtClean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0.0625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4.5</a:t>
                      </a:r>
                      <a:endParaRPr lang="zh-CN" altLang="en-US" sz="1800" dirty="0" smtClean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72000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400</a:t>
                      </a:r>
                      <a:endParaRPr lang="zh-CN" altLang="en-US" sz="1800" dirty="0" smtClean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0.00556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53.2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11.822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</a:tr>
            </a:tbl>
          </a:graphicData>
        </a:graphic>
      </p:graphicFrame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DCD437-1F1F-4953-8B3B-34AEF0121547}" type="slidenum">
              <a:rPr lang="zh-CN" altLang="en-US" smtClean="0"/>
              <a:pPr>
                <a:defRPr/>
              </a:pPr>
              <a:t>23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5207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93114" y="404664"/>
            <a:ext cx="7451294" cy="720080"/>
          </a:xfrm>
          <a:prstGeom prst="rect">
            <a:avLst/>
          </a:prstGeom>
        </p:spPr>
        <p:txBody>
          <a:bodyPr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CEPC </a:t>
            </a: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PDR1.0.3 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FFS </a:t>
            </a: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(Yiwei20160817) 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96752"/>
            <a:ext cx="4322189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2808"/>
            <a:ext cx="4412908" cy="3530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图表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8009742"/>
              </p:ext>
            </p:extLst>
          </p:nvPr>
        </p:nvGraphicFramePr>
        <p:xfrm>
          <a:off x="3448" y="4725144"/>
          <a:ext cx="9140552" cy="2153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3742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93114" y="404664"/>
            <a:ext cx="7451294" cy="720080"/>
          </a:xfrm>
          <a:prstGeom prst="rect">
            <a:avLst/>
          </a:prstGeom>
        </p:spPr>
        <p:txBody>
          <a:bodyPr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CEPC </a:t>
            </a: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PDR1.0.3 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FFS </a:t>
            </a: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(Yiwei20161103) 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96752"/>
            <a:ext cx="4322189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2808"/>
            <a:ext cx="4412908" cy="3530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图表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9641123"/>
              </p:ext>
            </p:extLst>
          </p:nvPr>
        </p:nvGraphicFramePr>
        <p:xfrm>
          <a:off x="3448" y="4725144"/>
          <a:ext cx="9140552" cy="2153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1418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标题 1"/>
          <p:cNvSpPr>
            <a:spLocks noGrp="1"/>
          </p:cNvSpPr>
          <p:nvPr/>
        </p:nvSpPr>
        <p:spPr>
          <a:xfrm>
            <a:off x="574998" y="332656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CEPC ARC+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PDR_FFS</a:t>
            </a:r>
            <a:endParaRPr lang="en-US" altLang="zh-C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992" y="1412776"/>
            <a:ext cx="4564008" cy="3465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" y="1340768"/>
            <a:ext cx="4968552" cy="400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894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043608" y="260648"/>
            <a:ext cx="7162800" cy="563563"/>
          </a:xfrm>
          <a:prstGeom prst="rect">
            <a:avLst/>
          </a:prstGeom>
        </p:spPr>
        <p:txBody>
          <a:bodyPr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Emittance</a:t>
            </a: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Increase (</a:t>
            </a:r>
            <a:r>
              <a:rPr lang="en-US" altLang="zh-CN" dirty="0" smtClean="0">
                <a:solidFill>
                  <a:prstClr val="black"/>
                </a:solidFill>
              </a:rPr>
              <a:t>2.06nm-</a:t>
            </a:r>
            <a:r>
              <a:rPr lang="en-US" altLang="zh-CN" dirty="0">
                <a:solidFill>
                  <a:prstClr val="black"/>
                </a:solidFill>
              </a:rPr>
              <a:t>&gt;</a:t>
            </a:r>
            <a:r>
              <a:rPr lang="en-US" altLang="zh-CN" dirty="0" smtClean="0">
                <a:solidFill>
                  <a:prstClr val="black"/>
                </a:solidFill>
              </a:rPr>
              <a:t>2.147368nm</a:t>
            </a: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58998"/>
            <a:ext cx="3671450" cy="2209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175" y="684159"/>
            <a:ext cx="3791026" cy="2312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93" y="2968706"/>
            <a:ext cx="3801814" cy="2206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988939"/>
            <a:ext cx="3622460" cy="22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0" y="5193914"/>
            <a:ext cx="9146510" cy="1631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777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78098"/>
          </a:xfrm>
        </p:spPr>
        <p:txBody>
          <a:bodyPr>
            <a:normAutofit/>
          </a:bodyPr>
          <a:lstStyle/>
          <a:p>
            <a:r>
              <a:rPr lang="en-US" altLang="zh-CN" sz="4000" b="1" dirty="0" smtClean="0">
                <a:solidFill>
                  <a:srgbClr val="0070C0"/>
                </a:solidFill>
              </a:rPr>
              <a:t>DA result</a:t>
            </a:r>
            <a:endParaRPr lang="zh-CN" altLang="en-US" sz="4000" b="1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80729"/>
            <a:ext cx="8229600" cy="2520280"/>
          </a:xfrm>
        </p:spPr>
        <p:txBody>
          <a:bodyPr>
            <a:normAutofit/>
          </a:bodyPr>
          <a:lstStyle/>
          <a:p>
            <a:r>
              <a:rPr lang="en-US" altLang="zh-CN" sz="2000" dirty="0" smtClean="0"/>
              <a:t>Dynamic </a:t>
            </a:r>
            <a:r>
              <a:rPr lang="en-US" altLang="zh-CN" sz="2000" dirty="0"/>
              <a:t>aperture result</a:t>
            </a:r>
          </a:p>
          <a:p>
            <a:pPr lvl="1"/>
            <a:r>
              <a:rPr lang="en-US" altLang="zh-CN" sz="2000" dirty="0"/>
              <a:t>W/O error of the magnets</a:t>
            </a:r>
          </a:p>
          <a:p>
            <a:pPr lvl="1"/>
            <a:r>
              <a:rPr lang="en-US" altLang="zh-CN" sz="2000" dirty="0"/>
              <a:t>Synchrotron motion included, </a:t>
            </a:r>
            <a:r>
              <a:rPr lang="en-US" altLang="zh-CN" sz="2000" b="1" dirty="0"/>
              <a:t>w</a:t>
            </a:r>
            <a:r>
              <a:rPr lang="en-US" altLang="zh-CN" sz="2000" b="1" dirty="0" smtClean="0"/>
              <a:t>/ </a:t>
            </a:r>
            <a:r>
              <a:rPr lang="en-US" altLang="zh-CN" sz="2000" b="1" dirty="0"/>
              <a:t>damping</a:t>
            </a:r>
          </a:p>
          <a:p>
            <a:pPr lvl="1"/>
            <a:r>
              <a:rPr lang="en-US" altLang="zh-CN" sz="2000" dirty="0"/>
              <a:t>Tracking with </a:t>
            </a:r>
            <a:r>
              <a:rPr lang="en-US" altLang="zh-CN" sz="2000" dirty="0" smtClean="0"/>
              <a:t>100 turns</a:t>
            </a:r>
          </a:p>
          <a:p>
            <a:pPr lvl="1"/>
            <a:r>
              <a:rPr lang="en-US" altLang="zh-CN" sz="2000" dirty="0" smtClean="0"/>
              <a:t>Coupling </a:t>
            </a:r>
            <a:r>
              <a:rPr lang="en-US" altLang="zh-CN" sz="2000" dirty="0"/>
              <a:t>factor </a:t>
            </a:r>
            <a:r>
              <a:rPr lang="en-US" altLang="zh-CN" sz="2000" dirty="0">
                <a:sym typeface="Symbol"/>
              </a:rPr>
              <a:t></a:t>
            </a:r>
            <a:r>
              <a:rPr lang="en-US" altLang="zh-CN" sz="2000" dirty="0"/>
              <a:t>=0.003 for </a:t>
            </a:r>
            <a:r>
              <a:rPr lang="en-US" altLang="zh-CN" sz="2000" dirty="0">
                <a:sym typeface="Symbol"/>
              </a:rPr>
              <a:t></a:t>
            </a:r>
            <a:r>
              <a:rPr lang="en-US" altLang="zh-CN" sz="2000" dirty="0"/>
              <a:t>y</a:t>
            </a:r>
          </a:p>
          <a:p>
            <a:pPr lvl="1"/>
            <a:r>
              <a:rPr lang="en-US" altLang="zh-CN" sz="2000" dirty="0"/>
              <a:t>Working point (0.08, 0.22)</a:t>
            </a:r>
          </a:p>
          <a:p>
            <a:pPr marL="0" indent="0">
              <a:buNone/>
            </a:pPr>
            <a:endParaRPr lang="en-US" altLang="zh-CN" sz="2800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Yiwei Wang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50" y="3861048"/>
            <a:ext cx="3577834" cy="22976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CEPC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预研项目启动会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861048"/>
            <a:ext cx="3538326" cy="22976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51720" y="386104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prstClr val="black"/>
                </a:solidFill>
              </a:rPr>
              <a:t>DAx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72200" y="386104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prstClr val="black"/>
                </a:solidFill>
              </a:rPr>
              <a:t>DAy</a:t>
            </a:r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31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08" y="116632"/>
            <a:ext cx="44577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32788"/>
            <a:ext cx="44577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53047"/>
            <a:ext cx="4457700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57700" y="5661248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</a:rPr>
              <a:t>18   45</a:t>
            </a:r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51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718" name="组合 28717"/>
          <p:cNvGrpSpPr/>
          <p:nvPr/>
        </p:nvGrpSpPr>
        <p:grpSpPr>
          <a:xfrm>
            <a:off x="291505" y="496914"/>
            <a:ext cx="8317755" cy="6259107"/>
            <a:chOff x="340303" y="444551"/>
            <a:chExt cx="8317755" cy="6259107"/>
          </a:xfrm>
        </p:grpSpPr>
        <p:sp>
          <p:nvSpPr>
            <p:cNvPr id="6" name="Rectangle 2"/>
            <p:cNvSpPr txBox="1">
              <a:spLocks noChangeArrowheads="1"/>
            </p:cNvSpPr>
            <p:nvPr/>
          </p:nvSpPr>
          <p:spPr bwMode="auto">
            <a:xfrm>
              <a:off x="1039109" y="444551"/>
              <a:ext cx="7162800" cy="563563"/>
            </a:xfrm>
            <a:prstGeom prst="rect">
              <a:avLst/>
            </a:prstGeom>
          </p:spPr>
          <p:txBody>
            <a:bodyPr anchor="ctr">
              <a:normAutofit fontScale="825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fontAlgn="base">
                <a:spcAft>
                  <a:spcPct val="0"/>
                </a:spcAft>
                <a:defRPr/>
              </a:pPr>
              <a:r>
                <a:rPr lang="en-US" altLang="zh-CN" b="1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CEPC Partial Double Ring Layout</a:t>
              </a:r>
              <a:endParaRPr lang="en-US" altLang="zh-CN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7" name="直接连接符 26"/>
            <p:cNvCxnSpPr/>
            <p:nvPr/>
          </p:nvCxnSpPr>
          <p:spPr bwMode="auto">
            <a:xfrm>
              <a:off x="406326" y="3446085"/>
              <a:ext cx="8142287" cy="17463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677" name="TextBox 146"/>
            <p:cNvSpPr txBox="1">
              <a:spLocks noChangeArrowheads="1"/>
            </p:cNvSpPr>
            <p:nvPr/>
          </p:nvSpPr>
          <p:spPr bwMode="auto">
            <a:xfrm>
              <a:off x="7525967" y="5964994"/>
              <a:ext cx="902811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SU Feng</a:t>
              </a:r>
            </a:p>
            <a:p>
              <a:pPr algn="ctr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2016.12.1</a:t>
              </a:r>
              <a:endParaRPr lang="zh-CN" altLang="en-US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2" name="直接连接符 71"/>
            <p:cNvCxnSpPr/>
            <p:nvPr/>
          </p:nvCxnSpPr>
          <p:spPr bwMode="auto">
            <a:xfrm>
              <a:off x="4764088" y="1131888"/>
              <a:ext cx="0" cy="5310187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679" name="组合 74"/>
            <p:cNvGrpSpPr>
              <a:grpSpLocks/>
            </p:cNvGrpSpPr>
            <p:nvPr/>
          </p:nvGrpSpPr>
          <p:grpSpPr bwMode="auto">
            <a:xfrm rot="10800000">
              <a:off x="4003772" y="5656715"/>
              <a:ext cx="1507731" cy="260993"/>
              <a:chOff x="245000" y="3411438"/>
              <a:chExt cx="7979351" cy="1282948"/>
            </a:xfrm>
          </p:grpSpPr>
          <p:grpSp>
            <p:nvGrpSpPr>
              <p:cNvPr id="28729" name="组合 99"/>
              <p:cNvGrpSpPr>
                <a:grpSpLocks/>
              </p:cNvGrpSpPr>
              <p:nvPr/>
            </p:nvGrpSpPr>
            <p:grpSpPr bwMode="auto">
              <a:xfrm>
                <a:off x="692997" y="3429548"/>
                <a:ext cx="7075758" cy="1264838"/>
                <a:chOff x="513613" y="2448815"/>
                <a:chExt cx="8142610" cy="1930589"/>
              </a:xfrm>
            </p:grpSpPr>
            <p:cxnSp>
              <p:nvCxnSpPr>
                <p:cNvPr id="86" name="直接连接符 85"/>
                <p:cNvCxnSpPr/>
                <p:nvPr/>
              </p:nvCxnSpPr>
              <p:spPr>
                <a:xfrm flipH="1" flipV="1">
                  <a:off x="7595510" y="2429390"/>
                  <a:ext cx="1082845" cy="10005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直接连接符 86"/>
                <p:cNvCxnSpPr/>
                <p:nvPr/>
              </p:nvCxnSpPr>
              <p:spPr>
                <a:xfrm rot="10800000">
                  <a:off x="5826216" y="2429390"/>
                  <a:ext cx="1798296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直接连接符 87"/>
                <p:cNvCxnSpPr/>
                <p:nvPr/>
              </p:nvCxnSpPr>
              <p:spPr>
                <a:xfrm flipH="1">
                  <a:off x="4617687" y="2441304"/>
                  <a:ext cx="1247202" cy="98861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直接连接符 88"/>
                <p:cNvCxnSpPr/>
                <p:nvPr/>
              </p:nvCxnSpPr>
              <p:spPr>
                <a:xfrm flipH="1">
                  <a:off x="3476832" y="3418007"/>
                  <a:ext cx="1131183" cy="952881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直接连接符 89"/>
                <p:cNvCxnSpPr/>
                <p:nvPr/>
              </p:nvCxnSpPr>
              <p:spPr>
                <a:xfrm rot="10800000">
                  <a:off x="1533509" y="4370888"/>
                  <a:ext cx="1943323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直接连接符 90"/>
                <p:cNvCxnSpPr/>
                <p:nvPr/>
              </p:nvCxnSpPr>
              <p:spPr>
                <a:xfrm flipH="1" flipV="1">
                  <a:off x="537682" y="3418007"/>
                  <a:ext cx="995828" cy="952881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7" name="直接连接符 76"/>
              <p:cNvCxnSpPr/>
              <p:nvPr/>
            </p:nvCxnSpPr>
            <p:spPr bwMode="auto">
              <a:xfrm flipV="1">
                <a:off x="251827" y="4087929"/>
                <a:ext cx="453682" cy="7806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接连接符 77"/>
              <p:cNvCxnSpPr/>
              <p:nvPr/>
            </p:nvCxnSpPr>
            <p:spPr bwMode="auto">
              <a:xfrm flipV="1">
                <a:off x="671903" y="3409020"/>
                <a:ext cx="940969" cy="663302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接连接符 78"/>
              <p:cNvCxnSpPr/>
              <p:nvPr/>
            </p:nvCxnSpPr>
            <p:spPr bwMode="auto">
              <a:xfrm>
                <a:off x="1621276" y="3401213"/>
                <a:ext cx="1688701" cy="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接连接符 79"/>
              <p:cNvCxnSpPr>
                <a:endCxn id="85" idx="4"/>
              </p:cNvCxnSpPr>
              <p:nvPr/>
            </p:nvCxnSpPr>
            <p:spPr bwMode="auto">
              <a:xfrm>
                <a:off x="3301578" y="3409020"/>
                <a:ext cx="940969" cy="663302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接连接符 80"/>
              <p:cNvCxnSpPr>
                <a:stCxn id="85" idx="4"/>
              </p:cNvCxnSpPr>
              <p:nvPr/>
            </p:nvCxnSpPr>
            <p:spPr bwMode="auto">
              <a:xfrm>
                <a:off x="4250947" y="4064520"/>
                <a:ext cx="949373" cy="624286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接连接符 81"/>
              <p:cNvCxnSpPr/>
              <p:nvPr/>
            </p:nvCxnSpPr>
            <p:spPr bwMode="auto">
              <a:xfrm flipV="1">
                <a:off x="5191916" y="4673200"/>
                <a:ext cx="1764317" cy="23408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接连接符 82"/>
              <p:cNvCxnSpPr/>
              <p:nvPr/>
            </p:nvCxnSpPr>
            <p:spPr bwMode="auto">
              <a:xfrm flipV="1">
                <a:off x="6956233" y="4072321"/>
                <a:ext cx="873757" cy="600878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接连接符 83"/>
              <p:cNvCxnSpPr/>
              <p:nvPr/>
            </p:nvCxnSpPr>
            <p:spPr bwMode="auto">
              <a:xfrm>
                <a:off x="7829991" y="4087929"/>
                <a:ext cx="403273" cy="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椭圆 84"/>
              <p:cNvSpPr/>
              <p:nvPr/>
            </p:nvSpPr>
            <p:spPr bwMode="auto">
              <a:xfrm>
                <a:off x="4217341" y="4033306"/>
                <a:ext cx="42010" cy="3121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b="1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93" name="直接连接符 92"/>
            <p:cNvCxnSpPr>
              <a:stCxn id="114" idx="0"/>
              <a:endCxn id="115" idx="2"/>
            </p:cNvCxnSpPr>
            <p:nvPr/>
          </p:nvCxnSpPr>
          <p:spPr bwMode="auto">
            <a:xfrm flipH="1">
              <a:off x="2203904" y="2922295"/>
              <a:ext cx="84368" cy="299151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>
              <a:stCxn id="105" idx="2"/>
              <a:endCxn id="110" idx="0"/>
            </p:cNvCxnSpPr>
            <p:nvPr/>
          </p:nvCxnSpPr>
          <p:spPr bwMode="auto">
            <a:xfrm>
              <a:off x="7217361" y="2973113"/>
              <a:ext cx="108779" cy="31011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/>
            <p:cNvCxnSpPr>
              <a:stCxn id="113" idx="0"/>
              <a:endCxn id="114" idx="2"/>
            </p:cNvCxnSpPr>
            <p:nvPr/>
          </p:nvCxnSpPr>
          <p:spPr bwMode="auto">
            <a:xfrm flipH="1">
              <a:off x="2603752" y="1825835"/>
              <a:ext cx="376888" cy="372941"/>
            </a:xfrm>
            <a:prstGeom prst="line">
              <a:avLst/>
            </a:prstGeom>
            <a:ln w="571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>
              <a:stCxn id="106" idx="2"/>
              <a:endCxn id="107" idx="0"/>
            </p:cNvCxnSpPr>
            <p:nvPr/>
          </p:nvCxnSpPr>
          <p:spPr bwMode="auto">
            <a:xfrm flipH="1">
              <a:off x="6655334" y="4903795"/>
              <a:ext cx="260292" cy="337725"/>
            </a:xfrm>
            <a:prstGeom prst="line">
              <a:avLst/>
            </a:prstGeom>
            <a:ln w="571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>
              <a:endCxn id="105" idx="0"/>
            </p:cNvCxnSpPr>
            <p:nvPr/>
          </p:nvCxnSpPr>
          <p:spPr bwMode="auto">
            <a:xfrm>
              <a:off x="6517572" y="1801813"/>
              <a:ext cx="286459" cy="364021"/>
            </a:xfrm>
            <a:prstGeom prst="line">
              <a:avLst/>
            </a:prstGeom>
            <a:ln w="571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/>
            <p:cNvCxnSpPr/>
            <p:nvPr/>
          </p:nvCxnSpPr>
          <p:spPr bwMode="auto">
            <a:xfrm>
              <a:off x="2526414" y="4826524"/>
              <a:ext cx="300459" cy="398564"/>
            </a:xfrm>
            <a:prstGeom prst="line">
              <a:avLst/>
            </a:prstGeom>
            <a:ln w="571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弧形 103"/>
            <p:cNvSpPr/>
            <p:nvPr/>
          </p:nvSpPr>
          <p:spPr bwMode="auto">
            <a:xfrm>
              <a:off x="3118735" y="1306513"/>
              <a:ext cx="4178300" cy="4506912"/>
            </a:xfrm>
            <a:prstGeom prst="arc">
              <a:avLst>
                <a:gd name="adj1" fmla="val 16866018"/>
                <a:gd name="adj2" fmla="val 18437400"/>
              </a:avLst>
            </a:prstGeom>
            <a:ln w="76200">
              <a:solidFill>
                <a:srgbClr val="3D09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b="1">
                <a:ln>
                  <a:solidFill>
                    <a:srgbClr val="3D09FD"/>
                  </a:solidFill>
                </a:ln>
                <a:solidFill>
                  <a:srgbClr val="300FF7"/>
                </a:solidFill>
              </a:endParaRPr>
            </a:p>
          </p:txBody>
        </p:sp>
        <p:sp>
          <p:nvSpPr>
            <p:cNvPr id="105" name="弧形 104"/>
            <p:cNvSpPr/>
            <p:nvPr/>
          </p:nvSpPr>
          <p:spPr bwMode="auto">
            <a:xfrm rot="2398003">
              <a:off x="3034597" y="1408113"/>
              <a:ext cx="4178300" cy="4506912"/>
            </a:xfrm>
            <a:prstGeom prst="arc">
              <a:avLst>
                <a:gd name="adj1" fmla="val 16701529"/>
                <a:gd name="adj2" fmla="val 18109833"/>
              </a:avLst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b="1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endParaRPr>
            </a:p>
          </p:txBody>
        </p:sp>
        <p:sp>
          <p:nvSpPr>
            <p:cNvPr id="106" name="弧形 105"/>
            <p:cNvSpPr/>
            <p:nvPr/>
          </p:nvSpPr>
          <p:spPr bwMode="auto">
            <a:xfrm rot="4695820">
              <a:off x="2945716" y="1556902"/>
              <a:ext cx="4178300" cy="4506913"/>
            </a:xfrm>
            <a:prstGeom prst="arc">
              <a:avLst>
                <a:gd name="adj1" fmla="val 17180008"/>
                <a:gd name="adj2" fmla="val 18714553"/>
              </a:avLst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b="1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endParaRPr>
            </a:p>
          </p:txBody>
        </p:sp>
        <p:sp>
          <p:nvSpPr>
            <p:cNvPr id="107" name="弧形 106"/>
            <p:cNvSpPr/>
            <p:nvPr/>
          </p:nvSpPr>
          <p:spPr bwMode="auto">
            <a:xfrm rot="7552111">
              <a:off x="2953635" y="1417638"/>
              <a:ext cx="4178300" cy="4508500"/>
            </a:xfrm>
            <a:prstGeom prst="arc">
              <a:avLst>
                <a:gd name="adj1" fmla="val 16701529"/>
                <a:gd name="adj2" fmla="val 18446647"/>
              </a:avLst>
            </a:prstGeom>
            <a:ln w="76200">
              <a:solidFill>
                <a:srgbClr val="3D09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b="1">
                <a:ln>
                  <a:solidFill>
                    <a:srgbClr val="3D09FD"/>
                  </a:solidFill>
                </a:ln>
                <a:solidFill>
                  <a:srgbClr val="300FF7"/>
                </a:solidFill>
              </a:endParaRPr>
            </a:p>
          </p:txBody>
        </p:sp>
        <p:sp>
          <p:nvSpPr>
            <p:cNvPr id="109" name="弧形 108"/>
            <p:cNvSpPr/>
            <p:nvPr/>
          </p:nvSpPr>
          <p:spPr bwMode="auto">
            <a:xfrm rot="10550204">
              <a:off x="2127897" y="1306513"/>
              <a:ext cx="4178300" cy="4506912"/>
            </a:xfrm>
            <a:prstGeom prst="arc">
              <a:avLst>
                <a:gd name="adj1" fmla="val 16996302"/>
                <a:gd name="adj2" fmla="val 18935055"/>
              </a:avLst>
            </a:prstGeom>
            <a:ln w="76200">
              <a:solidFill>
                <a:srgbClr val="3D09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b="1">
                <a:ln>
                  <a:solidFill>
                    <a:srgbClr val="3D09FD"/>
                  </a:solidFill>
                </a:ln>
                <a:solidFill>
                  <a:srgbClr val="300FF7"/>
                </a:solidFill>
              </a:endParaRPr>
            </a:p>
          </p:txBody>
        </p:sp>
        <p:sp>
          <p:nvSpPr>
            <p:cNvPr id="112" name="弧形 111"/>
            <p:cNvSpPr/>
            <p:nvPr/>
          </p:nvSpPr>
          <p:spPr bwMode="auto">
            <a:xfrm rot="13919276">
              <a:off x="2341736" y="1385394"/>
              <a:ext cx="4178300" cy="4508500"/>
            </a:xfrm>
            <a:prstGeom prst="arc">
              <a:avLst>
                <a:gd name="adj1" fmla="val 16565244"/>
                <a:gd name="adj2" fmla="val 17941692"/>
              </a:avLst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b="1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endParaRPr>
            </a:p>
          </p:txBody>
        </p:sp>
        <p:sp>
          <p:nvSpPr>
            <p:cNvPr id="113" name="弧形 112"/>
            <p:cNvSpPr/>
            <p:nvPr/>
          </p:nvSpPr>
          <p:spPr bwMode="auto">
            <a:xfrm rot="18585938">
              <a:off x="2373166" y="1251744"/>
              <a:ext cx="4198938" cy="4476750"/>
            </a:xfrm>
            <a:prstGeom prst="arc">
              <a:avLst>
                <a:gd name="adj1" fmla="val 16701529"/>
                <a:gd name="adj2" fmla="val 18256151"/>
              </a:avLst>
            </a:prstGeom>
            <a:ln w="76200">
              <a:solidFill>
                <a:srgbClr val="300FF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b="1">
                <a:ln>
                  <a:solidFill>
                    <a:srgbClr val="3D09FD"/>
                  </a:solidFill>
                </a:ln>
                <a:solidFill>
                  <a:srgbClr val="3D09FD"/>
                </a:solidFill>
              </a:endParaRPr>
            </a:p>
          </p:txBody>
        </p:sp>
        <p:sp>
          <p:nvSpPr>
            <p:cNvPr id="114" name="弧形 113"/>
            <p:cNvSpPr/>
            <p:nvPr/>
          </p:nvSpPr>
          <p:spPr bwMode="auto">
            <a:xfrm rot="15817787">
              <a:off x="2377208" y="1083471"/>
              <a:ext cx="4200525" cy="4475162"/>
            </a:xfrm>
            <a:prstGeom prst="arc">
              <a:avLst>
                <a:gd name="adj1" fmla="val 17201599"/>
                <a:gd name="adj2" fmla="val 18437400"/>
              </a:avLst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b="1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endParaRPr>
            </a:p>
          </p:txBody>
        </p:sp>
        <p:sp>
          <p:nvSpPr>
            <p:cNvPr id="28694" name="TextBox 119"/>
            <p:cNvSpPr txBox="1">
              <a:spLocks noChangeArrowheads="1"/>
            </p:cNvSpPr>
            <p:nvPr/>
          </p:nvSpPr>
          <p:spPr bwMode="auto">
            <a:xfrm>
              <a:off x="4316996" y="1700563"/>
              <a:ext cx="1008342" cy="36930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>
                  <a:solidFill>
                    <a:srgbClr val="FF0000"/>
                  </a:solidFill>
                </a:rPr>
                <a:t>IP1_ee</a:t>
              </a:r>
            </a:p>
          </p:txBody>
        </p:sp>
        <p:sp>
          <p:nvSpPr>
            <p:cNvPr id="28695" name="TextBox 121"/>
            <p:cNvSpPr txBox="1">
              <a:spLocks noChangeArrowheads="1"/>
            </p:cNvSpPr>
            <p:nvPr/>
          </p:nvSpPr>
          <p:spPr bwMode="auto">
            <a:xfrm>
              <a:off x="4189173" y="5108663"/>
              <a:ext cx="1156148" cy="36930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>
                  <a:solidFill>
                    <a:srgbClr val="FF0000"/>
                  </a:solidFill>
                </a:rPr>
                <a:t>IP3_ee</a:t>
              </a:r>
            </a:p>
          </p:txBody>
        </p:sp>
        <p:sp>
          <p:nvSpPr>
            <p:cNvPr id="28696" name="TextBox 123"/>
            <p:cNvSpPr txBox="1">
              <a:spLocks noChangeArrowheads="1"/>
            </p:cNvSpPr>
            <p:nvPr/>
          </p:nvSpPr>
          <p:spPr bwMode="auto">
            <a:xfrm>
              <a:off x="5820740" y="3261433"/>
              <a:ext cx="1091879" cy="36930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>
                  <a:solidFill>
                    <a:srgbClr val="FF0000"/>
                  </a:solidFill>
                </a:rPr>
                <a:t>IP2_pp</a:t>
              </a:r>
            </a:p>
          </p:txBody>
        </p:sp>
        <p:sp>
          <p:nvSpPr>
            <p:cNvPr id="28697" name="TextBox 124"/>
            <p:cNvSpPr txBox="1">
              <a:spLocks noChangeArrowheads="1"/>
            </p:cNvSpPr>
            <p:nvPr/>
          </p:nvSpPr>
          <p:spPr bwMode="auto">
            <a:xfrm>
              <a:off x="2519727" y="3252703"/>
              <a:ext cx="1056065" cy="36930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 dirty="0">
                  <a:solidFill>
                    <a:srgbClr val="FF0000"/>
                  </a:solidFill>
                </a:rPr>
                <a:t>IP4_pp</a:t>
              </a:r>
            </a:p>
          </p:txBody>
        </p:sp>
        <p:cxnSp>
          <p:nvCxnSpPr>
            <p:cNvPr id="127" name="直接连接符 126"/>
            <p:cNvCxnSpPr/>
            <p:nvPr/>
          </p:nvCxnSpPr>
          <p:spPr bwMode="auto">
            <a:xfrm>
              <a:off x="3994944" y="1382713"/>
              <a:ext cx="36512" cy="1038225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/>
            <p:cNvCxnSpPr/>
            <p:nvPr/>
          </p:nvCxnSpPr>
          <p:spPr bwMode="auto">
            <a:xfrm>
              <a:off x="5484813" y="1377950"/>
              <a:ext cx="15875" cy="1042988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箭头连接符 131"/>
            <p:cNvCxnSpPr/>
            <p:nvPr/>
          </p:nvCxnSpPr>
          <p:spPr bwMode="auto">
            <a:xfrm>
              <a:off x="4057650" y="2347913"/>
              <a:ext cx="1443038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701" name="TextBox 133"/>
            <p:cNvSpPr txBox="1">
              <a:spLocks noChangeArrowheads="1"/>
            </p:cNvSpPr>
            <p:nvPr/>
          </p:nvSpPr>
          <p:spPr bwMode="auto">
            <a:xfrm>
              <a:off x="4397573" y="2420588"/>
              <a:ext cx="8771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 dirty="0" smtClean="0">
                  <a:solidFill>
                    <a:prstClr val="black"/>
                  </a:solidFill>
                </a:rPr>
                <a:t>4.2Km</a:t>
              </a:r>
              <a:endParaRPr lang="zh-CN" altLang="en-US" b="1" dirty="0">
                <a:solidFill>
                  <a:prstClr val="black"/>
                </a:solidFill>
              </a:endParaRPr>
            </a:p>
          </p:txBody>
        </p:sp>
        <p:sp>
          <p:nvSpPr>
            <p:cNvPr id="28702" name="TextBox 134"/>
            <p:cNvSpPr txBox="1">
              <a:spLocks noChangeArrowheads="1"/>
            </p:cNvSpPr>
            <p:nvPr/>
          </p:nvSpPr>
          <p:spPr bwMode="auto">
            <a:xfrm>
              <a:off x="6162916" y="2061466"/>
              <a:ext cx="492418" cy="369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 dirty="0">
                  <a:solidFill>
                    <a:srgbClr val="00B050"/>
                  </a:solidFill>
                </a:rPr>
                <a:t>RF</a:t>
              </a:r>
              <a:endParaRPr lang="zh-CN" alt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28703" name="TextBox 135"/>
            <p:cNvSpPr txBox="1">
              <a:spLocks noChangeArrowheads="1"/>
            </p:cNvSpPr>
            <p:nvPr/>
          </p:nvSpPr>
          <p:spPr bwMode="auto">
            <a:xfrm>
              <a:off x="1390901" y="2711249"/>
              <a:ext cx="813003" cy="369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 dirty="0">
                  <a:solidFill>
                    <a:srgbClr val="00B050"/>
                  </a:solidFill>
                </a:rPr>
                <a:t>1/2RF</a:t>
              </a:r>
              <a:endParaRPr lang="zh-CN" alt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28704" name="TextBox 136"/>
            <p:cNvSpPr txBox="1">
              <a:spLocks noChangeArrowheads="1"/>
            </p:cNvSpPr>
            <p:nvPr/>
          </p:nvSpPr>
          <p:spPr bwMode="auto">
            <a:xfrm>
              <a:off x="7448129" y="2788460"/>
              <a:ext cx="813003" cy="369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 dirty="0">
                  <a:solidFill>
                    <a:srgbClr val="00B050"/>
                  </a:solidFill>
                </a:rPr>
                <a:t>1/2RF</a:t>
              </a:r>
              <a:endParaRPr lang="zh-CN" alt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28705" name="TextBox 137"/>
            <p:cNvSpPr txBox="1">
              <a:spLocks noChangeArrowheads="1"/>
            </p:cNvSpPr>
            <p:nvPr/>
          </p:nvSpPr>
          <p:spPr bwMode="auto">
            <a:xfrm>
              <a:off x="7448129" y="3776495"/>
              <a:ext cx="813003" cy="369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 dirty="0">
                  <a:solidFill>
                    <a:srgbClr val="00B050"/>
                  </a:solidFill>
                </a:rPr>
                <a:t>1/2RF</a:t>
              </a:r>
              <a:endParaRPr lang="zh-CN" alt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28706" name="TextBox 138"/>
            <p:cNvSpPr txBox="1">
              <a:spLocks noChangeArrowheads="1"/>
            </p:cNvSpPr>
            <p:nvPr/>
          </p:nvSpPr>
          <p:spPr bwMode="auto">
            <a:xfrm>
              <a:off x="2837303" y="2012305"/>
              <a:ext cx="492418" cy="369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 dirty="0">
                  <a:solidFill>
                    <a:srgbClr val="00B050"/>
                  </a:solidFill>
                </a:rPr>
                <a:t>RF</a:t>
              </a:r>
              <a:endParaRPr lang="zh-CN" alt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28707" name="TextBox 139"/>
            <p:cNvSpPr txBox="1">
              <a:spLocks noChangeArrowheads="1"/>
            </p:cNvSpPr>
            <p:nvPr/>
          </p:nvSpPr>
          <p:spPr bwMode="auto">
            <a:xfrm>
              <a:off x="2837303" y="4661986"/>
              <a:ext cx="492418" cy="369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 dirty="0">
                  <a:solidFill>
                    <a:srgbClr val="00B050"/>
                  </a:solidFill>
                </a:rPr>
                <a:t>RF</a:t>
              </a:r>
              <a:endParaRPr lang="zh-CN" alt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28708" name="TextBox 140"/>
            <p:cNvSpPr txBox="1">
              <a:spLocks noChangeArrowheads="1"/>
            </p:cNvSpPr>
            <p:nvPr/>
          </p:nvSpPr>
          <p:spPr bwMode="auto">
            <a:xfrm>
              <a:off x="6168383" y="4703352"/>
              <a:ext cx="492418" cy="369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 dirty="0">
                  <a:solidFill>
                    <a:srgbClr val="00B050"/>
                  </a:solidFill>
                </a:rPr>
                <a:t>RF</a:t>
              </a:r>
              <a:endParaRPr lang="zh-CN" alt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28709" name="TextBox 141"/>
            <p:cNvSpPr txBox="1">
              <a:spLocks noChangeArrowheads="1"/>
            </p:cNvSpPr>
            <p:nvPr/>
          </p:nvSpPr>
          <p:spPr bwMode="auto">
            <a:xfrm>
              <a:off x="1368249" y="3786981"/>
              <a:ext cx="813003" cy="369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 dirty="0">
                  <a:solidFill>
                    <a:srgbClr val="00B050"/>
                  </a:solidFill>
                </a:rPr>
                <a:t>1/2RF</a:t>
              </a:r>
              <a:endParaRPr lang="zh-CN" alt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28710" name="TextBox 150"/>
            <p:cNvSpPr txBox="1">
              <a:spLocks noChangeArrowheads="1"/>
            </p:cNvSpPr>
            <p:nvPr/>
          </p:nvSpPr>
          <p:spPr bwMode="auto">
            <a:xfrm>
              <a:off x="340303" y="4811793"/>
              <a:ext cx="2021707" cy="170816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IP1_ee/IP3_ee,  </a:t>
              </a:r>
              <a:r>
                <a:rPr lang="en-US" altLang="zh-CN" sz="1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4.2km</a:t>
              </a:r>
              <a:endParaRPr lang="zh-CN" alt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IP2_pp/IP4_pp, </a:t>
              </a:r>
              <a:r>
                <a:rPr lang="en-US" altLang="zh-CN" sz="1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1.4km</a:t>
              </a:r>
            </a:p>
            <a:p>
              <a:pPr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Straight  Section  1.4km</a:t>
              </a:r>
            </a:p>
            <a:p>
              <a:pPr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b="1" dirty="0" smtClean="0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Straight Section 1.4km</a:t>
              </a:r>
            </a:p>
            <a:p>
              <a:pPr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ARC   9.75km</a:t>
              </a:r>
              <a:endParaRPr lang="en-US" altLang="zh-CN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8711" name="组合 159"/>
            <p:cNvGrpSpPr>
              <a:grpSpLocks/>
            </p:cNvGrpSpPr>
            <p:nvPr/>
          </p:nvGrpSpPr>
          <p:grpSpPr bwMode="auto">
            <a:xfrm rot="10800000">
              <a:off x="4010834" y="1244919"/>
              <a:ext cx="1507731" cy="260993"/>
              <a:chOff x="245000" y="3411438"/>
              <a:chExt cx="7979351" cy="1282948"/>
            </a:xfrm>
          </p:grpSpPr>
          <p:grpSp>
            <p:nvGrpSpPr>
              <p:cNvPr id="28713" name="组合 99"/>
              <p:cNvGrpSpPr>
                <a:grpSpLocks/>
              </p:cNvGrpSpPr>
              <p:nvPr/>
            </p:nvGrpSpPr>
            <p:grpSpPr bwMode="auto">
              <a:xfrm>
                <a:off x="692997" y="3429548"/>
                <a:ext cx="7075758" cy="1264838"/>
                <a:chOff x="513613" y="2448815"/>
                <a:chExt cx="8142610" cy="1930589"/>
              </a:xfrm>
            </p:grpSpPr>
            <p:cxnSp>
              <p:nvCxnSpPr>
                <p:cNvPr id="171" name="直接连接符 170"/>
                <p:cNvCxnSpPr/>
                <p:nvPr/>
              </p:nvCxnSpPr>
              <p:spPr>
                <a:xfrm flipH="1" flipV="1">
                  <a:off x="7561173" y="2440299"/>
                  <a:ext cx="1082845" cy="10005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直接连接符 171"/>
                <p:cNvCxnSpPr/>
                <p:nvPr/>
              </p:nvCxnSpPr>
              <p:spPr>
                <a:xfrm rot="10800000">
                  <a:off x="5791879" y="2452214"/>
                  <a:ext cx="1798296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直接连接符 172"/>
                <p:cNvCxnSpPr/>
                <p:nvPr/>
              </p:nvCxnSpPr>
              <p:spPr>
                <a:xfrm flipH="1">
                  <a:off x="4583350" y="2464121"/>
                  <a:ext cx="1237537" cy="988618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直接连接符 173"/>
                <p:cNvCxnSpPr/>
                <p:nvPr/>
              </p:nvCxnSpPr>
              <p:spPr>
                <a:xfrm flipH="1">
                  <a:off x="3452161" y="3440824"/>
                  <a:ext cx="1131189" cy="952881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直接连接符 174"/>
                <p:cNvCxnSpPr/>
                <p:nvPr/>
              </p:nvCxnSpPr>
              <p:spPr>
                <a:xfrm rot="10800000">
                  <a:off x="1508844" y="4393705"/>
                  <a:ext cx="1943317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直接连接符 175"/>
                <p:cNvCxnSpPr/>
                <p:nvPr/>
              </p:nvCxnSpPr>
              <p:spPr>
                <a:xfrm flipH="1" flipV="1">
                  <a:off x="513010" y="3440824"/>
                  <a:ext cx="995834" cy="952881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62" name="直接连接符 161"/>
              <p:cNvCxnSpPr/>
              <p:nvPr/>
            </p:nvCxnSpPr>
            <p:spPr bwMode="auto">
              <a:xfrm flipV="1">
                <a:off x="247196" y="4095076"/>
                <a:ext cx="445277" cy="7806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直接连接符 162"/>
              <p:cNvCxnSpPr/>
              <p:nvPr/>
            </p:nvCxnSpPr>
            <p:spPr bwMode="auto">
              <a:xfrm flipV="1">
                <a:off x="658868" y="3416167"/>
                <a:ext cx="940969" cy="663302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直接连接符 163"/>
              <p:cNvCxnSpPr/>
              <p:nvPr/>
            </p:nvCxnSpPr>
            <p:spPr bwMode="auto">
              <a:xfrm>
                <a:off x="1608241" y="3408361"/>
                <a:ext cx="1688701" cy="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直接连接符 164"/>
              <p:cNvCxnSpPr>
                <a:endCxn id="170" idx="4"/>
              </p:cNvCxnSpPr>
              <p:nvPr/>
            </p:nvCxnSpPr>
            <p:spPr bwMode="auto">
              <a:xfrm>
                <a:off x="3296942" y="3416167"/>
                <a:ext cx="932570" cy="663302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直接连接符 165"/>
              <p:cNvCxnSpPr>
                <a:stCxn id="170" idx="4"/>
              </p:cNvCxnSpPr>
              <p:nvPr/>
            </p:nvCxnSpPr>
            <p:spPr bwMode="auto">
              <a:xfrm>
                <a:off x="4229513" y="4071668"/>
                <a:ext cx="949368" cy="624286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直接连接符 166"/>
              <p:cNvCxnSpPr/>
              <p:nvPr/>
            </p:nvCxnSpPr>
            <p:spPr bwMode="auto">
              <a:xfrm flipV="1">
                <a:off x="5170482" y="4680347"/>
                <a:ext cx="1764317" cy="23408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直接连接符 167"/>
              <p:cNvCxnSpPr/>
              <p:nvPr/>
            </p:nvCxnSpPr>
            <p:spPr bwMode="auto">
              <a:xfrm flipV="1">
                <a:off x="6934800" y="4071668"/>
                <a:ext cx="873757" cy="600873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直接连接符 168"/>
              <p:cNvCxnSpPr/>
              <p:nvPr/>
            </p:nvCxnSpPr>
            <p:spPr bwMode="auto">
              <a:xfrm>
                <a:off x="7808557" y="4087275"/>
                <a:ext cx="403273" cy="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0" name="椭圆 169"/>
              <p:cNvSpPr/>
              <p:nvPr/>
            </p:nvSpPr>
            <p:spPr bwMode="auto">
              <a:xfrm>
                <a:off x="4204306" y="4040453"/>
                <a:ext cx="33606" cy="3121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b="1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8712" name="TextBox 185"/>
            <p:cNvSpPr txBox="1">
              <a:spLocks noChangeArrowheads="1"/>
            </p:cNvSpPr>
            <p:nvPr/>
          </p:nvSpPr>
          <p:spPr bwMode="auto">
            <a:xfrm>
              <a:off x="4259066" y="4157903"/>
              <a:ext cx="120417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 dirty="0" smtClean="0">
                  <a:solidFill>
                    <a:prstClr val="black"/>
                  </a:solidFill>
                </a:rPr>
                <a:t>C=100km</a:t>
              </a:r>
              <a:endParaRPr lang="zh-CN" altLang="en-US" b="1" dirty="0">
                <a:solidFill>
                  <a:prstClr val="black"/>
                </a:solidFill>
              </a:endParaRPr>
            </a:p>
          </p:txBody>
        </p:sp>
        <p:cxnSp>
          <p:nvCxnSpPr>
            <p:cNvPr id="75" name="直接连接符 74"/>
            <p:cNvCxnSpPr>
              <a:stCxn id="104" idx="0"/>
            </p:cNvCxnSpPr>
            <p:nvPr/>
          </p:nvCxnSpPr>
          <p:spPr bwMode="auto">
            <a:xfrm flipH="1">
              <a:off x="5492750" y="1355341"/>
              <a:ext cx="147678" cy="9908"/>
            </a:xfrm>
            <a:prstGeom prst="line">
              <a:avLst/>
            </a:prstGeom>
            <a:ln w="571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/>
            <p:cNvCxnSpPr/>
            <p:nvPr/>
          </p:nvCxnSpPr>
          <p:spPr bwMode="auto">
            <a:xfrm flipH="1">
              <a:off x="3857657" y="1374774"/>
              <a:ext cx="147678" cy="9908"/>
            </a:xfrm>
            <a:prstGeom prst="line">
              <a:avLst/>
            </a:prstGeom>
            <a:ln w="571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/>
            <p:cNvCxnSpPr/>
            <p:nvPr/>
          </p:nvCxnSpPr>
          <p:spPr bwMode="auto">
            <a:xfrm flipH="1">
              <a:off x="5492750" y="5768370"/>
              <a:ext cx="193235" cy="11719"/>
            </a:xfrm>
            <a:prstGeom prst="line">
              <a:avLst/>
            </a:prstGeom>
            <a:ln w="571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/>
            <p:cNvCxnSpPr>
              <a:endCxn id="109" idx="0"/>
            </p:cNvCxnSpPr>
            <p:nvPr/>
          </p:nvCxnSpPr>
          <p:spPr bwMode="auto">
            <a:xfrm flipH="1">
              <a:off x="3861845" y="5774228"/>
              <a:ext cx="181371" cy="1259"/>
            </a:xfrm>
            <a:prstGeom prst="line">
              <a:avLst/>
            </a:prstGeom>
            <a:ln w="571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137"/>
            <p:cNvSpPr txBox="1">
              <a:spLocks noChangeArrowheads="1"/>
            </p:cNvSpPr>
            <p:nvPr/>
          </p:nvSpPr>
          <p:spPr bwMode="auto">
            <a:xfrm>
              <a:off x="3447092" y="5850732"/>
              <a:ext cx="813003" cy="369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 dirty="0">
                  <a:solidFill>
                    <a:srgbClr val="00B050"/>
                  </a:solidFill>
                </a:rPr>
                <a:t>1/2RF</a:t>
              </a:r>
              <a:endParaRPr lang="zh-CN" alt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101" name="TextBox 137"/>
            <p:cNvSpPr txBox="1">
              <a:spLocks noChangeArrowheads="1"/>
            </p:cNvSpPr>
            <p:nvPr/>
          </p:nvSpPr>
          <p:spPr bwMode="auto">
            <a:xfrm>
              <a:off x="5375586" y="5905955"/>
              <a:ext cx="813003" cy="369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 dirty="0">
                  <a:solidFill>
                    <a:srgbClr val="00B050"/>
                  </a:solidFill>
                </a:rPr>
                <a:t>1/2RF</a:t>
              </a:r>
              <a:endParaRPr lang="zh-CN" alt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102" name="TextBox 137"/>
            <p:cNvSpPr txBox="1">
              <a:spLocks noChangeArrowheads="1"/>
            </p:cNvSpPr>
            <p:nvPr/>
          </p:nvSpPr>
          <p:spPr bwMode="auto">
            <a:xfrm>
              <a:off x="3125106" y="947235"/>
              <a:ext cx="813003" cy="369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 dirty="0">
                  <a:solidFill>
                    <a:srgbClr val="00B050"/>
                  </a:solidFill>
                </a:rPr>
                <a:t>1/2RF</a:t>
              </a:r>
              <a:endParaRPr lang="zh-CN" alt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108" name="TextBox 137"/>
            <p:cNvSpPr txBox="1">
              <a:spLocks noChangeArrowheads="1"/>
            </p:cNvSpPr>
            <p:nvPr/>
          </p:nvSpPr>
          <p:spPr bwMode="auto">
            <a:xfrm>
              <a:off x="5357201" y="937209"/>
              <a:ext cx="813003" cy="369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 dirty="0">
                  <a:solidFill>
                    <a:srgbClr val="00B050"/>
                  </a:solidFill>
                </a:rPr>
                <a:t>1/2RF</a:t>
              </a:r>
              <a:endParaRPr lang="zh-CN" alt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110" name="弧形 109"/>
            <p:cNvSpPr/>
            <p:nvPr/>
          </p:nvSpPr>
          <p:spPr bwMode="auto">
            <a:xfrm rot="4488124">
              <a:off x="3002756" y="1290590"/>
              <a:ext cx="4178300" cy="4506913"/>
            </a:xfrm>
            <a:prstGeom prst="arc">
              <a:avLst>
                <a:gd name="adj1" fmla="val 16712364"/>
                <a:gd name="adj2" fmla="val 17327919"/>
              </a:avLst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b="1">
                <a:solidFill>
                  <a:prstClr val="black"/>
                </a:solidFill>
              </a:endParaRPr>
            </a:p>
          </p:txBody>
        </p:sp>
        <p:cxnSp>
          <p:nvCxnSpPr>
            <p:cNvPr id="111" name="直接连接符 110"/>
            <p:cNvCxnSpPr>
              <a:stCxn id="110" idx="2"/>
              <a:endCxn id="106" idx="0"/>
            </p:cNvCxnSpPr>
            <p:nvPr/>
          </p:nvCxnSpPr>
          <p:spPr bwMode="auto">
            <a:xfrm flipH="1">
              <a:off x="7266691" y="3684384"/>
              <a:ext cx="55373" cy="305431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弧形 114"/>
            <p:cNvSpPr/>
            <p:nvPr/>
          </p:nvSpPr>
          <p:spPr bwMode="auto">
            <a:xfrm rot="14148804">
              <a:off x="2284545" y="1102109"/>
              <a:ext cx="4200525" cy="4475162"/>
            </a:xfrm>
            <a:prstGeom prst="arc">
              <a:avLst>
                <a:gd name="adj1" fmla="val 17789081"/>
                <a:gd name="adj2" fmla="val 18437400"/>
              </a:avLst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b="1">
                <a:solidFill>
                  <a:prstClr val="black"/>
                </a:solidFill>
              </a:endParaRPr>
            </a:p>
          </p:txBody>
        </p:sp>
        <p:cxnSp>
          <p:nvCxnSpPr>
            <p:cNvPr id="116" name="直接连接符 115"/>
            <p:cNvCxnSpPr>
              <a:stCxn id="115" idx="0"/>
              <a:endCxn id="112" idx="2"/>
            </p:cNvCxnSpPr>
            <p:nvPr/>
          </p:nvCxnSpPr>
          <p:spPr bwMode="auto">
            <a:xfrm>
              <a:off x="2196601" y="3635622"/>
              <a:ext cx="49547" cy="34942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7217361" y="2983177"/>
              <a:ext cx="24665" cy="988456"/>
            </a:xfrm>
            <a:prstGeom prst="line">
              <a:avLst/>
            </a:prstGeom>
            <a:ln>
              <a:solidFill>
                <a:srgbClr val="FF0000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116"/>
            <p:cNvCxnSpPr/>
            <p:nvPr/>
          </p:nvCxnSpPr>
          <p:spPr>
            <a:xfrm>
              <a:off x="2275939" y="2924944"/>
              <a:ext cx="0" cy="1036203"/>
            </a:xfrm>
            <a:prstGeom prst="line">
              <a:avLst/>
            </a:prstGeom>
            <a:ln>
              <a:solidFill>
                <a:srgbClr val="FF0000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686" name="TextBox 28685"/>
            <p:cNvSpPr txBox="1"/>
            <p:nvPr/>
          </p:nvSpPr>
          <p:spPr>
            <a:xfrm>
              <a:off x="7662273" y="3205916"/>
              <a:ext cx="995785" cy="52322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Bypass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about 42m</a:t>
              </a:r>
              <a:endParaRPr lang="zh-CN" altLang="en-US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715505" y="3132174"/>
              <a:ext cx="995785" cy="52322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Bypass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about 42m</a:t>
              </a:r>
              <a:endParaRPr lang="zh-CN" altLang="en-US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8688" name="直接箭头连接符 28687"/>
            <p:cNvCxnSpPr>
              <a:stCxn id="28696" idx="3"/>
            </p:cNvCxnSpPr>
            <p:nvPr/>
          </p:nvCxnSpPr>
          <p:spPr>
            <a:xfrm>
              <a:off x="6912619" y="3446086"/>
              <a:ext cx="329407" cy="6254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90" name="直接箭头连接符 28689"/>
            <p:cNvCxnSpPr>
              <a:stCxn id="28686" idx="1"/>
            </p:cNvCxnSpPr>
            <p:nvPr/>
          </p:nvCxnSpPr>
          <p:spPr>
            <a:xfrm flipH="1">
              <a:off x="7326140" y="3467526"/>
              <a:ext cx="336133" cy="9879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接箭头连接符 135"/>
            <p:cNvCxnSpPr>
              <a:stCxn id="28697" idx="1"/>
            </p:cNvCxnSpPr>
            <p:nvPr/>
          </p:nvCxnSpPr>
          <p:spPr>
            <a:xfrm flipH="1">
              <a:off x="2267746" y="3437356"/>
              <a:ext cx="251981" cy="1523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接箭头连接符 138"/>
            <p:cNvCxnSpPr/>
            <p:nvPr/>
          </p:nvCxnSpPr>
          <p:spPr>
            <a:xfrm>
              <a:off x="1830336" y="3435862"/>
              <a:ext cx="373568" cy="891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2502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51520" y="447378"/>
            <a:ext cx="8568952" cy="563563"/>
          </a:xfrm>
          <a:prstGeom prst="rect">
            <a:avLst/>
          </a:prstGeom>
        </p:spPr>
        <p:txBody>
          <a:bodyPr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full_ring240                      half_ring480                   full_ring480</a:t>
            </a:r>
            <a:endParaRPr lang="en-US" altLang="zh-C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22" y="1090165"/>
            <a:ext cx="3024336" cy="2904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558" y="1099034"/>
            <a:ext cx="2924507" cy="2831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7131"/>
            <a:ext cx="3094847" cy="252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332" y="4255142"/>
            <a:ext cx="2957496" cy="230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200" y="4187405"/>
            <a:ext cx="2913132" cy="2322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组合 8"/>
          <p:cNvGrpSpPr/>
          <p:nvPr/>
        </p:nvGrpSpPr>
        <p:grpSpPr>
          <a:xfrm>
            <a:off x="43344" y="1010941"/>
            <a:ext cx="3168352" cy="3035004"/>
            <a:chOff x="43344" y="1010941"/>
            <a:chExt cx="3168352" cy="3035004"/>
          </a:xfrm>
        </p:grpSpPr>
        <p:pic>
          <p:nvPicPr>
            <p:cNvPr id="30722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44" y="1010941"/>
              <a:ext cx="3168352" cy="30350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任意多边形 5"/>
            <p:cNvSpPr/>
            <p:nvPr/>
          </p:nvSpPr>
          <p:spPr>
            <a:xfrm>
              <a:off x="971600" y="2852937"/>
              <a:ext cx="1296144" cy="1013740"/>
            </a:xfrm>
            <a:custGeom>
              <a:avLst/>
              <a:gdLst>
                <a:gd name="connsiteX0" fmla="*/ 0 w 981075"/>
                <a:gd name="connsiteY0" fmla="*/ 801165 h 868431"/>
                <a:gd name="connsiteX1" fmla="*/ 85725 w 981075"/>
                <a:gd name="connsiteY1" fmla="*/ 458265 h 868431"/>
                <a:gd name="connsiteX2" fmla="*/ 190500 w 981075"/>
                <a:gd name="connsiteY2" fmla="*/ 143940 h 868431"/>
                <a:gd name="connsiteX3" fmla="*/ 542925 w 981075"/>
                <a:gd name="connsiteY3" fmla="*/ 1065 h 868431"/>
                <a:gd name="connsiteX4" fmla="*/ 800100 w 981075"/>
                <a:gd name="connsiteY4" fmla="*/ 210615 h 868431"/>
                <a:gd name="connsiteX5" fmla="*/ 962025 w 981075"/>
                <a:gd name="connsiteY5" fmla="*/ 810690 h 868431"/>
                <a:gd name="connsiteX6" fmla="*/ 971550 w 981075"/>
                <a:gd name="connsiteY6" fmla="*/ 810690 h 868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1075" h="868431">
                  <a:moveTo>
                    <a:pt x="0" y="801165"/>
                  </a:moveTo>
                  <a:cubicBezTo>
                    <a:pt x="26987" y="684483"/>
                    <a:pt x="53975" y="567802"/>
                    <a:pt x="85725" y="458265"/>
                  </a:cubicBezTo>
                  <a:cubicBezTo>
                    <a:pt x="117475" y="348728"/>
                    <a:pt x="114300" y="220140"/>
                    <a:pt x="190500" y="143940"/>
                  </a:cubicBezTo>
                  <a:cubicBezTo>
                    <a:pt x="266700" y="67740"/>
                    <a:pt x="441325" y="-10048"/>
                    <a:pt x="542925" y="1065"/>
                  </a:cubicBezTo>
                  <a:cubicBezTo>
                    <a:pt x="644525" y="12177"/>
                    <a:pt x="730250" y="75678"/>
                    <a:pt x="800100" y="210615"/>
                  </a:cubicBezTo>
                  <a:cubicBezTo>
                    <a:pt x="869950" y="345552"/>
                    <a:pt x="933450" y="710678"/>
                    <a:pt x="962025" y="810690"/>
                  </a:cubicBezTo>
                  <a:cubicBezTo>
                    <a:pt x="990600" y="910702"/>
                    <a:pt x="981075" y="860696"/>
                    <a:pt x="971550" y="81069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571500" y="1771184"/>
              <a:ext cx="2028825" cy="1152991"/>
            </a:xfrm>
            <a:custGeom>
              <a:avLst/>
              <a:gdLst>
                <a:gd name="connsiteX0" fmla="*/ 0 w 2028825"/>
                <a:gd name="connsiteY0" fmla="*/ 1152991 h 1152991"/>
                <a:gd name="connsiteX1" fmla="*/ 266700 w 2028825"/>
                <a:gd name="connsiteY1" fmla="*/ 419566 h 1152991"/>
                <a:gd name="connsiteX2" fmla="*/ 809625 w 2028825"/>
                <a:gd name="connsiteY2" fmla="*/ 57616 h 1152991"/>
                <a:gd name="connsiteX3" fmla="*/ 1076325 w 2028825"/>
                <a:gd name="connsiteY3" fmla="*/ 19516 h 1152991"/>
                <a:gd name="connsiteX4" fmla="*/ 1428750 w 2028825"/>
                <a:gd name="connsiteY4" fmla="*/ 248116 h 1152991"/>
                <a:gd name="connsiteX5" fmla="*/ 1905000 w 2028825"/>
                <a:gd name="connsiteY5" fmla="*/ 724366 h 1152991"/>
                <a:gd name="connsiteX6" fmla="*/ 2000250 w 2028825"/>
                <a:gd name="connsiteY6" fmla="*/ 972016 h 1152991"/>
                <a:gd name="connsiteX7" fmla="*/ 2028825 w 2028825"/>
                <a:gd name="connsiteY7" fmla="*/ 1095841 h 1152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28825" h="1152991">
                  <a:moveTo>
                    <a:pt x="0" y="1152991"/>
                  </a:moveTo>
                  <a:cubicBezTo>
                    <a:pt x="65881" y="877559"/>
                    <a:pt x="131763" y="602128"/>
                    <a:pt x="266700" y="419566"/>
                  </a:cubicBezTo>
                  <a:cubicBezTo>
                    <a:pt x="401638" y="237003"/>
                    <a:pt x="674688" y="124291"/>
                    <a:pt x="809625" y="57616"/>
                  </a:cubicBezTo>
                  <a:cubicBezTo>
                    <a:pt x="944562" y="-9059"/>
                    <a:pt x="973138" y="-12234"/>
                    <a:pt x="1076325" y="19516"/>
                  </a:cubicBezTo>
                  <a:cubicBezTo>
                    <a:pt x="1179512" y="51266"/>
                    <a:pt x="1290638" y="130641"/>
                    <a:pt x="1428750" y="248116"/>
                  </a:cubicBezTo>
                  <a:cubicBezTo>
                    <a:pt x="1566863" y="365591"/>
                    <a:pt x="1809750" y="603716"/>
                    <a:pt x="1905000" y="724366"/>
                  </a:cubicBezTo>
                  <a:cubicBezTo>
                    <a:pt x="2000250" y="845016"/>
                    <a:pt x="1979613" y="910104"/>
                    <a:pt x="2000250" y="972016"/>
                  </a:cubicBezTo>
                  <a:cubicBezTo>
                    <a:pt x="2020887" y="1033928"/>
                    <a:pt x="2024856" y="1064884"/>
                    <a:pt x="2028825" y="1095841"/>
                  </a:cubicBezTo>
                </a:path>
              </a:pathLst>
            </a:cu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594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882824" y="447378"/>
            <a:ext cx="7602374" cy="749374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CEPC_ARC_PDR_IR_96fam_damp   ( Wang </a:t>
            </a:r>
            <a:r>
              <a:rPr lang="en-US" altLang="zh-CN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Yiwei</a:t>
            </a:r>
            <a:r>
              <a:rPr lang="en-US" altLang="zh-CN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 100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圈</a:t>
            </a:r>
            <a:r>
              <a:rPr lang="en-US" altLang="zh-CN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55" y="4294998"/>
            <a:ext cx="2647833" cy="2417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906" y="4507171"/>
            <a:ext cx="5243334" cy="1988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859867" y="1722299"/>
            <a:ext cx="125066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</a:rPr>
              <a:t>0.8mm</a:t>
            </a:r>
          </a:p>
          <a:p>
            <a:r>
              <a:rPr lang="en-US" altLang="zh-CN" dirty="0" smtClean="0">
                <a:solidFill>
                  <a:prstClr val="black"/>
                </a:solidFill>
              </a:rPr>
              <a:t>5um</a:t>
            </a:r>
          </a:p>
          <a:p>
            <a:endParaRPr lang="en-US" altLang="zh-CN" dirty="0" smtClean="0">
              <a:solidFill>
                <a:prstClr val="black"/>
              </a:solidFill>
            </a:endParaRPr>
          </a:p>
          <a:p>
            <a:r>
              <a:rPr lang="en-US" altLang="zh-CN" dirty="0" smtClean="0">
                <a:solidFill>
                  <a:prstClr val="black"/>
                </a:solidFill>
              </a:rPr>
              <a:t>21.731um</a:t>
            </a:r>
          </a:p>
          <a:p>
            <a:r>
              <a:rPr lang="en-US" altLang="zh-CN" dirty="0" smtClean="0">
                <a:solidFill>
                  <a:prstClr val="black"/>
                </a:solidFill>
              </a:rPr>
              <a:t>0.08026um</a:t>
            </a:r>
          </a:p>
          <a:p>
            <a:endParaRPr lang="en-US" altLang="zh-CN" dirty="0" smtClean="0">
              <a:solidFill>
                <a:prstClr val="black"/>
              </a:solidFill>
            </a:endParaRPr>
          </a:p>
          <a:p>
            <a:r>
              <a:rPr lang="en-US" altLang="zh-CN" dirty="0" smtClean="0">
                <a:solidFill>
                  <a:prstClr val="black"/>
                </a:solidFill>
              </a:rPr>
              <a:t>37 </a:t>
            </a:r>
            <a:r>
              <a:rPr lang="en-US" altLang="zh-CN" dirty="0" err="1" smtClean="0">
                <a:solidFill>
                  <a:prstClr val="black"/>
                </a:solidFill>
              </a:rPr>
              <a:t>SigmaX</a:t>
            </a:r>
            <a:endParaRPr lang="en-US" altLang="zh-CN" dirty="0" smtClean="0">
              <a:solidFill>
                <a:prstClr val="black"/>
              </a:solidFill>
            </a:endParaRPr>
          </a:p>
          <a:p>
            <a:r>
              <a:rPr lang="en-US" altLang="zh-CN" dirty="0" smtClean="0">
                <a:solidFill>
                  <a:prstClr val="black"/>
                </a:solidFill>
              </a:rPr>
              <a:t>63 </a:t>
            </a:r>
            <a:r>
              <a:rPr lang="en-US" altLang="zh-CN" dirty="0" err="1" smtClean="0">
                <a:solidFill>
                  <a:prstClr val="black"/>
                </a:solidFill>
              </a:rPr>
              <a:t>SigmaY</a:t>
            </a:r>
            <a:endParaRPr lang="zh-CN" altLang="en-US" dirty="0">
              <a:solidFill>
                <a:prstClr val="black"/>
              </a:solidFill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363549"/>
            <a:ext cx="3494725" cy="2822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09031"/>
            <a:ext cx="3384376" cy="344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039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412776"/>
            <a:ext cx="3648075" cy="3629025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882824" y="447378"/>
            <a:ext cx="7602374" cy="749374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CEPC_ARC_PDR_IR_96fam_damp   100</a:t>
            </a:r>
            <a:r>
              <a:rPr lang="zh-CN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圈优化 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zh-CN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代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1822350"/>
            <a:ext cx="3724275" cy="28098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6847" y="4869161"/>
            <a:ext cx="4435100" cy="174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14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27584" y="2528753"/>
            <a:ext cx="795724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 smtClean="0">
                <a:solidFill>
                  <a:srgbClr val="0000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3. CEPC </a:t>
            </a:r>
            <a:r>
              <a:rPr lang="en-US" altLang="zh-CN" sz="3200" b="1" dirty="0">
                <a:solidFill>
                  <a:srgbClr val="0000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APDR </a:t>
            </a:r>
            <a:r>
              <a:rPr lang="en-US" altLang="zh-CN" sz="3200" b="1" dirty="0" smtClean="0">
                <a:solidFill>
                  <a:srgbClr val="0000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lattice Design and DA Study</a:t>
            </a:r>
            <a:endParaRPr lang="en-US" altLang="zh-CN" sz="3200" b="1" dirty="0">
              <a:solidFill>
                <a:srgbClr val="0000FF"/>
              </a:solidFill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37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250905" y="230919"/>
            <a:ext cx="8262782" cy="6344242"/>
            <a:chOff x="250905" y="230919"/>
            <a:chExt cx="8262782" cy="6344242"/>
          </a:xfrm>
        </p:grpSpPr>
        <p:sp>
          <p:nvSpPr>
            <p:cNvPr id="119" name="椭圆 118"/>
            <p:cNvSpPr/>
            <p:nvPr/>
          </p:nvSpPr>
          <p:spPr>
            <a:xfrm rot="19013126">
              <a:off x="6504923" y="1906847"/>
              <a:ext cx="94426" cy="34182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76200"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120" name="椭圆 119"/>
            <p:cNvSpPr/>
            <p:nvPr/>
          </p:nvSpPr>
          <p:spPr>
            <a:xfrm rot="1919955">
              <a:off x="6520276" y="4884026"/>
              <a:ext cx="92917" cy="34795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2" name="椭圆 121"/>
            <p:cNvSpPr/>
            <p:nvPr/>
          </p:nvSpPr>
          <p:spPr>
            <a:xfrm rot="19454082">
              <a:off x="2719888" y="4803663"/>
              <a:ext cx="77312" cy="34795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cxnSp>
          <p:nvCxnSpPr>
            <p:cNvPr id="123" name="直接连接符 122"/>
            <p:cNvCxnSpPr/>
            <p:nvPr/>
          </p:nvCxnSpPr>
          <p:spPr bwMode="auto">
            <a:xfrm flipH="1">
              <a:off x="4729163" y="1628800"/>
              <a:ext cx="2382196" cy="1870744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123"/>
            <p:cNvCxnSpPr/>
            <p:nvPr/>
          </p:nvCxnSpPr>
          <p:spPr bwMode="auto">
            <a:xfrm flipH="1" flipV="1">
              <a:off x="4722017" y="3507148"/>
              <a:ext cx="2308089" cy="1928985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/>
            <p:cNvCxnSpPr/>
            <p:nvPr/>
          </p:nvCxnSpPr>
          <p:spPr bwMode="auto">
            <a:xfrm flipV="1">
              <a:off x="2155272" y="3499545"/>
              <a:ext cx="2580240" cy="1923452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TextBox 136"/>
            <p:cNvSpPr txBox="1"/>
            <p:nvPr/>
          </p:nvSpPr>
          <p:spPr>
            <a:xfrm>
              <a:off x="5666023" y="1769847"/>
              <a:ext cx="7456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2116FC"/>
                  </a:solidFill>
                  <a:latin typeface="Times New Roman" pitchFamily="18" charset="0"/>
                  <a:cs typeface="Times New Roman" pitchFamily="18" charset="0"/>
                </a:rPr>
                <a:t>ARC</a:t>
              </a:r>
              <a:endParaRPr lang="zh-CN" altLang="en-US" sz="1400" b="1" dirty="0">
                <a:solidFill>
                  <a:srgbClr val="2116F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7" name="椭圆 176"/>
            <p:cNvSpPr/>
            <p:nvPr/>
          </p:nvSpPr>
          <p:spPr>
            <a:xfrm rot="2504401">
              <a:off x="2838209" y="1856920"/>
              <a:ext cx="76263" cy="34182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76200"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cxnSp>
          <p:nvCxnSpPr>
            <p:cNvPr id="185" name="直接连接符 184"/>
            <p:cNvCxnSpPr/>
            <p:nvPr/>
          </p:nvCxnSpPr>
          <p:spPr bwMode="auto">
            <a:xfrm>
              <a:off x="2295340" y="3649648"/>
              <a:ext cx="52582" cy="169727"/>
            </a:xfrm>
            <a:prstGeom prst="line">
              <a:avLst/>
            </a:prstGeom>
            <a:ln w="571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接连接符 185"/>
            <p:cNvCxnSpPr>
              <a:endCxn id="129" idx="0"/>
            </p:cNvCxnSpPr>
            <p:nvPr/>
          </p:nvCxnSpPr>
          <p:spPr bwMode="auto">
            <a:xfrm flipH="1">
              <a:off x="2295296" y="3142197"/>
              <a:ext cx="58013" cy="162960"/>
            </a:xfrm>
            <a:prstGeom prst="line">
              <a:avLst/>
            </a:prstGeom>
            <a:ln w="571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2"/>
            <p:cNvSpPr txBox="1">
              <a:spLocks noChangeArrowheads="1"/>
            </p:cNvSpPr>
            <p:nvPr/>
          </p:nvSpPr>
          <p:spPr bwMode="auto">
            <a:xfrm>
              <a:off x="700670" y="230919"/>
              <a:ext cx="7162800" cy="563563"/>
            </a:xfrm>
            <a:prstGeom prst="rect">
              <a:avLst/>
            </a:prstGeom>
          </p:spPr>
          <p:txBody>
            <a:bodyPr anchor="ctr">
              <a:normAutofit fontScale="60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en-US" altLang="zh-CN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CEPC Advanced Partial </a:t>
              </a:r>
              <a:r>
                <a:rPr lang="en-US" altLang="zh-CN" b="1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Double Ring Layout</a:t>
              </a:r>
              <a:endParaRPr lang="en-US" altLang="zh-CN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7" name="直接连接符 26"/>
            <p:cNvCxnSpPr/>
            <p:nvPr/>
          </p:nvCxnSpPr>
          <p:spPr bwMode="auto">
            <a:xfrm>
              <a:off x="371400" y="3476069"/>
              <a:ext cx="8142287" cy="46951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677" name="TextBox 146"/>
            <p:cNvSpPr txBox="1">
              <a:spLocks noChangeArrowheads="1"/>
            </p:cNvSpPr>
            <p:nvPr/>
          </p:nvSpPr>
          <p:spPr bwMode="auto">
            <a:xfrm>
              <a:off x="7567985" y="5974997"/>
              <a:ext cx="748924" cy="600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en-US" altLang="zh-CN" sz="11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SU Feng</a:t>
              </a:r>
            </a:p>
            <a:p>
              <a:pPr algn="ctr" eaLnBrk="1" hangingPunct="1">
                <a:lnSpc>
                  <a:spcPct val="150000"/>
                </a:lnSpc>
              </a:pPr>
              <a:r>
                <a:rPr lang="en-US" altLang="zh-CN" sz="11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2016.9.30</a:t>
              </a:r>
              <a:endParaRPr lang="zh-CN" altLang="en-US" sz="1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2" name="直接连接符 71"/>
            <p:cNvCxnSpPr/>
            <p:nvPr/>
          </p:nvCxnSpPr>
          <p:spPr bwMode="auto">
            <a:xfrm>
              <a:off x="4729162" y="1141891"/>
              <a:ext cx="0" cy="5310187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 bwMode="auto">
            <a:xfrm>
              <a:off x="7111359" y="3142197"/>
              <a:ext cx="91074" cy="219401"/>
            </a:xfrm>
            <a:prstGeom prst="line">
              <a:avLst/>
            </a:prstGeom>
            <a:ln w="571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弧形 103"/>
            <p:cNvSpPr/>
            <p:nvPr/>
          </p:nvSpPr>
          <p:spPr bwMode="auto">
            <a:xfrm>
              <a:off x="2890491" y="1316516"/>
              <a:ext cx="4178300" cy="4506912"/>
            </a:xfrm>
            <a:prstGeom prst="arc">
              <a:avLst>
                <a:gd name="adj1" fmla="val 17109880"/>
                <a:gd name="adj2" fmla="val 18731531"/>
              </a:avLst>
            </a:prstGeom>
            <a:ln w="76200">
              <a:solidFill>
                <a:srgbClr val="3D09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n>
                  <a:solidFill>
                    <a:srgbClr val="3D09FD"/>
                  </a:solidFill>
                </a:ln>
                <a:solidFill>
                  <a:srgbClr val="300FF7"/>
                </a:solidFill>
              </a:endParaRPr>
            </a:p>
          </p:txBody>
        </p:sp>
        <p:sp>
          <p:nvSpPr>
            <p:cNvPr id="105" name="弧形 104"/>
            <p:cNvSpPr/>
            <p:nvPr/>
          </p:nvSpPr>
          <p:spPr bwMode="auto">
            <a:xfrm rot="2780938">
              <a:off x="2871167" y="1396192"/>
              <a:ext cx="4178300" cy="4506912"/>
            </a:xfrm>
            <a:prstGeom prst="arc">
              <a:avLst>
                <a:gd name="adj1" fmla="val 16399319"/>
                <a:gd name="adj2" fmla="val 18072793"/>
              </a:avLst>
            </a:prstGeom>
            <a:ln w="76200">
              <a:solidFill>
                <a:srgbClr val="0536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6" name="弧形 105"/>
            <p:cNvSpPr/>
            <p:nvPr/>
          </p:nvSpPr>
          <p:spPr bwMode="auto">
            <a:xfrm rot="4695820">
              <a:off x="2782450" y="1428435"/>
              <a:ext cx="4178300" cy="4506913"/>
            </a:xfrm>
            <a:prstGeom prst="arc">
              <a:avLst>
                <a:gd name="adj1" fmla="val 17089740"/>
                <a:gd name="adj2" fmla="val 18983336"/>
              </a:avLst>
            </a:prstGeom>
            <a:ln w="76200">
              <a:solidFill>
                <a:srgbClr val="0536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7" name="弧形 106"/>
            <p:cNvSpPr/>
            <p:nvPr/>
          </p:nvSpPr>
          <p:spPr bwMode="auto">
            <a:xfrm rot="7552111">
              <a:off x="2725391" y="1427641"/>
              <a:ext cx="4178300" cy="4508500"/>
            </a:xfrm>
            <a:prstGeom prst="arc">
              <a:avLst>
                <a:gd name="adj1" fmla="val 16595739"/>
                <a:gd name="adj2" fmla="val 18211192"/>
              </a:avLst>
            </a:prstGeom>
            <a:ln w="76200">
              <a:solidFill>
                <a:srgbClr val="3D09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n>
                  <a:solidFill>
                    <a:srgbClr val="3D09FD"/>
                  </a:solidFill>
                </a:ln>
                <a:solidFill>
                  <a:srgbClr val="300FF7"/>
                </a:solidFill>
              </a:endParaRPr>
            </a:p>
          </p:txBody>
        </p:sp>
        <p:sp>
          <p:nvSpPr>
            <p:cNvPr id="109" name="弧形 108"/>
            <p:cNvSpPr/>
            <p:nvPr/>
          </p:nvSpPr>
          <p:spPr bwMode="auto">
            <a:xfrm rot="10550204">
              <a:off x="2284844" y="1316516"/>
              <a:ext cx="4178300" cy="4506912"/>
            </a:xfrm>
            <a:prstGeom prst="arc">
              <a:avLst>
                <a:gd name="adj1" fmla="val 17314454"/>
                <a:gd name="adj2" fmla="val 19106045"/>
              </a:avLst>
            </a:prstGeom>
            <a:ln w="76200">
              <a:solidFill>
                <a:srgbClr val="3D09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n>
                  <a:solidFill>
                    <a:srgbClr val="3D09FD"/>
                  </a:solidFill>
                </a:ln>
                <a:solidFill>
                  <a:srgbClr val="300FF7"/>
                </a:solidFill>
              </a:endParaRPr>
            </a:p>
          </p:txBody>
        </p:sp>
        <p:sp>
          <p:nvSpPr>
            <p:cNvPr id="112" name="弧形 111"/>
            <p:cNvSpPr/>
            <p:nvPr/>
          </p:nvSpPr>
          <p:spPr bwMode="auto">
            <a:xfrm rot="13919276">
              <a:off x="2445923" y="1325951"/>
              <a:ext cx="4178300" cy="4508500"/>
            </a:xfrm>
            <a:prstGeom prst="arc">
              <a:avLst>
                <a:gd name="adj1" fmla="val 16456404"/>
                <a:gd name="adj2" fmla="val 18166376"/>
              </a:avLst>
            </a:prstGeom>
            <a:ln w="76200">
              <a:solidFill>
                <a:srgbClr val="0536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3" name="弧形 112"/>
            <p:cNvSpPr/>
            <p:nvPr/>
          </p:nvSpPr>
          <p:spPr bwMode="auto">
            <a:xfrm rot="18585938">
              <a:off x="2505386" y="1223195"/>
              <a:ext cx="4198938" cy="4476750"/>
            </a:xfrm>
            <a:prstGeom prst="arc">
              <a:avLst>
                <a:gd name="adj1" fmla="val 16465063"/>
                <a:gd name="adj2" fmla="val 17957322"/>
              </a:avLst>
            </a:prstGeom>
            <a:ln w="76200">
              <a:solidFill>
                <a:srgbClr val="300FF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n>
                  <a:solidFill>
                    <a:srgbClr val="3D09FD"/>
                  </a:solidFill>
                </a:ln>
                <a:solidFill>
                  <a:srgbClr val="3D09FD"/>
                </a:solidFill>
              </a:endParaRPr>
            </a:p>
          </p:txBody>
        </p:sp>
        <p:sp>
          <p:nvSpPr>
            <p:cNvPr id="114" name="弧形 113"/>
            <p:cNvSpPr/>
            <p:nvPr/>
          </p:nvSpPr>
          <p:spPr bwMode="auto">
            <a:xfrm rot="15456854">
              <a:off x="2481046" y="1091035"/>
              <a:ext cx="4200525" cy="4475162"/>
            </a:xfrm>
            <a:prstGeom prst="arc">
              <a:avLst>
                <a:gd name="adj1" fmla="val 17201128"/>
                <a:gd name="adj2" fmla="val 18899883"/>
              </a:avLst>
            </a:prstGeom>
            <a:ln w="76200">
              <a:solidFill>
                <a:srgbClr val="0536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694" name="TextBox 119"/>
            <p:cNvSpPr txBox="1">
              <a:spLocks noChangeArrowheads="1"/>
            </p:cNvSpPr>
            <p:nvPr/>
          </p:nvSpPr>
          <p:spPr bwMode="auto">
            <a:xfrm>
              <a:off x="4282070" y="1782942"/>
              <a:ext cx="1008342" cy="30777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400" b="1">
                  <a:solidFill>
                    <a:srgbClr val="FF0000"/>
                  </a:solidFill>
                </a:rPr>
                <a:t>IP1_ee</a:t>
              </a:r>
            </a:p>
          </p:txBody>
        </p:sp>
        <p:sp>
          <p:nvSpPr>
            <p:cNvPr id="28695" name="TextBox 121"/>
            <p:cNvSpPr txBox="1">
              <a:spLocks noChangeArrowheads="1"/>
            </p:cNvSpPr>
            <p:nvPr/>
          </p:nvSpPr>
          <p:spPr bwMode="auto">
            <a:xfrm>
              <a:off x="4124819" y="5033895"/>
              <a:ext cx="1156148" cy="30777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400" b="1">
                  <a:solidFill>
                    <a:srgbClr val="FF0000"/>
                  </a:solidFill>
                </a:rPr>
                <a:t>IP3_ee</a:t>
              </a:r>
            </a:p>
          </p:txBody>
        </p:sp>
        <p:cxnSp>
          <p:nvCxnSpPr>
            <p:cNvPr id="127" name="直接连接符 126"/>
            <p:cNvCxnSpPr/>
            <p:nvPr/>
          </p:nvCxnSpPr>
          <p:spPr bwMode="auto">
            <a:xfrm>
              <a:off x="3960018" y="1392716"/>
              <a:ext cx="36512" cy="1038225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/>
            <p:cNvCxnSpPr/>
            <p:nvPr/>
          </p:nvCxnSpPr>
          <p:spPr bwMode="auto">
            <a:xfrm>
              <a:off x="5449887" y="1387953"/>
              <a:ext cx="15875" cy="1042988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箭头连接符 131"/>
            <p:cNvCxnSpPr/>
            <p:nvPr/>
          </p:nvCxnSpPr>
          <p:spPr bwMode="auto">
            <a:xfrm>
              <a:off x="4022724" y="2357916"/>
              <a:ext cx="1443038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701" name="TextBox 133"/>
            <p:cNvSpPr txBox="1">
              <a:spLocks noChangeArrowheads="1"/>
            </p:cNvSpPr>
            <p:nvPr/>
          </p:nvSpPr>
          <p:spPr bwMode="auto">
            <a:xfrm>
              <a:off x="4437709" y="2411295"/>
              <a:ext cx="64472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200" b="1" dirty="0" smtClean="0">
                  <a:solidFill>
                    <a:prstClr val="black"/>
                  </a:solidFill>
                </a:rPr>
                <a:t>3</a:t>
              </a:r>
              <a:r>
                <a:rPr lang="en-US" altLang="zh-CN" sz="1200" b="1" dirty="0">
                  <a:solidFill>
                    <a:prstClr val="black"/>
                  </a:solidFill>
                </a:rPr>
                <a:t>.</a:t>
              </a:r>
              <a:r>
                <a:rPr lang="en-US" altLang="zh-CN" sz="1200" b="1" dirty="0" smtClean="0">
                  <a:solidFill>
                    <a:prstClr val="black"/>
                  </a:solidFill>
                </a:rPr>
                <a:t>7Km</a:t>
              </a:r>
              <a:endParaRPr lang="zh-CN" altLang="en-US" sz="1200" b="1" dirty="0">
                <a:solidFill>
                  <a:prstClr val="black"/>
                </a:solidFill>
              </a:endParaRPr>
            </a:p>
          </p:txBody>
        </p:sp>
        <p:sp>
          <p:nvSpPr>
            <p:cNvPr id="28703" name="TextBox 135"/>
            <p:cNvSpPr txBox="1">
              <a:spLocks noChangeArrowheads="1"/>
            </p:cNvSpPr>
            <p:nvPr/>
          </p:nvSpPr>
          <p:spPr bwMode="auto">
            <a:xfrm>
              <a:off x="1943515" y="2390840"/>
              <a:ext cx="42351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 smtClean="0">
                  <a:solidFill>
                    <a:srgbClr val="00B050"/>
                  </a:solidFill>
                </a:rPr>
                <a:t>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8704" name="TextBox 136"/>
            <p:cNvSpPr txBox="1">
              <a:spLocks noChangeArrowheads="1"/>
            </p:cNvSpPr>
            <p:nvPr/>
          </p:nvSpPr>
          <p:spPr bwMode="auto">
            <a:xfrm>
              <a:off x="3044781" y="1225042"/>
              <a:ext cx="42351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 smtClean="0">
                  <a:solidFill>
                    <a:srgbClr val="00B050"/>
                  </a:solidFill>
                </a:rPr>
                <a:t>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8705" name="TextBox 137"/>
            <p:cNvSpPr txBox="1">
              <a:spLocks noChangeArrowheads="1"/>
            </p:cNvSpPr>
            <p:nvPr/>
          </p:nvSpPr>
          <p:spPr bwMode="auto">
            <a:xfrm>
              <a:off x="7128922" y="2479965"/>
              <a:ext cx="42351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 smtClean="0">
                  <a:solidFill>
                    <a:srgbClr val="00B050"/>
                  </a:solidFill>
                </a:rPr>
                <a:t>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8709" name="TextBox 141"/>
            <p:cNvSpPr txBox="1">
              <a:spLocks noChangeArrowheads="1"/>
            </p:cNvSpPr>
            <p:nvPr/>
          </p:nvSpPr>
          <p:spPr bwMode="auto">
            <a:xfrm>
              <a:off x="1913540" y="4273601"/>
              <a:ext cx="42351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 smtClean="0">
                  <a:solidFill>
                    <a:srgbClr val="00B050"/>
                  </a:solidFill>
                </a:rPr>
                <a:t>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8710" name="TextBox 150"/>
            <p:cNvSpPr txBox="1">
              <a:spLocks noChangeArrowheads="1"/>
            </p:cNvSpPr>
            <p:nvPr/>
          </p:nvSpPr>
          <p:spPr bwMode="auto">
            <a:xfrm>
              <a:off x="250905" y="4923439"/>
              <a:ext cx="1718740" cy="16158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11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IP1_ee/IP3_ee,  </a:t>
              </a:r>
              <a:r>
                <a:rPr lang="en-US" altLang="zh-CN" sz="11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3703.46m</a:t>
              </a:r>
              <a:endParaRPr lang="zh-CN" altLang="en-US" sz="1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1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IP2_pp/IP4_pp, </a:t>
              </a:r>
              <a:r>
                <a:rPr lang="en-US" altLang="zh-CN" sz="11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1132.8m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1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APDR,  1426m</a:t>
              </a:r>
              <a:endParaRPr lang="en-US" altLang="zh-CN" sz="1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1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RF Station, 188.8m</a:t>
              </a:r>
              <a:endParaRPr lang="en-US" altLang="zh-CN" sz="11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1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ARC1,  6041.6m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1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ARC1,  </a:t>
              </a:r>
              <a:r>
                <a:rPr lang="en-US" altLang="zh-CN" sz="11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4902.87m</a:t>
              </a:r>
              <a:endParaRPr lang="en-US" altLang="zh-CN" sz="1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8711" name="组合 159"/>
            <p:cNvGrpSpPr>
              <a:grpSpLocks/>
            </p:cNvGrpSpPr>
            <p:nvPr/>
          </p:nvGrpSpPr>
          <p:grpSpPr bwMode="auto">
            <a:xfrm rot="10800000">
              <a:off x="3804169" y="1225041"/>
              <a:ext cx="1764234" cy="361019"/>
              <a:chOff x="306009" y="3516765"/>
              <a:chExt cx="7905821" cy="1343097"/>
            </a:xfrm>
          </p:grpSpPr>
          <p:grpSp>
            <p:nvGrpSpPr>
              <p:cNvPr id="28713" name="组合 99"/>
              <p:cNvGrpSpPr>
                <a:grpSpLocks/>
              </p:cNvGrpSpPr>
              <p:nvPr/>
            </p:nvGrpSpPr>
            <p:grpSpPr bwMode="auto">
              <a:xfrm>
                <a:off x="692473" y="3580075"/>
                <a:ext cx="7065676" cy="1279787"/>
                <a:chOff x="513010" y="2678572"/>
                <a:chExt cx="8131008" cy="1953406"/>
              </a:xfrm>
            </p:grpSpPr>
            <p:cxnSp>
              <p:nvCxnSpPr>
                <p:cNvPr id="171" name="直接连接符 170"/>
                <p:cNvCxnSpPr/>
                <p:nvPr/>
              </p:nvCxnSpPr>
              <p:spPr>
                <a:xfrm flipH="1" flipV="1">
                  <a:off x="7561173" y="2678572"/>
                  <a:ext cx="1082845" cy="10005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直接连接符 171"/>
                <p:cNvCxnSpPr/>
                <p:nvPr/>
              </p:nvCxnSpPr>
              <p:spPr>
                <a:xfrm rot="10800000">
                  <a:off x="5762877" y="2722630"/>
                  <a:ext cx="1798296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直接连接符 172"/>
                <p:cNvCxnSpPr/>
                <p:nvPr/>
              </p:nvCxnSpPr>
              <p:spPr>
                <a:xfrm flipH="1">
                  <a:off x="4583350" y="2702394"/>
                  <a:ext cx="1237537" cy="988618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直接连接符 173"/>
                <p:cNvCxnSpPr/>
                <p:nvPr/>
              </p:nvCxnSpPr>
              <p:spPr>
                <a:xfrm flipH="1">
                  <a:off x="3452160" y="3679097"/>
                  <a:ext cx="1131189" cy="952881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直接连接符 174"/>
                <p:cNvCxnSpPr/>
                <p:nvPr/>
              </p:nvCxnSpPr>
              <p:spPr>
                <a:xfrm rot="10800000">
                  <a:off x="1508844" y="4631978"/>
                  <a:ext cx="1943317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直接连接符 175"/>
                <p:cNvCxnSpPr/>
                <p:nvPr/>
              </p:nvCxnSpPr>
              <p:spPr>
                <a:xfrm flipH="1" flipV="1">
                  <a:off x="513010" y="3679097"/>
                  <a:ext cx="995834" cy="952881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62" name="直接连接符 161"/>
              <p:cNvCxnSpPr/>
              <p:nvPr/>
            </p:nvCxnSpPr>
            <p:spPr bwMode="auto">
              <a:xfrm flipV="1">
                <a:off x="306009" y="4217648"/>
                <a:ext cx="445278" cy="7806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直接连接符 162"/>
              <p:cNvCxnSpPr/>
              <p:nvPr/>
            </p:nvCxnSpPr>
            <p:spPr bwMode="auto">
              <a:xfrm flipV="1">
                <a:off x="751287" y="3516765"/>
                <a:ext cx="940969" cy="663302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直接连接符 163"/>
              <p:cNvCxnSpPr/>
              <p:nvPr/>
            </p:nvCxnSpPr>
            <p:spPr bwMode="auto">
              <a:xfrm>
                <a:off x="1608241" y="3564467"/>
                <a:ext cx="1688701" cy="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直接连接符 164"/>
              <p:cNvCxnSpPr/>
              <p:nvPr/>
            </p:nvCxnSpPr>
            <p:spPr bwMode="auto">
              <a:xfrm>
                <a:off x="3296942" y="3572273"/>
                <a:ext cx="932571" cy="663302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直接连接符 165"/>
              <p:cNvCxnSpPr/>
              <p:nvPr/>
            </p:nvCxnSpPr>
            <p:spPr bwMode="auto">
              <a:xfrm>
                <a:off x="4229513" y="4227774"/>
                <a:ext cx="949368" cy="624286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直接连接符 166"/>
              <p:cNvCxnSpPr/>
              <p:nvPr/>
            </p:nvCxnSpPr>
            <p:spPr bwMode="auto">
              <a:xfrm flipV="1">
                <a:off x="5170482" y="4836453"/>
                <a:ext cx="1764318" cy="23408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直接连接符 167"/>
              <p:cNvCxnSpPr/>
              <p:nvPr/>
            </p:nvCxnSpPr>
            <p:spPr bwMode="auto">
              <a:xfrm flipV="1">
                <a:off x="6934800" y="4227773"/>
                <a:ext cx="873757" cy="600873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直接连接符 168"/>
              <p:cNvCxnSpPr/>
              <p:nvPr/>
            </p:nvCxnSpPr>
            <p:spPr bwMode="auto">
              <a:xfrm>
                <a:off x="7808557" y="4243381"/>
                <a:ext cx="403273" cy="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0" name="椭圆 169"/>
              <p:cNvSpPr/>
              <p:nvPr/>
            </p:nvSpPr>
            <p:spPr bwMode="auto">
              <a:xfrm>
                <a:off x="4204306" y="4040453"/>
                <a:ext cx="33606" cy="3121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8712" name="TextBox 185"/>
            <p:cNvSpPr txBox="1">
              <a:spLocks noChangeArrowheads="1"/>
            </p:cNvSpPr>
            <p:nvPr/>
          </p:nvSpPr>
          <p:spPr bwMode="auto">
            <a:xfrm>
              <a:off x="3955661" y="3338354"/>
              <a:ext cx="152477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b="1" dirty="0" smtClean="0">
                  <a:solidFill>
                    <a:prstClr val="black"/>
                  </a:solidFill>
                </a:rPr>
                <a:t>C=63640.2m</a:t>
              </a:r>
              <a:endParaRPr lang="zh-CN" altLang="en-US" b="1" dirty="0">
                <a:solidFill>
                  <a:prstClr val="black"/>
                </a:solidFill>
              </a:endParaRPr>
            </a:p>
          </p:txBody>
        </p:sp>
        <p:cxnSp>
          <p:nvCxnSpPr>
            <p:cNvPr id="111" name="直接连接符 110"/>
            <p:cNvCxnSpPr/>
            <p:nvPr/>
          </p:nvCxnSpPr>
          <p:spPr bwMode="auto">
            <a:xfrm flipH="1">
              <a:off x="7118640" y="3659786"/>
              <a:ext cx="71583" cy="159589"/>
            </a:xfrm>
            <a:prstGeom prst="line">
              <a:avLst/>
            </a:prstGeom>
            <a:ln w="571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接连接符 127"/>
            <p:cNvCxnSpPr/>
            <p:nvPr/>
          </p:nvCxnSpPr>
          <p:spPr bwMode="auto">
            <a:xfrm>
              <a:off x="2240303" y="1532819"/>
              <a:ext cx="2479334" cy="1966725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" name="TextBox 136"/>
            <p:cNvSpPr txBox="1">
              <a:spLocks noChangeArrowheads="1"/>
            </p:cNvSpPr>
            <p:nvPr/>
          </p:nvSpPr>
          <p:spPr bwMode="auto">
            <a:xfrm>
              <a:off x="7096321" y="4371384"/>
              <a:ext cx="42351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 smtClean="0">
                  <a:solidFill>
                    <a:srgbClr val="00B050"/>
                  </a:solidFill>
                </a:rPr>
                <a:t>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07" name="TextBox 136"/>
            <p:cNvSpPr txBox="1">
              <a:spLocks noChangeArrowheads="1"/>
            </p:cNvSpPr>
            <p:nvPr/>
          </p:nvSpPr>
          <p:spPr bwMode="auto">
            <a:xfrm>
              <a:off x="6037921" y="5630342"/>
              <a:ext cx="42351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 smtClean="0">
                  <a:solidFill>
                    <a:srgbClr val="00B050"/>
                  </a:solidFill>
                </a:rPr>
                <a:t>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08" name="TextBox 137"/>
            <p:cNvSpPr txBox="1">
              <a:spLocks noChangeArrowheads="1"/>
            </p:cNvSpPr>
            <p:nvPr/>
          </p:nvSpPr>
          <p:spPr bwMode="auto">
            <a:xfrm>
              <a:off x="6075901" y="1302631"/>
              <a:ext cx="42351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 smtClean="0">
                  <a:solidFill>
                    <a:srgbClr val="00B050"/>
                  </a:solidFill>
                </a:rPr>
                <a:t>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83" name="TextBox 136"/>
            <p:cNvSpPr txBox="1">
              <a:spLocks noChangeArrowheads="1"/>
            </p:cNvSpPr>
            <p:nvPr/>
          </p:nvSpPr>
          <p:spPr bwMode="auto">
            <a:xfrm>
              <a:off x="2926682" y="5600551"/>
              <a:ext cx="42351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 smtClean="0">
                  <a:solidFill>
                    <a:srgbClr val="00B050"/>
                  </a:solidFill>
                </a:rPr>
                <a:t>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5864693" y="2112876"/>
              <a:ext cx="6046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FF0000"/>
                  </a:solidFill>
                </a:rPr>
                <a:t>APDR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95" name="TextBox 294"/>
            <p:cNvSpPr txBox="1"/>
            <p:nvPr/>
          </p:nvSpPr>
          <p:spPr>
            <a:xfrm>
              <a:off x="2523410" y="3322180"/>
              <a:ext cx="6046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FF0000"/>
                  </a:solidFill>
                </a:rPr>
                <a:t>APDR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96" name="TextBox 295"/>
            <p:cNvSpPr txBox="1"/>
            <p:nvPr/>
          </p:nvSpPr>
          <p:spPr>
            <a:xfrm>
              <a:off x="3000386" y="4750227"/>
              <a:ext cx="6046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FF0000"/>
                  </a:solidFill>
                </a:rPr>
                <a:t>APDR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97" name="TextBox 296"/>
            <p:cNvSpPr txBox="1"/>
            <p:nvPr/>
          </p:nvSpPr>
          <p:spPr>
            <a:xfrm>
              <a:off x="5785894" y="4750227"/>
              <a:ext cx="6046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FF0000"/>
                  </a:solidFill>
                </a:rPr>
                <a:t>APDR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98" name="TextBox 297"/>
            <p:cNvSpPr txBox="1"/>
            <p:nvPr/>
          </p:nvSpPr>
          <p:spPr>
            <a:xfrm>
              <a:off x="6342510" y="3434015"/>
              <a:ext cx="6046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FF0000"/>
                  </a:solidFill>
                </a:rPr>
                <a:t>APDR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99" name="TextBox 298"/>
            <p:cNvSpPr txBox="1"/>
            <p:nvPr/>
          </p:nvSpPr>
          <p:spPr>
            <a:xfrm>
              <a:off x="3018577" y="2054890"/>
              <a:ext cx="6046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FF0000"/>
                  </a:solidFill>
                </a:rPr>
                <a:t>APDR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129" name="椭圆 128"/>
            <p:cNvSpPr/>
            <p:nvPr/>
          </p:nvSpPr>
          <p:spPr>
            <a:xfrm>
              <a:off x="2253709" y="3305157"/>
              <a:ext cx="83174" cy="34182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76200"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cxnSp>
          <p:nvCxnSpPr>
            <p:cNvPr id="139" name="直接连接符 138"/>
            <p:cNvCxnSpPr/>
            <p:nvPr/>
          </p:nvCxnSpPr>
          <p:spPr bwMode="auto">
            <a:xfrm flipV="1">
              <a:off x="2398844" y="3154755"/>
              <a:ext cx="7792" cy="621708"/>
            </a:xfrm>
            <a:prstGeom prst="line">
              <a:avLst/>
            </a:prstGeom>
            <a:ln>
              <a:solidFill>
                <a:srgbClr val="FF0000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直接连接符 142"/>
            <p:cNvCxnSpPr/>
            <p:nvPr/>
          </p:nvCxnSpPr>
          <p:spPr bwMode="auto">
            <a:xfrm flipV="1">
              <a:off x="7132153" y="3194032"/>
              <a:ext cx="0" cy="600716"/>
            </a:xfrm>
            <a:prstGeom prst="line">
              <a:avLst/>
            </a:prstGeom>
            <a:ln>
              <a:solidFill>
                <a:srgbClr val="FF0000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椭圆 192"/>
            <p:cNvSpPr/>
            <p:nvPr/>
          </p:nvSpPr>
          <p:spPr>
            <a:xfrm>
              <a:off x="7175828" y="3321706"/>
              <a:ext cx="83174" cy="34182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76200"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18" name="圆角矩形 17"/>
            <p:cNvSpPr/>
            <p:nvPr/>
          </p:nvSpPr>
          <p:spPr>
            <a:xfrm rot="19653266">
              <a:off x="3338744" y="1530659"/>
              <a:ext cx="148686" cy="118406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1" name="圆角矩形 130"/>
            <p:cNvSpPr/>
            <p:nvPr/>
          </p:nvSpPr>
          <p:spPr>
            <a:xfrm rot="17342685">
              <a:off x="2422599" y="2574699"/>
              <a:ext cx="148686" cy="118406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4" name="圆角矩形 133"/>
            <p:cNvSpPr/>
            <p:nvPr/>
          </p:nvSpPr>
          <p:spPr>
            <a:xfrm rot="15293176">
              <a:off x="2351492" y="4268642"/>
              <a:ext cx="148686" cy="118406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5" name="圆角矩形 134"/>
            <p:cNvSpPr/>
            <p:nvPr/>
          </p:nvSpPr>
          <p:spPr>
            <a:xfrm rot="1928261">
              <a:off x="3278025" y="5453473"/>
              <a:ext cx="148686" cy="118406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6" name="圆角矩形 135"/>
            <p:cNvSpPr/>
            <p:nvPr/>
          </p:nvSpPr>
          <p:spPr>
            <a:xfrm rot="19653266">
              <a:off x="5988662" y="5466777"/>
              <a:ext cx="148686" cy="118406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4" name="圆角矩形 143"/>
            <p:cNvSpPr/>
            <p:nvPr/>
          </p:nvSpPr>
          <p:spPr>
            <a:xfrm rot="12620158">
              <a:off x="5929677" y="1538469"/>
              <a:ext cx="148686" cy="118406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5" name="圆角矩形 144"/>
            <p:cNvSpPr/>
            <p:nvPr/>
          </p:nvSpPr>
          <p:spPr>
            <a:xfrm rot="17534784">
              <a:off x="6872821" y="4350258"/>
              <a:ext cx="148686" cy="118406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6" name="圆角矩形 145"/>
            <p:cNvSpPr/>
            <p:nvPr/>
          </p:nvSpPr>
          <p:spPr>
            <a:xfrm rot="14949495">
              <a:off x="6912668" y="2637996"/>
              <a:ext cx="148686" cy="118406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21" name="组合 159"/>
            <p:cNvGrpSpPr>
              <a:grpSpLocks/>
            </p:cNvGrpSpPr>
            <p:nvPr/>
          </p:nvGrpSpPr>
          <p:grpSpPr bwMode="auto">
            <a:xfrm rot="10800000">
              <a:off x="3804168" y="5586825"/>
              <a:ext cx="1817667" cy="362454"/>
              <a:chOff x="306009" y="3516765"/>
              <a:chExt cx="7905821" cy="1343097"/>
            </a:xfrm>
          </p:grpSpPr>
          <p:grpSp>
            <p:nvGrpSpPr>
              <p:cNvPr id="126" name="组合 99"/>
              <p:cNvGrpSpPr>
                <a:grpSpLocks/>
              </p:cNvGrpSpPr>
              <p:nvPr/>
            </p:nvGrpSpPr>
            <p:grpSpPr bwMode="auto">
              <a:xfrm>
                <a:off x="692473" y="3580075"/>
                <a:ext cx="7065676" cy="1279787"/>
                <a:chOff x="513010" y="2678572"/>
                <a:chExt cx="8131008" cy="1953406"/>
              </a:xfrm>
            </p:grpSpPr>
            <p:cxnSp>
              <p:nvCxnSpPr>
                <p:cNvPr id="151" name="直接连接符 150"/>
                <p:cNvCxnSpPr/>
                <p:nvPr/>
              </p:nvCxnSpPr>
              <p:spPr>
                <a:xfrm flipH="1" flipV="1">
                  <a:off x="7561173" y="2678572"/>
                  <a:ext cx="1082845" cy="10005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直接连接符 151"/>
                <p:cNvCxnSpPr/>
                <p:nvPr/>
              </p:nvCxnSpPr>
              <p:spPr>
                <a:xfrm rot="10800000">
                  <a:off x="5762877" y="2722630"/>
                  <a:ext cx="1798296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直接连接符 152"/>
                <p:cNvCxnSpPr/>
                <p:nvPr/>
              </p:nvCxnSpPr>
              <p:spPr>
                <a:xfrm flipH="1">
                  <a:off x="4583350" y="2702394"/>
                  <a:ext cx="1237537" cy="988618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直接连接符 153"/>
                <p:cNvCxnSpPr/>
                <p:nvPr/>
              </p:nvCxnSpPr>
              <p:spPr>
                <a:xfrm flipH="1">
                  <a:off x="3452160" y="3679097"/>
                  <a:ext cx="1131189" cy="952881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直接连接符 154"/>
                <p:cNvCxnSpPr/>
                <p:nvPr/>
              </p:nvCxnSpPr>
              <p:spPr>
                <a:xfrm rot="10800000">
                  <a:off x="1508844" y="4631978"/>
                  <a:ext cx="1943317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直接连接符 155"/>
                <p:cNvCxnSpPr/>
                <p:nvPr/>
              </p:nvCxnSpPr>
              <p:spPr>
                <a:xfrm flipH="1" flipV="1">
                  <a:off x="513010" y="3679097"/>
                  <a:ext cx="995834" cy="952881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3" name="直接连接符 132"/>
              <p:cNvCxnSpPr/>
              <p:nvPr/>
            </p:nvCxnSpPr>
            <p:spPr bwMode="auto">
              <a:xfrm flipV="1">
                <a:off x="306009" y="4217648"/>
                <a:ext cx="445278" cy="7806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直接连接符 137"/>
              <p:cNvCxnSpPr/>
              <p:nvPr/>
            </p:nvCxnSpPr>
            <p:spPr bwMode="auto">
              <a:xfrm flipV="1">
                <a:off x="751287" y="3516765"/>
                <a:ext cx="940969" cy="663302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直接连接符 139"/>
              <p:cNvCxnSpPr/>
              <p:nvPr/>
            </p:nvCxnSpPr>
            <p:spPr bwMode="auto">
              <a:xfrm>
                <a:off x="1608241" y="3564467"/>
                <a:ext cx="1688701" cy="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直接连接符 140"/>
              <p:cNvCxnSpPr/>
              <p:nvPr/>
            </p:nvCxnSpPr>
            <p:spPr bwMode="auto">
              <a:xfrm>
                <a:off x="3296942" y="3572273"/>
                <a:ext cx="932571" cy="663302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直接连接符 141"/>
              <p:cNvCxnSpPr/>
              <p:nvPr/>
            </p:nvCxnSpPr>
            <p:spPr bwMode="auto">
              <a:xfrm>
                <a:off x="4229513" y="4227774"/>
                <a:ext cx="949368" cy="624286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直接连接符 146"/>
              <p:cNvCxnSpPr/>
              <p:nvPr/>
            </p:nvCxnSpPr>
            <p:spPr bwMode="auto">
              <a:xfrm flipV="1">
                <a:off x="5170482" y="4836453"/>
                <a:ext cx="1764318" cy="23408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接连接符 147"/>
              <p:cNvCxnSpPr/>
              <p:nvPr/>
            </p:nvCxnSpPr>
            <p:spPr bwMode="auto">
              <a:xfrm flipV="1">
                <a:off x="6934800" y="4227773"/>
                <a:ext cx="873757" cy="600873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直接连接符 148"/>
              <p:cNvCxnSpPr/>
              <p:nvPr/>
            </p:nvCxnSpPr>
            <p:spPr bwMode="auto">
              <a:xfrm>
                <a:off x="7808557" y="4243381"/>
                <a:ext cx="403273" cy="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0" name="椭圆 149"/>
              <p:cNvSpPr/>
              <p:nvPr/>
            </p:nvSpPr>
            <p:spPr bwMode="auto">
              <a:xfrm>
                <a:off x="4204306" y="4040453"/>
                <a:ext cx="33606" cy="3121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3160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93114" y="122882"/>
            <a:ext cx="8327222" cy="6095801"/>
            <a:chOff x="793114" y="122882"/>
            <a:chExt cx="8327222" cy="6095801"/>
          </a:xfrm>
        </p:grpSpPr>
        <p:pic>
          <p:nvPicPr>
            <p:cNvPr id="38918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6778" y="620688"/>
              <a:ext cx="7833558" cy="55979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114"/>
            <p:cNvSpPr txBox="1"/>
            <p:nvPr/>
          </p:nvSpPr>
          <p:spPr>
            <a:xfrm>
              <a:off x="2196239" y="4206207"/>
              <a:ext cx="6335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>
                  <a:solidFill>
                    <a:srgbClr val="FF0000"/>
                  </a:solidFill>
                </a:rPr>
                <a:t>PDR1</a:t>
              </a:r>
              <a:endParaRPr lang="zh-CN" alt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5" name="TextBox 116"/>
            <p:cNvSpPr txBox="1"/>
            <p:nvPr/>
          </p:nvSpPr>
          <p:spPr>
            <a:xfrm>
              <a:off x="2631273" y="4731238"/>
              <a:ext cx="50206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dirty="0" smtClean="0">
                  <a:solidFill>
                    <a:prstClr val="black"/>
                  </a:solidFill>
                </a:rPr>
                <a:t>APDR</a:t>
              </a:r>
              <a:endParaRPr lang="zh-CN" altLang="en-US" sz="1100" dirty="0">
                <a:solidFill>
                  <a:prstClr val="black"/>
                </a:solidFill>
              </a:endParaRPr>
            </a:p>
          </p:txBody>
        </p:sp>
        <p:sp>
          <p:nvSpPr>
            <p:cNvPr id="6" name="TextBox 130"/>
            <p:cNvSpPr txBox="1"/>
            <p:nvPr/>
          </p:nvSpPr>
          <p:spPr>
            <a:xfrm>
              <a:off x="3781907" y="4731238"/>
              <a:ext cx="50206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dirty="0" smtClean="0">
                  <a:solidFill>
                    <a:prstClr val="black"/>
                  </a:solidFill>
                </a:rPr>
                <a:t>APDR</a:t>
              </a:r>
              <a:endParaRPr lang="zh-CN" altLang="en-US" sz="1100" dirty="0">
                <a:solidFill>
                  <a:prstClr val="black"/>
                </a:solidFill>
              </a:endParaRPr>
            </a:p>
          </p:txBody>
        </p:sp>
        <p:sp>
          <p:nvSpPr>
            <p:cNvPr id="7" name="TextBox 132"/>
            <p:cNvSpPr txBox="1"/>
            <p:nvPr/>
          </p:nvSpPr>
          <p:spPr>
            <a:xfrm>
              <a:off x="4814172" y="4756673"/>
              <a:ext cx="50206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dirty="0" smtClean="0">
                  <a:solidFill>
                    <a:prstClr val="black"/>
                  </a:solidFill>
                </a:rPr>
                <a:t>APDR</a:t>
              </a:r>
              <a:endParaRPr lang="zh-CN" altLang="en-US" sz="1100" dirty="0">
                <a:solidFill>
                  <a:prstClr val="black"/>
                </a:solidFill>
              </a:endParaRPr>
            </a:p>
          </p:txBody>
        </p:sp>
        <p:sp>
          <p:nvSpPr>
            <p:cNvPr id="8" name="TextBox 133"/>
            <p:cNvSpPr txBox="1"/>
            <p:nvPr/>
          </p:nvSpPr>
          <p:spPr>
            <a:xfrm>
              <a:off x="5425876" y="4770009"/>
              <a:ext cx="50206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100" dirty="0" smtClean="0">
                  <a:solidFill>
                    <a:prstClr val="black"/>
                  </a:solidFill>
                </a:rPr>
                <a:t>APDR</a:t>
              </a:r>
              <a:endParaRPr lang="zh-CN" altLang="en-US" sz="1100" dirty="0">
                <a:solidFill>
                  <a:prstClr val="black"/>
                </a:solidFill>
              </a:endParaRPr>
            </a:p>
          </p:txBody>
        </p:sp>
        <p:sp>
          <p:nvSpPr>
            <p:cNvPr id="9" name="TextBox 134"/>
            <p:cNvSpPr txBox="1"/>
            <p:nvPr/>
          </p:nvSpPr>
          <p:spPr>
            <a:xfrm>
              <a:off x="6014155" y="4793453"/>
              <a:ext cx="50206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dirty="0" smtClean="0">
                  <a:solidFill>
                    <a:prstClr val="black"/>
                  </a:solidFill>
                </a:rPr>
                <a:t>APDR</a:t>
              </a:r>
              <a:endParaRPr lang="zh-CN" altLang="en-US" sz="1100" dirty="0">
                <a:solidFill>
                  <a:prstClr val="black"/>
                </a:solidFill>
              </a:endParaRPr>
            </a:p>
          </p:txBody>
        </p:sp>
        <p:sp>
          <p:nvSpPr>
            <p:cNvPr id="10" name="TextBox 135"/>
            <p:cNvSpPr txBox="1"/>
            <p:nvPr/>
          </p:nvSpPr>
          <p:spPr>
            <a:xfrm>
              <a:off x="4200323" y="4212891"/>
              <a:ext cx="6335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>
                  <a:solidFill>
                    <a:srgbClr val="FF0000"/>
                  </a:solidFill>
                </a:rPr>
                <a:t>PDR3</a:t>
              </a:r>
              <a:endParaRPr lang="zh-CN" alt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2"/>
            <p:cNvSpPr txBox="1"/>
            <p:nvPr/>
          </p:nvSpPr>
          <p:spPr>
            <a:xfrm>
              <a:off x="3213650" y="4721017"/>
              <a:ext cx="50206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100" dirty="0" smtClean="0">
                  <a:solidFill>
                    <a:prstClr val="black"/>
                  </a:solidFill>
                </a:rPr>
                <a:t>APDR</a:t>
              </a:r>
              <a:endParaRPr lang="zh-CN" altLang="en-US" sz="1100" dirty="0">
                <a:solidFill>
                  <a:prstClr val="black"/>
                </a:solidFill>
              </a:endParaRPr>
            </a:p>
          </p:txBody>
        </p:sp>
        <p:sp>
          <p:nvSpPr>
            <p:cNvPr id="12" name="Rectangle 2"/>
            <p:cNvSpPr txBox="1">
              <a:spLocks noChangeArrowheads="1"/>
            </p:cNvSpPr>
            <p:nvPr/>
          </p:nvSpPr>
          <p:spPr bwMode="auto">
            <a:xfrm>
              <a:off x="793114" y="122882"/>
              <a:ext cx="7162800" cy="563563"/>
            </a:xfrm>
            <a:prstGeom prst="rect">
              <a:avLst/>
            </a:prstGeom>
          </p:spPr>
          <p:txBody>
            <a:bodyPr anchor="ctr">
              <a:normAutofit fontScale="60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en-US" altLang="zh-CN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CEPC Advanced Partial </a:t>
              </a:r>
              <a:r>
                <a:rPr lang="en-US" altLang="zh-CN" b="1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Double Ring Optics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578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86445"/>
            <a:ext cx="5189541" cy="352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29" y="3717032"/>
            <a:ext cx="4439544" cy="274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93114" y="122882"/>
            <a:ext cx="7162800" cy="563563"/>
          </a:xfrm>
          <a:prstGeom prst="rect">
            <a:avLst/>
          </a:prstGeom>
        </p:spPr>
        <p:txBody>
          <a:bodyPr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 of CEPC </a:t>
            </a:r>
            <a:r>
              <a:rPr lang="en-US" altLang="zh-CN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Advanced Partial </a:t>
            </a: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Double Ring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7296" y="1412776"/>
            <a:ext cx="2049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</a:rPr>
              <a:t>2 groups </a:t>
            </a:r>
            <a:r>
              <a:rPr lang="en-US" altLang="zh-CN" dirty="0" err="1" smtClean="0">
                <a:solidFill>
                  <a:prstClr val="black"/>
                </a:solidFill>
              </a:rPr>
              <a:t>sextupoles</a:t>
            </a:r>
            <a:endParaRPr lang="zh-CN" altLang="en-US" dirty="0">
              <a:solidFill>
                <a:prstClr val="black"/>
              </a:solidFill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215" y="3867912"/>
            <a:ext cx="4014602" cy="2513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22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6308378" cy="4968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793114" y="404664"/>
            <a:ext cx="7162800" cy="56356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APDR Part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777012" y="4814431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</a:rPr>
              <a:t>1426m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777012" y="1502986"/>
            <a:ext cx="773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New!!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图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6250983"/>
              </p:ext>
            </p:extLst>
          </p:nvPr>
        </p:nvGraphicFramePr>
        <p:xfrm>
          <a:off x="1" y="5517232"/>
          <a:ext cx="9144000" cy="1375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087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948264" y="5560268"/>
            <a:ext cx="2002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</a:rPr>
              <a:t>Cell length=47.92m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3" name="Rectangle 2"/>
          <p:cNvSpPr txBox="1">
            <a:spLocks noChangeArrowheads="1"/>
          </p:cNvSpPr>
          <p:nvPr/>
        </p:nvSpPr>
        <p:spPr bwMode="auto">
          <a:xfrm>
            <a:off x="971600" y="271392"/>
            <a:ext cx="7162800" cy="56356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Bypass </a:t>
            </a:r>
            <a:r>
              <a:rPr lang="en-US" altLang="zh-CN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 at </a:t>
            </a:r>
            <a:r>
              <a:rPr lang="en-U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IP2/4</a:t>
            </a:r>
            <a:endParaRPr lang="en-US" altLang="zh-CN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732749" y="832693"/>
            <a:ext cx="8277975" cy="2288595"/>
            <a:chOff x="732749" y="832693"/>
            <a:chExt cx="8277975" cy="2288595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9155">
              <a:off x="732749" y="2075543"/>
              <a:ext cx="2126195" cy="581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1284335" y="2751956"/>
              <a:ext cx="8947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</a:rPr>
                <a:t>566.4m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971600" y="832693"/>
              <a:ext cx="8039124" cy="2172597"/>
              <a:chOff x="971600" y="832693"/>
              <a:chExt cx="8039124" cy="2172597"/>
            </a:xfrm>
          </p:grpSpPr>
          <p:pic>
            <p:nvPicPr>
              <p:cNvPr id="33" name="图片 3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4264"/>
              <a:stretch/>
            </p:blipFill>
            <p:spPr bwMode="auto">
              <a:xfrm rot="1868018">
                <a:off x="6018551" y="2036534"/>
                <a:ext cx="2348523" cy="458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" name="文本框 26"/>
              <p:cNvSpPr txBox="1"/>
              <p:nvPr/>
            </p:nvSpPr>
            <p:spPr bwMode="auto">
              <a:xfrm>
                <a:off x="8388424" y="1962199"/>
                <a:ext cx="622300" cy="646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altLang="zh-CN" sz="3600" b="1" i="1" dirty="0">
                    <a:solidFill>
                      <a:srgbClr val="0033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endParaRPr lang="zh-CN" altLang="en-US" sz="3600" b="1" baseline="-25000" dirty="0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文本框 59"/>
              <p:cNvSpPr txBox="1"/>
              <p:nvPr/>
            </p:nvSpPr>
            <p:spPr bwMode="auto">
              <a:xfrm>
                <a:off x="1316303" y="2366060"/>
                <a:ext cx="993775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altLang="zh-CN" sz="2000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12L</a:t>
                </a:r>
                <a:r>
                  <a:rPr lang="en-US" altLang="zh-CN" sz="2000" b="1" i="1" baseline="-25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zh-CN" altLang="en-US" sz="2000" b="1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文本框 62"/>
              <p:cNvSpPr txBox="1">
                <a:spLocks noChangeArrowheads="1"/>
              </p:cNvSpPr>
              <p:nvPr/>
            </p:nvSpPr>
            <p:spPr bwMode="auto">
              <a:xfrm>
                <a:off x="1704402" y="1438599"/>
                <a:ext cx="931863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/>
                <a:r>
                  <a:rPr lang="en-US" altLang="zh-CN" sz="2000" b="1" i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12L</a:t>
                </a:r>
                <a:r>
                  <a:rPr lang="en-US" altLang="zh-CN" sz="2000" b="1" i="1" baseline="-250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zh-CN" altLang="en-US" sz="2000" b="1" baseline="-25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文本框 64"/>
              <p:cNvSpPr txBox="1">
                <a:spLocks noChangeArrowheads="1"/>
              </p:cNvSpPr>
              <p:nvPr/>
            </p:nvSpPr>
            <p:spPr bwMode="auto">
              <a:xfrm>
                <a:off x="4124454" y="2285256"/>
                <a:ext cx="1158875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/>
                <a:r>
                  <a:rPr lang="en-US" altLang="zh-CN" sz="2000" b="1" i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24L</a:t>
                </a:r>
                <a:r>
                  <a:rPr lang="en-US" altLang="zh-CN" sz="2000" b="1" i="1" baseline="-250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zh-CN" altLang="en-US" sz="2000" b="1" i="1" baseline="-25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0" name="直接连接符 39"/>
              <p:cNvCxnSpPr/>
              <p:nvPr/>
            </p:nvCxnSpPr>
            <p:spPr>
              <a:xfrm>
                <a:off x="2771800" y="2159049"/>
                <a:ext cx="3820826" cy="0"/>
              </a:xfrm>
              <a:prstGeom prst="line">
                <a:avLst/>
              </a:prstGeom>
              <a:noFill/>
              <a:ln w="41275" cap="flat" cmpd="sng" algn="ctr">
                <a:solidFill>
                  <a:srgbClr val="0000FF"/>
                </a:solidFill>
                <a:prstDash val="solid"/>
              </a:ln>
              <a:effectLst/>
            </p:spPr>
          </p:cxnSp>
          <p:sp>
            <p:nvSpPr>
              <p:cNvPr id="42" name="文本框 62"/>
              <p:cNvSpPr txBox="1">
                <a:spLocks noChangeArrowheads="1"/>
              </p:cNvSpPr>
              <p:nvPr/>
            </p:nvSpPr>
            <p:spPr bwMode="auto">
              <a:xfrm>
                <a:off x="7006219" y="1407821"/>
                <a:ext cx="93027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/>
                <a:r>
                  <a:rPr lang="en-US" altLang="zh-CN" sz="2000" b="1" i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12L</a:t>
                </a:r>
                <a:r>
                  <a:rPr lang="en-US" altLang="zh-CN" sz="2000" b="1" i="1" baseline="-250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43" name="文本框 69"/>
              <p:cNvSpPr txBox="1"/>
              <p:nvPr/>
            </p:nvSpPr>
            <p:spPr bwMode="auto">
              <a:xfrm>
                <a:off x="7030477" y="2366060"/>
                <a:ext cx="992187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altLang="zh-CN" sz="2000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12L</a:t>
                </a:r>
                <a:r>
                  <a:rPr lang="en-US" altLang="zh-CN" sz="2000" b="1" i="1" baseline="-25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zh-CN" altLang="en-US" sz="2000" b="1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文本框 70"/>
              <p:cNvSpPr txBox="1"/>
              <p:nvPr/>
            </p:nvSpPr>
            <p:spPr bwMode="auto">
              <a:xfrm>
                <a:off x="2873982" y="832693"/>
                <a:ext cx="992188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altLang="zh-CN" sz="2000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12L</a:t>
                </a:r>
                <a:r>
                  <a:rPr lang="en-US" altLang="zh-CN" sz="2000" b="1" i="1" baseline="-25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zh-CN" altLang="en-US" sz="2000" b="1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文本框 73"/>
              <p:cNvSpPr txBox="1"/>
              <p:nvPr/>
            </p:nvSpPr>
            <p:spPr bwMode="auto">
              <a:xfrm>
                <a:off x="5451128" y="834955"/>
                <a:ext cx="992187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altLang="zh-CN" sz="2000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12L</a:t>
                </a:r>
                <a:r>
                  <a:rPr lang="en-US" altLang="zh-CN" sz="2000" b="1" i="1" baseline="-25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zh-CN" altLang="en-US" sz="2000" b="1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46" name="图片 4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36265" y="1228738"/>
                <a:ext cx="1590826" cy="3624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47" name="直接连接符 46"/>
              <p:cNvCxnSpPr/>
              <p:nvPr/>
            </p:nvCxnSpPr>
            <p:spPr>
              <a:xfrm flipV="1">
                <a:off x="1187624" y="1534368"/>
                <a:ext cx="1843656" cy="996604"/>
              </a:xfrm>
              <a:prstGeom prst="line">
                <a:avLst/>
              </a:prstGeom>
              <a:noFill/>
              <a:ln w="41275" cap="flat" cmpd="sng" algn="ctr">
                <a:solidFill>
                  <a:srgbClr val="0000FF"/>
                </a:solidFill>
                <a:prstDash val="solid"/>
              </a:ln>
              <a:effectLst/>
            </p:spPr>
          </p:cxnSp>
          <p:pic>
            <p:nvPicPr>
              <p:cNvPr id="48" name="图片 47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4264"/>
              <a:stretch/>
            </p:blipFill>
            <p:spPr bwMode="auto">
              <a:xfrm rot="1590222">
                <a:off x="4874371" y="1134155"/>
                <a:ext cx="1670794" cy="318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49" name="直接连接符 48"/>
              <p:cNvCxnSpPr/>
              <p:nvPr/>
            </p:nvCxnSpPr>
            <p:spPr>
              <a:xfrm flipH="1" flipV="1">
                <a:off x="6418436" y="1511988"/>
                <a:ext cx="1738613" cy="1123970"/>
              </a:xfrm>
              <a:prstGeom prst="line">
                <a:avLst/>
              </a:prstGeom>
              <a:noFill/>
              <a:ln w="41275" cap="flat" cmpd="sng" algn="ctr">
                <a:solidFill>
                  <a:srgbClr val="0000FF"/>
                </a:solidFill>
                <a:prstDash val="solid"/>
              </a:ln>
              <a:effectLst/>
            </p:spPr>
          </p:cxnSp>
          <p:cxnSp>
            <p:nvCxnSpPr>
              <p:cNvPr id="50" name="直接连接符 49"/>
              <p:cNvCxnSpPr/>
              <p:nvPr/>
            </p:nvCxnSpPr>
            <p:spPr>
              <a:xfrm>
                <a:off x="4691132" y="1073770"/>
                <a:ext cx="0" cy="603250"/>
              </a:xfrm>
              <a:prstGeom prst="line">
                <a:avLst/>
              </a:prstGeom>
              <a:noFill/>
              <a:ln w="9525" cap="flat" cmpd="sng" algn="ctr">
                <a:solidFill>
                  <a:srgbClr val="006600"/>
                </a:solidFill>
                <a:prstDash val="dashDot"/>
              </a:ln>
              <a:effectLst/>
            </p:spPr>
          </p:cxnSp>
          <p:sp>
            <p:nvSpPr>
              <p:cNvPr id="51" name="TextBox 50"/>
              <p:cNvSpPr txBox="1"/>
              <p:nvPr/>
            </p:nvSpPr>
            <p:spPr>
              <a:xfrm>
                <a:off x="7190587" y="2635958"/>
                <a:ext cx="8947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rgbClr val="FF0000"/>
                    </a:solidFill>
                  </a:rPr>
                  <a:t>566.4m</a:t>
                </a:r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7709651" y="1438599"/>
                <a:ext cx="8947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rgbClr val="2116FC"/>
                    </a:solidFill>
                  </a:rPr>
                  <a:t>566.4m</a:t>
                </a:r>
                <a:endParaRPr lang="zh-CN" altLang="en-US" dirty="0">
                  <a:solidFill>
                    <a:srgbClr val="2116FC"/>
                  </a:solidFill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971600" y="1511987"/>
                <a:ext cx="8947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rgbClr val="2116FC"/>
                    </a:solidFill>
                  </a:rPr>
                  <a:t>566.4m</a:t>
                </a:r>
                <a:endParaRPr lang="zh-CN" altLang="en-US" dirty="0">
                  <a:solidFill>
                    <a:srgbClr val="2116FC"/>
                  </a:solidFill>
                </a:endParaRPr>
              </a:p>
            </p:txBody>
          </p:sp>
          <p:cxnSp>
            <p:nvCxnSpPr>
              <p:cNvPr id="55" name="直接箭头连接符 54"/>
              <p:cNvCxnSpPr/>
              <p:nvPr/>
            </p:nvCxnSpPr>
            <p:spPr>
              <a:xfrm>
                <a:off x="4703892" y="1340174"/>
                <a:ext cx="0" cy="81887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TextBox 55"/>
              <p:cNvSpPr txBox="1"/>
              <p:nvPr/>
            </p:nvSpPr>
            <p:spPr>
              <a:xfrm>
                <a:off x="5413886" y="1663338"/>
                <a:ext cx="816249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>
                    <a:solidFill>
                      <a:prstClr val="black"/>
                    </a:solidFill>
                  </a:rPr>
                  <a:t>L=42m</a:t>
                </a:r>
                <a:endParaRPr lang="zh-CN" altLang="en-US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" name="椭圆 2"/>
          <p:cNvSpPr/>
          <p:nvPr/>
        </p:nvSpPr>
        <p:spPr>
          <a:xfrm>
            <a:off x="4074691" y="1182375"/>
            <a:ext cx="1255414" cy="111436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335" y="3033443"/>
            <a:ext cx="4823496" cy="3610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835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793114" y="404664"/>
            <a:ext cx="7162800" cy="56356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PDR Part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5" y="1016044"/>
            <a:ext cx="6592019" cy="513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07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242603" y="210592"/>
            <a:ext cx="8262782" cy="6446846"/>
            <a:chOff x="250905" y="230919"/>
            <a:chExt cx="8262782" cy="6446846"/>
          </a:xfrm>
        </p:grpSpPr>
        <p:sp>
          <p:nvSpPr>
            <p:cNvPr id="119" name="椭圆 118"/>
            <p:cNvSpPr/>
            <p:nvPr/>
          </p:nvSpPr>
          <p:spPr>
            <a:xfrm rot="19013126">
              <a:off x="6504923" y="1906847"/>
              <a:ext cx="94426" cy="34182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76200"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120" name="椭圆 119"/>
            <p:cNvSpPr/>
            <p:nvPr/>
          </p:nvSpPr>
          <p:spPr>
            <a:xfrm rot="1919955">
              <a:off x="6520276" y="4884026"/>
              <a:ext cx="92917" cy="34795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2" name="椭圆 121"/>
            <p:cNvSpPr/>
            <p:nvPr/>
          </p:nvSpPr>
          <p:spPr>
            <a:xfrm rot="19454082">
              <a:off x="2719888" y="4803663"/>
              <a:ext cx="77312" cy="34795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cxnSp>
          <p:nvCxnSpPr>
            <p:cNvPr id="123" name="直接连接符 122"/>
            <p:cNvCxnSpPr/>
            <p:nvPr/>
          </p:nvCxnSpPr>
          <p:spPr bwMode="auto">
            <a:xfrm flipH="1">
              <a:off x="4729163" y="1628800"/>
              <a:ext cx="2382196" cy="1870744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123"/>
            <p:cNvCxnSpPr/>
            <p:nvPr/>
          </p:nvCxnSpPr>
          <p:spPr bwMode="auto">
            <a:xfrm flipH="1" flipV="1">
              <a:off x="4722017" y="3507148"/>
              <a:ext cx="2308089" cy="1928985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/>
            <p:cNvCxnSpPr/>
            <p:nvPr/>
          </p:nvCxnSpPr>
          <p:spPr bwMode="auto">
            <a:xfrm flipV="1">
              <a:off x="2155272" y="3499545"/>
              <a:ext cx="2580240" cy="1923452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TextBox 136"/>
            <p:cNvSpPr txBox="1"/>
            <p:nvPr/>
          </p:nvSpPr>
          <p:spPr>
            <a:xfrm>
              <a:off x="5666023" y="1769847"/>
              <a:ext cx="7456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2116FC"/>
                  </a:solidFill>
                  <a:latin typeface="Times New Roman" pitchFamily="18" charset="0"/>
                  <a:cs typeface="Times New Roman" pitchFamily="18" charset="0"/>
                </a:rPr>
                <a:t>ARC1</a:t>
              </a:r>
              <a:endParaRPr lang="zh-CN" altLang="en-US" sz="1400" b="1" dirty="0">
                <a:solidFill>
                  <a:srgbClr val="2116F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7" name="椭圆 176"/>
            <p:cNvSpPr/>
            <p:nvPr/>
          </p:nvSpPr>
          <p:spPr>
            <a:xfrm rot="2504401">
              <a:off x="2838209" y="1856920"/>
              <a:ext cx="76263" cy="34182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76200"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6" name="Rectangle 2"/>
            <p:cNvSpPr txBox="1">
              <a:spLocks noChangeArrowheads="1"/>
            </p:cNvSpPr>
            <p:nvPr/>
          </p:nvSpPr>
          <p:spPr bwMode="auto">
            <a:xfrm>
              <a:off x="700670" y="230919"/>
              <a:ext cx="7162800" cy="563563"/>
            </a:xfrm>
            <a:prstGeom prst="rect">
              <a:avLst/>
            </a:prstGeom>
          </p:spPr>
          <p:txBody>
            <a:bodyPr anchor="ctr">
              <a:normAutofit fontScale="60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en-US" altLang="zh-CN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CEPC Advanced Partial </a:t>
              </a:r>
              <a:r>
                <a:rPr lang="en-US" altLang="zh-CN" b="1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Double Ring Layout</a:t>
              </a:r>
              <a:endParaRPr lang="en-US" altLang="zh-CN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7" name="直接连接符 26"/>
            <p:cNvCxnSpPr/>
            <p:nvPr/>
          </p:nvCxnSpPr>
          <p:spPr bwMode="auto">
            <a:xfrm>
              <a:off x="371400" y="3476069"/>
              <a:ext cx="8142287" cy="46951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677" name="TextBox 146"/>
            <p:cNvSpPr txBox="1">
              <a:spLocks noChangeArrowheads="1"/>
            </p:cNvSpPr>
            <p:nvPr/>
          </p:nvSpPr>
          <p:spPr bwMode="auto">
            <a:xfrm>
              <a:off x="7567985" y="5974997"/>
              <a:ext cx="748924" cy="600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en-US" altLang="zh-CN" sz="11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SU Feng</a:t>
              </a:r>
            </a:p>
            <a:p>
              <a:pPr algn="ctr" eaLnBrk="1" hangingPunct="1">
                <a:lnSpc>
                  <a:spcPct val="150000"/>
                </a:lnSpc>
              </a:pPr>
              <a:r>
                <a:rPr lang="en-US" altLang="zh-CN" sz="11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2016.12.1</a:t>
              </a:r>
              <a:endParaRPr lang="zh-CN" altLang="en-US" sz="1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2" name="直接连接符 71"/>
            <p:cNvCxnSpPr/>
            <p:nvPr/>
          </p:nvCxnSpPr>
          <p:spPr bwMode="auto">
            <a:xfrm>
              <a:off x="4729162" y="1141891"/>
              <a:ext cx="0" cy="5310187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弧形 103"/>
            <p:cNvSpPr/>
            <p:nvPr/>
          </p:nvSpPr>
          <p:spPr bwMode="auto">
            <a:xfrm>
              <a:off x="2890491" y="1316516"/>
              <a:ext cx="4178300" cy="4506912"/>
            </a:xfrm>
            <a:prstGeom prst="arc">
              <a:avLst>
                <a:gd name="adj1" fmla="val 17109880"/>
                <a:gd name="adj2" fmla="val 18731531"/>
              </a:avLst>
            </a:prstGeom>
            <a:ln w="76200">
              <a:solidFill>
                <a:srgbClr val="3D09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n>
                  <a:solidFill>
                    <a:srgbClr val="3D09FD"/>
                  </a:solidFill>
                </a:ln>
                <a:solidFill>
                  <a:srgbClr val="300FF7"/>
                </a:solidFill>
              </a:endParaRPr>
            </a:p>
          </p:txBody>
        </p:sp>
        <p:sp>
          <p:nvSpPr>
            <p:cNvPr id="105" name="弧形 104"/>
            <p:cNvSpPr/>
            <p:nvPr/>
          </p:nvSpPr>
          <p:spPr bwMode="auto">
            <a:xfrm rot="2780938">
              <a:off x="2871167" y="1396192"/>
              <a:ext cx="4178300" cy="4506912"/>
            </a:xfrm>
            <a:prstGeom prst="arc">
              <a:avLst>
                <a:gd name="adj1" fmla="val 16399319"/>
                <a:gd name="adj2" fmla="val 18340073"/>
              </a:avLst>
            </a:prstGeom>
            <a:ln w="76200">
              <a:solidFill>
                <a:srgbClr val="0536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6" name="弧形 105"/>
            <p:cNvSpPr/>
            <p:nvPr/>
          </p:nvSpPr>
          <p:spPr bwMode="auto">
            <a:xfrm rot="4695820">
              <a:off x="2782450" y="1428435"/>
              <a:ext cx="4178300" cy="4506913"/>
            </a:xfrm>
            <a:prstGeom prst="arc">
              <a:avLst>
                <a:gd name="adj1" fmla="val 16867517"/>
                <a:gd name="adj2" fmla="val 18983336"/>
              </a:avLst>
            </a:prstGeom>
            <a:ln w="76200">
              <a:solidFill>
                <a:srgbClr val="0536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7" name="弧形 106"/>
            <p:cNvSpPr/>
            <p:nvPr/>
          </p:nvSpPr>
          <p:spPr bwMode="auto">
            <a:xfrm rot="7552111">
              <a:off x="2725391" y="1427641"/>
              <a:ext cx="4178300" cy="4508500"/>
            </a:xfrm>
            <a:prstGeom prst="arc">
              <a:avLst>
                <a:gd name="adj1" fmla="val 16595739"/>
                <a:gd name="adj2" fmla="val 18211192"/>
              </a:avLst>
            </a:prstGeom>
            <a:ln w="76200">
              <a:solidFill>
                <a:srgbClr val="3D09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n>
                  <a:solidFill>
                    <a:srgbClr val="3D09FD"/>
                  </a:solidFill>
                </a:ln>
                <a:solidFill>
                  <a:srgbClr val="300FF7"/>
                </a:solidFill>
              </a:endParaRPr>
            </a:p>
          </p:txBody>
        </p:sp>
        <p:sp>
          <p:nvSpPr>
            <p:cNvPr id="109" name="弧形 108"/>
            <p:cNvSpPr/>
            <p:nvPr/>
          </p:nvSpPr>
          <p:spPr bwMode="auto">
            <a:xfrm rot="10550204">
              <a:off x="2284844" y="1316516"/>
              <a:ext cx="4178300" cy="4506912"/>
            </a:xfrm>
            <a:prstGeom prst="arc">
              <a:avLst>
                <a:gd name="adj1" fmla="val 17314454"/>
                <a:gd name="adj2" fmla="val 19106045"/>
              </a:avLst>
            </a:prstGeom>
            <a:ln w="76200">
              <a:solidFill>
                <a:srgbClr val="3D09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n>
                  <a:solidFill>
                    <a:srgbClr val="3D09FD"/>
                  </a:solidFill>
                </a:ln>
                <a:solidFill>
                  <a:srgbClr val="300FF7"/>
                </a:solidFill>
              </a:endParaRPr>
            </a:p>
          </p:txBody>
        </p:sp>
        <p:sp>
          <p:nvSpPr>
            <p:cNvPr id="112" name="弧形 111"/>
            <p:cNvSpPr/>
            <p:nvPr/>
          </p:nvSpPr>
          <p:spPr bwMode="auto">
            <a:xfrm rot="13919276">
              <a:off x="2445923" y="1325951"/>
              <a:ext cx="4178300" cy="4508500"/>
            </a:xfrm>
            <a:prstGeom prst="arc">
              <a:avLst>
                <a:gd name="adj1" fmla="val 16456404"/>
                <a:gd name="adj2" fmla="val 18380221"/>
              </a:avLst>
            </a:prstGeom>
            <a:ln w="76200">
              <a:solidFill>
                <a:srgbClr val="0536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3" name="弧形 112"/>
            <p:cNvSpPr/>
            <p:nvPr/>
          </p:nvSpPr>
          <p:spPr bwMode="auto">
            <a:xfrm rot="18585938">
              <a:off x="2505386" y="1223195"/>
              <a:ext cx="4198938" cy="4476750"/>
            </a:xfrm>
            <a:prstGeom prst="arc">
              <a:avLst>
                <a:gd name="adj1" fmla="val 16465063"/>
                <a:gd name="adj2" fmla="val 17957322"/>
              </a:avLst>
            </a:prstGeom>
            <a:ln w="76200">
              <a:solidFill>
                <a:srgbClr val="300FF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n>
                  <a:solidFill>
                    <a:srgbClr val="3D09FD"/>
                  </a:solidFill>
                </a:ln>
                <a:solidFill>
                  <a:srgbClr val="3D09FD"/>
                </a:solidFill>
              </a:endParaRPr>
            </a:p>
          </p:txBody>
        </p:sp>
        <p:sp>
          <p:nvSpPr>
            <p:cNvPr id="114" name="弧形 113"/>
            <p:cNvSpPr/>
            <p:nvPr/>
          </p:nvSpPr>
          <p:spPr bwMode="auto">
            <a:xfrm rot="15456854">
              <a:off x="2481046" y="1091035"/>
              <a:ext cx="4200525" cy="4475162"/>
            </a:xfrm>
            <a:prstGeom prst="arc">
              <a:avLst>
                <a:gd name="adj1" fmla="val 16930479"/>
                <a:gd name="adj2" fmla="val 18899883"/>
              </a:avLst>
            </a:prstGeom>
            <a:ln w="76200">
              <a:solidFill>
                <a:srgbClr val="0536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694" name="TextBox 119"/>
            <p:cNvSpPr txBox="1">
              <a:spLocks noChangeArrowheads="1"/>
            </p:cNvSpPr>
            <p:nvPr/>
          </p:nvSpPr>
          <p:spPr bwMode="auto">
            <a:xfrm>
              <a:off x="4282070" y="1782942"/>
              <a:ext cx="1008342" cy="30777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400" b="1">
                  <a:solidFill>
                    <a:srgbClr val="FF0000"/>
                  </a:solidFill>
                </a:rPr>
                <a:t>IP1_ee</a:t>
              </a:r>
            </a:p>
          </p:txBody>
        </p:sp>
        <p:sp>
          <p:nvSpPr>
            <p:cNvPr id="28695" name="TextBox 121"/>
            <p:cNvSpPr txBox="1">
              <a:spLocks noChangeArrowheads="1"/>
            </p:cNvSpPr>
            <p:nvPr/>
          </p:nvSpPr>
          <p:spPr bwMode="auto">
            <a:xfrm>
              <a:off x="4124819" y="5033895"/>
              <a:ext cx="1156148" cy="30777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400" b="1">
                  <a:solidFill>
                    <a:srgbClr val="FF0000"/>
                  </a:solidFill>
                </a:rPr>
                <a:t>IP3_ee</a:t>
              </a:r>
            </a:p>
          </p:txBody>
        </p:sp>
        <p:cxnSp>
          <p:nvCxnSpPr>
            <p:cNvPr id="127" name="直接连接符 126"/>
            <p:cNvCxnSpPr/>
            <p:nvPr/>
          </p:nvCxnSpPr>
          <p:spPr bwMode="auto">
            <a:xfrm>
              <a:off x="3960018" y="1392716"/>
              <a:ext cx="36512" cy="1038225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/>
            <p:cNvCxnSpPr/>
            <p:nvPr/>
          </p:nvCxnSpPr>
          <p:spPr bwMode="auto">
            <a:xfrm>
              <a:off x="5449887" y="1387953"/>
              <a:ext cx="15875" cy="1042988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箭头连接符 131"/>
            <p:cNvCxnSpPr/>
            <p:nvPr/>
          </p:nvCxnSpPr>
          <p:spPr bwMode="auto">
            <a:xfrm>
              <a:off x="4022724" y="2357916"/>
              <a:ext cx="1443038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701" name="TextBox 133"/>
            <p:cNvSpPr txBox="1">
              <a:spLocks noChangeArrowheads="1"/>
            </p:cNvSpPr>
            <p:nvPr/>
          </p:nvSpPr>
          <p:spPr bwMode="auto">
            <a:xfrm>
              <a:off x="4437709" y="2411295"/>
              <a:ext cx="64472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200" b="1" dirty="0" smtClean="0">
                  <a:solidFill>
                    <a:prstClr val="black"/>
                  </a:solidFill>
                </a:rPr>
                <a:t>4.2Km</a:t>
              </a:r>
              <a:endParaRPr lang="zh-CN" altLang="en-US" sz="1200" b="1" dirty="0">
                <a:solidFill>
                  <a:prstClr val="black"/>
                </a:solidFill>
              </a:endParaRPr>
            </a:p>
          </p:txBody>
        </p:sp>
        <p:sp>
          <p:nvSpPr>
            <p:cNvPr id="28703" name="TextBox 135"/>
            <p:cNvSpPr txBox="1">
              <a:spLocks noChangeArrowheads="1"/>
            </p:cNvSpPr>
            <p:nvPr/>
          </p:nvSpPr>
          <p:spPr bwMode="auto">
            <a:xfrm>
              <a:off x="1943515" y="2390840"/>
              <a:ext cx="42351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 smtClean="0">
                  <a:solidFill>
                    <a:srgbClr val="00B050"/>
                  </a:solidFill>
                </a:rPr>
                <a:t>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8704" name="TextBox 136"/>
            <p:cNvSpPr txBox="1">
              <a:spLocks noChangeArrowheads="1"/>
            </p:cNvSpPr>
            <p:nvPr/>
          </p:nvSpPr>
          <p:spPr bwMode="auto">
            <a:xfrm>
              <a:off x="3044781" y="1225042"/>
              <a:ext cx="42351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 smtClean="0">
                  <a:solidFill>
                    <a:srgbClr val="00B050"/>
                  </a:solidFill>
                </a:rPr>
                <a:t>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8705" name="TextBox 137"/>
            <p:cNvSpPr txBox="1">
              <a:spLocks noChangeArrowheads="1"/>
            </p:cNvSpPr>
            <p:nvPr/>
          </p:nvSpPr>
          <p:spPr bwMode="auto">
            <a:xfrm>
              <a:off x="7128922" y="2479965"/>
              <a:ext cx="42351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 smtClean="0">
                  <a:solidFill>
                    <a:srgbClr val="00B050"/>
                  </a:solidFill>
                </a:rPr>
                <a:t>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8709" name="TextBox 141"/>
            <p:cNvSpPr txBox="1">
              <a:spLocks noChangeArrowheads="1"/>
            </p:cNvSpPr>
            <p:nvPr/>
          </p:nvSpPr>
          <p:spPr bwMode="auto">
            <a:xfrm>
              <a:off x="1913540" y="4273601"/>
              <a:ext cx="42351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 smtClean="0">
                  <a:solidFill>
                    <a:srgbClr val="00B050"/>
                  </a:solidFill>
                </a:rPr>
                <a:t>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8710" name="TextBox 150"/>
            <p:cNvSpPr txBox="1">
              <a:spLocks noChangeArrowheads="1"/>
            </p:cNvSpPr>
            <p:nvPr/>
          </p:nvSpPr>
          <p:spPr bwMode="auto">
            <a:xfrm>
              <a:off x="250905" y="4923439"/>
              <a:ext cx="2098390" cy="1754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1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IP1_ee/IP3_ee,  </a:t>
              </a:r>
              <a:r>
                <a:rPr lang="en-US" altLang="zh-CN" sz="1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4.2km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APDR,  1.4km</a:t>
              </a:r>
              <a:endParaRPr lang="en-US" altLang="zh-CN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2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RF Station, 200m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ARC1,  </a:t>
              </a:r>
              <a:r>
                <a:rPr lang="en-US" altLang="zh-CN" sz="1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9.5km</a:t>
              </a:r>
              <a:endParaRPr lang="en-US" altLang="zh-CN" sz="12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ARC2,  10.9km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IP2_pp/IP4_pp, </a:t>
              </a:r>
              <a:r>
                <a:rPr lang="en-US" altLang="zh-CN" sz="1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1132.8m</a:t>
              </a:r>
              <a:endParaRPr lang="en-US" altLang="zh-CN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8711" name="组合 159"/>
            <p:cNvGrpSpPr>
              <a:grpSpLocks/>
            </p:cNvGrpSpPr>
            <p:nvPr/>
          </p:nvGrpSpPr>
          <p:grpSpPr bwMode="auto">
            <a:xfrm rot="10800000">
              <a:off x="3804169" y="1225041"/>
              <a:ext cx="1764234" cy="361019"/>
              <a:chOff x="306009" y="3516765"/>
              <a:chExt cx="7905821" cy="1343097"/>
            </a:xfrm>
          </p:grpSpPr>
          <p:grpSp>
            <p:nvGrpSpPr>
              <p:cNvPr id="28713" name="组合 99"/>
              <p:cNvGrpSpPr>
                <a:grpSpLocks/>
              </p:cNvGrpSpPr>
              <p:nvPr/>
            </p:nvGrpSpPr>
            <p:grpSpPr bwMode="auto">
              <a:xfrm>
                <a:off x="692473" y="3580075"/>
                <a:ext cx="7065676" cy="1279787"/>
                <a:chOff x="513010" y="2678572"/>
                <a:chExt cx="8131008" cy="1953406"/>
              </a:xfrm>
            </p:grpSpPr>
            <p:cxnSp>
              <p:nvCxnSpPr>
                <p:cNvPr id="171" name="直接连接符 170"/>
                <p:cNvCxnSpPr/>
                <p:nvPr/>
              </p:nvCxnSpPr>
              <p:spPr>
                <a:xfrm flipH="1" flipV="1">
                  <a:off x="7561173" y="2678572"/>
                  <a:ext cx="1082845" cy="10005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直接连接符 171"/>
                <p:cNvCxnSpPr/>
                <p:nvPr/>
              </p:nvCxnSpPr>
              <p:spPr>
                <a:xfrm rot="10800000">
                  <a:off x="5762877" y="2722630"/>
                  <a:ext cx="1798296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直接连接符 172"/>
                <p:cNvCxnSpPr/>
                <p:nvPr/>
              </p:nvCxnSpPr>
              <p:spPr>
                <a:xfrm flipH="1">
                  <a:off x="4583350" y="2702394"/>
                  <a:ext cx="1237537" cy="988618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直接连接符 173"/>
                <p:cNvCxnSpPr/>
                <p:nvPr/>
              </p:nvCxnSpPr>
              <p:spPr>
                <a:xfrm flipH="1">
                  <a:off x="3452160" y="3679097"/>
                  <a:ext cx="1131189" cy="952881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直接连接符 174"/>
                <p:cNvCxnSpPr/>
                <p:nvPr/>
              </p:nvCxnSpPr>
              <p:spPr>
                <a:xfrm rot="10800000">
                  <a:off x="1508844" y="4631978"/>
                  <a:ext cx="1943317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直接连接符 175"/>
                <p:cNvCxnSpPr/>
                <p:nvPr/>
              </p:nvCxnSpPr>
              <p:spPr>
                <a:xfrm flipH="1" flipV="1">
                  <a:off x="513010" y="3679097"/>
                  <a:ext cx="995834" cy="952881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62" name="直接连接符 161"/>
              <p:cNvCxnSpPr/>
              <p:nvPr/>
            </p:nvCxnSpPr>
            <p:spPr bwMode="auto">
              <a:xfrm flipV="1">
                <a:off x="306009" y="4217648"/>
                <a:ext cx="445278" cy="7806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直接连接符 162"/>
              <p:cNvCxnSpPr/>
              <p:nvPr/>
            </p:nvCxnSpPr>
            <p:spPr bwMode="auto">
              <a:xfrm flipV="1">
                <a:off x="751287" y="3516765"/>
                <a:ext cx="940969" cy="663302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直接连接符 163"/>
              <p:cNvCxnSpPr/>
              <p:nvPr/>
            </p:nvCxnSpPr>
            <p:spPr bwMode="auto">
              <a:xfrm>
                <a:off x="1608241" y="3564467"/>
                <a:ext cx="1688701" cy="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直接连接符 164"/>
              <p:cNvCxnSpPr/>
              <p:nvPr/>
            </p:nvCxnSpPr>
            <p:spPr bwMode="auto">
              <a:xfrm>
                <a:off x="3296942" y="3572273"/>
                <a:ext cx="932571" cy="663302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直接连接符 165"/>
              <p:cNvCxnSpPr/>
              <p:nvPr/>
            </p:nvCxnSpPr>
            <p:spPr bwMode="auto">
              <a:xfrm>
                <a:off x="4229513" y="4227774"/>
                <a:ext cx="949368" cy="624286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直接连接符 166"/>
              <p:cNvCxnSpPr/>
              <p:nvPr/>
            </p:nvCxnSpPr>
            <p:spPr bwMode="auto">
              <a:xfrm flipV="1">
                <a:off x="5170482" y="4836453"/>
                <a:ext cx="1764318" cy="23408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直接连接符 167"/>
              <p:cNvCxnSpPr/>
              <p:nvPr/>
            </p:nvCxnSpPr>
            <p:spPr bwMode="auto">
              <a:xfrm flipV="1">
                <a:off x="6934800" y="4227773"/>
                <a:ext cx="873757" cy="600873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直接连接符 168"/>
              <p:cNvCxnSpPr/>
              <p:nvPr/>
            </p:nvCxnSpPr>
            <p:spPr bwMode="auto">
              <a:xfrm>
                <a:off x="7808557" y="4243381"/>
                <a:ext cx="403273" cy="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0" name="椭圆 169"/>
              <p:cNvSpPr/>
              <p:nvPr/>
            </p:nvSpPr>
            <p:spPr bwMode="auto">
              <a:xfrm>
                <a:off x="4204306" y="4040453"/>
                <a:ext cx="33606" cy="3121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8712" name="TextBox 185"/>
            <p:cNvSpPr txBox="1">
              <a:spLocks noChangeArrowheads="1"/>
            </p:cNvSpPr>
            <p:nvPr/>
          </p:nvSpPr>
          <p:spPr bwMode="auto">
            <a:xfrm>
              <a:off x="3955661" y="3338354"/>
              <a:ext cx="120417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b="1" dirty="0" smtClean="0">
                  <a:solidFill>
                    <a:prstClr val="black"/>
                  </a:solidFill>
                </a:rPr>
                <a:t>C=100km</a:t>
              </a:r>
              <a:endParaRPr lang="zh-CN" altLang="en-US" b="1" dirty="0">
                <a:solidFill>
                  <a:prstClr val="black"/>
                </a:solidFill>
              </a:endParaRPr>
            </a:p>
          </p:txBody>
        </p:sp>
        <p:cxnSp>
          <p:nvCxnSpPr>
            <p:cNvPr id="128" name="直接连接符 127"/>
            <p:cNvCxnSpPr/>
            <p:nvPr/>
          </p:nvCxnSpPr>
          <p:spPr bwMode="auto">
            <a:xfrm>
              <a:off x="2240303" y="1532819"/>
              <a:ext cx="2479334" cy="1966725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" name="TextBox 136"/>
            <p:cNvSpPr txBox="1">
              <a:spLocks noChangeArrowheads="1"/>
            </p:cNvSpPr>
            <p:nvPr/>
          </p:nvSpPr>
          <p:spPr bwMode="auto">
            <a:xfrm>
              <a:off x="7096321" y="4371384"/>
              <a:ext cx="42351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 smtClean="0">
                  <a:solidFill>
                    <a:srgbClr val="00B050"/>
                  </a:solidFill>
                </a:rPr>
                <a:t>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07" name="TextBox 136"/>
            <p:cNvSpPr txBox="1">
              <a:spLocks noChangeArrowheads="1"/>
            </p:cNvSpPr>
            <p:nvPr/>
          </p:nvSpPr>
          <p:spPr bwMode="auto">
            <a:xfrm>
              <a:off x="6037921" y="5630342"/>
              <a:ext cx="42351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 smtClean="0">
                  <a:solidFill>
                    <a:srgbClr val="00B050"/>
                  </a:solidFill>
                </a:rPr>
                <a:t>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08" name="TextBox 137"/>
            <p:cNvSpPr txBox="1">
              <a:spLocks noChangeArrowheads="1"/>
            </p:cNvSpPr>
            <p:nvPr/>
          </p:nvSpPr>
          <p:spPr bwMode="auto">
            <a:xfrm>
              <a:off x="6075901" y="1302631"/>
              <a:ext cx="42351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 smtClean="0">
                  <a:solidFill>
                    <a:srgbClr val="00B050"/>
                  </a:solidFill>
                </a:rPr>
                <a:t>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83" name="TextBox 136"/>
            <p:cNvSpPr txBox="1">
              <a:spLocks noChangeArrowheads="1"/>
            </p:cNvSpPr>
            <p:nvPr/>
          </p:nvSpPr>
          <p:spPr bwMode="auto">
            <a:xfrm>
              <a:off x="2926682" y="5600551"/>
              <a:ext cx="42351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 smtClean="0">
                  <a:solidFill>
                    <a:srgbClr val="00B050"/>
                  </a:solidFill>
                </a:rPr>
                <a:t>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5864693" y="2112876"/>
              <a:ext cx="6046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FF0000"/>
                  </a:solidFill>
                </a:rPr>
                <a:t>APDR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95" name="TextBox 294"/>
            <p:cNvSpPr txBox="1"/>
            <p:nvPr/>
          </p:nvSpPr>
          <p:spPr>
            <a:xfrm>
              <a:off x="2523410" y="3322180"/>
              <a:ext cx="6046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FF0000"/>
                  </a:solidFill>
                </a:rPr>
                <a:t>APDR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96" name="TextBox 295"/>
            <p:cNvSpPr txBox="1"/>
            <p:nvPr/>
          </p:nvSpPr>
          <p:spPr>
            <a:xfrm>
              <a:off x="3000386" y="4750227"/>
              <a:ext cx="6046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FF0000"/>
                  </a:solidFill>
                </a:rPr>
                <a:t>APDR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97" name="TextBox 296"/>
            <p:cNvSpPr txBox="1"/>
            <p:nvPr/>
          </p:nvSpPr>
          <p:spPr>
            <a:xfrm>
              <a:off x="5785894" y="4750227"/>
              <a:ext cx="6046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FF0000"/>
                  </a:solidFill>
                </a:rPr>
                <a:t>APDR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98" name="TextBox 297"/>
            <p:cNvSpPr txBox="1"/>
            <p:nvPr/>
          </p:nvSpPr>
          <p:spPr>
            <a:xfrm>
              <a:off x="6342510" y="3434015"/>
              <a:ext cx="6046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FF0000"/>
                  </a:solidFill>
                </a:rPr>
                <a:t>APDR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99" name="TextBox 298"/>
            <p:cNvSpPr txBox="1"/>
            <p:nvPr/>
          </p:nvSpPr>
          <p:spPr>
            <a:xfrm>
              <a:off x="3018577" y="2054890"/>
              <a:ext cx="6046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FF0000"/>
                  </a:solidFill>
                </a:rPr>
                <a:t>APDR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129" name="椭圆 128"/>
            <p:cNvSpPr/>
            <p:nvPr/>
          </p:nvSpPr>
          <p:spPr>
            <a:xfrm>
              <a:off x="2295296" y="3321705"/>
              <a:ext cx="83174" cy="34182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76200"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cxnSp>
          <p:nvCxnSpPr>
            <p:cNvPr id="143" name="直接连接符 142"/>
            <p:cNvCxnSpPr/>
            <p:nvPr/>
          </p:nvCxnSpPr>
          <p:spPr bwMode="auto">
            <a:xfrm flipV="1">
              <a:off x="7132153" y="3194032"/>
              <a:ext cx="0" cy="600716"/>
            </a:xfrm>
            <a:prstGeom prst="line">
              <a:avLst/>
            </a:prstGeom>
            <a:ln>
              <a:solidFill>
                <a:srgbClr val="FF0000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椭圆 192"/>
            <p:cNvSpPr/>
            <p:nvPr/>
          </p:nvSpPr>
          <p:spPr>
            <a:xfrm>
              <a:off x="7092654" y="3329397"/>
              <a:ext cx="83174" cy="34182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76200"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18" name="圆角矩形 17"/>
            <p:cNvSpPr/>
            <p:nvPr/>
          </p:nvSpPr>
          <p:spPr>
            <a:xfrm rot="19653266">
              <a:off x="3338744" y="1530659"/>
              <a:ext cx="148686" cy="118406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1" name="圆角矩形 130"/>
            <p:cNvSpPr/>
            <p:nvPr/>
          </p:nvSpPr>
          <p:spPr>
            <a:xfrm rot="17342685">
              <a:off x="2422599" y="2574699"/>
              <a:ext cx="148686" cy="118406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4" name="圆角矩形 133"/>
            <p:cNvSpPr/>
            <p:nvPr/>
          </p:nvSpPr>
          <p:spPr>
            <a:xfrm rot="15293176">
              <a:off x="2351492" y="4268642"/>
              <a:ext cx="148686" cy="118406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5" name="圆角矩形 134"/>
            <p:cNvSpPr/>
            <p:nvPr/>
          </p:nvSpPr>
          <p:spPr>
            <a:xfrm rot="1928261">
              <a:off x="3278025" y="5453473"/>
              <a:ext cx="148686" cy="118406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6" name="圆角矩形 135"/>
            <p:cNvSpPr/>
            <p:nvPr/>
          </p:nvSpPr>
          <p:spPr>
            <a:xfrm rot="19653266">
              <a:off x="5988662" y="5466777"/>
              <a:ext cx="148686" cy="118406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4" name="圆角矩形 143"/>
            <p:cNvSpPr/>
            <p:nvPr/>
          </p:nvSpPr>
          <p:spPr>
            <a:xfrm rot="12620158">
              <a:off x="5929677" y="1538469"/>
              <a:ext cx="148686" cy="118406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5" name="圆角矩形 144"/>
            <p:cNvSpPr/>
            <p:nvPr/>
          </p:nvSpPr>
          <p:spPr>
            <a:xfrm rot="17534784">
              <a:off x="6872821" y="4350258"/>
              <a:ext cx="148686" cy="118406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6" name="圆角矩形 145"/>
            <p:cNvSpPr/>
            <p:nvPr/>
          </p:nvSpPr>
          <p:spPr>
            <a:xfrm rot="14949495">
              <a:off x="6912668" y="2637996"/>
              <a:ext cx="148686" cy="118406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21" name="组合 159"/>
            <p:cNvGrpSpPr>
              <a:grpSpLocks/>
            </p:cNvGrpSpPr>
            <p:nvPr/>
          </p:nvGrpSpPr>
          <p:grpSpPr bwMode="auto">
            <a:xfrm rot="10800000">
              <a:off x="3804168" y="5586825"/>
              <a:ext cx="1817667" cy="362454"/>
              <a:chOff x="306009" y="3516765"/>
              <a:chExt cx="7905821" cy="1343097"/>
            </a:xfrm>
          </p:grpSpPr>
          <p:grpSp>
            <p:nvGrpSpPr>
              <p:cNvPr id="126" name="组合 99"/>
              <p:cNvGrpSpPr>
                <a:grpSpLocks/>
              </p:cNvGrpSpPr>
              <p:nvPr/>
            </p:nvGrpSpPr>
            <p:grpSpPr bwMode="auto">
              <a:xfrm>
                <a:off x="692473" y="3580075"/>
                <a:ext cx="7065676" cy="1279787"/>
                <a:chOff x="513010" y="2678572"/>
                <a:chExt cx="8131008" cy="1953406"/>
              </a:xfrm>
            </p:grpSpPr>
            <p:cxnSp>
              <p:nvCxnSpPr>
                <p:cNvPr id="151" name="直接连接符 150"/>
                <p:cNvCxnSpPr/>
                <p:nvPr/>
              </p:nvCxnSpPr>
              <p:spPr>
                <a:xfrm flipH="1" flipV="1">
                  <a:off x="7561173" y="2678572"/>
                  <a:ext cx="1082845" cy="10005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直接连接符 151"/>
                <p:cNvCxnSpPr/>
                <p:nvPr/>
              </p:nvCxnSpPr>
              <p:spPr>
                <a:xfrm rot="10800000">
                  <a:off x="5762877" y="2722630"/>
                  <a:ext cx="1798296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直接连接符 152"/>
                <p:cNvCxnSpPr/>
                <p:nvPr/>
              </p:nvCxnSpPr>
              <p:spPr>
                <a:xfrm flipH="1">
                  <a:off x="4583350" y="2702394"/>
                  <a:ext cx="1237537" cy="988618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直接连接符 153"/>
                <p:cNvCxnSpPr/>
                <p:nvPr/>
              </p:nvCxnSpPr>
              <p:spPr>
                <a:xfrm flipH="1">
                  <a:off x="3452160" y="3679097"/>
                  <a:ext cx="1131189" cy="952881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直接连接符 154"/>
                <p:cNvCxnSpPr/>
                <p:nvPr/>
              </p:nvCxnSpPr>
              <p:spPr>
                <a:xfrm rot="10800000">
                  <a:off x="1508844" y="4631978"/>
                  <a:ext cx="1943317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直接连接符 155"/>
                <p:cNvCxnSpPr/>
                <p:nvPr/>
              </p:nvCxnSpPr>
              <p:spPr>
                <a:xfrm flipH="1" flipV="1">
                  <a:off x="513010" y="3679097"/>
                  <a:ext cx="995834" cy="952881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3" name="直接连接符 132"/>
              <p:cNvCxnSpPr/>
              <p:nvPr/>
            </p:nvCxnSpPr>
            <p:spPr bwMode="auto">
              <a:xfrm flipV="1">
                <a:off x="306009" y="4217648"/>
                <a:ext cx="445278" cy="7806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直接连接符 137"/>
              <p:cNvCxnSpPr/>
              <p:nvPr/>
            </p:nvCxnSpPr>
            <p:spPr bwMode="auto">
              <a:xfrm flipV="1">
                <a:off x="751287" y="3516765"/>
                <a:ext cx="940969" cy="663302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直接连接符 139"/>
              <p:cNvCxnSpPr/>
              <p:nvPr/>
            </p:nvCxnSpPr>
            <p:spPr bwMode="auto">
              <a:xfrm>
                <a:off x="1608241" y="3564467"/>
                <a:ext cx="1688701" cy="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直接连接符 140"/>
              <p:cNvCxnSpPr/>
              <p:nvPr/>
            </p:nvCxnSpPr>
            <p:spPr bwMode="auto">
              <a:xfrm>
                <a:off x="3296942" y="3572273"/>
                <a:ext cx="932571" cy="663302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直接连接符 141"/>
              <p:cNvCxnSpPr/>
              <p:nvPr/>
            </p:nvCxnSpPr>
            <p:spPr bwMode="auto">
              <a:xfrm>
                <a:off x="4229513" y="4227774"/>
                <a:ext cx="949368" cy="624286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直接连接符 146"/>
              <p:cNvCxnSpPr/>
              <p:nvPr/>
            </p:nvCxnSpPr>
            <p:spPr bwMode="auto">
              <a:xfrm flipV="1">
                <a:off x="5170482" y="4836453"/>
                <a:ext cx="1764318" cy="23408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接连接符 147"/>
              <p:cNvCxnSpPr/>
              <p:nvPr/>
            </p:nvCxnSpPr>
            <p:spPr bwMode="auto">
              <a:xfrm flipV="1">
                <a:off x="6934800" y="4227773"/>
                <a:ext cx="873757" cy="600873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直接连接符 148"/>
              <p:cNvCxnSpPr/>
              <p:nvPr/>
            </p:nvCxnSpPr>
            <p:spPr bwMode="auto">
              <a:xfrm>
                <a:off x="7808557" y="4243381"/>
                <a:ext cx="403273" cy="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0" name="椭圆 149"/>
              <p:cNvSpPr/>
              <p:nvPr/>
            </p:nvSpPr>
            <p:spPr bwMode="auto">
              <a:xfrm>
                <a:off x="4204306" y="4040453"/>
                <a:ext cx="33606" cy="3121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96" name="TextBox 95"/>
          <p:cNvSpPr txBox="1"/>
          <p:nvPr/>
        </p:nvSpPr>
        <p:spPr>
          <a:xfrm>
            <a:off x="6146358" y="2636928"/>
            <a:ext cx="7456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ARC2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60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2016.11.23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DA</a:t>
            </a:r>
          </a:p>
          <a:p>
            <a:r>
              <a:rPr lang="en-US" altLang="zh-CN" dirty="0" smtClean="0"/>
              <a:t>MADtoSAD_20161121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506624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93114" y="122882"/>
            <a:ext cx="7162800" cy="563563"/>
          </a:xfrm>
          <a:prstGeom prst="rect">
            <a:avLst/>
          </a:prstGeom>
        </p:spPr>
        <p:txBody>
          <a:bodyPr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 of CEPC </a:t>
            </a:r>
            <a:r>
              <a:rPr lang="en-US" altLang="zh-CN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Advanced Partial </a:t>
            </a: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Double Ring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49842" y="686445"/>
            <a:ext cx="2049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</a:rPr>
              <a:t>2 groups </a:t>
            </a:r>
            <a:r>
              <a:rPr lang="en-US" altLang="zh-CN" dirty="0" err="1" smtClean="0">
                <a:solidFill>
                  <a:prstClr val="black"/>
                </a:solidFill>
              </a:rPr>
              <a:t>sextupoles</a:t>
            </a:r>
            <a:endParaRPr lang="zh-CN" altLang="en-US" dirty="0">
              <a:solidFill>
                <a:prstClr val="black"/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6" y="1252506"/>
            <a:ext cx="44577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936" y="1233456"/>
            <a:ext cx="44577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4181475"/>
            <a:ext cx="4457700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658" y="4124324"/>
            <a:ext cx="4457700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163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203" y="1038141"/>
            <a:ext cx="5542069" cy="3759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93114" y="122882"/>
            <a:ext cx="7162800" cy="563563"/>
          </a:xfrm>
          <a:prstGeom prst="rect">
            <a:avLst/>
          </a:prstGeom>
        </p:spPr>
        <p:txBody>
          <a:bodyPr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 of CEPC </a:t>
            </a:r>
            <a:r>
              <a:rPr lang="en-US" altLang="zh-CN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Advanced Partial </a:t>
            </a: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Double Ring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49842" y="686445"/>
            <a:ext cx="2049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</a:rPr>
              <a:t>2 groups </a:t>
            </a:r>
            <a:r>
              <a:rPr lang="en-US" altLang="zh-CN" dirty="0" err="1" smtClean="0">
                <a:solidFill>
                  <a:prstClr val="black"/>
                </a:solidFill>
              </a:rPr>
              <a:t>sextupoles</a:t>
            </a:r>
            <a:endParaRPr lang="zh-CN" altLang="en-US" dirty="0">
              <a:solidFill>
                <a:prstClr val="black"/>
              </a:solidFill>
            </a:endParaRP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4181475"/>
            <a:ext cx="4457700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658" y="4124324"/>
            <a:ext cx="4457700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399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8"/>
          <p:cNvSpPr txBox="1">
            <a:spLocks noChangeArrowheads="1"/>
          </p:cNvSpPr>
          <p:nvPr/>
        </p:nvSpPr>
        <p:spPr bwMode="auto">
          <a:xfrm>
            <a:off x="683568" y="2564904"/>
            <a:ext cx="799288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4. CEPC DR </a:t>
            </a:r>
            <a:r>
              <a:rPr lang="en-US" altLang="zh-CN" sz="3200" b="1" dirty="0" smtClean="0">
                <a:solidFill>
                  <a:srgbClr val="0000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lattice Design and DA Study</a:t>
            </a:r>
            <a:endParaRPr lang="en-US" altLang="zh-CN" sz="3200" b="1" dirty="0">
              <a:solidFill>
                <a:srgbClr val="0000FF"/>
              </a:solidFill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88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组合 102"/>
          <p:cNvGrpSpPr/>
          <p:nvPr/>
        </p:nvGrpSpPr>
        <p:grpSpPr>
          <a:xfrm>
            <a:off x="899592" y="-1050916"/>
            <a:ext cx="7920880" cy="7834323"/>
            <a:chOff x="899592" y="-1050916"/>
            <a:chExt cx="7920880" cy="7834323"/>
          </a:xfrm>
        </p:grpSpPr>
        <p:sp>
          <p:nvSpPr>
            <p:cNvPr id="65" name="任意多边形 64"/>
            <p:cNvSpPr/>
            <p:nvPr/>
          </p:nvSpPr>
          <p:spPr>
            <a:xfrm>
              <a:off x="5641326" y="5949328"/>
              <a:ext cx="882349" cy="572469"/>
            </a:xfrm>
            <a:custGeom>
              <a:avLst/>
              <a:gdLst>
                <a:gd name="connsiteX0" fmla="*/ 882349 w 882349"/>
                <a:gd name="connsiteY0" fmla="*/ 0 h 553238"/>
                <a:gd name="connsiteX1" fmla="*/ 825199 w 882349"/>
                <a:gd name="connsiteY1" fmla="*/ 85725 h 553238"/>
                <a:gd name="connsiteX2" fmla="*/ 752174 w 882349"/>
                <a:gd name="connsiteY2" fmla="*/ 177800 h 553238"/>
                <a:gd name="connsiteX3" fmla="*/ 599774 w 882349"/>
                <a:gd name="connsiteY3" fmla="*/ 327025 h 553238"/>
                <a:gd name="connsiteX4" fmla="*/ 425149 w 882349"/>
                <a:gd name="connsiteY4" fmla="*/ 441325 h 553238"/>
                <a:gd name="connsiteX5" fmla="*/ 228299 w 882349"/>
                <a:gd name="connsiteY5" fmla="*/ 530225 h 553238"/>
                <a:gd name="connsiteX6" fmla="*/ 28274 w 882349"/>
                <a:gd name="connsiteY6" fmla="*/ 552450 h 553238"/>
                <a:gd name="connsiteX7" fmla="*/ 6049 w 882349"/>
                <a:gd name="connsiteY7" fmla="*/ 546100 h 55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2349" h="553238">
                  <a:moveTo>
                    <a:pt x="882349" y="0"/>
                  </a:moveTo>
                  <a:cubicBezTo>
                    <a:pt x="864622" y="28046"/>
                    <a:pt x="846895" y="56092"/>
                    <a:pt x="825199" y="85725"/>
                  </a:cubicBezTo>
                  <a:cubicBezTo>
                    <a:pt x="803503" y="115358"/>
                    <a:pt x="789745" y="137583"/>
                    <a:pt x="752174" y="177800"/>
                  </a:cubicBezTo>
                  <a:cubicBezTo>
                    <a:pt x="714603" y="218017"/>
                    <a:pt x="654278" y="283104"/>
                    <a:pt x="599774" y="327025"/>
                  </a:cubicBezTo>
                  <a:cubicBezTo>
                    <a:pt x="545270" y="370946"/>
                    <a:pt x="487061" y="407458"/>
                    <a:pt x="425149" y="441325"/>
                  </a:cubicBezTo>
                  <a:cubicBezTo>
                    <a:pt x="363237" y="475192"/>
                    <a:pt x="294445" y="511704"/>
                    <a:pt x="228299" y="530225"/>
                  </a:cubicBezTo>
                  <a:cubicBezTo>
                    <a:pt x="162153" y="548746"/>
                    <a:pt x="65316" y="549804"/>
                    <a:pt x="28274" y="552450"/>
                  </a:cubicBezTo>
                  <a:cubicBezTo>
                    <a:pt x="-8768" y="555096"/>
                    <a:pt x="-1360" y="550598"/>
                    <a:pt x="6049" y="546100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cxnSp>
          <p:nvCxnSpPr>
            <p:cNvPr id="66" name="直接连接符 65"/>
            <p:cNvCxnSpPr>
              <a:stCxn id="73" idx="0"/>
              <a:endCxn id="65" idx="7"/>
            </p:cNvCxnSpPr>
            <p:nvPr/>
          </p:nvCxnSpPr>
          <p:spPr>
            <a:xfrm>
              <a:off x="4041261" y="6216723"/>
              <a:ext cx="1606114" cy="297688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任意多边形 66"/>
            <p:cNvSpPr/>
            <p:nvPr/>
          </p:nvSpPr>
          <p:spPr>
            <a:xfrm rot="21255294">
              <a:off x="3127513" y="5891534"/>
              <a:ext cx="981387" cy="631967"/>
            </a:xfrm>
            <a:custGeom>
              <a:avLst/>
              <a:gdLst>
                <a:gd name="connsiteX0" fmla="*/ 882349 w 882349"/>
                <a:gd name="connsiteY0" fmla="*/ 0 h 553238"/>
                <a:gd name="connsiteX1" fmla="*/ 825199 w 882349"/>
                <a:gd name="connsiteY1" fmla="*/ 85725 h 553238"/>
                <a:gd name="connsiteX2" fmla="*/ 752174 w 882349"/>
                <a:gd name="connsiteY2" fmla="*/ 177800 h 553238"/>
                <a:gd name="connsiteX3" fmla="*/ 599774 w 882349"/>
                <a:gd name="connsiteY3" fmla="*/ 327025 h 553238"/>
                <a:gd name="connsiteX4" fmla="*/ 425149 w 882349"/>
                <a:gd name="connsiteY4" fmla="*/ 441325 h 553238"/>
                <a:gd name="connsiteX5" fmla="*/ 228299 w 882349"/>
                <a:gd name="connsiteY5" fmla="*/ 530225 h 553238"/>
                <a:gd name="connsiteX6" fmla="*/ 28274 w 882349"/>
                <a:gd name="connsiteY6" fmla="*/ 552450 h 553238"/>
                <a:gd name="connsiteX7" fmla="*/ 6049 w 882349"/>
                <a:gd name="connsiteY7" fmla="*/ 546100 h 55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2349" h="553238">
                  <a:moveTo>
                    <a:pt x="882349" y="0"/>
                  </a:moveTo>
                  <a:cubicBezTo>
                    <a:pt x="864622" y="28046"/>
                    <a:pt x="846895" y="56092"/>
                    <a:pt x="825199" y="85725"/>
                  </a:cubicBezTo>
                  <a:cubicBezTo>
                    <a:pt x="803503" y="115358"/>
                    <a:pt x="789745" y="137583"/>
                    <a:pt x="752174" y="177800"/>
                  </a:cubicBezTo>
                  <a:cubicBezTo>
                    <a:pt x="714603" y="218017"/>
                    <a:pt x="654278" y="283104"/>
                    <a:pt x="599774" y="327025"/>
                  </a:cubicBezTo>
                  <a:cubicBezTo>
                    <a:pt x="545270" y="370946"/>
                    <a:pt x="487061" y="407458"/>
                    <a:pt x="425149" y="441325"/>
                  </a:cubicBezTo>
                  <a:cubicBezTo>
                    <a:pt x="363237" y="475192"/>
                    <a:pt x="294445" y="511704"/>
                    <a:pt x="228299" y="530225"/>
                  </a:cubicBezTo>
                  <a:cubicBezTo>
                    <a:pt x="162153" y="548746"/>
                    <a:pt x="65316" y="549804"/>
                    <a:pt x="28274" y="552450"/>
                  </a:cubicBezTo>
                  <a:cubicBezTo>
                    <a:pt x="-8768" y="555096"/>
                    <a:pt x="-1360" y="550598"/>
                    <a:pt x="6049" y="546100"/>
                  </a:cubicBezTo>
                </a:path>
              </a:pathLst>
            </a:custGeom>
            <a:noFill/>
            <a:ln w="12700">
              <a:solidFill>
                <a:srgbClr val="0070C0"/>
              </a:solidFill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cxnSp>
          <p:nvCxnSpPr>
            <p:cNvPr id="68" name="直接连接符 67"/>
            <p:cNvCxnSpPr>
              <a:endCxn id="69" idx="2"/>
            </p:cNvCxnSpPr>
            <p:nvPr/>
          </p:nvCxnSpPr>
          <p:spPr>
            <a:xfrm flipV="1">
              <a:off x="4138067" y="6216851"/>
              <a:ext cx="1447741" cy="249358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弧形 68"/>
            <p:cNvSpPr/>
            <p:nvPr/>
          </p:nvSpPr>
          <p:spPr>
            <a:xfrm>
              <a:off x="2582455" y="1777924"/>
              <a:ext cx="4649034" cy="4537833"/>
            </a:xfrm>
            <a:prstGeom prst="arc">
              <a:avLst>
                <a:gd name="adj1" fmla="val 21519506"/>
                <a:gd name="adj2" fmla="val 4357737"/>
              </a:avLst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弧形 69"/>
            <p:cNvSpPr/>
            <p:nvPr/>
          </p:nvSpPr>
          <p:spPr>
            <a:xfrm>
              <a:off x="2627784" y="1663962"/>
              <a:ext cx="4685327" cy="4907071"/>
            </a:xfrm>
            <a:prstGeom prst="arc">
              <a:avLst>
                <a:gd name="adj1" fmla="val 21430554"/>
                <a:gd name="adj2" fmla="val 2984193"/>
              </a:avLst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弧形 72"/>
            <p:cNvSpPr/>
            <p:nvPr/>
          </p:nvSpPr>
          <p:spPr>
            <a:xfrm>
              <a:off x="2339752" y="1761900"/>
              <a:ext cx="4649034" cy="4537833"/>
            </a:xfrm>
            <a:prstGeom prst="arc">
              <a:avLst>
                <a:gd name="adj1" fmla="val 6354489"/>
                <a:gd name="adj2" fmla="val 10955409"/>
              </a:avLst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弧形 73"/>
            <p:cNvSpPr/>
            <p:nvPr/>
          </p:nvSpPr>
          <p:spPr>
            <a:xfrm>
              <a:off x="2262937" y="1614726"/>
              <a:ext cx="4685327" cy="4907071"/>
            </a:xfrm>
            <a:prstGeom prst="arc">
              <a:avLst>
                <a:gd name="adj1" fmla="val 7657605"/>
                <a:gd name="adj2" fmla="val 10903178"/>
              </a:avLst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任意多边形 75"/>
            <p:cNvSpPr/>
            <p:nvPr/>
          </p:nvSpPr>
          <p:spPr>
            <a:xfrm>
              <a:off x="5628311" y="980728"/>
              <a:ext cx="895363" cy="648071"/>
            </a:xfrm>
            <a:custGeom>
              <a:avLst/>
              <a:gdLst>
                <a:gd name="connsiteX0" fmla="*/ 882349 w 882349"/>
                <a:gd name="connsiteY0" fmla="*/ 0 h 553238"/>
                <a:gd name="connsiteX1" fmla="*/ 825199 w 882349"/>
                <a:gd name="connsiteY1" fmla="*/ 85725 h 553238"/>
                <a:gd name="connsiteX2" fmla="*/ 752174 w 882349"/>
                <a:gd name="connsiteY2" fmla="*/ 177800 h 553238"/>
                <a:gd name="connsiteX3" fmla="*/ 599774 w 882349"/>
                <a:gd name="connsiteY3" fmla="*/ 327025 h 553238"/>
                <a:gd name="connsiteX4" fmla="*/ 425149 w 882349"/>
                <a:gd name="connsiteY4" fmla="*/ 441325 h 553238"/>
                <a:gd name="connsiteX5" fmla="*/ 228299 w 882349"/>
                <a:gd name="connsiteY5" fmla="*/ 530225 h 553238"/>
                <a:gd name="connsiteX6" fmla="*/ 28274 w 882349"/>
                <a:gd name="connsiteY6" fmla="*/ 552450 h 553238"/>
                <a:gd name="connsiteX7" fmla="*/ 6049 w 882349"/>
                <a:gd name="connsiteY7" fmla="*/ 546100 h 55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2349" h="553238">
                  <a:moveTo>
                    <a:pt x="882349" y="0"/>
                  </a:moveTo>
                  <a:cubicBezTo>
                    <a:pt x="864622" y="28046"/>
                    <a:pt x="846895" y="56092"/>
                    <a:pt x="825199" y="85725"/>
                  </a:cubicBezTo>
                  <a:cubicBezTo>
                    <a:pt x="803503" y="115358"/>
                    <a:pt x="789745" y="137583"/>
                    <a:pt x="752174" y="177800"/>
                  </a:cubicBezTo>
                  <a:cubicBezTo>
                    <a:pt x="714603" y="218017"/>
                    <a:pt x="654278" y="283104"/>
                    <a:pt x="599774" y="327025"/>
                  </a:cubicBezTo>
                  <a:cubicBezTo>
                    <a:pt x="545270" y="370946"/>
                    <a:pt x="487061" y="407458"/>
                    <a:pt x="425149" y="441325"/>
                  </a:cubicBezTo>
                  <a:cubicBezTo>
                    <a:pt x="363237" y="475192"/>
                    <a:pt x="294445" y="511704"/>
                    <a:pt x="228299" y="530225"/>
                  </a:cubicBezTo>
                  <a:cubicBezTo>
                    <a:pt x="162153" y="548746"/>
                    <a:pt x="65316" y="549804"/>
                    <a:pt x="28274" y="552450"/>
                  </a:cubicBezTo>
                  <a:cubicBezTo>
                    <a:pt x="-8768" y="555096"/>
                    <a:pt x="-1360" y="550598"/>
                    <a:pt x="6049" y="546100"/>
                  </a:cubicBezTo>
                </a:path>
              </a:pathLst>
            </a:custGeom>
            <a:noFill/>
            <a:ln w="12700"/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0" name="弧形 79"/>
            <p:cNvSpPr/>
            <p:nvPr/>
          </p:nvSpPr>
          <p:spPr>
            <a:xfrm>
              <a:off x="2699793" y="-1050916"/>
              <a:ext cx="4531696" cy="4623932"/>
            </a:xfrm>
            <a:prstGeom prst="arc">
              <a:avLst>
                <a:gd name="adj1" fmla="val 7912"/>
                <a:gd name="adj2" fmla="val 4357737"/>
              </a:avLst>
            </a:prstGeom>
            <a:ln w="12700">
              <a:solidFill>
                <a:srgbClr val="FF0000"/>
              </a:solidFill>
            </a:ln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弧形 80"/>
            <p:cNvSpPr/>
            <p:nvPr/>
          </p:nvSpPr>
          <p:spPr>
            <a:xfrm>
              <a:off x="2517665" y="-789574"/>
              <a:ext cx="4790639" cy="4907071"/>
            </a:xfrm>
            <a:prstGeom prst="arc">
              <a:avLst>
                <a:gd name="adj1" fmla="val 21550308"/>
                <a:gd name="adj2" fmla="val 2919718"/>
              </a:avLst>
            </a:prstGeom>
            <a:ln w="12700"/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弧形 81"/>
            <p:cNvSpPr/>
            <p:nvPr/>
          </p:nvSpPr>
          <p:spPr>
            <a:xfrm>
              <a:off x="2339752" y="-937106"/>
              <a:ext cx="4608512" cy="4510122"/>
            </a:xfrm>
            <a:prstGeom prst="arc">
              <a:avLst>
                <a:gd name="adj1" fmla="val 6445149"/>
                <a:gd name="adj2" fmla="val 10867311"/>
              </a:avLst>
            </a:prstGeom>
            <a:ln w="12700">
              <a:solidFill>
                <a:srgbClr val="0070C0"/>
              </a:solidFill>
            </a:ln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弧形 82"/>
            <p:cNvSpPr/>
            <p:nvPr/>
          </p:nvSpPr>
          <p:spPr>
            <a:xfrm>
              <a:off x="2267744" y="-789574"/>
              <a:ext cx="4824536" cy="4907071"/>
            </a:xfrm>
            <a:prstGeom prst="arc">
              <a:avLst>
                <a:gd name="adj1" fmla="val 7906821"/>
                <a:gd name="adj2" fmla="val 10878067"/>
              </a:avLst>
            </a:prstGeom>
            <a:ln w="12700">
              <a:solidFill>
                <a:srgbClr val="FF0000"/>
              </a:solidFill>
            </a:ln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任意多边形 84"/>
            <p:cNvSpPr/>
            <p:nvPr/>
          </p:nvSpPr>
          <p:spPr>
            <a:xfrm>
              <a:off x="3071531" y="980728"/>
              <a:ext cx="912664" cy="616184"/>
            </a:xfrm>
            <a:custGeom>
              <a:avLst/>
              <a:gdLst>
                <a:gd name="connsiteX0" fmla="*/ 882349 w 882349"/>
                <a:gd name="connsiteY0" fmla="*/ 0 h 553238"/>
                <a:gd name="connsiteX1" fmla="*/ 825199 w 882349"/>
                <a:gd name="connsiteY1" fmla="*/ 85725 h 553238"/>
                <a:gd name="connsiteX2" fmla="*/ 752174 w 882349"/>
                <a:gd name="connsiteY2" fmla="*/ 177800 h 553238"/>
                <a:gd name="connsiteX3" fmla="*/ 599774 w 882349"/>
                <a:gd name="connsiteY3" fmla="*/ 327025 h 553238"/>
                <a:gd name="connsiteX4" fmla="*/ 425149 w 882349"/>
                <a:gd name="connsiteY4" fmla="*/ 441325 h 553238"/>
                <a:gd name="connsiteX5" fmla="*/ 228299 w 882349"/>
                <a:gd name="connsiteY5" fmla="*/ 530225 h 553238"/>
                <a:gd name="connsiteX6" fmla="*/ 28274 w 882349"/>
                <a:gd name="connsiteY6" fmla="*/ 552450 h 553238"/>
                <a:gd name="connsiteX7" fmla="*/ 6049 w 882349"/>
                <a:gd name="connsiteY7" fmla="*/ 546100 h 55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2349" h="553238">
                  <a:moveTo>
                    <a:pt x="882349" y="0"/>
                  </a:moveTo>
                  <a:cubicBezTo>
                    <a:pt x="864622" y="28046"/>
                    <a:pt x="846895" y="56092"/>
                    <a:pt x="825199" y="85725"/>
                  </a:cubicBezTo>
                  <a:cubicBezTo>
                    <a:pt x="803503" y="115358"/>
                    <a:pt x="789745" y="137583"/>
                    <a:pt x="752174" y="177800"/>
                  </a:cubicBezTo>
                  <a:cubicBezTo>
                    <a:pt x="714603" y="218017"/>
                    <a:pt x="654278" y="283104"/>
                    <a:pt x="599774" y="327025"/>
                  </a:cubicBezTo>
                  <a:cubicBezTo>
                    <a:pt x="545270" y="370946"/>
                    <a:pt x="487061" y="407458"/>
                    <a:pt x="425149" y="441325"/>
                  </a:cubicBezTo>
                  <a:cubicBezTo>
                    <a:pt x="363237" y="475192"/>
                    <a:pt x="294445" y="511704"/>
                    <a:pt x="228299" y="530225"/>
                  </a:cubicBezTo>
                  <a:cubicBezTo>
                    <a:pt x="162153" y="548746"/>
                    <a:pt x="65316" y="549804"/>
                    <a:pt x="28274" y="552450"/>
                  </a:cubicBezTo>
                  <a:cubicBezTo>
                    <a:pt x="-8768" y="555096"/>
                    <a:pt x="-1360" y="550598"/>
                    <a:pt x="6049" y="546100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</a:ln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 flipV="1">
              <a:off x="3984195" y="980730"/>
              <a:ext cx="1663180" cy="30809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H="1" flipV="1">
              <a:off x="3984197" y="980728"/>
              <a:ext cx="1663178" cy="28032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圆角矩形 1"/>
            <p:cNvSpPr/>
            <p:nvPr/>
          </p:nvSpPr>
          <p:spPr>
            <a:xfrm>
              <a:off x="2141860" y="3573016"/>
              <a:ext cx="316774" cy="288032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圆角矩形 20"/>
            <p:cNvSpPr/>
            <p:nvPr/>
          </p:nvSpPr>
          <p:spPr>
            <a:xfrm>
              <a:off x="7135546" y="3573016"/>
              <a:ext cx="316774" cy="288032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cxnSp>
          <p:nvCxnSpPr>
            <p:cNvPr id="5" name="直接箭头连接符 4"/>
            <p:cNvCxnSpPr/>
            <p:nvPr/>
          </p:nvCxnSpPr>
          <p:spPr>
            <a:xfrm>
              <a:off x="2319132" y="3861048"/>
              <a:ext cx="39786" cy="13447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箭头连接符 7"/>
            <p:cNvCxnSpPr>
              <a:stCxn id="2" idx="0"/>
            </p:cNvCxnSpPr>
            <p:nvPr/>
          </p:nvCxnSpPr>
          <p:spPr>
            <a:xfrm flipV="1">
              <a:off x="2300247" y="3429000"/>
              <a:ext cx="49088" cy="14401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箭头连接符 26"/>
            <p:cNvCxnSpPr>
              <a:stCxn id="70" idx="0"/>
            </p:cNvCxnSpPr>
            <p:nvPr/>
          </p:nvCxnSpPr>
          <p:spPr>
            <a:xfrm flipH="1" flipV="1">
              <a:off x="7275000" y="3850496"/>
              <a:ext cx="35517" cy="15156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箭头连接符 29"/>
            <p:cNvCxnSpPr>
              <a:endCxn id="69" idx="0"/>
            </p:cNvCxnSpPr>
            <p:nvPr/>
          </p:nvCxnSpPr>
          <p:spPr>
            <a:xfrm flipH="1">
              <a:off x="7230820" y="3857844"/>
              <a:ext cx="25737" cy="13457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箭头连接符 32"/>
            <p:cNvCxnSpPr>
              <a:endCxn id="21" idx="0"/>
            </p:cNvCxnSpPr>
            <p:nvPr/>
          </p:nvCxnSpPr>
          <p:spPr>
            <a:xfrm flipH="1">
              <a:off x="7293933" y="3456951"/>
              <a:ext cx="27070" cy="11606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箭头连接符 33"/>
            <p:cNvCxnSpPr/>
            <p:nvPr/>
          </p:nvCxnSpPr>
          <p:spPr>
            <a:xfrm flipH="1" flipV="1">
              <a:off x="7236296" y="3429000"/>
              <a:ext cx="35517" cy="15156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箭头连接符 36"/>
            <p:cNvCxnSpPr>
              <a:stCxn id="74" idx="2"/>
              <a:endCxn id="2" idx="2"/>
            </p:cNvCxnSpPr>
            <p:nvPr/>
          </p:nvCxnSpPr>
          <p:spPr>
            <a:xfrm flipV="1">
              <a:off x="2263899" y="3861048"/>
              <a:ext cx="36348" cy="13691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箭头连接符 48"/>
            <p:cNvCxnSpPr/>
            <p:nvPr/>
          </p:nvCxnSpPr>
          <p:spPr>
            <a:xfrm>
              <a:off x="2272050" y="3498091"/>
              <a:ext cx="49369" cy="8166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箭头连接符 52"/>
            <p:cNvCxnSpPr/>
            <p:nvPr/>
          </p:nvCxnSpPr>
          <p:spPr>
            <a:xfrm>
              <a:off x="6832990" y="1777924"/>
              <a:ext cx="259290" cy="3549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箭头连接符 58"/>
            <p:cNvCxnSpPr/>
            <p:nvPr/>
          </p:nvCxnSpPr>
          <p:spPr>
            <a:xfrm flipH="1">
              <a:off x="2300247" y="2064754"/>
              <a:ext cx="195697" cy="36004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箭头连接符 78"/>
            <p:cNvCxnSpPr/>
            <p:nvPr/>
          </p:nvCxnSpPr>
          <p:spPr>
            <a:xfrm flipH="1" flipV="1">
              <a:off x="6523675" y="1955390"/>
              <a:ext cx="309315" cy="42949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箭头连接符 83"/>
            <p:cNvCxnSpPr/>
            <p:nvPr/>
          </p:nvCxnSpPr>
          <p:spPr>
            <a:xfrm flipV="1">
              <a:off x="2627784" y="2214932"/>
              <a:ext cx="224409" cy="34997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/>
            <p:cNvSpPr txBox="1"/>
            <p:nvPr/>
          </p:nvSpPr>
          <p:spPr>
            <a:xfrm>
              <a:off x="899592" y="3553271"/>
              <a:ext cx="1224136" cy="307777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Common RF</a:t>
              </a:r>
              <a:endParaRPr lang="zh-CN" altLang="en-US" sz="1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7596336" y="3553271"/>
              <a:ext cx="1224136" cy="307777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Common RF</a:t>
              </a:r>
              <a:endParaRPr lang="zh-CN" altLang="en-US" sz="1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4617333" y="1356185"/>
              <a:ext cx="7040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IP1_ee</a:t>
              </a:r>
              <a:endParaRPr lang="zh-CN" alt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4588800" y="5909074"/>
              <a:ext cx="7040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IP3_ee</a:t>
              </a:r>
              <a:endParaRPr lang="zh-CN" alt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531068" y="203544"/>
              <a:ext cx="640752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CEPC Double Ring Scheme Layout</a:t>
              </a:r>
              <a:endParaRPr lang="zh-CN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1" name="直接箭头连接符 90"/>
            <p:cNvCxnSpPr/>
            <p:nvPr/>
          </p:nvCxnSpPr>
          <p:spPr>
            <a:xfrm>
              <a:off x="5724128" y="6207517"/>
              <a:ext cx="0" cy="277403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/>
          </p:nvSpPr>
          <p:spPr>
            <a:xfrm>
              <a:off x="5774305" y="6207517"/>
              <a:ext cx="54854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16.9m</a:t>
              </a:r>
              <a:endParaRPr lang="zh-CN" altLang="en-US" sz="1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7" name="直接箭头连接符 96"/>
            <p:cNvCxnSpPr/>
            <p:nvPr/>
          </p:nvCxnSpPr>
          <p:spPr>
            <a:xfrm>
              <a:off x="4763427" y="6420221"/>
              <a:ext cx="908343" cy="203151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/>
          </p:nvSpPr>
          <p:spPr>
            <a:xfrm>
              <a:off x="4861937" y="6521797"/>
              <a:ext cx="51328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566m</a:t>
              </a:r>
              <a:endParaRPr lang="zh-CN" altLang="en-US" sz="1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3779912" y="6237312"/>
              <a:ext cx="65434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30mrad</a:t>
              </a:r>
              <a:endParaRPr lang="zh-CN" altLang="en-US" sz="1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7776356" y="6192485"/>
              <a:ext cx="86409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Su </a:t>
              </a:r>
              <a:r>
                <a:rPr lang="en-US" altLang="zh-CN" sz="1100" b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Feng</a:t>
              </a:r>
              <a:endParaRPr lang="en-US" altLang="zh-CN" sz="11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altLang="zh-CN" sz="11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2016.4.28</a:t>
              </a:r>
              <a:endParaRPr lang="zh-CN" altLang="en-US" sz="1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2669032" y="3553270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IP4_pp</a:t>
            </a:r>
            <a:endParaRPr lang="zh-CN" altLang="en-US" sz="1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205753" y="3573016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IP2_pp</a:t>
            </a:r>
            <a:endParaRPr lang="zh-CN" altLang="en-US" sz="1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5751" y="3991647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</a:rPr>
              <a:t>1132.8m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34258" y="3707158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</a:rPr>
              <a:t>56km</a:t>
            </a:r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42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899592" y="-1050916"/>
            <a:ext cx="7920880" cy="7834323"/>
            <a:chOff x="899592" y="-1050916"/>
            <a:chExt cx="7920880" cy="7834323"/>
          </a:xfrm>
        </p:grpSpPr>
        <p:sp>
          <p:nvSpPr>
            <p:cNvPr id="65" name="任意多边形 64"/>
            <p:cNvSpPr/>
            <p:nvPr/>
          </p:nvSpPr>
          <p:spPr>
            <a:xfrm>
              <a:off x="5641326" y="5949328"/>
              <a:ext cx="882349" cy="572469"/>
            </a:xfrm>
            <a:custGeom>
              <a:avLst/>
              <a:gdLst>
                <a:gd name="connsiteX0" fmla="*/ 882349 w 882349"/>
                <a:gd name="connsiteY0" fmla="*/ 0 h 553238"/>
                <a:gd name="connsiteX1" fmla="*/ 825199 w 882349"/>
                <a:gd name="connsiteY1" fmla="*/ 85725 h 553238"/>
                <a:gd name="connsiteX2" fmla="*/ 752174 w 882349"/>
                <a:gd name="connsiteY2" fmla="*/ 177800 h 553238"/>
                <a:gd name="connsiteX3" fmla="*/ 599774 w 882349"/>
                <a:gd name="connsiteY3" fmla="*/ 327025 h 553238"/>
                <a:gd name="connsiteX4" fmla="*/ 425149 w 882349"/>
                <a:gd name="connsiteY4" fmla="*/ 441325 h 553238"/>
                <a:gd name="connsiteX5" fmla="*/ 228299 w 882349"/>
                <a:gd name="connsiteY5" fmla="*/ 530225 h 553238"/>
                <a:gd name="connsiteX6" fmla="*/ 28274 w 882349"/>
                <a:gd name="connsiteY6" fmla="*/ 552450 h 553238"/>
                <a:gd name="connsiteX7" fmla="*/ 6049 w 882349"/>
                <a:gd name="connsiteY7" fmla="*/ 546100 h 55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2349" h="553238">
                  <a:moveTo>
                    <a:pt x="882349" y="0"/>
                  </a:moveTo>
                  <a:cubicBezTo>
                    <a:pt x="864622" y="28046"/>
                    <a:pt x="846895" y="56092"/>
                    <a:pt x="825199" y="85725"/>
                  </a:cubicBezTo>
                  <a:cubicBezTo>
                    <a:pt x="803503" y="115358"/>
                    <a:pt x="789745" y="137583"/>
                    <a:pt x="752174" y="177800"/>
                  </a:cubicBezTo>
                  <a:cubicBezTo>
                    <a:pt x="714603" y="218017"/>
                    <a:pt x="654278" y="283104"/>
                    <a:pt x="599774" y="327025"/>
                  </a:cubicBezTo>
                  <a:cubicBezTo>
                    <a:pt x="545270" y="370946"/>
                    <a:pt x="487061" y="407458"/>
                    <a:pt x="425149" y="441325"/>
                  </a:cubicBezTo>
                  <a:cubicBezTo>
                    <a:pt x="363237" y="475192"/>
                    <a:pt x="294445" y="511704"/>
                    <a:pt x="228299" y="530225"/>
                  </a:cubicBezTo>
                  <a:cubicBezTo>
                    <a:pt x="162153" y="548746"/>
                    <a:pt x="65316" y="549804"/>
                    <a:pt x="28274" y="552450"/>
                  </a:cubicBezTo>
                  <a:cubicBezTo>
                    <a:pt x="-8768" y="555096"/>
                    <a:pt x="-1360" y="550598"/>
                    <a:pt x="6049" y="546100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cxnSp>
          <p:nvCxnSpPr>
            <p:cNvPr id="66" name="直接连接符 65"/>
            <p:cNvCxnSpPr>
              <a:stCxn id="73" idx="0"/>
              <a:endCxn id="65" idx="7"/>
            </p:cNvCxnSpPr>
            <p:nvPr/>
          </p:nvCxnSpPr>
          <p:spPr>
            <a:xfrm>
              <a:off x="4041261" y="6216723"/>
              <a:ext cx="1606114" cy="297688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任意多边形 66"/>
            <p:cNvSpPr/>
            <p:nvPr/>
          </p:nvSpPr>
          <p:spPr>
            <a:xfrm rot="21255294">
              <a:off x="3127513" y="5891534"/>
              <a:ext cx="981387" cy="631967"/>
            </a:xfrm>
            <a:custGeom>
              <a:avLst/>
              <a:gdLst>
                <a:gd name="connsiteX0" fmla="*/ 882349 w 882349"/>
                <a:gd name="connsiteY0" fmla="*/ 0 h 553238"/>
                <a:gd name="connsiteX1" fmla="*/ 825199 w 882349"/>
                <a:gd name="connsiteY1" fmla="*/ 85725 h 553238"/>
                <a:gd name="connsiteX2" fmla="*/ 752174 w 882349"/>
                <a:gd name="connsiteY2" fmla="*/ 177800 h 553238"/>
                <a:gd name="connsiteX3" fmla="*/ 599774 w 882349"/>
                <a:gd name="connsiteY3" fmla="*/ 327025 h 553238"/>
                <a:gd name="connsiteX4" fmla="*/ 425149 w 882349"/>
                <a:gd name="connsiteY4" fmla="*/ 441325 h 553238"/>
                <a:gd name="connsiteX5" fmla="*/ 228299 w 882349"/>
                <a:gd name="connsiteY5" fmla="*/ 530225 h 553238"/>
                <a:gd name="connsiteX6" fmla="*/ 28274 w 882349"/>
                <a:gd name="connsiteY6" fmla="*/ 552450 h 553238"/>
                <a:gd name="connsiteX7" fmla="*/ 6049 w 882349"/>
                <a:gd name="connsiteY7" fmla="*/ 546100 h 55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2349" h="553238">
                  <a:moveTo>
                    <a:pt x="882349" y="0"/>
                  </a:moveTo>
                  <a:cubicBezTo>
                    <a:pt x="864622" y="28046"/>
                    <a:pt x="846895" y="56092"/>
                    <a:pt x="825199" y="85725"/>
                  </a:cubicBezTo>
                  <a:cubicBezTo>
                    <a:pt x="803503" y="115358"/>
                    <a:pt x="789745" y="137583"/>
                    <a:pt x="752174" y="177800"/>
                  </a:cubicBezTo>
                  <a:cubicBezTo>
                    <a:pt x="714603" y="218017"/>
                    <a:pt x="654278" y="283104"/>
                    <a:pt x="599774" y="327025"/>
                  </a:cubicBezTo>
                  <a:cubicBezTo>
                    <a:pt x="545270" y="370946"/>
                    <a:pt x="487061" y="407458"/>
                    <a:pt x="425149" y="441325"/>
                  </a:cubicBezTo>
                  <a:cubicBezTo>
                    <a:pt x="363237" y="475192"/>
                    <a:pt x="294445" y="511704"/>
                    <a:pt x="228299" y="530225"/>
                  </a:cubicBezTo>
                  <a:cubicBezTo>
                    <a:pt x="162153" y="548746"/>
                    <a:pt x="65316" y="549804"/>
                    <a:pt x="28274" y="552450"/>
                  </a:cubicBezTo>
                  <a:cubicBezTo>
                    <a:pt x="-8768" y="555096"/>
                    <a:pt x="-1360" y="550598"/>
                    <a:pt x="6049" y="546100"/>
                  </a:cubicBezTo>
                </a:path>
              </a:pathLst>
            </a:custGeom>
            <a:noFill/>
            <a:ln w="12700">
              <a:solidFill>
                <a:srgbClr val="0070C0"/>
              </a:solidFill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cxnSp>
          <p:nvCxnSpPr>
            <p:cNvPr id="68" name="直接连接符 67"/>
            <p:cNvCxnSpPr>
              <a:endCxn id="69" idx="2"/>
            </p:cNvCxnSpPr>
            <p:nvPr/>
          </p:nvCxnSpPr>
          <p:spPr>
            <a:xfrm flipV="1">
              <a:off x="4138067" y="6216851"/>
              <a:ext cx="1447741" cy="249358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弧形 68"/>
            <p:cNvSpPr/>
            <p:nvPr/>
          </p:nvSpPr>
          <p:spPr>
            <a:xfrm>
              <a:off x="2582455" y="1777924"/>
              <a:ext cx="4649034" cy="4537833"/>
            </a:xfrm>
            <a:prstGeom prst="arc">
              <a:avLst>
                <a:gd name="adj1" fmla="val 21519506"/>
                <a:gd name="adj2" fmla="val 4357737"/>
              </a:avLst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弧形 69"/>
            <p:cNvSpPr/>
            <p:nvPr/>
          </p:nvSpPr>
          <p:spPr>
            <a:xfrm>
              <a:off x="2627784" y="1663962"/>
              <a:ext cx="4685327" cy="4907071"/>
            </a:xfrm>
            <a:prstGeom prst="arc">
              <a:avLst>
                <a:gd name="adj1" fmla="val 21430554"/>
                <a:gd name="adj2" fmla="val 2984193"/>
              </a:avLst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弧形 72"/>
            <p:cNvSpPr/>
            <p:nvPr/>
          </p:nvSpPr>
          <p:spPr>
            <a:xfrm>
              <a:off x="2339752" y="1761900"/>
              <a:ext cx="4649034" cy="4537833"/>
            </a:xfrm>
            <a:prstGeom prst="arc">
              <a:avLst>
                <a:gd name="adj1" fmla="val 6354489"/>
                <a:gd name="adj2" fmla="val 10955409"/>
              </a:avLst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弧形 73"/>
            <p:cNvSpPr/>
            <p:nvPr/>
          </p:nvSpPr>
          <p:spPr>
            <a:xfrm>
              <a:off x="2262937" y="1614726"/>
              <a:ext cx="4685327" cy="4907071"/>
            </a:xfrm>
            <a:prstGeom prst="arc">
              <a:avLst>
                <a:gd name="adj1" fmla="val 7657605"/>
                <a:gd name="adj2" fmla="val 10903178"/>
              </a:avLst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任意多边形 75"/>
            <p:cNvSpPr/>
            <p:nvPr/>
          </p:nvSpPr>
          <p:spPr>
            <a:xfrm>
              <a:off x="5628311" y="980728"/>
              <a:ext cx="895363" cy="648071"/>
            </a:xfrm>
            <a:custGeom>
              <a:avLst/>
              <a:gdLst>
                <a:gd name="connsiteX0" fmla="*/ 882349 w 882349"/>
                <a:gd name="connsiteY0" fmla="*/ 0 h 553238"/>
                <a:gd name="connsiteX1" fmla="*/ 825199 w 882349"/>
                <a:gd name="connsiteY1" fmla="*/ 85725 h 553238"/>
                <a:gd name="connsiteX2" fmla="*/ 752174 w 882349"/>
                <a:gd name="connsiteY2" fmla="*/ 177800 h 553238"/>
                <a:gd name="connsiteX3" fmla="*/ 599774 w 882349"/>
                <a:gd name="connsiteY3" fmla="*/ 327025 h 553238"/>
                <a:gd name="connsiteX4" fmla="*/ 425149 w 882349"/>
                <a:gd name="connsiteY4" fmla="*/ 441325 h 553238"/>
                <a:gd name="connsiteX5" fmla="*/ 228299 w 882349"/>
                <a:gd name="connsiteY5" fmla="*/ 530225 h 553238"/>
                <a:gd name="connsiteX6" fmla="*/ 28274 w 882349"/>
                <a:gd name="connsiteY6" fmla="*/ 552450 h 553238"/>
                <a:gd name="connsiteX7" fmla="*/ 6049 w 882349"/>
                <a:gd name="connsiteY7" fmla="*/ 546100 h 55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2349" h="553238">
                  <a:moveTo>
                    <a:pt x="882349" y="0"/>
                  </a:moveTo>
                  <a:cubicBezTo>
                    <a:pt x="864622" y="28046"/>
                    <a:pt x="846895" y="56092"/>
                    <a:pt x="825199" y="85725"/>
                  </a:cubicBezTo>
                  <a:cubicBezTo>
                    <a:pt x="803503" y="115358"/>
                    <a:pt x="789745" y="137583"/>
                    <a:pt x="752174" y="177800"/>
                  </a:cubicBezTo>
                  <a:cubicBezTo>
                    <a:pt x="714603" y="218017"/>
                    <a:pt x="654278" y="283104"/>
                    <a:pt x="599774" y="327025"/>
                  </a:cubicBezTo>
                  <a:cubicBezTo>
                    <a:pt x="545270" y="370946"/>
                    <a:pt x="487061" y="407458"/>
                    <a:pt x="425149" y="441325"/>
                  </a:cubicBezTo>
                  <a:cubicBezTo>
                    <a:pt x="363237" y="475192"/>
                    <a:pt x="294445" y="511704"/>
                    <a:pt x="228299" y="530225"/>
                  </a:cubicBezTo>
                  <a:cubicBezTo>
                    <a:pt x="162153" y="548746"/>
                    <a:pt x="65316" y="549804"/>
                    <a:pt x="28274" y="552450"/>
                  </a:cubicBezTo>
                  <a:cubicBezTo>
                    <a:pt x="-8768" y="555096"/>
                    <a:pt x="-1360" y="550598"/>
                    <a:pt x="6049" y="546100"/>
                  </a:cubicBezTo>
                </a:path>
              </a:pathLst>
            </a:custGeom>
            <a:noFill/>
            <a:ln w="12700"/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0" name="弧形 79"/>
            <p:cNvSpPr/>
            <p:nvPr/>
          </p:nvSpPr>
          <p:spPr>
            <a:xfrm>
              <a:off x="2657413" y="-1050916"/>
              <a:ext cx="4578883" cy="4623932"/>
            </a:xfrm>
            <a:prstGeom prst="arc">
              <a:avLst>
                <a:gd name="adj1" fmla="val 7912"/>
                <a:gd name="adj2" fmla="val 4357737"/>
              </a:avLst>
            </a:prstGeom>
            <a:ln w="12700">
              <a:solidFill>
                <a:srgbClr val="FF0000"/>
              </a:solidFill>
            </a:ln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弧形 80"/>
            <p:cNvSpPr/>
            <p:nvPr/>
          </p:nvSpPr>
          <p:spPr>
            <a:xfrm>
              <a:off x="2517665" y="-789574"/>
              <a:ext cx="4790639" cy="4907071"/>
            </a:xfrm>
            <a:prstGeom prst="arc">
              <a:avLst>
                <a:gd name="adj1" fmla="val 21550308"/>
                <a:gd name="adj2" fmla="val 2919718"/>
              </a:avLst>
            </a:prstGeom>
            <a:ln w="12700"/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弧形 81"/>
            <p:cNvSpPr/>
            <p:nvPr/>
          </p:nvSpPr>
          <p:spPr>
            <a:xfrm>
              <a:off x="2339752" y="-937106"/>
              <a:ext cx="4608512" cy="4510122"/>
            </a:xfrm>
            <a:prstGeom prst="arc">
              <a:avLst>
                <a:gd name="adj1" fmla="val 6445149"/>
                <a:gd name="adj2" fmla="val 10867311"/>
              </a:avLst>
            </a:prstGeom>
            <a:ln w="12700">
              <a:solidFill>
                <a:srgbClr val="0070C0"/>
              </a:solidFill>
            </a:ln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弧形 82"/>
            <p:cNvSpPr/>
            <p:nvPr/>
          </p:nvSpPr>
          <p:spPr>
            <a:xfrm>
              <a:off x="2267744" y="-789574"/>
              <a:ext cx="4824536" cy="4907071"/>
            </a:xfrm>
            <a:prstGeom prst="arc">
              <a:avLst>
                <a:gd name="adj1" fmla="val 7906821"/>
                <a:gd name="adj2" fmla="val 10878067"/>
              </a:avLst>
            </a:prstGeom>
            <a:ln w="12700">
              <a:solidFill>
                <a:srgbClr val="FF0000"/>
              </a:solidFill>
            </a:ln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任意多边形 84"/>
            <p:cNvSpPr/>
            <p:nvPr/>
          </p:nvSpPr>
          <p:spPr>
            <a:xfrm>
              <a:off x="3071531" y="980728"/>
              <a:ext cx="912664" cy="616184"/>
            </a:xfrm>
            <a:custGeom>
              <a:avLst/>
              <a:gdLst>
                <a:gd name="connsiteX0" fmla="*/ 882349 w 882349"/>
                <a:gd name="connsiteY0" fmla="*/ 0 h 553238"/>
                <a:gd name="connsiteX1" fmla="*/ 825199 w 882349"/>
                <a:gd name="connsiteY1" fmla="*/ 85725 h 553238"/>
                <a:gd name="connsiteX2" fmla="*/ 752174 w 882349"/>
                <a:gd name="connsiteY2" fmla="*/ 177800 h 553238"/>
                <a:gd name="connsiteX3" fmla="*/ 599774 w 882349"/>
                <a:gd name="connsiteY3" fmla="*/ 327025 h 553238"/>
                <a:gd name="connsiteX4" fmla="*/ 425149 w 882349"/>
                <a:gd name="connsiteY4" fmla="*/ 441325 h 553238"/>
                <a:gd name="connsiteX5" fmla="*/ 228299 w 882349"/>
                <a:gd name="connsiteY5" fmla="*/ 530225 h 553238"/>
                <a:gd name="connsiteX6" fmla="*/ 28274 w 882349"/>
                <a:gd name="connsiteY6" fmla="*/ 552450 h 553238"/>
                <a:gd name="connsiteX7" fmla="*/ 6049 w 882349"/>
                <a:gd name="connsiteY7" fmla="*/ 546100 h 55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2349" h="553238">
                  <a:moveTo>
                    <a:pt x="882349" y="0"/>
                  </a:moveTo>
                  <a:cubicBezTo>
                    <a:pt x="864622" y="28046"/>
                    <a:pt x="846895" y="56092"/>
                    <a:pt x="825199" y="85725"/>
                  </a:cubicBezTo>
                  <a:cubicBezTo>
                    <a:pt x="803503" y="115358"/>
                    <a:pt x="789745" y="137583"/>
                    <a:pt x="752174" y="177800"/>
                  </a:cubicBezTo>
                  <a:cubicBezTo>
                    <a:pt x="714603" y="218017"/>
                    <a:pt x="654278" y="283104"/>
                    <a:pt x="599774" y="327025"/>
                  </a:cubicBezTo>
                  <a:cubicBezTo>
                    <a:pt x="545270" y="370946"/>
                    <a:pt x="487061" y="407458"/>
                    <a:pt x="425149" y="441325"/>
                  </a:cubicBezTo>
                  <a:cubicBezTo>
                    <a:pt x="363237" y="475192"/>
                    <a:pt x="294445" y="511704"/>
                    <a:pt x="228299" y="530225"/>
                  </a:cubicBezTo>
                  <a:cubicBezTo>
                    <a:pt x="162153" y="548746"/>
                    <a:pt x="65316" y="549804"/>
                    <a:pt x="28274" y="552450"/>
                  </a:cubicBezTo>
                  <a:cubicBezTo>
                    <a:pt x="-8768" y="555096"/>
                    <a:pt x="-1360" y="550598"/>
                    <a:pt x="6049" y="546100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</a:ln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 flipV="1">
              <a:off x="3923928" y="980730"/>
              <a:ext cx="1723447" cy="30809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H="1" flipV="1">
              <a:off x="3984197" y="980728"/>
              <a:ext cx="1663178" cy="28032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圆角矩形 1"/>
            <p:cNvSpPr/>
            <p:nvPr/>
          </p:nvSpPr>
          <p:spPr>
            <a:xfrm>
              <a:off x="2141860" y="3573016"/>
              <a:ext cx="316774" cy="288032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圆角矩形 20"/>
            <p:cNvSpPr/>
            <p:nvPr/>
          </p:nvSpPr>
          <p:spPr>
            <a:xfrm>
              <a:off x="7135546" y="3573016"/>
              <a:ext cx="316774" cy="288032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cxnSp>
          <p:nvCxnSpPr>
            <p:cNvPr id="5" name="直接箭头连接符 4"/>
            <p:cNvCxnSpPr/>
            <p:nvPr/>
          </p:nvCxnSpPr>
          <p:spPr>
            <a:xfrm>
              <a:off x="2319132" y="3861048"/>
              <a:ext cx="39786" cy="13447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箭头连接符 7"/>
            <p:cNvCxnSpPr>
              <a:stCxn id="2" idx="0"/>
            </p:cNvCxnSpPr>
            <p:nvPr/>
          </p:nvCxnSpPr>
          <p:spPr>
            <a:xfrm flipV="1">
              <a:off x="2300247" y="3429000"/>
              <a:ext cx="49088" cy="14401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箭头连接符 26"/>
            <p:cNvCxnSpPr>
              <a:stCxn id="70" idx="0"/>
            </p:cNvCxnSpPr>
            <p:nvPr/>
          </p:nvCxnSpPr>
          <p:spPr>
            <a:xfrm flipH="1" flipV="1">
              <a:off x="7275000" y="3850496"/>
              <a:ext cx="35517" cy="15156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箭头连接符 29"/>
            <p:cNvCxnSpPr>
              <a:endCxn id="69" idx="0"/>
            </p:cNvCxnSpPr>
            <p:nvPr/>
          </p:nvCxnSpPr>
          <p:spPr>
            <a:xfrm flipH="1">
              <a:off x="7230820" y="3857844"/>
              <a:ext cx="25737" cy="13457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箭头连接符 32"/>
            <p:cNvCxnSpPr>
              <a:endCxn id="21" idx="0"/>
            </p:cNvCxnSpPr>
            <p:nvPr/>
          </p:nvCxnSpPr>
          <p:spPr>
            <a:xfrm flipH="1">
              <a:off x="7293933" y="3456951"/>
              <a:ext cx="27070" cy="11606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箭头连接符 33"/>
            <p:cNvCxnSpPr/>
            <p:nvPr/>
          </p:nvCxnSpPr>
          <p:spPr>
            <a:xfrm flipH="1" flipV="1">
              <a:off x="7236296" y="3429000"/>
              <a:ext cx="35517" cy="15156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箭头连接符 36"/>
            <p:cNvCxnSpPr>
              <a:stCxn id="74" idx="2"/>
              <a:endCxn id="2" idx="2"/>
            </p:cNvCxnSpPr>
            <p:nvPr/>
          </p:nvCxnSpPr>
          <p:spPr>
            <a:xfrm flipV="1">
              <a:off x="2263899" y="3861048"/>
              <a:ext cx="36348" cy="13691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箭头连接符 48"/>
            <p:cNvCxnSpPr/>
            <p:nvPr/>
          </p:nvCxnSpPr>
          <p:spPr>
            <a:xfrm>
              <a:off x="2272050" y="3498091"/>
              <a:ext cx="49369" cy="8166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箭头连接符 52"/>
            <p:cNvCxnSpPr/>
            <p:nvPr/>
          </p:nvCxnSpPr>
          <p:spPr>
            <a:xfrm>
              <a:off x="6832990" y="1777924"/>
              <a:ext cx="259290" cy="3549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箭头连接符 58"/>
            <p:cNvCxnSpPr/>
            <p:nvPr/>
          </p:nvCxnSpPr>
          <p:spPr>
            <a:xfrm flipH="1">
              <a:off x="2300247" y="2064754"/>
              <a:ext cx="195697" cy="36004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箭头连接符 78"/>
            <p:cNvCxnSpPr/>
            <p:nvPr/>
          </p:nvCxnSpPr>
          <p:spPr>
            <a:xfrm flipH="1" flipV="1">
              <a:off x="6523675" y="1955390"/>
              <a:ext cx="309315" cy="42949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箭头连接符 83"/>
            <p:cNvCxnSpPr/>
            <p:nvPr/>
          </p:nvCxnSpPr>
          <p:spPr>
            <a:xfrm flipV="1">
              <a:off x="2627784" y="2214932"/>
              <a:ext cx="224409" cy="34997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/>
            <p:cNvSpPr txBox="1"/>
            <p:nvPr/>
          </p:nvSpPr>
          <p:spPr>
            <a:xfrm>
              <a:off x="899592" y="3553271"/>
              <a:ext cx="1224136" cy="307777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Common RF</a:t>
              </a:r>
              <a:endParaRPr lang="zh-CN" altLang="en-US" sz="1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7596336" y="3553271"/>
              <a:ext cx="1224136" cy="307777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Common RF</a:t>
              </a:r>
              <a:endParaRPr lang="zh-CN" altLang="en-US" sz="1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4617333" y="1356185"/>
              <a:ext cx="7040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IP1_ee</a:t>
              </a:r>
              <a:endParaRPr lang="zh-CN" alt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4588800" y="5909074"/>
              <a:ext cx="7040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IP3_ee</a:t>
              </a:r>
              <a:endParaRPr lang="zh-CN" alt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531068" y="203544"/>
              <a:ext cx="640752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CEPC Double Ring Scheme Layout</a:t>
              </a:r>
              <a:endParaRPr lang="zh-CN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1" name="直接箭头连接符 90"/>
            <p:cNvCxnSpPr/>
            <p:nvPr/>
          </p:nvCxnSpPr>
          <p:spPr>
            <a:xfrm>
              <a:off x="5724128" y="6207517"/>
              <a:ext cx="0" cy="277403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/>
          </p:nvSpPr>
          <p:spPr>
            <a:xfrm>
              <a:off x="5774305" y="6207517"/>
              <a:ext cx="54854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16.9m</a:t>
              </a:r>
              <a:endParaRPr lang="zh-CN" altLang="en-US" sz="1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7" name="直接箭头连接符 96"/>
            <p:cNvCxnSpPr/>
            <p:nvPr/>
          </p:nvCxnSpPr>
          <p:spPr>
            <a:xfrm>
              <a:off x="4763427" y="6420221"/>
              <a:ext cx="908343" cy="203151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/>
          </p:nvSpPr>
          <p:spPr>
            <a:xfrm>
              <a:off x="4861937" y="6521797"/>
              <a:ext cx="51328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566m</a:t>
              </a:r>
              <a:endParaRPr lang="zh-CN" altLang="en-US" sz="1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3779912" y="6237312"/>
              <a:ext cx="65434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30mrad</a:t>
              </a:r>
              <a:endParaRPr lang="zh-CN" altLang="en-US" sz="1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7776356" y="6192485"/>
              <a:ext cx="86409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Su </a:t>
              </a:r>
              <a:r>
                <a:rPr lang="en-US" altLang="zh-CN" sz="1100" b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Feng</a:t>
              </a:r>
              <a:endParaRPr lang="en-US" altLang="zh-CN" sz="11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altLang="zh-CN" sz="11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2016.11.25</a:t>
              </a:r>
              <a:endParaRPr lang="zh-CN" altLang="en-US" sz="1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434258" y="3707158"/>
              <a:ext cx="7072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prstClr val="black"/>
                  </a:solidFill>
                </a:rPr>
                <a:t>56km</a:t>
              </a:r>
              <a:endParaRPr lang="zh-CN" alt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078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390" y="1188364"/>
            <a:ext cx="6322865" cy="5280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956376" y="2060848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</a:rPr>
              <a:t>e-ring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6056" y="4440907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</a:rPr>
              <a:t>IP3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5856" y="4437112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</a:rPr>
              <a:t>IP1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882824" y="447378"/>
            <a:ext cx="7162800" cy="56356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Double Ring Scheme</a:t>
            </a:r>
            <a:endParaRPr lang="en-US" altLang="zh-CN" sz="2800" b="1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94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76056" y="4440907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</a:rPr>
              <a:t>IP3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5856" y="4437112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</a:rPr>
              <a:t>IP1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882824" y="447378"/>
            <a:ext cx="7162800" cy="56356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Double Ring Scheme</a:t>
            </a:r>
            <a:endParaRPr lang="en-US" altLang="zh-CN" sz="2800" b="1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96852"/>
            <a:ext cx="6376194" cy="5235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416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76056" y="4440907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</a:rPr>
              <a:t>IP3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5856" y="4437112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</a:rPr>
              <a:t>IP1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882824" y="447378"/>
            <a:ext cx="7162800" cy="56356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Double Ring Scheme</a:t>
            </a:r>
            <a:endParaRPr lang="en-US" altLang="zh-CN" sz="2800" b="1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6408712" cy="5300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046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882824" y="447378"/>
            <a:ext cx="7162800" cy="56356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 of Double Ring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40" y="1139561"/>
            <a:ext cx="3812104" cy="2443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76" y="1010941"/>
            <a:ext cx="4157958" cy="2700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93" y="3789040"/>
            <a:ext cx="4457700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093" y="3848075"/>
            <a:ext cx="4227667" cy="264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264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326493" y="579438"/>
            <a:ext cx="8403463" cy="5586029"/>
            <a:chOff x="326493" y="579438"/>
            <a:chExt cx="8403463" cy="5586029"/>
          </a:xfrm>
        </p:grpSpPr>
        <p:sp>
          <p:nvSpPr>
            <p:cNvPr id="39994" name="TextBox 106"/>
            <p:cNvSpPr txBox="1">
              <a:spLocks noChangeArrowheads="1"/>
            </p:cNvSpPr>
            <p:nvPr/>
          </p:nvSpPr>
          <p:spPr bwMode="auto">
            <a:xfrm>
              <a:off x="422675" y="5241542"/>
              <a:ext cx="471475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 dirty="0">
                  <a:solidFill>
                    <a:prstClr val="black"/>
                  </a:solidFill>
                </a:rPr>
                <a:t>For CEPC 120GeV beam: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Ø"/>
              </a:pPr>
              <a:r>
                <a:rPr lang="en-US" altLang="zh-CN" b="1" dirty="0">
                  <a:solidFill>
                    <a:prstClr val="black"/>
                  </a:solidFill>
                </a:rPr>
                <a:t>Max. deflection per separator is </a:t>
              </a:r>
              <a:r>
                <a:rPr lang="en-US" altLang="zh-CN" b="1" dirty="0">
                  <a:solidFill>
                    <a:srgbClr val="FF0000"/>
                  </a:solidFill>
                </a:rPr>
                <a:t>66μrad</a:t>
              </a:r>
              <a:r>
                <a:rPr lang="en-US" altLang="zh-CN" b="1" dirty="0" smtClean="0">
                  <a:solidFill>
                    <a:prstClr val="black"/>
                  </a:solidFill>
                </a:rPr>
                <a:t>.</a:t>
              </a:r>
              <a:endParaRPr lang="en-US" altLang="zh-CN" b="1" dirty="0">
                <a:solidFill>
                  <a:prstClr val="black"/>
                </a:solidFill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326493" y="579438"/>
              <a:ext cx="8403463" cy="5586029"/>
              <a:chOff x="326493" y="579438"/>
              <a:chExt cx="8403463" cy="5586029"/>
            </a:xfrm>
          </p:grpSpPr>
          <p:sp>
            <p:nvSpPr>
              <p:cNvPr id="7" name="Rectangle 2"/>
              <p:cNvSpPr txBox="1">
                <a:spLocks noChangeArrowheads="1"/>
              </p:cNvSpPr>
              <p:nvPr/>
            </p:nvSpPr>
            <p:spPr>
              <a:xfrm>
                <a:off x="1066800" y="579438"/>
                <a:ext cx="7162800" cy="563562"/>
              </a:xfrm>
              <a:prstGeom prst="rect">
                <a:avLst/>
              </a:prstGeom>
            </p:spPr>
            <p:txBody>
              <a:bodyPr anchor="ctr">
                <a:normAutofit fontScale="82500" lnSpcReduction="200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fontAlgn="base">
                  <a:spcAft>
                    <a:spcPct val="0"/>
                  </a:spcAft>
                  <a:defRPr/>
                </a:pPr>
                <a:r>
                  <a:rPr lang="en-US" altLang="zh-CN" b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CEPC Partial Double Ring Layout</a:t>
                </a:r>
              </a:p>
            </p:txBody>
          </p:sp>
          <p:cxnSp>
            <p:nvCxnSpPr>
              <p:cNvPr id="85" name="直接连接符 84"/>
              <p:cNvCxnSpPr>
                <a:endCxn id="151" idx="2"/>
              </p:cNvCxnSpPr>
              <p:nvPr/>
            </p:nvCxnSpPr>
            <p:spPr bwMode="auto">
              <a:xfrm flipH="1" flipV="1">
                <a:off x="6874005" y="2813432"/>
                <a:ext cx="563879" cy="428005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直接连接符 86"/>
              <p:cNvCxnSpPr>
                <a:stCxn id="151" idx="0"/>
              </p:cNvCxnSpPr>
              <p:nvPr/>
            </p:nvCxnSpPr>
            <p:spPr bwMode="auto">
              <a:xfrm flipH="1">
                <a:off x="4607504" y="2774405"/>
                <a:ext cx="843384" cy="533425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直接连接符 87"/>
              <p:cNvCxnSpPr>
                <a:stCxn id="24" idx="4"/>
                <a:endCxn id="39946" idx="0"/>
              </p:cNvCxnSpPr>
              <p:nvPr/>
            </p:nvCxnSpPr>
            <p:spPr bwMode="auto">
              <a:xfrm flipH="1">
                <a:off x="3811273" y="3308686"/>
                <a:ext cx="789324" cy="524961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直接连接符 89"/>
              <p:cNvCxnSpPr/>
              <p:nvPr/>
            </p:nvCxnSpPr>
            <p:spPr bwMode="auto">
              <a:xfrm flipH="1" flipV="1">
                <a:off x="1720566" y="3409945"/>
                <a:ext cx="679517" cy="415843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直接连接符 4"/>
              <p:cNvCxnSpPr>
                <a:endCxn id="60" idx="1"/>
              </p:cNvCxnSpPr>
              <p:nvPr/>
            </p:nvCxnSpPr>
            <p:spPr bwMode="auto">
              <a:xfrm flipV="1">
                <a:off x="536981" y="3327537"/>
                <a:ext cx="138362" cy="1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直接连接符 5"/>
              <p:cNvCxnSpPr>
                <a:stCxn id="132" idx="1"/>
                <a:endCxn id="82" idx="3"/>
              </p:cNvCxnSpPr>
              <p:nvPr/>
            </p:nvCxnSpPr>
            <p:spPr bwMode="auto">
              <a:xfrm flipV="1">
                <a:off x="2039588" y="2723653"/>
                <a:ext cx="393141" cy="280144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>
                <a:endCxn id="24" idx="3"/>
              </p:cNvCxnSpPr>
              <p:nvPr/>
            </p:nvCxnSpPr>
            <p:spPr bwMode="auto">
              <a:xfrm>
                <a:off x="3842509" y="2729436"/>
                <a:ext cx="747194" cy="575611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>
                <a:stCxn id="24" idx="4"/>
              </p:cNvCxnSpPr>
              <p:nvPr/>
            </p:nvCxnSpPr>
            <p:spPr bwMode="auto">
              <a:xfrm>
                <a:off x="4601129" y="3308686"/>
                <a:ext cx="733120" cy="512389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>
                <a:endCxn id="182" idx="1"/>
              </p:cNvCxnSpPr>
              <p:nvPr/>
            </p:nvCxnSpPr>
            <p:spPr bwMode="auto">
              <a:xfrm flipV="1">
                <a:off x="6804248" y="3649829"/>
                <a:ext cx="281269" cy="213608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 bwMode="auto">
              <a:xfrm>
                <a:off x="8418645" y="3312421"/>
                <a:ext cx="311311" cy="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矩形 13"/>
              <p:cNvSpPr/>
              <p:nvPr/>
            </p:nvSpPr>
            <p:spPr bwMode="auto">
              <a:xfrm>
                <a:off x="748834" y="3211007"/>
                <a:ext cx="30599" cy="23306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椭圆 23"/>
              <p:cNvSpPr/>
              <p:nvPr/>
            </p:nvSpPr>
            <p:spPr bwMode="auto">
              <a:xfrm>
                <a:off x="4585191" y="3283838"/>
                <a:ext cx="30812" cy="2484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b="1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5" name="直接连接符 24"/>
              <p:cNvCxnSpPr>
                <a:endCxn id="105" idx="1"/>
              </p:cNvCxnSpPr>
              <p:nvPr/>
            </p:nvCxnSpPr>
            <p:spPr bwMode="auto">
              <a:xfrm flipV="1">
                <a:off x="1074876" y="3310760"/>
                <a:ext cx="7040490" cy="37011"/>
              </a:xfrm>
              <a:prstGeom prst="line">
                <a:avLst/>
              </a:prstGeom>
              <a:ln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 bwMode="auto">
              <a:xfrm>
                <a:off x="4585191" y="2298474"/>
                <a:ext cx="30812" cy="2066630"/>
              </a:xfrm>
              <a:prstGeom prst="line">
                <a:avLst/>
              </a:prstGeom>
              <a:ln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966" name="TextBox 55"/>
              <p:cNvSpPr txBox="1">
                <a:spLocks noChangeArrowheads="1"/>
              </p:cNvSpPr>
              <p:nvPr/>
            </p:nvSpPr>
            <p:spPr bwMode="auto">
              <a:xfrm>
                <a:off x="1519395" y="2729436"/>
                <a:ext cx="320873" cy="1987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b="1" dirty="0">
                    <a:solidFill>
                      <a:prstClr val="black"/>
                    </a:solidFill>
                  </a:rPr>
                  <a:t>B1</a:t>
                </a:r>
                <a:endParaRPr lang="zh-CN" altLang="en-US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9967" name="TextBox 56"/>
              <p:cNvSpPr txBox="1">
                <a:spLocks noChangeArrowheads="1"/>
              </p:cNvSpPr>
              <p:nvPr/>
            </p:nvSpPr>
            <p:spPr bwMode="auto">
              <a:xfrm>
                <a:off x="2892788" y="1819151"/>
                <a:ext cx="57990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b="1" dirty="0">
                    <a:solidFill>
                      <a:prstClr val="black"/>
                    </a:solidFill>
                  </a:rPr>
                  <a:t>B2</a:t>
                </a:r>
                <a:endParaRPr lang="zh-CN" altLang="en-US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9969" name="TextBox 58"/>
              <p:cNvSpPr txBox="1">
                <a:spLocks noChangeArrowheads="1"/>
              </p:cNvSpPr>
              <p:nvPr/>
            </p:nvSpPr>
            <p:spPr bwMode="auto">
              <a:xfrm>
                <a:off x="5873935" y="4365102"/>
                <a:ext cx="727427" cy="369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b="1" dirty="0" smtClean="0">
                    <a:solidFill>
                      <a:prstClr val="black"/>
                    </a:solidFill>
                  </a:rPr>
                  <a:t>B3</a:t>
                </a:r>
                <a:endParaRPr lang="zh-CN" altLang="en-US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9970" name="TextBox 59"/>
              <p:cNvSpPr txBox="1">
                <a:spLocks noChangeArrowheads="1"/>
              </p:cNvSpPr>
              <p:nvPr/>
            </p:nvSpPr>
            <p:spPr bwMode="auto">
              <a:xfrm>
                <a:off x="7332368" y="3536565"/>
                <a:ext cx="679688" cy="3830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b="1" dirty="0" smtClean="0">
                    <a:solidFill>
                      <a:prstClr val="black"/>
                    </a:solidFill>
                  </a:rPr>
                  <a:t>B4</a:t>
                </a:r>
                <a:endParaRPr lang="zh-CN" altLang="en-US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9973" name="TextBox 82"/>
              <p:cNvSpPr txBox="1">
                <a:spLocks noChangeArrowheads="1"/>
              </p:cNvSpPr>
              <p:nvPr/>
            </p:nvSpPr>
            <p:spPr bwMode="auto">
              <a:xfrm>
                <a:off x="3374656" y="3269911"/>
                <a:ext cx="841449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15mrad</a:t>
                </a:r>
                <a:endParaRPr lang="zh-CN" altLang="en-US" sz="1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974" name="TextBox 101"/>
              <p:cNvSpPr txBox="1">
                <a:spLocks noChangeArrowheads="1"/>
              </p:cNvSpPr>
              <p:nvPr/>
            </p:nvSpPr>
            <p:spPr bwMode="auto">
              <a:xfrm>
                <a:off x="4994251" y="3059346"/>
                <a:ext cx="2260491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Full crossing angle </a:t>
                </a:r>
                <a:r>
                  <a:rPr lang="en-US" altLang="zh-CN" sz="1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30mrad</a:t>
                </a:r>
                <a:endParaRPr lang="zh-CN" altLang="en-US" sz="1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987" name="TextBox 99"/>
              <p:cNvSpPr txBox="1">
                <a:spLocks noChangeArrowheads="1"/>
              </p:cNvSpPr>
              <p:nvPr/>
            </p:nvSpPr>
            <p:spPr bwMode="auto">
              <a:xfrm>
                <a:off x="326493" y="4365104"/>
                <a:ext cx="126188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b="1" dirty="0" smtClean="0">
                    <a:solidFill>
                      <a:srgbClr val="7030A0"/>
                    </a:solidFill>
                  </a:rPr>
                  <a:t>Separator</a:t>
                </a:r>
                <a:endParaRPr lang="zh-CN" altLang="en-US" b="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101" name="上箭头 100"/>
              <p:cNvSpPr/>
              <p:nvPr/>
            </p:nvSpPr>
            <p:spPr>
              <a:xfrm>
                <a:off x="816524" y="3531072"/>
                <a:ext cx="45719" cy="933853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60" name="矩形 59"/>
              <p:cNvSpPr/>
              <p:nvPr/>
            </p:nvSpPr>
            <p:spPr bwMode="auto">
              <a:xfrm>
                <a:off x="675343" y="3211007"/>
                <a:ext cx="30599" cy="23306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矩形 75"/>
              <p:cNvSpPr/>
              <p:nvPr/>
            </p:nvSpPr>
            <p:spPr bwMode="auto">
              <a:xfrm>
                <a:off x="970261" y="3211007"/>
                <a:ext cx="30599" cy="23306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矩形 76"/>
              <p:cNvSpPr/>
              <p:nvPr/>
            </p:nvSpPr>
            <p:spPr bwMode="auto">
              <a:xfrm>
                <a:off x="1052113" y="3208865"/>
                <a:ext cx="30599" cy="23306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b="1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9" name="直接连接符 28"/>
              <p:cNvCxnSpPr>
                <a:stCxn id="14" idx="3"/>
                <a:endCxn id="76" idx="1"/>
              </p:cNvCxnSpPr>
              <p:nvPr/>
            </p:nvCxnSpPr>
            <p:spPr>
              <a:xfrm>
                <a:off x="779433" y="3327537"/>
                <a:ext cx="190828" cy="1"/>
              </a:xfrm>
              <a:prstGeom prst="line">
                <a:avLst/>
              </a:prstGeom>
              <a:ln w="38100">
                <a:solidFill>
                  <a:schemeClr val="accent4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直接连接符 90"/>
              <p:cNvCxnSpPr>
                <a:stCxn id="77" idx="3"/>
                <a:endCxn id="127" idx="1"/>
              </p:cNvCxnSpPr>
              <p:nvPr/>
            </p:nvCxnSpPr>
            <p:spPr bwMode="auto">
              <a:xfrm flipV="1">
                <a:off x="1082712" y="3261198"/>
                <a:ext cx="514800" cy="64197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直接连接符 91"/>
              <p:cNvCxnSpPr/>
              <p:nvPr/>
            </p:nvCxnSpPr>
            <p:spPr bwMode="auto">
              <a:xfrm flipH="1" flipV="1">
                <a:off x="1082713" y="3328066"/>
                <a:ext cx="624348" cy="58315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矩形 104"/>
              <p:cNvSpPr/>
              <p:nvPr/>
            </p:nvSpPr>
            <p:spPr bwMode="auto">
              <a:xfrm>
                <a:off x="8115366" y="3194230"/>
                <a:ext cx="30599" cy="23306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107" name="矩形 106"/>
              <p:cNvSpPr/>
              <p:nvPr/>
            </p:nvSpPr>
            <p:spPr bwMode="auto">
              <a:xfrm>
                <a:off x="8041875" y="3194230"/>
                <a:ext cx="30599" cy="23306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108" name="矩形 107"/>
              <p:cNvSpPr/>
              <p:nvPr/>
            </p:nvSpPr>
            <p:spPr bwMode="auto">
              <a:xfrm>
                <a:off x="8336794" y="3194231"/>
                <a:ext cx="30599" cy="23306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109" name="矩形 108"/>
              <p:cNvSpPr/>
              <p:nvPr/>
            </p:nvSpPr>
            <p:spPr bwMode="auto">
              <a:xfrm>
                <a:off x="8418645" y="3192089"/>
                <a:ext cx="30599" cy="23306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b="1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10" name="直接连接符 109"/>
              <p:cNvCxnSpPr>
                <a:stCxn id="105" idx="3"/>
                <a:endCxn id="108" idx="1"/>
              </p:cNvCxnSpPr>
              <p:nvPr/>
            </p:nvCxnSpPr>
            <p:spPr>
              <a:xfrm>
                <a:off x="8145966" y="3310760"/>
                <a:ext cx="190828" cy="1"/>
              </a:xfrm>
              <a:prstGeom prst="line">
                <a:avLst/>
              </a:prstGeom>
              <a:ln w="38100">
                <a:solidFill>
                  <a:schemeClr val="accent4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直接连接符 110"/>
              <p:cNvCxnSpPr>
                <a:stCxn id="177" idx="1"/>
              </p:cNvCxnSpPr>
              <p:nvPr/>
            </p:nvCxnSpPr>
            <p:spPr bwMode="auto">
              <a:xfrm flipV="1">
                <a:off x="7553096" y="3318113"/>
                <a:ext cx="492837" cy="8489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直接连接符 111"/>
              <p:cNvCxnSpPr/>
              <p:nvPr/>
            </p:nvCxnSpPr>
            <p:spPr bwMode="auto">
              <a:xfrm flipH="1" flipV="1">
                <a:off x="7437883" y="3235360"/>
                <a:ext cx="624348" cy="58315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46"/>
              <p:cNvSpPr txBox="1">
                <a:spLocks noChangeArrowheads="1"/>
              </p:cNvSpPr>
              <p:nvPr/>
            </p:nvSpPr>
            <p:spPr bwMode="auto">
              <a:xfrm>
                <a:off x="7332367" y="5103638"/>
                <a:ext cx="1147455" cy="10618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 eaLnBrk="1" fontAlgn="base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Version 1.0</a:t>
                </a:r>
              </a:p>
              <a:p>
                <a:pPr algn="ctr" eaLnBrk="1" fontAlgn="base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4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sufeng</a:t>
                </a:r>
                <a:endParaRPr lang="en-US" altLang="zh-CN" sz="1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eaLnBrk="1" fontAlgn="base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2016.9.15</a:t>
                </a:r>
                <a:endParaRPr lang="zh-CN" altLang="en-US" sz="1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16" name="直接连接符 115"/>
              <p:cNvCxnSpPr/>
              <p:nvPr/>
            </p:nvCxnSpPr>
            <p:spPr bwMode="auto">
              <a:xfrm>
                <a:off x="653031" y="3444067"/>
                <a:ext cx="0" cy="921037"/>
              </a:xfrm>
              <a:prstGeom prst="line">
                <a:avLst/>
              </a:prstGeom>
              <a:ln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接箭头连接符 83"/>
              <p:cNvCxnSpPr/>
              <p:nvPr/>
            </p:nvCxnSpPr>
            <p:spPr>
              <a:xfrm>
                <a:off x="664187" y="4207510"/>
                <a:ext cx="3921004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" name="TextBox 93"/>
              <p:cNvSpPr txBox="1"/>
              <p:nvPr/>
            </p:nvSpPr>
            <p:spPr>
              <a:xfrm>
                <a:off x="2432729" y="4265281"/>
                <a:ext cx="13516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b="1" dirty="0" smtClean="0">
                    <a:solidFill>
                      <a:prstClr val="black"/>
                    </a:solidFill>
                    <a:latin typeface="Arial" pitchFamily="34" charset="0"/>
                  </a:rPr>
                  <a:t>1851.733m</a:t>
                </a:r>
                <a:endParaRPr lang="zh-CN" altLang="en-US" b="1" dirty="0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422675" y="1775287"/>
                <a:ext cx="113364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b="1" dirty="0">
                    <a:solidFill>
                      <a:srgbClr val="8064A2">
                        <a:lumMod val="75000"/>
                      </a:srgbClr>
                    </a:solidFill>
                    <a:latin typeface="Arial" pitchFamily="34" charset="0"/>
                  </a:rPr>
                  <a:t>12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b="1" dirty="0">
                    <a:solidFill>
                      <a:srgbClr val="8064A2">
                        <a:lumMod val="75000"/>
                      </a:srgbClr>
                    </a:solidFill>
                    <a:latin typeface="Arial" pitchFamily="34" charset="0"/>
                  </a:rPr>
                  <a:t>62.5urad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b="1" dirty="0">
                    <a:solidFill>
                      <a:srgbClr val="8064A2">
                        <a:lumMod val="75000"/>
                      </a:srgbClr>
                    </a:solidFill>
                    <a:latin typeface="Arial" pitchFamily="34" charset="0"/>
                  </a:rPr>
                  <a:t>4.5m</a:t>
                </a:r>
                <a:endParaRPr lang="zh-CN" altLang="en-US" b="1" dirty="0">
                  <a:solidFill>
                    <a:srgbClr val="8064A2">
                      <a:lumMod val="75000"/>
                    </a:srgbClr>
                  </a:solidFill>
                  <a:latin typeface="Arial" pitchFamily="34" charset="0"/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4427538" y="3582309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</a:rPr>
                  <a:t>IP</a:t>
                </a:r>
                <a:endParaRPr lang="zh-CN" altLang="en-US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grpSp>
            <p:nvGrpSpPr>
              <p:cNvPr id="39951" name="组合 39950"/>
              <p:cNvGrpSpPr/>
              <p:nvPr/>
            </p:nvGrpSpPr>
            <p:grpSpPr>
              <a:xfrm>
                <a:off x="2427978" y="2320922"/>
                <a:ext cx="1405063" cy="511552"/>
                <a:chOff x="2427978" y="2320922"/>
                <a:chExt cx="1405063" cy="511552"/>
              </a:xfrm>
            </p:grpSpPr>
            <p:cxnSp>
              <p:nvCxnSpPr>
                <p:cNvPr id="8" name="直接连接符 7"/>
                <p:cNvCxnSpPr/>
                <p:nvPr/>
              </p:nvCxnSpPr>
              <p:spPr bwMode="auto">
                <a:xfrm>
                  <a:off x="3054188" y="2431794"/>
                  <a:ext cx="159878" cy="0"/>
                </a:xfrm>
                <a:prstGeom prst="line">
                  <a:avLst/>
                </a:prstGeom>
                <a:ln w="381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" name="矩形 15"/>
                <p:cNvSpPr/>
                <p:nvPr/>
              </p:nvSpPr>
              <p:spPr bwMode="auto">
                <a:xfrm rot="20070805">
                  <a:off x="2636566" y="2433371"/>
                  <a:ext cx="53770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" name="矩形 16"/>
                <p:cNvSpPr/>
                <p:nvPr/>
              </p:nvSpPr>
              <p:spPr bwMode="auto">
                <a:xfrm rot="20358377">
                  <a:off x="2728097" y="2397259"/>
                  <a:ext cx="48343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矩形 78"/>
                <p:cNvSpPr/>
                <p:nvPr/>
              </p:nvSpPr>
              <p:spPr bwMode="auto">
                <a:xfrm>
                  <a:off x="2924161" y="2320922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矩形 79"/>
                <p:cNvSpPr/>
                <p:nvPr/>
              </p:nvSpPr>
              <p:spPr bwMode="auto">
                <a:xfrm>
                  <a:off x="3008469" y="2320922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矩形 81"/>
                <p:cNvSpPr/>
                <p:nvPr/>
              </p:nvSpPr>
              <p:spPr bwMode="auto">
                <a:xfrm rot="19343285" flipH="1">
                  <a:off x="2427978" y="2593172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矩形 82"/>
                <p:cNvSpPr/>
                <p:nvPr/>
              </p:nvSpPr>
              <p:spPr bwMode="auto">
                <a:xfrm rot="19438739" flipH="1">
                  <a:off x="2498841" y="2537038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30" name="直接连接符 29"/>
                <p:cNvCxnSpPr>
                  <a:stCxn id="83" idx="1"/>
                  <a:endCxn id="16" idx="1"/>
                </p:cNvCxnSpPr>
                <p:nvPr/>
              </p:nvCxnSpPr>
              <p:spPr>
                <a:xfrm flipV="1">
                  <a:off x="2540189" y="2561470"/>
                  <a:ext cx="98993" cy="78655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直接连接符 92"/>
                <p:cNvCxnSpPr>
                  <a:stCxn id="17" idx="3"/>
                  <a:endCxn id="79" idx="1"/>
                </p:cNvCxnSpPr>
                <p:nvPr/>
              </p:nvCxnSpPr>
              <p:spPr>
                <a:xfrm flipV="1">
                  <a:off x="2774881" y="2437452"/>
                  <a:ext cx="149280" cy="67795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0" name="矩形 99"/>
                <p:cNvSpPr/>
                <p:nvPr/>
              </p:nvSpPr>
              <p:spPr bwMode="auto">
                <a:xfrm flipH="1">
                  <a:off x="3168347" y="2320922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4" name="矩形 103"/>
                <p:cNvSpPr/>
                <p:nvPr/>
              </p:nvSpPr>
              <p:spPr bwMode="auto">
                <a:xfrm flipH="1">
                  <a:off x="3252655" y="2320922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3" name="矩形 112"/>
                <p:cNvSpPr/>
                <p:nvPr/>
              </p:nvSpPr>
              <p:spPr bwMode="auto">
                <a:xfrm rot="1894675">
                  <a:off x="3706268" y="2548129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矩形 113"/>
                <p:cNvSpPr/>
                <p:nvPr/>
              </p:nvSpPr>
              <p:spPr bwMode="auto">
                <a:xfrm rot="1921615">
                  <a:off x="3787322" y="2599414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7" name="矩形 116"/>
                <p:cNvSpPr/>
                <p:nvPr/>
              </p:nvSpPr>
              <p:spPr bwMode="auto">
                <a:xfrm rot="1058343" flipH="1">
                  <a:off x="3452248" y="2405895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8" name="矩形 117"/>
                <p:cNvSpPr/>
                <p:nvPr/>
              </p:nvSpPr>
              <p:spPr bwMode="auto">
                <a:xfrm rot="1153797" flipH="1">
                  <a:off x="3550538" y="2444940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123" name="直接连接符 122"/>
                <p:cNvCxnSpPr>
                  <a:endCxn id="117" idx="3"/>
                </p:cNvCxnSpPr>
                <p:nvPr/>
              </p:nvCxnSpPr>
              <p:spPr>
                <a:xfrm>
                  <a:off x="3295989" y="2438344"/>
                  <a:ext cx="157334" cy="77154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5" name="直接连接符 124"/>
              <p:cNvCxnSpPr>
                <a:endCxn id="113" idx="1"/>
              </p:cNvCxnSpPr>
              <p:nvPr/>
            </p:nvCxnSpPr>
            <p:spPr>
              <a:xfrm>
                <a:off x="3586987" y="2568226"/>
                <a:ext cx="122666" cy="84462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9954" name="组合 39953"/>
              <p:cNvGrpSpPr/>
              <p:nvPr/>
            </p:nvGrpSpPr>
            <p:grpSpPr>
              <a:xfrm>
                <a:off x="1596399" y="2900710"/>
                <a:ext cx="447560" cy="451826"/>
                <a:chOff x="1596399" y="2900710"/>
                <a:chExt cx="447560" cy="451826"/>
              </a:xfrm>
            </p:grpSpPr>
            <p:sp>
              <p:nvSpPr>
                <p:cNvPr id="127" name="矩形 126"/>
                <p:cNvSpPr/>
                <p:nvPr/>
              </p:nvSpPr>
              <p:spPr bwMode="auto">
                <a:xfrm rot="20522886">
                  <a:off x="1596399" y="3155767"/>
                  <a:ext cx="45719" cy="19676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8" name="矩形 127"/>
                <p:cNvSpPr/>
                <p:nvPr/>
              </p:nvSpPr>
              <p:spPr bwMode="auto">
                <a:xfrm rot="20526523">
                  <a:off x="1680127" y="3121792"/>
                  <a:ext cx="45719" cy="20653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9" name="矩形 128"/>
                <p:cNvSpPr/>
                <p:nvPr/>
              </p:nvSpPr>
              <p:spPr bwMode="auto">
                <a:xfrm rot="20033517">
                  <a:off x="1777807" y="3069504"/>
                  <a:ext cx="45719" cy="21905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0" name="矩形 129"/>
                <p:cNvSpPr/>
                <p:nvPr/>
              </p:nvSpPr>
              <p:spPr bwMode="auto">
                <a:xfrm rot="19929732">
                  <a:off x="1848653" y="3026197"/>
                  <a:ext cx="45719" cy="21425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1" name="矩形 130"/>
                <p:cNvSpPr/>
                <p:nvPr/>
              </p:nvSpPr>
              <p:spPr bwMode="auto">
                <a:xfrm rot="19343285" flipH="1">
                  <a:off x="1935760" y="2954088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2" name="矩形 131"/>
                <p:cNvSpPr/>
                <p:nvPr/>
              </p:nvSpPr>
              <p:spPr bwMode="auto">
                <a:xfrm rot="19438739" flipH="1">
                  <a:off x="1998240" y="2900710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140" name="直接连接符 139"/>
                <p:cNvCxnSpPr>
                  <a:endCxn id="129" idx="1"/>
                </p:cNvCxnSpPr>
                <p:nvPr/>
              </p:nvCxnSpPr>
              <p:spPr>
                <a:xfrm flipV="1">
                  <a:off x="1707061" y="3189092"/>
                  <a:ext cx="73079" cy="3736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直接连接符 141"/>
                <p:cNvCxnSpPr/>
                <p:nvPr/>
              </p:nvCxnSpPr>
              <p:spPr>
                <a:xfrm flipV="1">
                  <a:off x="1894208" y="3084569"/>
                  <a:ext cx="39873" cy="4600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9946" name="弧形 39945"/>
              <p:cNvSpPr/>
              <p:nvPr/>
            </p:nvSpPr>
            <p:spPr>
              <a:xfrm rot="8091985">
                <a:off x="2099319" y="2078337"/>
                <a:ext cx="1964963" cy="2058464"/>
              </a:xfrm>
              <a:prstGeom prst="arc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弧形 150"/>
              <p:cNvSpPr/>
              <p:nvPr/>
            </p:nvSpPr>
            <p:spPr>
              <a:xfrm rot="19069129">
                <a:off x="5136465" y="2497839"/>
                <a:ext cx="2063021" cy="2135850"/>
              </a:xfrm>
              <a:prstGeom prst="arc">
                <a:avLst>
                  <a:gd name="adj1" fmla="val 16200000"/>
                  <a:gd name="adj2" fmla="val 21321761"/>
                </a:avLst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b="1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55" name="组合 154"/>
              <p:cNvGrpSpPr/>
              <p:nvPr/>
            </p:nvGrpSpPr>
            <p:grpSpPr>
              <a:xfrm rot="10800000">
                <a:off x="5339269" y="3722895"/>
                <a:ext cx="1442538" cy="511552"/>
                <a:chOff x="2390503" y="2320922"/>
                <a:chExt cx="1442538" cy="511552"/>
              </a:xfrm>
            </p:grpSpPr>
            <p:cxnSp>
              <p:nvCxnSpPr>
                <p:cNvPr id="156" name="直接连接符 155"/>
                <p:cNvCxnSpPr/>
                <p:nvPr/>
              </p:nvCxnSpPr>
              <p:spPr bwMode="auto">
                <a:xfrm>
                  <a:off x="3054188" y="2431794"/>
                  <a:ext cx="159878" cy="0"/>
                </a:xfrm>
                <a:prstGeom prst="line">
                  <a:avLst/>
                </a:prstGeom>
                <a:ln w="381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7" name="矩形 156"/>
                <p:cNvSpPr/>
                <p:nvPr/>
              </p:nvSpPr>
              <p:spPr bwMode="auto">
                <a:xfrm rot="20070805">
                  <a:off x="2636566" y="2433371"/>
                  <a:ext cx="53770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8" name="矩形 157"/>
                <p:cNvSpPr/>
                <p:nvPr/>
              </p:nvSpPr>
              <p:spPr bwMode="auto">
                <a:xfrm rot="20358377">
                  <a:off x="2728097" y="2397259"/>
                  <a:ext cx="48343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9" name="矩形 158"/>
                <p:cNvSpPr/>
                <p:nvPr/>
              </p:nvSpPr>
              <p:spPr bwMode="auto">
                <a:xfrm>
                  <a:off x="2924161" y="2320922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0" name="矩形 159"/>
                <p:cNvSpPr/>
                <p:nvPr/>
              </p:nvSpPr>
              <p:spPr bwMode="auto">
                <a:xfrm>
                  <a:off x="3008469" y="2320922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1" name="矩形 160"/>
                <p:cNvSpPr/>
                <p:nvPr/>
              </p:nvSpPr>
              <p:spPr bwMode="auto">
                <a:xfrm rot="19343285" flipH="1">
                  <a:off x="2390503" y="2575402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2" name="矩形 161"/>
                <p:cNvSpPr/>
                <p:nvPr/>
              </p:nvSpPr>
              <p:spPr bwMode="auto">
                <a:xfrm rot="19438739" flipH="1">
                  <a:off x="2461366" y="2519268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163" name="直接连接符 162"/>
                <p:cNvCxnSpPr>
                  <a:stCxn id="162" idx="1"/>
                  <a:endCxn id="157" idx="1"/>
                </p:cNvCxnSpPr>
                <p:nvPr/>
              </p:nvCxnSpPr>
              <p:spPr>
                <a:xfrm rot="10800000" flipH="1">
                  <a:off x="2502714" y="2561470"/>
                  <a:ext cx="136468" cy="60885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直接连接符 163"/>
                <p:cNvCxnSpPr>
                  <a:stCxn id="158" idx="3"/>
                  <a:endCxn id="159" idx="1"/>
                </p:cNvCxnSpPr>
                <p:nvPr/>
              </p:nvCxnSpPr>
              <p:spPr>
                <a:xfrm flipV="1">
                  <a:off x="2774881" y="2437452"/>
                  <a:ext cx="149280" cy="67795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5" name="矩形 164"/>
                <p:cNvSpPr/>
                <p:nvPr/>
              </p:nvSpPr>
              <p:spPr bwMode="auto">
                <a:xfrm flipH="1">
                  <a:off x="3168347" y="2320922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6" name="矩形 165"/>
                <p:cNvSpPr/>
                <p:nvPr/>
              </p:nvSpPr>
              <p:spPr bwMode="auto">
                <a:xfrm flipH="1">
                  <a:off x="3252655" y="2320922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7" name="矩形 166"/>
                <p:cNvSpPr/>
                <p:nvPr/>
              </p:nvSpPr>
              <p:spPr bwMode="auto">
                <a:xfrm rot="1894675">
                  <a:off x="3706268" y="2548129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8" name="矩形 167"/>
                <p:cNvSpPr/>
                <p:nvPr/>
              </p:nvSpPr>
              <p:spPr bwMode="auto">
                <a:xfrm rot="1921615">
                  <a:off x="3787322" y="2599414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9" name="矩形 168"/>
                <p:cNvSpPr/>
                <p:nvPr/>
              </p:nvSpPr>
              <p:spPr bwMode="auto">
                <a:xfrm rot="1058343" flipH="1">
                  <a:off x="3452248" y="2405895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0" name="矩形 169"/>
                <p:cNvSpPr/>
                <p:nvPr/>
              </p:nvSpPr>
              <p:spPr bwMode="auto">
                <a:xfrm rot="1153797" flipH="1">
                  <a:off x="3550538" y="2444940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171" name="直接连接符 170"/>
                <p:cNvCxnSpPr>
                  <a:endCxn id="169" idx="3"/>
                </p:cNvCxnSpPr>
                <p:nvPr/>
              </p:nvCxnSpPr>
              <p:spPr>
                <a:xfrm>
                  <a:off x="3295989" y="2438344"/>
                  <a:ext cx="157334" cy="77154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3" name="直接连接符 172"/>
              <p:cNvCxnSpPr>
                <a:stCxn id="170" idx="1"/>
              </p:cNvCxnSpPr>
              <p:nvPr/>
            </p:nvCxnSpPr>
            <p:spPr>
              <a:xfrm flipH="1" flipV="1">
                <a:off x="5460281" y="3910693"/>
                <a:ext cx="117047" cy="75677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6" name="组合 175"/>
              <p:cNvGrpSpPr/>
              <p:nvPr/>
            </p:nvGrpSpPr>
            <p:grpSpPr>
              <a:xfrm rot="10800000">
                <a:off x="7081147" y="3311665"/>
                <a:ext cx="473062" cy="440131"/>
                <a:chOff x="1596399" y="2912405"/>
                <a:chExt cx="473062" cy="440131"/>
              </a:xfrm>
            </p:grpSpPr>
            <p:sp>
              <p:nvSpPr>
                <p:cNvPr id="177" name="矩形 176"/>
                <p:cNvSpPr/>
                <p:nvPr/>
              </p:nvSpPr>
              <p:spPr bwMode="auto">
                <a:xfrm rot="20522886">
                  <a:off x="1596399" y="3155767"/>
                  <a:ext cx="45719" cy="19676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8" name="矩形 177"/>
                <p:cNvSpPr/>
                <p:nvPr/>
              </p:nvSpPr>
              <p:spPr bwMode="auto">
                <a:xfrm rot="20526523">
                  <a:off x="1680127" y="3121792"/>
                  <a:ext cx="45719" cy="20653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9" name="矩形 178"/>
                <p:cNvSpPr/>
                <p:nvPr/>
              </p:nvSpPr>
              <p:spPr bwMode="auto">
                <a:xfrm rot="20033517">
                  <a:off x="1777807" y="3069504"/>
                  <a:ext cx="45719" cy="21905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0" name="矩形 179"/>
                <p:cNvSpPr/>
                <p:nvPr/>
              </p:nvSpPr>
              <p:spPr bwMode="auto">
                <a:xfrm rot="19929732">
                  <a:off x="1848653" y="3026197"/>
                  <a:ext cx="45719" cy="21425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1" name="矩形 180"/>
                <p:cNvSpPr/>
                <p:nvPr/>
              </p:nvSpPr>
              <p:spPr bwMode="auto">
                <a:xfrm rot="19343285" flipH="1">
                  <a:off x="1946544" y="2963455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2" name="矩形 181"/>
                <p:cNvSpPr/>
                <p:nvPr/>
              </p:nvSpPr>
              <p:spPr bwMode="auto">
                <a:xfrm rot="19438739" flipH="1">
                  <a:off x="2023742" y="2912405"/>
                  <a:ext cx="45719" cy="2308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183" name="直接连接符 182"/>
                <p:cNvCxnSpPr>
                  <a:endCxn id="179" idx="1"/>
                </p:cNvCxnSpPr>
                <p:nvPr/>
              </p:nvCxnSpPr>
              <p:spPr>
                <a:xfrm flipV="1">
                  <a:off x="1707061" y="3189092"/>
                  <a:ext cx="73079" cy="3736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直接连接符 183"/>
                <p:cNvCxnSpPr>
                  <a:endCxn id="181" idx="3"/>
                </p:cNvCxnSpPr>
                <p:nvPr/>
              </p:nvCxnSpPr>
              <p:spPr>
                <a:xfrm rot="10800000" flipH="1">
                  <a:off x="1894207" y="3093936"/>
                  <a:ext cx="57088" cy="36633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19" name="直接连接符 118"/>
            <p:cNvCxnSpPr/>
            <p:nvPr/>
          </p:nvCxnSpPr>
          <p:spPr bwMode="auto">
            <a:xfrm flipH="1">
              <a:off x="3881822" y="2525915"/>
              <a:ext cx="124481" cy="153113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/>
            <p:cNvCxnSpPr/>
            <p:nvPr/>
          </p:nvCxnSpPr>
          <p:spPr bwMode="auto">
            <a:xfrm flipH="1">
              <a:off x="4601129" y="3099879"/>
              <a:ext cx="124481" cy="153113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箭头连接符 10"/>
            <p:cNvCxnSpPr/>
            <p:nvPr/>
          </p:nvCxnSpPr>
          <p:spPr>
            <a:xfrm>
              <a:off x="3929396" y="2596524"/>
              <a:ext cx="757116" cy="52820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 rot="2136987">
              <a:off x="4021109" y="2656014"/>
              <a:ext cx="7040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b="1" dirty="0" smtClean="0">
                  <a:solidFill>
                    <a:prstClr val="black"/>
                  </a:solidFill>
                  <a:latin typeface="Arial" pitchFamily="34" charset="0"/>
                </a:rPr>
                <a:t>567.1m</a:t>
              </a:r>
              <a:endParaRPr lang="zh-CN" altLang="en-US" sz="1200" b="1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cxnSp>
          <p:nvCxnSpPr>
            <p:cNvPr id="121" name="直接连接符 120"/>
            <p:cNvCxnSpPr/>
            <p:nvPr/>
          </p:nvCxnSpPr>
          <p:spPr bwMode="auto">
            <a:xfrm flipH="1">
              <a:off x="3619502" y="2887798"/>
              <a:ext cx="124481" cy="153113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接连接符 121"/>
            <p:cNvCxnSpPr>
              <a:stCxn id="82" idx="2"/>
            </p:cNvCxnSpPr>
            <p:nvPr/>
          </p:nvCxnSpPr>
          <p:spPr bwMode="auto">
            <a:xfrm>
              <a:off x="2521957" y="2802013"/>
              <a:ext cx="154467" cy="204209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箭头连接符 21"/>
            <p:cNvCxnSpPr/>
            <p:nvPr/>
          </p:nvCxnSpPr>
          <p:spPr>
            <a:xfrm>
              <a:off x="2624689" y="2904117"/>
              <a:ext cx="1057053" cy="2410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782107" y="2687356"/>
              <a:ext cx="7040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b="1" dirty="0">
                  <a:solidFill>
                    <a:prstClr val="black"/>
                  </a:solidFill>
                  <a:latin typeface="Arial" pitchFamily="34" charset="0"/>
                </a:rPr>
                <a:t>614.4m</a:t>
              </a:r>
              <a:endParaRPr lang="zh-CN" altLang="en-US" sz="1200" b="1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cxnSp>
          <p:nvCxnSpPr>
            <p:cNvPr id="124" name="直接连接符 123"/>
            <p:cNvCxnSpPr/>
            <p:nvPr/>
          </p:nvCxnSpPr>
          <p:spPr bwMode="auto">
            <a:xfrm>
              <a:off x="2089949" y="3070618"/>
              <a:ext cx="154467" cy="204209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箭头连接符 30"/>
            <p:cNvCxnSpPr/>
            <p:nvPr/>
          </p:nvCxnSpPr>
          <p:spPr>
            <a:xfrm flipV="1">
              <a:off x="2148035" y="2864983"/>
              <a:ext cx="427148" cy="305599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 rot="19420775">
              <a:off x="2140565" y="2995246"/>
              <a:ext cx="66236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100" b="1" dirty="0">
                  <a:solidFill>
                    <a:prstClr val="black"/>
                  </a:solidFill>
                  <a:latin typeface="Arial" pitchFamily="34" charset="0"/>
                </a:rPr>
                <a:t>307.2m</a:t>
              </a:r>
              <a:endParaRPr lang="zh-CN" altLang="en-US" sz="1100" b="1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cxnSp>
          <p:nvCxnSpPr>
            <p:cNvPr id="38" name="直接箭头连接符 37"/>
            <p:cNvCxnSpPr/>
            <p:nvPr/>
          </p:nvCxnSpPr>
          <p:spPr>
            <a:xfrm>
              <a:off x="3168347" y="3347771"/>
              <a:ext cx="0" cy="759917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2521957" y="3593582"/>
              <a:ext cx="7040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b="1" dirty="0">
                  <a:solidFill>
                    <a:prstClr val="black"/>
                  </a:solidFill>
                  <a:latin typeface="Arial" pitchFamily="34" charset="0"/>
                </a:rPr>
                <a:t>7.852m</a:t>
              </a:r>
              <a:endParaRPr lang="zh-CN" altLang="en-US" sz="1200" b="1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06162" y="2920846"/>
              <a:ext cx="4908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b="1" dirty="0" smtClean="0">
                  <a:solidFill>
                    <a:prstClr val="black"/>
                  </a:solidFill>
                  <a:latin typeface="Arial" pitchFamily="34" charset="0"/>
                </a:rPr>
                <a:t>65m</a:t>
              </a:r>
              <a:endParaRPr lang="zh-CN" altLang="en-US" sz="1200" b="1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</p:grpSp>
      <p:cxnSp>
        <p:nvCxnSpPr>
          <p:cNvPr id="126" name="直接箭头连接符 125"/>
          <p:cNvCxnSpPr>
            <a:endCxn id="127" idx="0"/>
          </p:cNvCxnSpPr>
          <p:nvPr/>
        </p:nvCxnSpPr>
        <p:spPr>
          <a:xfrm flipV="1">
            <a:off x="1052113" y="3160557"/>
            <a:ext cx="536822" cy="163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/>
          <p:cNvSpPr txBox="1"/>
          <p:nvPr/>
        </p:nvSpPr>
        <p:spPr>
          <a:xfrm>
            <a:off x="1018376" y="2911112"/>
            <a:ext cx="6623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50" b="1" dirty="0" smtClean="0">
                <a:solidFill>
                  <a:prstClr val="black"/>
                </a:solidFill>
                <a:latin typeface="Arial" pitchFamily="34" charset="0"/>
              </a:rPr>
              <a:t>357.5m</a:t>
            </a:r>
            <a:endParaRPr lang="zh-CN" altLang="en-US" sz="1050" b="1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02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765" y="1042566"/>
            <a:ext cx="4685578" cy="3178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882824" y="447378"/>
            <a:ext cx="7162800" cy="56356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 of Double Ring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93" y="3789040"/>
            <a:ext cx="4457700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093" y="3848075"/>
            <a:ext cx="4227667" cy="264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43608" y="1412776"/>
            <a:ext cx="2049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</a:rPr>
              <a:t>2 groups </a:t>
            </a:r>
            <a:r>
              <a:rPr lang="en-US" altLang="zh-CN" dirty="0" err="1" smtClean="0">
                <a:solidFill>
                  <a:prstClr val="black"/>
                </a:solidFill>
              </a:rPr>
              <a:t>sextupoles</a:t>
            </a:r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49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976412" y="149324"/>
            <a:ext cx="7162800" cy="56356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 of Papers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7504" y="697906"/>
            <a:ext cx="892899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altLang="zh-CN" sz="1200" b="1" dirty="0">
                <a:solidFill>
                  <a:srgbClr val="0000FF"/>
                </a:solidFill>
              </a:rPr>
              <a:t>SU </a:t>
            </a:r>
            <a:r>
              <a:rPr lang="en-US" altLang="zh-CN" sz="1200" b="1" dirty="0" err="1">
                <a:solidFill>
                  <a:srgbClr val="0000FF"/>
                </a:solidFill>
              </a:rPr>
              <a:t>Feng</a:t>
            </a:r>
            <a:r>
              <a:rPr lang="en-US" altLang="zh-CN" sz="1200" dirty="0"/>
              <a:t>, GAO </a:t>
            </a:r>
            <a:r>
              <a:rPr lang="en-US" altLang="zh-CN" sz="1200" dirty="0" err="1"/>
              <a:t>Jie</a:t>
            </a:r>
            <a:r>
              <a:rPr lang="en-US" altLang="zh-CN" sz="1200" dirty="0"/>
              <a:t>, XIAO Ming, WANG Dou, WANG </a:t>
            </a:r>
            <a:r>
              <a:rPr lang="en-US" altLang="zh-CN" sz="1200" dirty="0" err="1"/>
              <a:t>Yiwei</a:t>
            </a:r>
            <a:r>
              <a:rPr lang="en-US" altLang="zh-CN" sz="1200" dirty="0"/>
              <a:t>, BAI </a:t>
            </a:r>
            <a:r>
              <a:rPr lang="en-US" altLang="zh-CN" sz="1200" dirty="0" err="1"/>
              <a:t>Sha</a:t>
            </a:r>
            <a:r>
              <a:rPr lang="en-US" altLang="zh-CN" sz="1200" dirty="0"/>
              <a:t>, BIAN </a:t>
            </a:r>
            <a:r>
              <a:rPr lang="en-US" altLang="zh-CN" sz="1200" dirty="0" err="1"/>
              <a:t>Tianjian</a:t>
            </a:r>
            <a:r>
              <a:rPr lang="en-US" altLang="zh-CN" sz="1200" dirty="0"/>
              <a:t>. Method Study of Parameter Choice for a Circular Proton-Proton Collider. Chinese Physics C (SCI), Vol. 40, No. 1, p. 017001, 2016.</a:t>
            </a:r>
            <a:endParaRPr lang="zh-CN" altLang="zh-CN" sz="1200" dirty="0"/>
          </a:p>
          <a:p>
            <a:pPr marL="342900" lvl="0" indent="-342900">
              <a:buFont typeface="+mj-lt"/>
              <a:buAutoNum type="arabicPeriod"/>
            </a:pPr>
            <a:r>
              <a:rPr lang="en-US" altLang="zh-CN" sz="1200" b="1" dirty="0" err="1">
                <a:solidFill>
                  <a:srgbClr val="0000FF"/>
                </a:solidFill>
              </a:rPr>
              <a:t>Feng</a:t>
            </a:r>
            <a:r>
              <a:rPr lang="en-US" altLang="zh-CN" sz="1200" b="1" dirty="0">
                <a:solidFill>
                  <a:srgbClr val="0000FF"/>
                </a:solidFill>
              </a:rPr>
              <a:t> Su</a:t>
            </a:r>
            <a:r>
              <a:rPr lang="en-US" altLang="zh-CN" sz="1200" dirty="0"/>
              <a:t>, </a:t>
            </a:r>
            <a:r>
              <a:rPr lang="en-US" altLang="zh-CN" sz="1200" dirty="0" err="1"/>
              <a:t>Jie</a:t>
            </a:r>
            <a:r>
              <a:rPr lang="en-US" altLang="zh-CN" sz="1200" dirty="0"/>
              <a:t> </a:t>
            </a:r>
            <a:r>
              <a:rPr lang="en-US" altLang="zh-CN" sz="1200" dirty="0" err="1"/>
              <a:t>Gao</a:t>
            </a:r>
            <a:r>
              <a:rPr lang="en-US" altLang="zh-CN" sz="1200" dirty="0"/>
              <a:t>, Dou Wang, </a:t>
            </a:r>
            <a:r>
              <a:rPr lang="en-US" altLang="zh-CN" sz="1200" dirty="0" err="1"/>
              <a:t>Yiwei</a:t>
            </a:r>
            <a:r>
              <a:rPr lang="en-US" altLang="zh-CN" sz="1200" dirty="0"/>
              <a:t> Wang, </a:t>
            </a:r>
            <a:r>
              <a:rPr lang="en-US" altLang="zh-CN" sz="1200" dirty="0" err="1"/>
              <a:t>Jingyu</a:t>
            </a:r>
            <a:r>
              <a:rPr lang="en-US" altLang="zh-CN" sz="1200" dirty="0"/>
              <a:t> Tang, </a:t>
            </a:r>
            <a:r>
              <a:rPr lang="en-US" altLang="zh-CN" sz="1200" dirty="0" err="1"/>
              <a:t>Tianjian</a:t>
            </a:r>
            <a:r>
              <a:rPr lang="en-US" altLang="zh-CN" sz="1200" dirty="0"/>
              <a:t> </a:t>
            </a:r>
            <a:r>
              <a:rPr lang="en-US" altLang="zh-CN" sz="1200" dirty="0" err="1"/>
              <a:t>Bian</a:t>
            </a:r>
            <a:r>
              <a:rPr lang="en-US" altLang="zh-CN" sz="1200" dirty="0"/>
              <a:t>, </a:t>
            </a:r>
            <a:r>
              <a:rPr lang="en-US" altLang="zh-CN" sz="1200" dirty="0" err="1"/>
              <a:t>Sha</a:t>
            </a:r>
            <a:r>
              <a:rPr lang="en-US" altLang="zh-CN" sz="1200" dirty="0"/>
              <a:t> </a:t>
            </a:r>
            <a:r>
              <a:rPr lang="en-US" altLang="zh-CN" sz="1200" dirty="0" err="1"/>
              <a:t>Bai</a:t>
            </a:r>
            <a:r>
              <a:rPr lang="en-US" altLang="zh-CN" sz="1200" dirty="0"/>
              <a:t>, </a:t>
            </a:r>
            <a:r>
              <a:rPr lang="en-US" altLang="zh-CN" sz="1200" dirty="0" err="1"/>
              <a:t>Huiping</a:t>
            </a:r>
            <a:r>
              <a:rPr lang="en-US" altLang="zh-CN" sz="1200" dirty="0"/>
              <a:t> </a:t>
            </a:r>
            <a:r>
              <a:rPr lang="en-US" altLang="zh-CN" sz="1200" dirty="0" err="1"/>
              <a:t>Geng</a:t>
            </a:r>
            <a:r>
              <a:rPr lang="en-US" altLang="zh-CN" sz="1200" dirty="0"/>
              <a:t>, Yuan Zhang, </a:t>
            </a:r>
            <a:r>
              <a:rPr lang="en-US" altLang="zh-CN" sz="1200" dirty="0" err="1"/>
              <a:t>Yuanyuan</a:t>
            </a:r>
            <a:r>
              <a:rPr lang="en-US" altLang="zh-CN" sz="1200" dirty="0"/>
              <a:t> </a:t>
            </a:r>
            <a:r>
              <a:rPr lang="en-US" altLang="zh-CN" sz="1200" dirty="0" err="1"/>
              <a:t>Guo</a:t>
            </a:r>
            <a:r>
              <a:rPr lang="en-US" altLang="zh-CN" sz="1200" dirty="0"/>
              <a:t>, </a:t>
            </a:r>
            <a:r>
              <a:rPr lang="en-US" altLang="zh-CN" sz="1200" dirty="0" err="1"/>
              <a:t>Yuemei</a:t>
            </a:r>
            <a:r>
              <a:rPr lang="en-US" altLang="zh-CN" sz="1200" dirty="0"/>
              <a:t> </a:t>
            </a:r>
            <a:r>
              <a:rPr lang="en-US" altLang="zh-CN" sz="1200" dirty="0" err="1"/>
              <a:t>Peng</a:t>
            </a:r>
            <a:r>
              <a:rPr lang="en-US" altLang="zh-CN" sz="1200" dirty="0"/>
              <a:t>, Ye </a:t>
            </a:r>
            <a:r>
              <a:rPr lang="en-US" altLang="zh-CN" sz="1200" dirty="0" err="1"/>
              <a:t>Zou</a:t>
            </a:r>
            <a:r>
              <a:rPr lang="en-US" altLang="zh-CN" sz="1200" dirty="0"/>
              <a:t>, </a:t>
            </a:r>
            <a:r>
              <a:rPr lang="en-US" altLang="zh-CN" sz="1200" dirty="0" err="1"/>
              <a:t>Yukai</a:t>
            </a:r>
            <a:r>
              <a:rPr lang="en-US" altLang="zh-CN" sz="1200" dirty="0"/>
              <a:t> Chen, Ming Xiao. CEPC Partial Double Ring Lattice Design and SPPC Lattice Design. International Journal of Modern Physics A (SCI), Vol. 31, p. 1644017, 2016.</a:t>
            </a:r>
            <a:endParaRPr lang="zh-CN" altLang="zh-CN" sz="1200" dirty="0"/>
          </a:p>
          <a:p>
            <a:pPr marL="342900" lvl="0" indent="-342900">
              <a:buFont typeface="+mj-lt"/>
              <a:buAutoNum type="arabicPeriod"/>
            </a:pPr>
            <a:r>
              <a:rPr lang="en-US" altLang="zh-CN" sz="1200" dirty="0" smtClean="0"/>
              <a:t>Dou </a:t>
            </a:r>
            <a:r>
              <a:rPr lang="en-US" altLang="zh-CN" sz="1200" dirty="0"/>
              <a:t>Wang, </a:t>
            </a:r>
            <a:r>
              <a:rPr lang="en-US" altLang="zh-CN" sz="1200" dirty="0" err="1"/>
              <a:t>Jie</a:t>
            </a:r>
            <a:r>
              <a:rPr lang="en-US" altLang="zh-CN" sz="1200" dirty="0"/>
              <a:t> </a:t>
            </a:r>
            <a:r>
              <a:rPr lang="en-US" altLang="zh-CN" sz="1200" dirty="0" err="1"/>
              <a:t>Gao</a:t>
            </a:r>
            <a:r>
              <a:rPr lang="en-US" altLang="zh-CN" sz="1200" dirty="0"/>
              <a:t>, </a:t>
            </a:r>
            <a:r>
              <a:rPr lang="en-US" altLang="zh-CN" sz="1200" b="1" dirty="0" err="1">
                <a:solidFill>
                  <a:srgbClr val="0000FF"/>
                </a:solidFill>
              </a:rPr>
              <a:t>Feng</a:t>
            </a:r>
            <a:r>
              <a:rPr lang="en-US" altLang="zh-CN" sz="1200" b="1" dirty="0">
                <a:solidFill>
                  <a:srgbClr val="0000FF"/>
                </a:solidFill>
              </a:rPr>
              <a:t> Su</a:t>
            </a:r>
            <a:r>
              <a:rPr lang="en-US" altLang="zh-CN" sz="1200" dirty="0"/>
              <a:t>, Yuan </a:t>
            </a:r>
            <a:r>
              <a:rPr lang="en-US" altLang="zh-CN" sz="1200" dirty="0" err="1"/>
              <a:t>zhang</a:t>
            </a:r>
            <a:r>
              <a:rPr lang="en-US" altLang="zh-CN" sz="1200" dirty="0"/>
              <a:t>, </a:t>
            </a:r>
            <a:r>
              <a:rPr lang="en-US" altLang="zh-CN" sz="1200" dirty="0" err="1"/>
              <a:t>Jiyuan</a:t>
            </a:r>
            <a:r>
              <a:rPr lang="en-US" altLang="zh-CN" sz="1200" dirty="0"/>
              <a:t> </a:t>
            </a:r>
            <a:r>
              <a:rPr lang="en-US" altLang="zh-CN" sz="1200" dirty="0" err="1"/>
              <a:t>Zhai</a:t>
            </a:r>
            <a:r>
              <a:rPr lang="en-US" altLang="zh-CN" sz="1200" dirty="0"/>
              <a:t>, </a:t>
            </a:r>
            <a:r>
              <a:rPr lang="en-US" altLang="zh-CN" sz="1200" dirty="0" err="1"/>
              <a:t>Yiwei</a:t>
            </a:r>
            <a:r>
              <a:rPr lang="en-US" altLang="zh-CN" sz="1200" dirty="0"/>
              <a:t> Wang, </a:t>
            </a:r>
            <a:r>
              <a:rPr lang="en-US" altLang="zh-CN" sz="1200" dirty="0" err="1"/>
              <a:t>Sha</a:t>
            </a:r>
            <a:r>
              <a:rPr lang="en-US" altLang="zh-CN" sz="1200" dirty="0"/>
              <a:t> </a:t>
            </a:r>
            <a:r>
              <a:rPr lang="en-US" altLang="zh-CN" sz="1200" dirty="0" err="1"/>
              <a:t>Bai</a:t>
            </a:r>
            <a:r>
              <a:rPr lang="en-US" altLang="zh-CN" sz="1200" dirty="0"/>
              <a:t>, </a:t>
            </a:r>
            <a:r>
              <a:rPr lang="en-US" altLang="zh-CN" sz="1200" dirty="0" err="1"/>
              <a:t>Huiping</a:t>
            </a:r>
            <a:r>
              <a:rPr lang="en-US" altLang="zh-CN" sz="1200" dirty="0"/>
              <a:t> </a:t>
            </a:r>
            <a:r>
              <a:rPr lang="en-US" altLang="zh-CN" sz="1200" dirty="0" err="1"/>
              <a:t>Geng</a:t>
            </a:r>
            <a:r>
              <a:rPr lang="en-US" altLang="zh-CN" sz="1200" dirty="0"/>
              <a:t>, </a:t>
            </a:r>
            <a:r>
              <a:rPr lang="en-US" altLang="zh-CN" sz="1200" dirty="0" err="1"/>
              <a:t>Tianjian</a:t>
            </a:r>
            <a:r>
              <a:rPr lang="en-US" altLang="zh-CN" sz="1200" dirty="0"/>
              <a:t> </a:t>
            </a:r>
            <a:r>
              <a:rPr lang="en-US" altLang="zh-CN" sz="1200" dirty="0" err="1"/>
              <a:t>Bian</a:t>
            </a:r>
            <a:r>
              <a:rPr lang="en-US" altLang="zh-CN" sz="1200" dirty="0"/>
              <a:t>, </a:t>
            </a:r>
            <a:r>
              <a:rPr lang="en-US" altLang="zh-CN" sz="1200" dirty="0" err="1"/>
              <a:t>Xiaohao</a:t>
            </a:r>
            <a:r>
              <a:rPr lang="en-US" altLang="zh-CN" sz="1200" dirty="0"/>
              <a:t> Cui, </a:t>
            </a:r>
            <a:r>
              <a:rPr lang="en-US" altLang="zh-CN" sz="1200" dirty="0" err="1"/>
              <a:t>Zhe</a:t>
            </a:r>
            <a:r>
              <a:rPr lang="en-US" altLang="zh-CN" sz="1200" dirty="0"/>
              <a:t> </a:t>
            </a:r>
            <a:r>
              <a:rPr lang="en-US" altLang="zh-CN" sz="1200" dirty="0" err="1"/>
              <a:t>Duan</a:t>
            </a:r>
            <a:r>
              <a:rPr lang="en-US" altLang="zh-CN" sz="1200" dirty="0"/>
              <a:t>, </a:t>
            </a:r>
            <a:r>
              <a:rPr lang="en-US" altLang="zh-CN" sz="1200" dirty="0" err="1"/>
              <a:t>Yuanyuan</a:t>
            </a:r>
            <a:r>
              <a:rPr lang="en-US" altLang="zh-CN" sz="1200" dirty="0"/>
              <a:t> </a:t>
            </a:r>
            <a:r>
              <a:rPr lang="en-US" altLang="zh-CN" sz="1200" dirty="0" err="1"/>
              <a:t>Guo</a:t>
            </a:r>
            <a:r>
              <a:rPr lang="en-US" altLang="zh-CN" sz="1200" dirty="0"/>
              <a:t>. CEPC Partial Double Ring Scheme and Crab-waist Parameters. International Journal of Modern Physics A (SCI), Vol. 31, p. 1644016, 2016.</a:t>
            </a:r>
            <a:endParaRPr lang="zh-CN" altLang="zh-CN" sz="1200" dirty="0"/>
          </a:p>
          <a:p>
            <a:pPr marL="342900" lvl="0" indent="-342900">
              <a:buFont typeface="+mj-lt"/>
              <a:buAutoNum type="arabicPeriod"/>
            </a:pPr>
            <a:r>
              <a:rPr lang="en-US" altLang="zh-CN" sz="1200" dirty="0"/>
              <a:t>XIAO Ming, GAO </a:t>
            </a:r>
            <a:r>
              <a:rPr lang="en-US" altLang="zh-CN" sz="1200" dirty="0" err="1"/>
              <a:t>Jie</a:t>
            </a:r>
            <a:r>
              <a:rPr lang="en-US" altLang="zh-CN" sz="1200" dirty="0"/>
              <a:t>, WANG Dou, </a:t>
            </a:r>
            <a:r>
              <a:rPr lang="en-US" altLang="zh-CN" sz="1200" b="1" dirty="0">
                <a:solidFill>
                  <a:srgbClr val="0000FF"/>
                </a:solidFill>
              </a:rPr>
              <a:t>SU </a:t>
            </a:r>
            <a:r>
              <a:rPr lang="en-US" altLang="zh-CN" sz="1200" b="1" dirty="0" err="1">
                <a:solidFill>
                  <a:srgbClr val="0000FF"/>
                </a:solidFill>
              </a:rPr>
              <a:t>Feng</a:t>
            </a:r>
            <a:r>
              <a:rPr lang="en-US" altLang="zh-CN" sz="1200" dirty="0"/>
              <a:t>, WANG </a:t>
            </a:r>
            <a:r>
              <a:rPr lang="en-US" altLang="zh-CN" sz="1200" dirty="0" err="1"/>
              <a:t>Yiwei</a:t>
            </a:r>
            <a:r>
              <a:rPr lang="en-US" altLang="zh-CN" sz="1200" dirty="0"/>
              <a:t>, BAI </a:t>
            </a:r>
            <a:r>
              <a:rPr lang="en-US" altLang="zh-CN" sz="1200" dirty="0" err="1"/>
              <a:t>Sha</a:t>
            </a:r>
            <a:r>
              <a:rPr lang="en-US" altLang="zh-CN" sz="1200" dirty="0"/>
              <a:t>, BIAN </a:t>
            </a:r>
            <a:r>
              <a:rPr lang="en-US" altLang="zh-CN" sz="1200" dirty="0" err="1"/>
              <a:t>Tianjian</a:t>
            </a:r>
            <a:r>
              <a:rPr lang="en-US" altLang="zh-CN" sz="1200" dirty="0"/>
              <a:t>. Study on CEPC Performances with Different Collision Energies and Geometric Layouts. Chinese Physics C (SCI), Vol. 40, No. 8, p. 087001, 2016.</a:t>
            </a:r>
            <a:endParaRPr lang="zh-CN" altLang="zh-CN" sz="1200" dirty="0"/>
          </a:p>
          <a:p>
            <a:pPr marL="342900" lvl="0" indent="-342900">
              <a:buFont typeface="+mj-lt"/>
              <a:buAutoNum type="arabicPeriod"/>
            </a:pPr>
            <a:r>
              <a:rPr lang="en-US" altLang="zh-CN" sz="1200" b="1" dirty="0" err="1">
                <a:solidFill>
                  <a:srgbClr val="0000FF"/>
                </a:solidFill>
              </a:rPr>
              <a:t>Feng</a:t>
            </a:r>
            <a:r>
              <a:rPr lang="en-US" altLang="zh-CN" sz="1200" b="1" dirty="0">
                <a:solidFill>
                  <a:srgbClr val="0000FF"/>
                </a:solidFill>
              </a:rPr>
              <a:t> Su</a:t>
            </a:r>
            <a:r>
              <a:rPr lang="en-US" altLang="zh-CN" sz="1200" dirty="0"/>
              <a:t>, </a:t>
            </a:r>
            <a:r>
              <a:rPr lang="en-US" altLang="zh-CN" sz="1200" dirty="0" err="1"/>
              <a:t>Jie</a:t>
            </a:r>
            <a:r>
              <a:rPr lang="en-US" altLang="zh-CN" sz="1200" dirty="0"/>
              <a:t> </a:t>
            </a:r>
            <a:r>
              <a:rPr lang="en-US" altLang="zh-CN" sz="1200" dirty="0" err="1"/>
              <a:t>Gao</a:t>
            </a:r>
            <a:r>
              <a:rPr lang="en-US" altLang="zh-CN" sz="1200" dirty="0"/>
              <a:t>, Dou Wang, </a:t>
            </a:r>
            <a:r>
              <a:rPr lang="en-US" altLang="zh-CN" sz="1200" dirty="0" err="1"/>
              <a:t>Yiwei</a:t>
            </a:r>
            <a:r>
              <a:rPr lang="en-US" altLang="zh-CN" sz="1200" dirty="0"/>
              <a:t> Wang, </a:t>
            </a:r>
            <a:r>
              <a:rPr lang="en-US" altLang="zh-CN" sz="1200" dirty="0" err="1"/>
              <a:t>Tianjian</a:t>
            </a:r>
            <a:r>
              <a:rPr lang="en-US" altLang="zh-CN" sz="1200" dirty="0"/>
              <a:t> </a:t>
            </a:r>
            <a:r>
              <a:rPr lang="en-US" altLang="zh-CN" sz="1200" dirty="0" err="1"/>
              <a:t>Bian</a:t>
            </a:r>
            <a:r>
              <a:rPr lang="en-US" altLang="zh-CN" sz="1200" dirty="0"/>
              <a:t>, </a:t>
            </a:r>
            <a:r>
              <a:rPr lang="en-US" altLang="zh-CN" sz="1200" dirty="0" err="1"/>
              <a:t>Sha</a:t>
            </a:r>
            <a:r>
              <a:rPr lang="en-US" altLang="zh-CN" sz="1200" dirty="0"/>
              <a:t> </a:t>
            </a:r>
            <a:r>
              <a:rPr lang="en-US" altLang="zh-CN" sz="1200" dirty="0" err="1"/>
              <a:t>Bai</a:t>
            </a:r>
            <a:r>
              <a:rPr lang="en-US" altLang="zh-CN" sz="1200" dirty="0"/>
              <a:t>, </a:t>
            </a:r>
            <a:r>
              <a:rPr lang="en-US" altLang="zh-CN" sz="1200" dirty="0" err="1"/>
              <a:t>Huiping</a:t>
            </a:r>
            <a:r>
              <a:rPr lang="en-US" altLang="zh-CN" sz="1200" dirty="0"/>
              <a:t> </a:t>
            </a:r>
            <a:r>
              <a:rPr lang="en-US" altLang="zh-CN" sz="1200" dirty="0" err="1"/>
              <a:t>Geng</a:t>
            </a:r>
            <a:r>
              <a:rPr lang="en-US" altLang="zh-CN" sz="1200" dirty="0"/>
              <a:t>, Yuan Zhang, Gang </a:t>
            </a:r>
            <a:r>
              <a:rPr lang="en-US" altLang="zh-CN" sz="1200" dirty="0" err="1"/>
              <a:t>Xu</a:t>
            </a:r>
            <a:r>
              <a:rPr lang="en-US" altLang="zh-CN" sz="1200" dirty="0"/>
              <a:t>, </a:t>
            </a:r>
            <a:r>
              <a:rPr lang="en-US" altLang="zh-CN" sz="1200" dirty="0" err="1"/>
              <a:t>Zhe</a:t>
            </a:r>
            <a:r>
              <a:rPr lang="en-US" altLang="zh-CN" sz="1200" dirty="0"/>
              <a:t> </a:t>
            </a:r>
            <a:r>
              <a:rPr lang="en-US" altLang="zh-CN" sz="1200" dirty="0" err="1"/>
              <a:t>Duan</a:t>
            </a:r>
            <a:r>
              <a:rPr lang="en-US" altLang="zh-CN" sz="1200" dirty="0"/>
              <a:t>, Ming Xiao. CEPC Partial Double Ring Lattice Design. Proceedings of IPAC16, </a:t>
            </a:r>
            <a:r>
              <a:rPr lang="en-US" altLang="zh-CN" sz="1200" dirty="0" err="1"/>
              <a:t>Busan</a:t>
            </a:r>
            <a:r>
              <a:rPr lang="en-US" altLang="zh-CN" sz="1200" dirty="0"/>
              <a:t>, Korea, May 2016, p.3785-3787.</a:t>
            </a:r>
            <a:endParaRPr lang="zh-CN" altLang="zh-CN" sz="1200" dirty="0"/>
          </a:p>
          <a:p>
            <a:pPr marL="342900" lvl="0" indent="-342900">
              <a:buFont typeface="+mj-lt"/>
              <a:buAutoNum type="arabicPeriod"/>
            </a:pPr>
            <a:r>
              <a:rPr lang="en-US" altLang="zh-CN" sz="1200" b="1" dirty="0" err="1">
                <a:solidFill>
                  <a:srgbClr val="0000FF"/>
                </a:solidFill>
              </a:rPr>
              <a:t>Feng</a:t>
            </a:r>
            <a:r>
              <a:rPr lang="en-US" altLang="zh-CN" sz="1200" b="1" dirty="0">
                <a:solidFill>
                  <a:srgbClr val="0000FF"/>
                </a:solidFill>
              </a:rPr>
              <a:t> Su</a:t>
            </a:r>
            <a:r>
              <a:rPr lang="en-US" altLang="zh-CN" sz="1200" dirty="0"/>
              <a:t>, </a:t>
            </a:r>
            <a:r>
              <a:rPr lang="en-US" altLang="zh-CN" sz="1200" dirty="0" err="1"/>
              <a:t>Jie</a:t>
            </a:r>
            <a:r>
              <a:rPr lang="en-US" altLang="zh-CN" sz="1200" dirty="0"/>
              <a:t> </a:t>
            </a:r>
            <a:r>
              <a:rPr lang="en-US" altLang="zh-CN" sz="1200" dirty="0" err="1"/>
              <a:t>Gao</a:t>
            </a:r>
            <a:r>
              <a:rPr lang="en-US" altLang="zh-CN" sz="1200" dirty="0"/>
              <a:t>, </a:t>
            </a:r>
            <a:r>
              <a:rPr lang="en-US" altLang="zh-CN" sz="1200" dirty="0" err="1"/>
              <a:t>Yukai</a:t>
            </a:r>
            <a:r>
              <a:rPr lang="en-US" altLang="zh-CN" sz="1200" dirty="0"/>
              <a:t> Chen, </a:t>
            </a:r>
            <a:r>
              <a:rPr lang="en-US" altLang="zh-CN" sz="1200" dirty="0" err="1"/>
              <a:t>Jingyu</a:t>
            </a:r>
            <a:r>
              <a:rPr lang="en-US" altLang="zh-CN" sz="1200" dirty="0"/>
              <a:t> Tang, Dou Wang, </a:t>
            </a:r>
            <a:r>
              <a:rPr lang="en-US" altLang="zh-CN" sz="1200" dirty="0" err="1"/>
              <a:t>Yiwei</a:t>
            </a:r>
            <a:r>
              <a:rPr lang="en-US" altLang="zh-CN" sz="1200" dirty="0"/>
              <a:t> Wang, </a:t>
            </a:r>
            <a:r>
              <a:rPr lang="en-US" altLang="zh-CN" sz="1200" dirty="0" err="1"/>
              <a:t>Sha</a:t>
            </a:r>
            <a:r>
              <a:rPr lang="en-US" altLang="zh-CN" sz="1200" dirty="0"/>
              <a:t> </a:t>
            </a:r>
            <a:r>
              <a:rPr lang="en-US" altLang="zh-CN" sz="1200" dirty="0" err="1"/>
              <a:t>Bai</a:t>
            </a:r>
            <a:r>
              <a:rPr lang="en-US" altLang="zh-CN" sz="1200" dirty="0"/>
              <a:t>, </a:t>
            </a:r>
            <a:r>
              <a:rPr lang="en-US" altLang="zh-CN" sz="1200" dirty="0" err="1"/>
              <a:t>Tianjian</a:t>
            </a:r>
            <a:r>
              <a:rPr lang="en-US" altLang="zh-CN" sz="1200" dirty="0"/>
              <a:t> </a:t>
            </a:r>
            <a:r>
              <a:rPr lang="en-US" altLang="zh-CN" sz="1200" dirty="0" err="1"/>
              <a:t>Bian</a:t>
            </a:r>
            <a:r>
              <a:rPr lang="en-US" altLang="zh-CN" sz="1200" dirty="0"/>
              <a:t>. SPPC Parameter Choice and Lattice Design. Proceedings of IPAC16, </a:t>
            </a:r>
            <a:r>
              <a:rPr lang="en-US" altLang="zh-CN" sz="1200" dirty="0" err="1"/>
              <a:t>Busan</a:t>
            </a:r>
            <a:r>
              <a:rPr lang="en-US" altLang="zh-CN" sz="1200" dirty="0"/>
              <a:t>, Korea, May 2016, p.1400-1402.</a:t>
            </a:r>
            <a:endParaRPr lang="zh-CN" altLang="zh-CN" sz="1200" dirty="0"/>
          </a:p>
          <a:p>
            <a:pPr marL="342900" lvl="0" indent="-342900">
              <a:buFont typeface="+mj-lt"/>
              <a:buAutoNum type="arabicPeriod"/>
            </a:pPr>
            <a:r>
              <a:rPr lang="en-US" altLang="zh-CN" sz="1200" b="1" dirty="0" err="1">
                <a:solidFill>
                  <a:srgbClr val="0000FF"/>
                </a:solidFill>
              </a:rPr>
              <a:t>Feng</a:t>
            </a:r>
            <a:r>
              <a:rPr lang="en-US" altLang="zh-CN" sz="1200" b="1" dirty="0">
                <a:solidFill>
                  <a:srgbClr val="0000FF"/>
                </a:solidFill>
              </a:rPr>
              <a:t> Su</a:t>
            </a:r>
            <a:r>
              <a:rPr lang="en-US" altLang="zh-CN" sz="1200" dirty="0"/>
              <a:t>, </a:t>
            </a:r>
            <a:r>
              <a:rPr lang="en-US" altLang="zh-CN" sz="1200" dirty="0" err="1"/>
              <a:t>Jie</a:t>
            </a:r>
            <a:r>
              <a:rPr lang="en-US" altLang="zh-CN" sz="1200" dirty="0"/>
              <a:t> </a:t>
            </a:r>
            <a:r>
              <a:rPr lang="en-US" altLang="zh-CN" sz="1200" dirty="0" err="1"/>
              <a:t>Gao</a:t>
            </a:r>
            <a:r>
              <a:rPr lang="en-US" altLang="zh-CN" sz="1200" dirty="0"/>
              <a:t>, </a:t>
            </a:r>
            <a:r>
              <a:rPr lang="en-US" altLang="zh-CN" sz="1200" dirty="0" err="1"/>
              <a:t>Yiwei</a:t>
            </a:r>
            <a:r>
              <a:rPr lang="en-US" altLang="zh-CN" sz="1200" dirty="0"/>
              <a:t> Wang, Dou Wang, </a:t>
            </a:r>
            <a:r>
              <a:rPr lang="en-US" altLang="zh-CN" sz="1200" dirty="0" err="1"/>
              <a:t>Tianjian</a:t>
            </a:r>
            <a:r>
              <a:rPr lang="en-US" altLang="zh-CN" sz="1200" dirty="0"/>
              <a:t> </a:t>
            </a:r>
            <a:r>
              <a:rPr lang="en-US" altLang="zh-CN" sz="1200" dirty="0" err="1"/>
              <a:t>Bian</a:t>
            </a:r>
            <a:r>
              <a:rPr lang="en-US" altLang="zh-CN" sz="1200" dirty="0"/>
              <a:t>, </a:t>
            </a:r>
            <a:r>
              <a:rPr lang="en-US" altLang="zh-CN" sz="1200" dirty="0" err="1"/>
              <a:t>Sha</a:t>
            </a:r>
            <a:r>
              <a:rPr lang="en-US" altLang="zh-CN" sz="1200" dirty="0"/>
              <a:t> </a:t>
            </a:r>
            <a:r>
              <a:rPr lang="en-US" altLang="zh-CN" sz="1200" dirty="0" err="1"/>
              <a:t>Bai</a:t>
            </a:r>
            <a:r>
              <a:rPr lang="en-US" altLang="zh-CN" sz="1200" dirty="0"/>
              <a:t>, </a:t>
            </a:r>
            <a:r>
              <a:rPr lang="en-US" altLang="zh-CN" sz="1200" dirty="0" err="1"/>
              <a:t>Yukai</a:t>
            </a:r>
            <a:r>
              <a:rPr lang="en-US" altLang="zh-CN" sz="1200" dirty="0"/>
              <a:t> Chen, </a:t>
            </a:r>
            <a:r>
              <a:rPr lang="en-US" altLang="zh-CN" sz="1200" dirty="0" err="1"/>
              <a:t>Jingyu</a:t>
            </a:r>
            <a:r>
              <a:rPr lang="en-US" altLang="zh-CN" sz="1200" dirty="0"/>
              <a:t> Tang, </a:t>
            </a:r>
            <a:r>
              <a:rPr lang="en-US" altLang="zh-CN" sz="1200" dirty="0" err="1"/>
              <a:t>Huiping</a:t>
            </a:r>
            <a:r>
              <a:rPr lang="en-US" altLang="zh-CN" sz="1200" dirty="0"/>
              <a:t> </a:t>
            </a:r>
            <a:r>
              <a:rPr lang="en-US" altLang="zh-CN" sz="1200" dirty="0" err="1"/>
              <a:t>Geng</a:t>
            </a:r>
            <a:r>
              <a:rPr lang="en-US" altLang="zh-CN" sz="1200" dirty="0"/>
              <a:t>, Yuan Zhang, Gang </a:t>
            </a:r>
            <a:r>
              <a:rPr lang="en-US" altLang="zh-CN" sz="1200" dirty="0" err="1"/>
              <a:t>Xu</a:t>
            </a:r>
            <a:r>
              <a:rPr lang="en-US" altLang="zh-CN" sz="1200" dirty="0"/>
              <a:t>. CEPC Partial Double Ring Lattice Design and SPPC Lattice Design. Proceedings of CERN-BNIP workshop for young scientists in e</a:t>
            </a:r>
            <a:r>
              <a:rPr lang="en-US" altLang="zh-CN" sz="1200" baseline="30000" dirty="0"/>
              <a:t>+</a:t>
            </a:r>
            <a:r>
              <a:rPr lang="en-US" altLang="zh-CN" sz="1200" dirty="0"/>
              <a:t> e</a:t>
            </a:r>
            <a:r>
              <a:rPr lang="en-US" altLang="zh-CN" sz="1200" baseline="30000" dirty="0"/>
              <a:t>-</a:t>
            </a:r>
            <a:r>
              <a:rPr lang="en-US" altLang="zh-CN" sz="1200" dirty="0"/>
              <a:t> colliders. Sep. 2016.</a:t>
            </a:r>
            <a:endParaRPr lang="zh-CN" altLang="zh-CN" sz="1200" dirty="0"/>
          </a:p>
          <a:p>
            <a:pPr marL="342900" lvl="0" indent="-342900">
              <a:buFont typeface="+mj-lt"/>
              <a:buAutoNum type="arabicPeriod"/>
            </a:pPr>
            <a:r>
              <a:rPr lang="en-US" altLang="zh-CN" sz="1200" dirty="0"/>
              <a:t>D. Wang, J. </a:t>
            </a:r>
            <a:r>
              <a:rPr lang="en-US" altLang="zh-CN" sz="1200" dirty="0" err="1"/>
              <a:t>Gao</a:t>
            </a:r>
            <a:r>
              <a:rPr lang="en-US" altLang="zh-CN" sz="1200" dirty="0"/>
              <a:t>, </a:t>
            </a:r>
            <a:r>
              <a:rPr lang="en-US" altLang="zh-CN" sz="1200" b="1" dirty="0">
                <a:solidFill>
                  <a:srgbClr val="0000FF"/>
                </a:solidFill>
              </a:rPr>
              <a:t>F. Su</a:t>
            </a:r>
            <a:r>
              <a:rPr lang="en-US" altLang="zh-CN" sz="1200" dirty="0"/>
              <a:t>, M. Xiao, Y. Zhang, J. </a:t>
            </a:r>
            <a:r>
              <a:rPr lang="en-US" altLang="zh-CN" sz="1200" dirty="0" err="1"/>
              <a:t>Zhai</a:t>
            </a:r>
            <a:r>
              <a:rPr lang="en-US" altLang="zh-CN" sz="1200" dirty="0"/>
              <a:t>, Y. Wang, B. </a:t>
            </a:r>
            <a:r>
              <a:rPr lang="en-US" altLang="zh-CN" sz="1200" dirty="0" err="1"/>
              <a:t>Sha</a:t>
            </a:r>
            <a:r>
              <a:rPr lang="en-US" altLang="zh-CN" sz="1200" dirty="0"/>
              <a:t>, H. </a:t>
            </a:r>
            <a:r>
              <a:rPr lang="en-US" altLang="zh-CN" sz="1200" dirty="0" err="1"/>
              <a:t>Geng</a:t>
            </a:r>
            <a:r>
              <a:rPr lang="en-US" altLang="zh-CN" sz="1200" dirty="0"/>
              <a:t>, T. </a:t>
            </a:r>
            <a:r>
              <a:rPr lang="en-US" altLang="zh-CN" sz="1200" dirty="0" err="1"/>
              <a:t>Bian</a:t>
            </a:r>
            <a:r>
              <a:rPr lang="en-US" altLang="zh-CN" sz="1200" dirty="0"/>
              <a:t>, N. Wang. CEPC Parameter Choice and Partial Double Ring Design. Proceedings of IPAC16, </a:t>
            </a:r>
            <a:r>
              <a:rPr lang="en-US" altLang="zh-CN" sz="1200" dirty="0" err="1"/>
              <a:t>Busan</a:t>
            </a:r>
            <a:r>
              <a:rPr lang="en-US" altLang="zh-CN" sz="1200" dirty="0"/>
              <a:t>, Korea, May 2016, p.3788-3790.</a:t>
            </a:r>
            <a:endParaRPr lang="zh-CN" altLang="zh-CN" sz="1200" dirty="0"/>
          </a:p>
          <a:p>
            <a:pPr marL="342900" lvl="0" indent="-342900">
              <a:buFont typeface="+mj-lt"/>
              <a:buAutoNum type="arabicPeriod"/>
            </a:pPr>
            <a:r>
              <a:rPr lang="en-US" altLang="zh-CN" sz="1200" dirty="0"/>
              <a:t>J. </a:t>
            </a:r>
            <a:r>
              <a:rPr lang="en-US" altLang="zh-CN" sz="1200" dirty="0" err="1"/>
              <a:t>Gao</a:t>
            </a:r>
            <a:r>
              <a:rPr lang="en-US" altLang="zh-CN" sz="1200" dirty="0"/>
              <a:t>, M. Xiao, </a:t>
            </a:r>
            <a:r>
              <a:rPr lang="en-US" altLang="zh-CN" sz="1200" b="1" dirty="0">
                <a:solidFill>
                  <a:srgbClr val="0000FF"/>
                </a:solidFill>
              </a:rPr>
              <a:t>F. Su</a:t>
            </a:r>
            <a:r>
              <a:rPr lang="en-US" altLang="zh-CN" sz="1200" dirty="0"/>
              <a:t>, S. Jin, D. Wang, Y.W. Wang, S. </a:t>
            </a:r>
            <a:r>
              <a:rPr lang="en-US" altLang="zh-CN" sz="1200" dirty="0" err="1"/>
              <a:t>Bai</a:t>
            </a:r>
            <a:r>
              <a:rPr lang="en-US" altLang="zh-CN" sz="1200" dirty="0"/>
              <a:t>, T.J. </a:t>
            </a:r>
            <a:r>
              <a:rPr lang="en-US" altLang="zh-CN" sz="1200" dirty="0" err="1"/>
              <a:t>Bian</a:t>
            </a:r>
            <a:r>
              <a:rPr lang="en-US" altLang="zh-CN" sz="1200" dirty="0"/>
              <a:t>. Analytical Estimation of Maximum Beam-beam Tune Shifts for Electron-Positron and Hadron Circular Colliders. Proceedings of ICFA2014 (HF2014), Oct. 2014.</a:t>
            </a:r>
            <a:endParaRPr lang="zh-CN" altLang="zh-CN" sz="1200" dirty="0"/>
          </a:p>
          <a:p>
            <a:pPr marL="342900" lvl="0" indent="-342900">
              <a:buFont typeface="+mj-lt"/>
              <a:buAutoNum type="arabicPeriod"/>
            </a:pPr>
            <a:r>
              <a:rPr lang="en-US" altLang="zh-CN" sz="1200" dirty="0" err="1"/>
              <a:t>Yiwei</a:t>
            </a:r>
            <a:r>
              <a:rPr lang="en-US" altLang="zh-CN" sz="1200" dirty="0"/>
              <a:t> Wang, Yuan Zhang, </a:t>
            </a:r>
            <a:r>
              <a:rPr lang="en-US" altLang="zh-CN" sz="1200" dirty="0" err="1"/>
              <a:t>Sha</a:t>
            </a:r>
            <a:r>
              <a:rPr lang="en-US" altLang="zh-CN" sz="1200" dirty="0"/>
              <a:t> </a:t>
            </a:r>
            <a:r>
              <a:rPr lang="en-US" altLang="zh-CN" sz="1200" dirty="0" err="1"/>
              <a:t>Bai</a:t>
            </a:r>
            <a:r>
              <a:rPr lang="en-US" altLang="zh-CN" sz="1200" dirty="0"/>
              <a:t>, </a:t>
            </a:r>
            <a:r>
              <a:rPr lang="en-US" altLang="zh-CN" sz="1200" dirty="0" err="1"/>
              <a:t>Huiping</a:t>
            </a:r>
            <a:r>
              <a:rPr lang="en-US" altLang="zh-CN" sz="1200" dirty="0"/>
              <a:t> </a:t>
            </a:r>
            <a:r>
              <a:rPr lang="en-US" altLang="zh-CN" sz="1200" dirty="0" err="1"/>
              <a:t>Geng</a:t>
            </a:r>
            <a:r>
              <a:rPr lang="en-US" altLang="zh-CN" sz="1200" dirty="0"/>
              <a:t>, </a:t>
            </a:r>
            <a:r>
              <a:rPr lang="en-US" altLang="zh-CN" sz="1200" dirty="0" err="1"/>
              <a:t>Tianjian</a:t>
            </a:r>
            <a:r>
              <a:rPr lang="en-US" altLang="zh-CN" sz="1200" dirty="0"/>
              <a:t> </a:t>
            </a:r>
            <a:r>
              <a:rPr lang="en-US" altLang="zh-CN" sz="1200" dirty="0" err="1"/>
              <a:t>Bian</a:t>
            </a:r>
            <a:r>
              <a:rPr lang="en-US" altLang="zh-CN" sz="1200" dirty="0"/>
              <a:t>, Dou Wang, </a:t>
            </a:r>
            <a:r>
              <a:rPr lang="en-US" altLang="zh-CN" sz="1200" b="1" dirty="0" err="1">
                <a:solidFill>
                  <a:srgbClr val="0000FF"/>
                </a:solidFill>
              </a:rPr>
              <a:t>Feng</a:t>
            </a:r>
            <a:r>
              <a:rPr lang="en-US" altLang="zh-CN" sz="1200" b="1" dirty="0">
                <a:solidFill>
                  <a:srgbClr val="0000FF"/>
                </a:solidFill>
              </a:rPr>
              <a:t> Su</a:t>
            </a:r>
            <a:r>
              <a:rPr lang="en-US" altLang="zh-CN" sz="1200" dirty="0"/>
              <a:t>, </a:t>
            </a:r>
            <a:r>
              <a:rPr lang="en-US" altLang="zh-CN" sz="1200" dirty="0" err="1"/>
              <a:t>Jie</a:t>
            </a:r>
            <a:r>
              <a:rPr lang="en-US" altLang="zh-CN" sz="1200" dirty="0"/>
              <a:t> </a:t>
            </a:r>
            <a:r>
              <a:rPr lang="en-US" altLang="zh-CN" sz="1200" dirty="0" err="1"/>
              <a:t>Gao.Dynamic</a:t>
            </a:r>
            <a:r>
              <a:rPr lang="en-US" altLang="zh-CN" sz="1200" dirty="0"/>
              <a:t> Aperture Study of the CEPC Main Ring with Interaction Region. Proceedings of IPAC16, </a:t>
            </a:r>
            <a:r>
              <a:rPr lang="en-US" altLang="zh-CN" sz="1200" dirty="0" err="1"/>
              <a:t>Busan</a:t>
            </a:r>
            <a:r>
              <a:rPr lang="en-US" altLang="zh-CN" sz="1200" dirty="0"/>
              <a:t>, Korea, May 2016, p.3795-3797.</a:t>
            </a:r>
            <a:endParaRPr lang="zh-CN" altLang="zh-CN" sz="1200" dirty="0"/>
          </a:p>
          <a:p>
            <a:pPr marL="342900" lvl="0" indent="-342900">
              <a:buFont typeface="+mj-lt"/>
              <a:buAutoNum type="arabicPeriod"/>
            </a:pPr>
            <a:r>
              <a:rPr lang="en-US" altLang="zh-CN" sz="1200" dirty="0"/>
              <a:t>Chao CHEN, </a:t>
            </a:r>
            <a:r>
              <a:rPr lang="en-US" altLang="zh-CN" sz="1200" dirty="0" err="1"/>
              <a:t>Jianping</a:t>
            </a:r>
            <a:r>
              <a:rPr lang="en-US" altLang="zh-CN" sz="1200" dirty="0"/>
              <a:t> DAI, Yang HONG, </a:t>
            </a:r>
            <a:r>
              <a:rPr lang="en-US" altLang="zh-CN" sz="1200" dirty="0" err="1"/>
              <a:t>Ershuai</a:t>
            </a:r>
            <a:r>
              <a:rPr lang="en-US" altLang="zh-CN" sz="1200" dirty="0"/>
              <a:t> KONG, </a:t>
            </a:r>
            <a:r>
              <a:rPr lang="en-US" altLang="zh-CN" sz="1200" dirty="0" err="1"/>
              <a:t>Linbo</a:t>
            </a:r>
            <a:r>
              <a:rPr lang="en-US" altLang="zh-CN" sz="1200" dirty="0"/>
              <a:t> LIANG, </a:t>
            </a:r>
            <a:r>
              <a:rPr lang="en-US" altLang="zh-CN" sz="1200" dirty="0" err="1"/>
              <a:t>Jiawen</a:t>
            </a:r>
            <a:r>
              <a:rPr lang="en-US" altLang="zh-CN" sz="1200" dirty="0"/>
              <a:t> LI, Wei LIU, Zhao PENG, </a:t>
            </a:r>
            <a:r>
              <a:rPr lang="en-US" altLang="zh-CN" sz="1200" dirty="0" err="1"/>
              <a:t>Zhiliang</a:t>
            </a:r>
            <a:r>
              <a:rPr lang="en-US" altLang="zh-CN" sz="1200" dirty="0"/>
              <a:t> REN, </a:t>
            </a:r>
            <a:r>
              <a:rPr lang="en-US" altLang="zh-CN" sz="1200" b="1" dirty="0" err="1">
                <a:solidFill>
                  <a:srgbClr val="0000FF"/>
                </a:solidFill>
              </a:rPr>
              <a:t>Feng</a:t>
            </a:r>
            <a:r>
              <a:rPr lang="en-US" altLang="zh-CN" sz="1200" b="1" dirty="0">
                <a:solidFill>
                  <a:srgbClr val="0000FF"/>
                </a:solidFill>
              </a:rPr>
              <a:t> SU</a:t>
            </a:r>
            <a:r>
              <a:rPr lang="en-US" altLang="zh-CN" sz="1200" dirty="0"/>
              <a:t>, Bin SUN, </a:t>
            </a:r>
            <a:r>
              <a:rPr lang="en-US" altLang="zh-CN" sz="1200" dirty="0" err="1"/>
              <a:t>Jingyu</a:t>
            </a:r>
            <a:r>
              <a:rPr lang="en-US" altLang="zh-CN" sz="1200" dirty="0"/>
              <a:t> TANG, </a:t>
            </a:r>
            <a:r>
              <a:rPr lang="en-US" altLang="zh-CN" sz="1200" dirty="0" err="1"/>
              <a:t>Xiangqi</a:t>
            </a:r>
            <a:r>
              <a:rPr lang="en-US" altLang="zh-CN" sz="1200" dirty="0"/>
              <a:t> WANG, Xuedong WANG, </a:t>
            </a:r>
            <a:r>
              <a:rPr lang="en-US" altLang="zh-CN" sz="1200" dirty="0" err="1"/>
              <a:t>Hongzhong</a:t>
            </a:r>
            <a:r>
              <a:rPr lang="en-US" altLang="zh-CN" sz="1200" dirty="0"/>
              <a:t> WU, Kai XIE, </a:t>
            </a:r>
            <a:r>
              <a:rPr lang="en-US" altLang="zh-CN" sz="1200" dirty="0" err="1"/>
              <a:t>Qingjin</a:t>
            </a:r>
            <a:r>
              <a:rPr lang="en-US" altLang="zh-CN" sz="1200" dirty="0"/>
              <a:t> XU, </a:t>
            </a:r>
            <a:r>
              <a:rPr lang="en-US" altLang="zh-CN" sz="1200" dirty="0" err="1"/>
              <a:t>Jiayang</a:t>
            </a:r>
            <a:r>
              <a:rPr lang="en-US" altLang="zh-CN" sz="1200" dirty="0"/>
              <a:t> YAN, </a:t>
            </a:r>
            <a:r>
              <a:rPr lang="en-US" altLang="zh-CN" sz="1200" dirty="0" err="1"/>
              <a:t>Penghui</a:t>
            </a:r>
            <a:r>
              <a:rPr lang="en-US" altLang="zh-CN" sz="1200" dirty="0"/>
              <a:t> YANG, </a:t>
            </a:r>
            <a:r>
              <a:rPr lang="en-US" altLang="zh-CN" sz="1200" dirty="0" err="1"/>
              <a:t>Zijia</a:t>
            </a:r>
            <a:r>
              <a:rPr lang="en-US" altLang="zh-CN" sz="1200" dirty="0"/>
              <a:t> YU, </a:t>
            </a:r>
            <a:r>
              <a:rPr lang="en-US" altLang="zh-CN" sz="1200" dirty="0" err="1"/>
              <a:t>Linhao</a:t>
            </a:r>
            <a:r>
              <a:rPr lang="en-US" altLang="zh-CN" sz="1200" dirty="0"/>
              <a:t> ZHANG, Primary Exploration on Pre-concept Design of SS ring/SPPC. Proceedings of FCC Week 2016, Rome, Italy, April 2016.</a:t>
            </a:r>
            <a:endParaRPr lang="zh-CN" altLang="zh-CN" sz="1200" dirty="0"/>
          </a:p>
          <a:p>
            <a:pPr marL="342900" lvl="0" indent="-342900">
              <a:buFont typeface="+mj-lt"/>
              <a:buAutoNum type="arabicPeriod"/>
            </a:pPr>
            <a:r>
              <a:rPr lang="en-US" altLang="zh-CN" sz="1200" dirty="0"/>
              <a:t>H. </a:t>
            </a:r>
            <a:r>
              <a:rPr lang="en-US" altLang="zh-CN" sz="1200" dirty="0" err="1"/>
              <a:t>Geng</a:t>
            </a:r>
            <a:r>
              <a:rPr lang="en-US" altLang="zh-CN" sz="1200" dirty="0"/>
              <a:t>, Y. Zhang, G. </a:t>
            </a:r>
            <a:r>
              <a:rPr lang="en-US" altLang="zh-CN" sz="1200" dirty="0" err="1"/>
              <a:t>Xu</a:t>
            </a:r>
            <a:r>
              <a:rPr lang="en-US" altLang="zh-CN" sz="1200" dirty="0"/>
              <a:t>, Q. Qin, J. </a:t>
            </a:r>
            <a:r>
              <a:rPr lang="en-US" altLang="zh-CN" sz="1200" dirty="0" err="1"/>
              <a:t>Gao</a:t>
            </a:r>
            <a:r>
              <a:rPr lang="en-US" altLang="zh-CN" sz="1200" dirty="0"/>
              <a:t>, W. Chou, Y. </a:t>
            </a:r>
            <a:r>
              <a:rPr lang="en-US" altLang="zh-CN" sz="1200" dirty="0" err="1"/>
              <a:t>Guo</a:t>
            </a:r>
            <a:r>
              <a:rPr lang="en-US" altLang="zh-CN" sz="1200" dirty="0"/>
              <a:t>, N. Wang, Y. </a:t>
            </a:r>
            <a:r>
              <a:rPr lang="en-US" altLang="zh-CN" sz="1200" dirty="0" err="1"/>
              <a:t>Peng</a:t>
            </a:r>
            <a:r>
              <a:rPr lang="en-US" altLang="zh-CN" sz="1200" dirty="0"/>
              <a:t>, X. Cui, T. </a:t>
            </a:r>
            <a:r>
              <a:rPr lang="en-US" altLang="zh-CN" sz="1200" dirty="0" err="1"/>
              <a:t>Yue</a:t>
            </a:r>
            <a:r>
              <a:rPr lang="en-US" altLang="zh-CN" sz="1200" dirty="0"/>
              <a:t>, Z. </a:t>
            </a:r>
            <a:r>
              <a:rPr lang="en-US" altLang="zh-CN" sz="1200" dirty="0" err="1"/>
              <a:t>Duan</a:t>
            </a:r>
            <a:r>
              <a:rPr lang="en-US" altLang="zh-CN" sz="1200" dirty="0"/>
              <a:t>, Y. Wang, D. Wang, S. </a:t>
            </a:r>
            <a:r>
              <a:rPr lang="en-US" altLang="zh-CN" sz="1200" dirty="0" err="1"/>
              <a:t>Bai</a:t>
            </a:r>
            <a:r>
              <a:rPr lang="en-US" altLang="zh-CN" sz="1200" dirty="0"/>
              <a:t>, </a:t>
            </a:r>
            <a:r>
              <a:rPr lang="en-US" altLang="zh-CN" sz="1200" b="1" dirty="0">
                <a:solidFill>
                  <a:srgbClr val="0000FF"/>
                </a:solidFill>
              </a:rPr>
              <a:t>F. Su</a:t>
            </a:r>
            <a:r>
              <a:rPr lang="en-US" altLang="zh-CN" sz="1200" dirty="0">
                <a:solidFill>
                  <a:srgbClr val="0000FF"/>
                </a:solidFill>
              </a:rPr>
              <a:t>. </a:t>
            </a:r>
            <a:r>
              <a:rPr lang="en-US" altLang="zh-CN" sz="1200" dirty="0"/>
              <a:t>Dynamic Aperture Optimization at CEPC with Pretzel Orbit. Proceedings of IPAC16, </a:t>
            </a:r>
            <a:r>
              <a:rPr lang="en-US" altLang="zh-CN" sz="1200" dirty="0" err="1"/>
              <a:t>Busan</a:t>
            </a:r>
            <a:r>
              <a:rPr lang="en-US" altLang="zh-CN" sz="1200" dirty="0"/>
              <a:t>, Korea, May 2016, p.3808-3810.</a:t>
            </a:r>
            <a:endParaRPr lang="zh-CN" altLang="zh-CN" sz="1200" dirty="0"/>
          </a:p>
          <a:p>
            <a:pPr marL="342900" indent="-342900">
              <a:buFont typeface="+mj-lt"/>
              <a:buAutoNum type="arabicPeriod"/>
            </a:pPr>
            <a:r>
              <a:rPr lang="en-US" altLang="zh-CN" sz="1200" dirty="0" err="1"/>
              <a:t>Tianjian</a:t>
            </a:r>
            <a:r>
              <a:rPr lang="en-US" altLang="zh-CN" sz="1200" dirty="0"/>
              <a:t> </a:t>
            </a:r>
            <a:r>
              <a:rPr lang="en-US" altLang="zh-CN" sz="1200" dirty="0" err="1"/>
              <a:t>Bian</a:t>
            </a:r>
            <a:r>
              <a:rPr lang="en-US" altLang="zh-CN" sz="1200" dirty="0"/>
              <a:t>, </a:t>
            </a:r>
            <a:r>
              <a:rPr lang="en-US" altLang="zh-CN" sz="1200" dirty="0" err="1"/>
              <a:t>Jie</a:t>
            </a:r>
            <a:r>
              <a:rPr lang="en-US" altLang="zh-CN" sz="1200" dirty="0"/>
              <a:t> </a:t>
            </a:r>
            <a:r>
              <a:rPr lang="en-US" altLang="zh-CN" sz="1200" dirty="0" err="1"/>
              <a:t>Gao</a:t>
            </a:r>
            <a:r>
              <a:rPr lang="en-US" altLang="zh-CN" sz="1200" dirty="0"/>
              <a:t>, </a:t>
            </a:r>
            <a:r>
              <a:rPr lang="en-US" altLang="zh-CN" sz="1200" dirty="0" err="1"/>
              <a:t>Yunhai</a:t>
            </a:r>
            <a:r>
              <a:rPr lang="en-US" altLang="zh-CN" sz="1200" dirty="0"/>
              <a:t> </a:t>
            </a:r>
            <a:r>
              <a:rPr lang="en-US" altLang="zh-CN" sz="1200" dirty="0" err="1"/>
              <a:t>Cai</a:t>
            </a:r>
            <a:r>
              <a:rPr lang="en-US" altLang="zh-CN" sz="1200" dirty="0"/>
              <a:t>, Michael </a:t>
            </a:r>
            <a:r>
              <a:rPr lang="en-US" altLang="zh-CN" sz="1200" dirty="0" err="1"/>
              <a:t>Koratzinos</a:t>
            </a:r>
            <a:r>
              <a:rPr lang="en-US" altLang="zh-CN" sz="1200" dirty="0"/>
              <a:t>, Chuang Zhang, </a:t>
            </a:r>
            <a:r>
              <a:rPr lang="en-US" altLang="zh-CN" sz="1200" dirty="0" err="1"/>
              <a:t>Xiaohao</a:t>
            </a:r>
            <a:r>
              <a:rPr lang="en-US" altLang="zh-CN" sz="1200" dirty="0"/>
              <a:t> Cui, </a:t>
            </a:r>
            <a:r>
              <a:rPr lang="en-US" altLang="zh-CN" sz="1200" dirty="0" err="1"/>
              <a:t>Yiwei</a:t>
            </a:r>
            <a:r>
              <a:rPr lang="en-US" altLang="zh-CN" sz="1200" dirty="0"/>
              <a:t> Wang , </a:t>
            </a:r>
            <a:r>
              <a:rPr lang="en-US" altLang="zh-CN" sz="1200" dirty="0" err="1"/>
              <a:t>Sha</a:t>
            </a:r>
            <a:r>
              <a:rPr lang="en-US" altLang="zh-CN" sz="1200" dirty="0"/>
              <a:t> </a:t>
            </a:r>
            <a:r>
              <a:rPr lang="en-US" altLang="zh-CN" sz="1200" dirty="0" err="1"/>
              <a:t>Bai</a:t>
            </a:r>
            <a:r>
              <a:rPr lang="en-US" altLang="zh-CN" sz="1200" dirty="0"/>
              <a:t>, Dou Wang, </a:t>
            </a:r>
            <a:r>
              <a:rPr lang="en-US" altLang="zh-CN" sz="1200" b="1" dirty="0" err="1">
                <a:solidFill>
                  <a:srgbClr val="0000FF"/>
                </a:solidFill>
              </a:rPr>
              <a:t>Feng</a:t>
            </a:r>
            <a:r>
              <a:rPr lang="en-US" altLang="zh-CN" sz="1200" b="1" dirty="0">
                <a:solidFill>
                  <a:srgbClr val="0000FF"/>
                </a:solidFill>
              </a:rPr>
              <a:t> Su</a:t>
            </a:r>
            <a:r>
              <a:rPr lang="en-US" altLang="zh-CN" sz="1200" dirty="0">
                <a:solidFill>
                  <a:srgbClr val="0000FF"/>
                </a:solidFill>
              </a:rPr>
              <a:t>, </a:t>
            </a:r>
            <a:r>
              <a:rPr lang="en-US" altLang="zh-CN" sz="1200" dirty="0"/>
              <a:t>Ming Xiao. Design Study of CEPC Alternating Magnetic Field Booster. Proceedings of IPAC16, </a:t>
            </a:r>
            <a:r>
              <a:rPr lang="en-US" altLang="zh-CN" sz="1200" dirty="0" err="1"/>
              <a:t>Busan</a:t>
            </a:r>
            <a:r>
              <a:rPr lang="en-US" altLang="zh-CN" sz="1200" dirty="0"/>
              <a:t>, Korea, May 2016, p.3791-3794.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2342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7" name="WordArt 7"/>
          <p:cNvSpPr>
            <a:spLocks noChangeArrowheads="1" noChangeShapeType="1" noTextEdit="1"/>
          </p:cNvSpPr>
          <p:nvPr/>
        </p:nvSpPr>
        <p:spPr bwMode="gray">
          <a:xfrm>
            <a:off x="2133600" y="3505200"/>
            <a:ext cx="548640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5400" b="1" kern="1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3399"/>
                    </a:gs>
                    <a:gs pos="100000">
                      <a:srgbClr val="4F94D3"/>
                    </a:gs>
                  </a:gsLst>
                  <a:lin ang="5400000" scaled="1"/>
                </a:gradFill>
                <a:effectLst>
                  <a:outerShdw dist="71842" dir="2700000" algn="ctr" rotWithShape="0">
                    <a:srgbClr val="000000">
                      <a:alpha val="50000"/>
                    </a:srgbClr>
                  </a:outerShdw>
                </a:effectLst>
                <a:ea typeface="Verdana"/>
                <a:cs typeface="Verdana"/>
              </a:rPr>
              <a:t>Thank You !</a:t>
            </a:r>
            <a:endParaRPr lang="zh-CN" altLang="en-US" sz="5400" b="1" kern="10">
              <a:ln w="28575">
                <a:solidFill>
                  <a:srgbClr val="FFFF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3399"/>
                  </a:gs>
                  <a:gs pos="100000">
                    <a:srgbClr val="4F94D3"/>
                  </a:gs>
                </a:gsLst>
                <a:lin ang="5400000" scaled="1"/>
              </a:gradFill>
              <a:effectLst>
                <a:outerShdw dist="71842" dir="2700000" algn="ctr" rotWithShape="0">
                  <a:srgbClr val="000000">
                    <a:alpha val="50000"/>
                  </a:srgbClr>
                </a:outerShdw>
              </a:effectLst>
              <a:cs typeface="Verdana"/>
            </a:endParaRPr>
          </a:p>
        </p:txBody>
      </p:sp>
      <p:pic>
        <p:nvPicPr>
          <p:cNvPr id="6" name="Picture 2" descr="I:\1我的工作\2015.4.22考核\高能所标志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48" y="332656"/>
            <a:ext cx="1974752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7D7053-049C-431E-B485-52D1F05E8176}" type="slidenum">
              <a:rPr lang="en-US" altLang="zh-CN" smtClean="0">
                <a:solidFill>
                  <a:srgbClr val="000000"/>
                </a:solidFill>
              </a:rPr>
              <a:pPr/>
              <a:t>52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5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827584" y="2852936"/>
            <a:ext cx="7162800" cy="563563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354894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89567" y="213323"/>
            <a:ext cx="8294306" cy="6608002"/>
            <a:chOff x="40622" y="260648"/>
            <a:chExt cx="8294306" cy="6608002"/>
          </a:xfrm>
        </p:grpSpPr>
        <p:grpSp>
          <p:nvGrpSpPr>
            <p:cNvPr id="25" name="组合 24"/>
            <p:cNvGrpSpPr/>
            <p:nvPr/>
          </p:nvGrpSpPr>
          <p:grpSpPr>
            <a:xfrm>
              <a:off x="40622" y="260648"/>
              <a:ext cx="8294306" cy="6608002"/>
              <a:chOff x="40622" y="260648"/>
              <a:chExt cx="8294306" cy="6608002"/>
            </a:xfrm>
          </p:grpSpPr>
          <p:grpSp>
            <p:nvGrpSpPr>
              <p:cNvPr id="28718" name="组合 28717"/>
              <p:cNvGrpSpPr/>
              <p:nvPr/>
            </p:nvGrpSpPr>
            <p:grpSpPr>
              <a:xfrm>
                <a:off x="40622" y="260648"/>
                <a:ext cx="8294306" cy="6608002"/>
                <a:chOff x="57528" y="232232"/>
                <a:chExt cx="8294306" cy="6608002"/>
              </a:xfrm>
            </p:grpSpPr>
            <p:sp>
              <p:nvSpPr>
                <p:cNvPr id="6" name="Rectangle 2"/>
                <p:cNvSpPr txBox="1">
                  <a:spLocks noChangeArrowheads="1"/>
                </p:cNvSpPr>
                <p:nvPr/>
              </p:nvSpPr>
              <p:spPr bwMode="auto">
                <a:xfrm>
                  <a:off x="783724" y="232232"/>
                  <a:ext cx="7162800" cy="563563"/>
                </a:xfrm>
                <a:prstGeom prst="rect">
                  <a:avLst/>
                </a:prstGeom>
              </p:spPr>
              <p:txBody>
                <a:bodyPr anchor="ctr">
                  <a:normAutofit fontScale="60000" lnSpcReduction="2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>
                    <a:defRPr/>
                  </a:pPr>
                  <a:r>
                    <a:rPr lang="en-US" altLang="zh-CN" b="1" dirty="0">
                      <a:solidFill>
                        <a:srgbClr val="0033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CEPC Advanced Partial </a:t>
                  </a:r>
                  <a:r>
                    <a:rPr lang="en-US" altLang="zh-CN" b="1" dirty="0" smtClean="0">
                      <a:solidFill>
                        <a:srgbClr val="0033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Double Ring Option I</a:t>
                  </a:r>
                  <a:endParaRPr lang="en-US" altLang="zh-CN" b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677" name="TextBox 146"/>
                <p:cNvSpPr txBox="1">
                  <a:spLocks noChangeArrowheads="1"/>
                </p:cNvSpPr>
                <p:nvPr/>
              </p:nvSpPr>
              <p:spPr bwMode="auto">
                <a:xfrm>
                  <a:off x="7602911" y="5964994"/>
                  <a:ext cx="748923" cy="6001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algn="ctr" eaLnBrk="1" hangingPunct="1">
                    <a:lnSpc>
                      <a:spcPct val="150000"/>
                    </a:lnSpc>
                  </a:pPr>
                  <a:r>
                    <a:rPr lang="en-US" altLang="zh-CN" sz="11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SU Feng</a:t>
                  </a:r>
                </a:p>
                <a:p>
                  <a:pPr algn="ctr" eaLnBrk="1" hangingPunct="1">
                    <a:lnSpc>
                      <a:spcPct val="150000"/>
                    </a:lnSpc>
                  </a:pPr>
                  <a:r>
                    <a:rPr lang="en-US" altLang="zh-CN" sz="1100" b="1" dirty="0" smtClean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2016.5.23</a:t>
                  </a:r>
                  <a:endParaRPr lang="zh-CN" altLang="en-US" sz="11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72" name="直接连接符 71"/>
                <p:cNvCxnSpPr/>
                <p:nvPr/>
              </p:nvCxnSpPr>
              <p:spPr bwMode="auto">
                <a:xfrm>
                  <a:off x="4764088" y="1131888"/>
                  <a:ext cx="0" cy="5310187"/>
                </a:xfrm>
                <a:prstGeom prst="line">
                  <a:avLst/>
                </a:prstGeom>
                <a:ln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8679" name="组合 74"/>
                <p:cNvGrpSpPr>
                  <a:grpSpLocks/>
                </p:cNvGrpSpPr>
                <p:nvPr/>
              </p:nvGrpSpPr>
              <p:grpSpPr bwMode="auto">
                <a:xfrm rot="10800000">
                  <a:off x="4003772" y="5656715"/>
                  <a:ext cx="1507731" cy="260993"/>
                  <a:chOff x="245000" y="3411438"/>
                  <a:chExt cx="7979351" cy="1282948"/>
                </a:xfrm>
              </p:grpSpPr>
              <p:grpSp>
                <p:nvGrpSpPr>
                  <p:cNvPr id="28729" name="组合 99"/>
                  <p:cNvGrpSpPr>
                    <a:grpSpLocks/>
                  </p:cNvGrpSpPr>
                  <p:nvPr/>
                </p:nvGrpSpPr>
                <p:grpSpPr bwMode="auto">
                  <a:xfrm>
                    <a:off x="692997" y="3429548"/>
                    <a:ext cx="7075758" cy="1264838"/>
                    <a:chOff x="513613" y="2448815"/>
                    <a:chExt cx="8142610" cy="1930589"/>
                  </a:xfrm>
                </p:grpSpPr>
                <p:cxnSp>
                  <p:nvCxnSpPr>
                    <p:cNvPr id="86" name="直接连接符 85"/>
                    <p:cNvCxnSpPr/>
                    <p:nvPr/>
                  </p:nvCxnSpPr>
                  <p:spPr>
                    <a:xfrm flipH="1" flipV="1">
                      <a:off x="7595510" y="2429390"/>
                      <a:ext cx="1082845" cy="1000525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" name="直接连接符 86"/>
                    <p:cNvCxnSpPr/>
                    <p:nvPr/>
                  </p:nvCxnSpPr>
                  <p:spPr>
                    <a:xfrm rot="10800000">
                      <a:off x="5826216" y="2429390"/>
                      <a:ext cx="1798296" cy="0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8" name="直接连接符 87"/>
                    <p:cNvCxnSpPr/>
                    <p:nvPr/>
                  </p:nvCxnSpPr>
                  <p:spPr>
                    <a:xfrm flipH="1">
                      <a:off x="4617687" y="2441304"/>
                      <a:ext cx="1247202" cy="988610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" name="直接连接符 88"/>
                    <p:cNvCxnSpPr/>
                    <p:nvPr/>
                  </p:nvCxnSpPr>
                  <p:spPr>
                    <a:xfrm flipH="1">
                      <a:off x="3476832" y="3418007"/>
                      <a:ext cx="1131183" cy="952881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0" name="直接连接符 89"/>
                    <p:cNvCxnSpPr/>
                    <p:nvPr/>
                  </p:nvCxnSpPr>
                  <p:spPr>
                    <a:xfrm rot="10800000">
                      <a:off x="1533509" y="4370888"/>
                      <a:ext cx="1943323" cy="0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" name="直接连接符 90"/>
                    <p:cNvCxnSpPr/>
                    <p:nvPr/>
                  </p:nvCxnSpPr>
                  <p:spPr>
                    <a:xfrm flipH="1" flipV="1">
                      <a:off x="537682" y="3418007"/>
                      <a:ext cx="995828" cy="952881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77" name="直接连接符 76"/>
                  <p:cNvCxnSpPr/>
                  <p:nvPr/>
                </p:nvCxnSpPr>
                <p:spPr bwMode="auto">
                  <a:xfrm flipV="1">
                    <a:off x="251827" y="4087929"/>
                    <a:ext cx="453682" cy="7806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直接连接符 77"/>
                  <p:cNvCxnSpPr/>
                  <p:nvPr/>
                </p:nvCxnSpPr>
                <p:spPr bwMode="auto">
                  <a:xfrm flipV="1">
                    <a:off x="671903" y="3409020"/>
                    <a:ext cx="940969" cy="663302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直接连接符 78"/>
                  <p:cNvCxnSpPr/>
                  <p:nvPr/>
                </p:nvCxnSpPr>
                <p:spPr bwMode="auto">
                  <a:xfrm>
                    <a:off x="1621276" y="3401213"/>
                    <a:ext cx="1688701" cy="0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直接连接符 79"/>
                  <p:cNvCxnSpPr>
                    <a:endCxn id="85" idx="4"/>
                  </p:cNvCxnSpPr>
                  <p:nvPr/>
                </p:nvCxnSpPr>
                <p:spPr bwMode="auto">
                  <a:xfrm>
                    <a:off x="3301578" y="3409020"/>
                    <a:ext cx="940969" cy="663302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直接连接符 80"/>
                  <p:cNvCxnSpPr>
                    <a:stCxn id="85" idx="4"/>
                  </p:cNvCxnSpPr>
                  <p:nvPr/>
                </p:nvCxnSpPr>
                <p:spPr bwMode="auto">
                  <a:xfrm>
                    <a:off x="4250947" y="4064520"/>
                    <a:ext cx="949373" cy="624286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直接连接符 81"/>
                  <p:cNvCxnSpPr/>
                  <p:nvPr/>
                </p:nvCxnSpPr>
                <p:spPr bwMode="auto">
                  <a:xfrm flipV="1">
                    <a:off x="5191916" y="4673200"/>
                    <a:ext cx="1764317" cy="23408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" name="直接连接符 82"/>
                  <p:cNvCxnSpPr/>
                  <p:nvPr/>
                </p:nvCxnSpPr>
                <p:spPr bwMode="auto">
                  <a:xfrm flipV="1">
                    <a:off x="6956233" y="4072321"/>
                    <a:ext cx="873757" cy="600878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" name="直接连接符 83"/>
                  <p:cNvCxnSpPr/>
                  <p:nvPr/>
                </p:nvCxnSpPr>
                <p:spPr bwMode="auto">
                  <a:xfrm>
                    <a:off x="7829991" y="4087929"/>
                    <a:ext cx="403273" cy="0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5" name="椭圆 84"/>
                  <p:cNvSpPr/>
                  <p:nvPr/>
                </p:nvSpPr>
                <p:spPr bwMode="auto">
                  <a:xfrm>
                    <a:off x="4217341" y="4033306"/>
                    <a:ext cx="42010" cy="31214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cxnSp>
              <p:nvCxnSpPr>
                <p:cNvPr id="93" name="直接连接符 92"/>
                <p:cNvCxnSpPr>
                  <a:stCxn id="114" idx="0"/>
                  <a:endCxn id="115" idx="2"/>
                </p:cNvCxnSpPr>
                <p:nvPr/>
              </p:nvCxnSpPr>
              <p:spPr bwMode="auto">
                <a:xfrm flipH="1">
                  <a:off x="2203904" y="2922295"/>
                  <a:ext cx="84368" cy="299151"/>
                </a:xfrm>
                <a:prstGeom prst="line">
                  <a:avLst/>
                </a:prstGeom>
                <a:ln w="571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直接连接符 94"/>
                <p:cNvCxnSpPr>
                  <a:stCxn id="105" idx="2"/>
                  <a:endCxn id="110" idx="0"/>
                </p:cNvCxnSpPr>
                <p:nvPr/>
              </p:nvCxnSpPr>
              <p:spPr bwMode="auto">
                <a:xfrm>
                  <a:off x="7217361" y="2973113"/>
                  <a:ext cx="108779" cy="310110"/>
                </a:xfrm>
                <a:prstGeom prst="line">
                  <a:avLst/>
                </a:prstGeom>
                <a:ln w="571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直接连接符 95"/>
                <p:cNvCxnSpPr>
                  <a:stCxn id="113" idx="0"/>
                  <a:endCxn id="114" idx="2"/>
                </p:cNvCxnSpPr>
                <p:nvPr/>
              </p:nvCxnSpPr>
              <p:spPr bwMode="auto">
                <a:xfrm flipH="1">
                  <a:off x="2603752" y="1825835"/>
                  <a:ext cx="376888" cy="372941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直接连接符 98"/>
                <p:cNvCxnSpPr>
                  <a:stCxn id="106" idx="2"/>
                  <a:endCxn id="107" idx="0"/>
                </p:cNvCxnSpPr>
                <p:nvPr/>
              </p:nvCxnSpPr>
              <p:spPr bwMode="auto">
                <a:xfrm flipH="1">
                  <a:off x="6655334" y="4903795"/>
                  <a:ext cx="260292" cy="337725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直接连接符 99"/>
                <p:cNvCxnSpPr>
                  <a:endCxn id="105" idx="0"/>
                </p:cNvCxnSpPr>
                <p:nvPr/>
              </p:nvCxnSpPr>
              <p:spPr bwMode="auto">
                <a:xfrm>
                  <a:off x="6517572" y="1801813"/>
                  <a:ext cx="286459" cy="364021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直接连接符 102"/>
                <p:cNvCxnSpPr/>
                <p:nvPr/>
              </p:nvCxnSpPr>
              <p:spPr bwMode="auto">
                <a:xfrm>
                  <a:off x="2526414" y="4826524"/>
                  <a:ext cx="300459" cy="398564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4" name="弧形 103"/>
                <p:cNvSpPr/>
                <p:nvPr/>
              </p:nvSpPr>
              <p:spPr bwMode="auto">
                <a:xfrm>
                  <a:off x="3118735" y="1306513"/>
                  <a:ext cx="4178300" cy="4506912"/>
                </a:xfrm>
                <a:prstGeom prst="arc">
                  <a:avLst>
                    <a:gd name="adj1" fmla="val 16866018"/>
                    <a:gd name="adj2" fmla="val 18437400"/>
                  </a:avLst>
                </a:prstGeom>
                <a:ln w="76200">
                  <a:solidFill>
                    <a:srgbClr val="3D09F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n>
                      <a:solidFill>
                        <a:srgbClr val="3D09FD"/>
                      </a:solidFill>
                    </a:ln>
                    <a:solidFill>
                      <a:srgbClr val="300FF7"/>
                    </a:solidFill>
                  </a:endParaRPr>
                </a:p>
              </p:txBody>
            </p:sp>
            <p:sp>
              <p:nvSpPr>
                <p:cNvPr id="105" name="弧形 104"/>
                <p:cNvSpPr/>
                <p:nvPr/>
              </p:nvSpPr>
              <p:spPr bwMode="auto">
                <a:xfrm rot="2398003">
                  <a:off x="3034597" y="1408113"/>
                  <a:ext cx="4178300" cy="4506912"/>
                </a:xfrm>
                <a:prstGeom prst="arc">
                  <a:avLst>
                    <a:gd name="adj1" fmla="val 16701529"/>
                    <a:gd name="adj2" fmla="val 18109833"/>
                  </a:avLst>
                </a:prstGeom>
                <a:ln w="76200">
                  <a:solidFill>
                    <a:srgbClr val="2116F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" name="弧形 105"/>
                <p:cNvSpPr/>
                <p:nvPr/>
              </p:nvSpPr>
              <p:spPr bwMode="auto">
                <a:xfrm rot="4695820">
                  <a:off x="2945716" y="1556902"/>
                  <a:ext cx="4178300" cy="4506913"/>
                </a:xfrm>
                <a:prstGeom prst="arc">
                  <a:avLst>
                    <a:gd name="adj1" fmla="val 17180008"/>
                    <a:gd name="adj2" fmla="val 18714553"/>
                  </a:avLst>
                </a:prstGeom>
                <a:ln w="76200">
                  <a:solidFill>
                    <a:srgbClr val="2116F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7" name="弧形 106"/>
                <p:cNvSpPr/>
                <p:nvPr/>
              </p:nvSpPr>
              <p:spPr bwMode="auto">
                <a:xfrm rot="7552111">
                  <a:off x="2953635" y="1417638"/>
                  <a:ext cx="4178300" cy="4508500"/>
                </a:xfrm>
                <a:prstGeom prst="arc">
                  <a:avLst>
                    <a:gd name="adj1" fmla="val 16701529"/>
                    <a:gd name="adj2" fmla="val 18446647"/>
                  </a:avLst>
                </a:prstGeom>
                <a:ln w="76200">
                  <a:solidFill>
                    <a:srgbClr val="3D09F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n>
                      <a:solidFill>
                        <a:srgbClr val="3D09FD"/>
                      </a:solidFill>
                    </a:ln>
                    <a:solidFill>
                      <a:srgbClr val="300FF7"/>
                    </a:solidFill>
                  </a:endParaRPr>
                </a:p>
              </p:txBody>
            </p:sp>
            <p:sp>
              <p:nvSpPr>
                <p:cNvPr id="109" name="弧形 108"/>
                <p:cNvSpPr/>
                <p:nvPr/>
              </p:nvSpPr>
              <p:spPr bwMode="auto">
                <a:xfrm rot="10550204">
                  <a:off x="2127897" y="1306513"/>
                  <a:ext cx="4178300" cy="4506912"/>
                </a:xfrm>
                <a:prstGeom prst="arc">
                  <a:avLst>
                    <a:gd name="adj1" fmla="val 16996302"/>
                    <a:gd name="adj2" fmla="val 18935055"/>
                  </a:avLst>
                </a:prstGeom>
                <a:ln w="76200">
                  <a:solidFill>
                    <a:srgbClr val="3D09F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n>
                      <a:solidFill>
                        <a:srgbClr val="3D09FD"/>
                      </a:solidFill>
                    </a:ln>
                    <a:solidFill>
                      <a:srgbClr val="300FF7"/>
                    </a:solidFill>
                  </a:endParaRPr>
                </a:p>
              </p:txBody>
            </p:sp>
            <p:sp>
              <p:nvSpPr>
                <p:cNvPr id="112" name="弧形 111"/>
                <p:cNvSpPr/>
                <p:nvPr/>
              </p:nvSpPr>
              <p:spPr bwMode="auto">
                <a:xfrm rot="13919276">
                  <a:off x="2341736" y="1385394"/>
                  <a:ext cx="4178300" cy="4508500"/>
                </a:xfrm>
                <a:prstGeom prst="arc">
                  <a:avLst>
                    <a:gd name="adj1" fmla="val 16565244"/>
                    <a:gd name="adj2" fmla="val 17941692"/>
                  </a:avLst>
                </a:prstGeom>
                <a:ln w="76200">
                  <a:solidFill>
                    <a:srgbClr val="2116F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3" name="弧形 112"/>
                <p:cNvSpPr/>
                <p:nvPr/>
              </p:nvSpPr>
              <p:spPr bwMode="auto">
                <a:xfrm rot="18585938">
                  <a:off x="2373166" y="1251744"/>
                  <a:ext cx="4198938" cy="4476750"/>
                </a:xfrm>
                <a:prstGeom prst="arc">
                  <a:avLst>
                    <a:gd name="adj1" fmla="val 16701529"/>
                    <a:gd name="adj2" fmla="val 18256151"/>
                  </a:avLst>
                </a:prstGeom>
                <a:ln w="76200">
                  <a:solidFill>
                    <a:srgbClr val="300FF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n>
                      <a:solidFill>
                        <a:srgbClr val="3D09FD"/>
                      </a:solidFill>
                    </a:ln>
                    <a:solidFill>
                      <a:srgbClr val="3D09FD"/>
                    </a:solidFill>
                  </a:endParaRPr>
                </a:p>
              </p:txBody>
            </p:sp>
            <p:sp>
              <p:nvSpPr>
                <p:cNvPr id="114" name="弧形 113"/>
                <p:cNvSpPr/>
                <p:nvPr/>
              </p:nvSpPr>
              <p:spPr bwMode="auto">
                <a:xfrm rot="15817787">
                  <a:off x="2377208" y="1083471"/>
                  <a:ext cx="4200525" cy="4475162"/>
                </a:xfrm>
                <a:prstGeom prst="arc">
                  <a:avLst>
                    <a:gd name="adj1" fmla="val 17201599"/>
                    <a:gd name="adj2" fmla="val 18437400"/>
                  </a:avLst>
                </a:prstGeom>
                <a:ln w="76200">
                  <a:solidFill>
                    <a:srgbClr val="2116F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694" name="TextBox 119"/>
                <p:cNvSpPr txBox="1">
                  <a:spLocks noChangeArrowheads="1"/>
                </p:cNvSpPr>
                <p:nvPr/>
              </p:nvSpPr>
              <p:spPr bwMode="auto">
                <a:xfrm>
                  <a:off x="4316996" y="1772939"/>
                  <a:ext cx="1008342" cy="307777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algn="ctr" eaLnBrk="1" hangingPunct="1"/>
                  <a:r>
                    <a:rPr lang="en-US" altLang="zh-CN" sz="1400" b="1">
                      <a:solidFill>
                        <a:srgbClr val="FF0000"/>
                      </a:solidFill>
                    </a:rPr>
                    <a:t>IP1_ee</a:t>
                  </a:r>
                </a:p>
              </p:txBody>
            </p:sp>
            <p:sp>
              <p:nvSpPr>
                <p:cNvPr id="28695" name="TextBox 121"/>
                <p:cNvSpPr txBox="1">
                  <a:spLocks noChangeArrowheads="1"/>
                </p:cNvSpPr>
                <p:nvPr/>
              </p:nvSpPr>
              <p:spPr bwMode="auto">
                <a:xfrm>
                  <a:off x="4189173" y="5181039"/>
                  <a:ext cx="1156148" cy="307777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algn="ctr" eaLnBrk="1" hangingPunct="1"/>
                  <a:r>
                    <a:rPr lang="en-US" altLang="zh-CN" sz="1400" b="1">
                      <a:solidFill>
                        <a:srgbClr val="FF0000"/>
                      </a:solidFill>
                    </a:rPr>
                    <a:t>IP3_ee</a:t>
                  </a:r>
                </a:p>
              </p:txBody>
            </p:sp>
            <p:sp>
              <p:nvSpPr>
                <p:cNvPr id="28696" name="TextBox 123"/>
                <p:cNvSpPr txBox="1">
                  <a:spLocks noChangeArrowheads="1"/>
                </p:cNvSpPr>
                <p:nvPr/>
              </p:nvSpPr>
              <p:spPr bwMode="auto">
                <a:xfrm>
                  <a:off x="5820740" y="3333809"/>
                  <a:ext cx="1091879" cy="307777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algn="ctr" eaLnBrk="1" hangingPunct="1"/>
                  <a:r>
                    <a:rPr lang="en-US" altLang="zh-CN" sz="1400" b="1">
                      <a:solidFill>
                        <a:srgbClr val="FF0000"/>
                      </a:solidFill>
                    </a:rPr>
                    <a:t>IP2_pp</a:t>
                  </a:r>
                </a:p>
              </p:txBody>
            </p:sp>
            <p:sp>
              <p:nvSpPr>
                <p:cNvPr id="28697" name="TextBox 124"/>
                <p:cNvSpPr txBox="1">
                  <a:spLocks noChangeArrowheads="1"/>
                </p:cNvSpPr>
                <p:nvPr/>
              </p:nvSpPr>
              <p:spPr bwMode="auto">
                <a:xfrm>
                  <a:off x="2519727" y="3308831"/>
                  <a:ext cx="1056065" cy="307777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algn="ctr" eaLnBrk="1" hangingPunct="1"/>
                  <a:r>
                    <a:rPr lang="en-US" altLang="zh-CN" sz="1400" b="1" dirty="0">
                      <a:solidFill>
                        <a:srgbClr val="FF0000"/>
                      </a:solidFill>
                    </a:rPr>
                    <a:t>IP4_pp</a:t>
                  </a:r>
                </a:p>
              </p:txBody>
            </p:sp>
            <p:cxnSp>
              <p:nvCxnSpPr>
                <p:cNvPr id="127" name="直接连接符 126"/>
                <p:cNvCxnSpPr/>
                <p:nvPr/>
              </p:nvCxnSpPr>
              <p:spPr bwMode="auto">
                <a:xfrm>
                  <a:off x="3994944" y="1382713"/>
                  <a:ext cx="36512" cy="1038225"/>
                </a:xfrm>
                <a:prstGeom prst="line">
                  <a:avLst/>
                </a:prstGeom>
                <a:ln>
                  <a:prstDash val="lgDashDot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直接连接符 129"/>
                <p:cNvCxnSpPr/>
                <p:nvPr/>
              </p:nvCxnSpPr>
              <p:spPr bwMode="auto">
                <a:xfrm>
                  <a:off x="5484813" y="1377950"/>
                  <a:ext cx="15875" cy="1042988"/>
                </a:xfrm>
                <a:prstGeom prst="line">
                  <a:avLst/>
                </a:prstGeom>
                <a:ln>
                  <a:prstDash val="lgDashDot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直接箭头连接符 131"/>
                <p:cNvCxnSpPr/>
                <p:nvPr/>
              </p:nvCxnSpPr>
              <p:spPr bwMode="auto">
                <a:xfrm>
                  <a:off x="4057650" y="2347913"/>
                  <a:ext cx="1443038" cy="0"/>
                </a:xfrm>
                <a:prstGeom prst="straightConnector1">
                  <a:avLst/>
                </a:prstGeom>
                <a:ln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701" name="TextBox 133"/>
                <p:cNvSpPr txBox="1">
                  <a:spLocks noChangeArrowheads="1"/>
                </p:cNvSpPr>
                <p:nvPr/>
              </p:nvSpPr>
              <p:spPr bwMode="auto">
                <a:xfrm>
                  <a:off x="4472635" y="2401292"/>
                  <a:ext cx="516488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sz="1200" b="1" dirty="0" smtClean="0">
                      <a:solidFill>
                        <a:prstClr val="black"/>
                      </a:solidFill>
                    </a:rPr>
                    <a:t>3Km</a:t>
                  </a:r>
                  <a:endParaRPr lang="zh-CN" altLang="en-US" sz="1200" b="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702" name="TextBox 134"/>
                <p:cNvSpPr txBox="1">
                  <a:spLocks noChangeArrowheads="1"/>
                </p:cNvSpPr>
                <p:nvPr/>
              </p:nvSpPr>
              <p:spPr bwMode="auto">
                <a:xfrm>
                  <a:off x="6162916" y="2061466"/>
                  <a:ext cx="492418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b="1" dirty="0">
                      <a:solidFill>
                        <a:srgbClr val="00B050"/>
                      </a:solidFill>
                    </a:rPr>
                    <a:t>RF</a:t>
                  </a:r>
                  <a:endParaRPr lang="zh-CN" altLang="en-US" b="1" dirty="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28703" name="TextBox 135"/>
                <p:cNvSpPr txBox="1">
                  <a:spLocks noChangeArrowheads="1"/>
                </p:cNvSpPr>
                <p:nvPr/>
              </p:nvSpPr>
              <p:spPr bwMode="auto">
                <a:xfrm>
                  <a:off x="1390901" y="2711249"/>
                  <a:ext cx="813003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b="1" dirty="0">
                      <a:solidFill>
                        <a:srgbClr val="00B050"/>
                      </a:solidFill>
                    </a:rPr>
                    <a:t>1/2RF</a:t>
                  </a:r>
                  <a:endParaRPr lang="zh-CN" altLang="en-US" b="1" dirty="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28704" name="TextBox 136"/>
                <p:cNvSpPr txBox="1">
                  <a:spLocks noChangeArrowheads="1"/>
                </p:cNvSpPr>
                <p:nvPr/>
              </p:nvSpPr>
              <p:spPr bwMode="auto">
                <a:xfrm>
                  <a:off x="7448129" y="2788460"/>
                  <a:ext cx="813003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b="1" dirty="0">
                      <a:solidFill>
                        <a:srgbClr val="00B050"/>
                      </a:solidFill>
                    </a:rPr>
                    <a:t>1/2RF</a:t>
                  </a:r>
                  <a:endParaRPr lang="zh-CN" altLang="en-US" b="1" dirty="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28705" name="TextBox 137"/>
                <p:cNvSpPr txBox="1">
                  <a:spLocks noChangeArrowheads="1"/>
                </p:cNvSpPr>
                <p:nvPr/>
              </p:nvSpPr>
              <p:spPr bwMode="auto">
                <a:xfrm>
                  <a:off x="7448129" y="3776495"/>
                  <a:ext cx="813003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b="1" dirty="0">
                      <a:solidFill>
                        <a:srgbClr val="00B050"/>
                      </a:solidFill>
                    </a:rPr>
                    <a:t>1/2RF</a:t>
                  </a:r>
                  <a:endParaRPr lang="zh-CN" altLang="en-US" b="1" dirty="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28706" name="TextBox 138"/>
                <p:cNvSpPr txBox="1">
                  <a:spLocks noChangeArrowheads="1"/>
                </p:cNvSpPr>
                <p:nvPr/>
              </p:nvSpPr>
              <p:spPr bwMode="auto">
                <a:xfrm>
                  <a:off x="2837303" y="2012305"/>
                  <a:ext cx="492418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b="1" dirty="0">
                      <a:solidFill>
                        <a:srgbClr val="00B050"/>
                      </a:solidFill>
                    </a:rPr>
                    <a:t>RF</a:t>
                  </a:r>
                  <a:endParaRPr lang="zh-CN" altLang="en-US" b="1" dirty="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28707" name="TextBox 139"/>
                <p:cNvSpPr txBox="1">
                  <a:spLocks noChangeArrowheads="1"/>
                </p:cNvSpPr>
                <p:nvPr/>
              </p:nvSpPr>
              <p:spPr bwMode="auto">
                <a:xfrm>
                  <a:off x="2837303" y="4661986"/>
                  <a:ext cx="492418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b="1" dirty="0">
                      <a:solidFill>
                        <a:srgbClr val="00B050"/>
                      </a:solidFill>
                    </a:rPr>
                    <a:t>RF</a:t>
                  </a:r>
                  <a:endParaRPr lang="zh-CN" altLang="en-US" b="1" dirty="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28708" name="TextBox 140"/>
                <p:cNvSpPr txBox="1">
                  <a:spLocks noChangeArrowheads="1"/>
                </p:cNvSpPr>
                <p:nvPr/>
              </p:nvSpPr>
              <p:spPr bwMode="auto">
                <a:xfrm>
                  <a:off x="6168383" y="4703352"/>
                  <a:ext cx="492418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b="1" dirty="0">
                      <a:solidFill>
                        <a:srgbClr val="00B050"/>
                      </a:solidFill>
                    </a:rPr>
                    <a:t>RF</a:t>
                  </a:r>
                  <a:endParaRPr lang="zh-CN" altLang="en-US" b="1" dirty="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28709" name="TextBox 141"/>
                <p:cNvSpPr txBox="1">
                  <a:spLocks noChangeArrowheads="1"/>
                </p:cNvSpPr>
                <p:nvPr/>
              </p:nvSpPr>
              <p:spPr bwMode="auto">
                <a:xfrm>
                  <a:off x="1368249" y="3786981"/>
                  <a:ext cx="813003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b="1" dirty="0">
                      <a:solidFill>
                        <a:srgbClr val="00B050"/>
                      </a:solidFill>
                    </a:rPr>
                    <a:t>1/2RF</a:t>
                  </a:r>
                  <a:endParaRPr lang="zh-CN" altLang="en-US" b="1" dirty="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28710" name="TextBox 150"/>
                <p:cNvSpPr txBox="1">
                  <a:spLocks noChangeArrowheads="1"/>
                </p:cNvSpPr>
                <p:nvPr/>
              </p:nvSpPr>
              <p:spPr bwMode="auto">
                <a:xfrm>
                  <a:off x="57528" y="4208744"/>
                  <a:ext cx="2004075" cy="26314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>
                    <a:lnSpc>
                      <a:spcPct val="150000"/>
                    </a:lnSpc>
                  </a:pPr>
                  <a:r>
                    <a:rPr lang="en-US" altLang="zh-CN" sz="1100" b="1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IP1_ee/IP3_ee,  </a:t>
                  </a:r>
                  <a:r>
                    <a:rPr lang="en-US" altLang="zh-CN" sz="1100" b="1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2.968Km</a:t>
                  </a:r>
                  <a:endParaRPr lang="zh-CN" altLang="en-US" sz="11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1" hangingPunct="1">
                    <a:lnSpc>
                      <a:spcPct val="150000"/>
                    </a:lnSpc>
                  </a:pPr>
                  <a:r>
                    <a:rPr lang="en-US" altLang="zh-CN" sz="1100" b="1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IP2_pp/IP4_pp, </a:t>
                  </a:r>
                  <a:r>
                    <a:rPr lang="en-US" altLang="zh-CN" sz="1100" b="1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1132.8m</a:t>
                  </a:r>
                </a:p>
                <a:p>
                  <a:pPr eaLnBrk="1" hangingPunct="1">
                    <a:lnSpc>
                      <a:spcPct val="150000"/>
                    </a:lnSpc>
                  </a:pPr>
                  <a:r>
                    <a:rPr lang="en-US" altLang="zh-CN" sz="1100" b="1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APDR, 1052.87m</a:t>
                  </a:r>
                  <a:endParaRPr lang="en-US" altLang="zh-CN" sz="11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1" hangingPunct="1">
                    <a:lnSpc>
                      <a:spcPct val="150000"/>
                    </a:lnSpc>
                  </a:pPr>
                  <a:r>
                    <a:rPr lang="en-US" altLang="zh-CN" sz="1100" b="1" dirty="0" smtClean="0">
                      <a:solidFill>
                        <a:srgbClr val="92D050"/>
                      </a:solidFill>
                      <a:latin typeface="Times New Roman" pitchFamily="18" charset="0"/>
                      <a:cs typeface="Times New Roman" pitchFamily="18" charset="0"/>
                    </a:rPr>
                    <a:t>4 Short Straights</a:t>
                  </a:r>
                  <a:r>
                    <a:rPr lang="en-US" altLang="zh-CN" sz="1100" b="1" dirty="0">
                      <a:solidFill>
                        <a:srgbClr val="92D050"/>
                      </a:solidFill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:r>
                    <a:rPr lang="en-US" altLang="zh-CN" sz="1100" b="1" dirty="0" smtClean="0">
                      <a:solidFill>
                        <a:srgbClr val="92D050"/>
                      </a:solidFill>
                      <a:latin typeface="Times New Roman" pitchFamily="18" charset="0"/>
                      <a:cs typeface="Times New Roman" pitchFamily="18" charset="0"/>
                    </a:rPr>
                    <a:t>141.6m</a:t>
                  </a:r>
                </a:p>
                <a:p>
                  <a:pPr eaLnBrk="1" hangingPunct="1">
                    <a:lnSpc>
                      <a:spcPct val="150000"/>
                    </a:lnSpc>
                  </a:pPr>
                  <a:r>
                    <a:rPr lang="en-US" altLang="zh-CN" sz="1100" b="1" dirty="0">
                      <a:solidFill>
                        <a:srgbClr val="00B050"/>
                      </a:solidFill>
                      <a:latin typeface="Times New Roman" pitchFamily="18" charset="0"/>
                      <a:cs typeface="Times New Roman" pitchFamily="18" charset="0"/>
                    </a:rPr>
                    <a:t>4 Medium Straights, </a:t>
                  </a:r>
                  <a:r>
                    <a:rPr lang="en-US" altLang="zh-CN" sz="1100" b="1" dirty="0" smtClean="0">
                      <a:solidFill>
                        <a:srgbClr val="00B050"/>
                      </a:solidFill>
                      <a:latin typeface="Times New Roman" pitchFamily="18" charset="0"/>
                      <a:cs typeface="Times New Roman" pitchFamily="18" charset="0"/>
                    </a:rPr>
                    <a:t>566.4m</a:t>
                  </a:r>
                  <a:endParaRPr lang="en-US" altLang="zh-CN" sz="1100" b="1" dirty="0" smtClean="0">
                    <a:solidFill>
                      <a:srgbClr val="92D05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1" hangingPunct="1">
                    <a:lnSpc>
                      <a:spcPct val="150000"/>
                    </a:lnSpc>
                  </a:pPr>
                  <a:r>
                    <a:rPr lang="en-US" altLang="zh-CN" sz="1100" b="1" dirty="0">
                      <a:solidFill>
                        <a:srgbClr val="9BBB59">
                          <a:lumMod val="75000"/>
                        </a:srgbClr>
                      </a:solidFill>
                      <a:latin typeface="Times New Roman" pitchFamily="18" charset="0"/>
                      <a:cs typeface="Times New Roman" pitchFamily="18" charset="0"/>
                    </a:rPr>
                    <a:t>4 Long Straights, </a:t>
                  </a:r>
                  <a:r>
                    <a:rPr lang="en-US" altLang="zh-CN" sz="1100" b="1" dirty="0" smtClean="0">
                      <a:solidFill>
                        <a:srgbClr val="9BBB59">
                          <a:lumMod val="75000"/>
                        </a:srgbClr>
                      </a:solidFill>
                      <a:latin typeface="Times New Roman" pitchFamily="18" charset="0"/>
                      <a:cs typeface="Times New Roman" pitchFamily="18" charset="0"/>
                    </a:rPr>
                    <a:t>1132.8m</a:t>
                  </a:r>
                  <a:endParaRPr lang="en-US" altLang="zh-CN" sz="1100" b="1" dirty="0" smtClean="0">
                    <a:solidFill>
                      <a:srgbClr val="92D05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1" hangingPunct="1">
                    <a:lnSpc>
                      <a:spcPct val="150000"/>
                    </a:lnSpc>
                  </a:pPr>
                  <a:r>
                    <a:rPr lang="en-US" altLang="zh-CN" sz="1100" b="1" dirty="0" smtClean="0">
                      <a:solidFill>
                        <a:srgbClr val="3D09FD"/>
                      </a:solidFill>
                      <a:latin typeface="Times New Roman" pitchFamily="18" charset="0"/>
                      <a:cs typeface="Times New Roman" pitchFamily="18" charset="0"/>
                    </a:rPr>
                    <a:t>4 ARC1, 124*FODO</a:t>
                  </a:r>
                  <a:r>
                    <a:rPr lang="en-US" altLang="zh-CN" sz="1100" b="1" dirty="0">
                      <a:solidFill>
                        <a:srgbClr val="3D09FD"/>
                      </a:solidFill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:r>
                    <a:rPr lang="en-US" altLang="zh-CN" sz="1100" b="1" dirty="0" smtClean="0">
                      <a:solidFill>
                        <a:srgbClr val="3D09FD"/>
                      </a:solidFill>
                      <a:latin typeface="Times New Roman" pitchFamily="18" charset="0"/>
                      <a:cs typeface="Times New Roman" pitchFamily="18" charset="0"/>
                    </a:rPr>
                    <a:t>5852.8m</a:t>
                  </a:r>
                </a:p>
                <a:p>
                  <a:pPr eaLnBrk="1" hangingPunct="1">
                    <a:lnSpc>
                      <a:spcPct val="150000"/>
                    </a:lnSpc>
                  </a:pPr>
                  <a:r>
                    <a:rPr lang="en-US" altLang="zh-CN" sz="1100" b="1" dirty="0" smtClean="0">
                      <a:solidFill>
                        <a:srgbClr val="3D09FD"/>
                      </a:solidFill>
                      <a:latin typeface="Times New Roman" pitchFamily="18" charset="0"/>
                      <a:cs typeface="Times New Roman" pitchFamily="18" charset="0"/>
                    </a:rPr>
                    <a:t>4 ARC2, 24*FODO</a:t>
                  </a:r>
                  <a:r>
                    <a:rPr lang="en-US" altLang="zh-CN" sz="1100" b="1" dirty="0">
                      <a:solidFill>
                        <a:srgbClr val="3D09FD"/>
                      </a:solidFill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:r>
                    <a:rPr lang="en-US" altLang="zh-CN" sz="1100" b="1" dirty="0" smtClean="0">
                      <a:solidFill>
                        <a:srgbClr val="3D09FD"/>
                      </a:solidFill>
                      <a:latin typeface="Times New Roman" pitchFamily="18" charset="0"/>
                      <a:cs typeface="Times New Roman" pitchFamily="18" charset="0"/>
                    </a:rPr>
                    <a:t>1132.8m</a:t>
                  </a:r>
                </a:p>
                <a:p>
                  <a:pPr eaLnBrk="1" hangingPunct="1">
                    <a:lnSpc>
                      <a:spcPct val="150000"/>
                    </a:lnSpc>
                  </a:pPr>
                  <a:r>
                    <a:rPr lang="en-US" altLang="zh-CN" sz="1100" b="1" dirty="0">
                      <a:solidFill>
                        <a:srgbClr val="3D09FD"/>
                      </a:solidFill>
                      <a:latin typeface="Times New Roman" pitchFamily="18" charset="0"/>
                      <a:cs typeface="Times New Roman" pitchFamily="18" charset="0"/>
                    </a:rPr>
                    <a:t>4 </a:t>
                  </a:r>
                  <a:r>
                    <a:rPr lang="en-US" altLang="zh-CN" sz="1100" b="1" dirty="0" smtClean="0">
                      <a:solidFill>
                        <a:srgbClr val="3D09FD"/>
                      </a:solidFill>
                      <a:latin typeface="Times New Roman" pitchFamily="18" charset="0"/>
                      <a:cs typeface="Times New Roman" pitchFamily="18" charset="0"/>
                    </a:rPr>
                    <a:t>ARC3, 79*FODO</a:t>
                  </a:r>
                  <a:r>
                    <a:rPr lang="en-US" altLang="zh-CN" sz="1100" b="1" dirty="0">
                      <a:solidFill>
                        <a:srgbClr val="3D09FD"/>
                      </a:solidFill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:r>
                    <a:rPr lang="en-US" altLang="zh-CN" sz="1100" b="1" dirty="0" smtClean="0">
                      <a:solidFill>
                        <a:srgbClr val="3D09FD"/>
                      </a:solidFill>
                      <a:latin typeface="Times New Roman" pitchFamily="18" charset="0"/>
                      <a:cs typeface="Times New Roman" pitchFamily="18" charset="0"/>
                    </a:rPr>
                    <a:t>3728.8m</a:t>
                  </a:r>
                </a:p>
                <a:p>
                  <a:pPr eaLnBrk="1" hangingPunct="1">
                    <a:lnSpc>
                      <a:spcPct val="150000"/>
                    </a:lnSpc>
                  </a:pPr>
                  <a:r>
                    <a:rPr lang="en-US" altLang="zh-CN" sz="1100" b="1" dirty="0" smtClean="0">
                      <a:solidFill>
                        <a:srgbClr val="3D09FD"/>
                      </a:solidFill>
                      <a:latin typeface="Times New Roman" pitchFamily="18" charset="0"/>
                      <a:cs typeface="Times New Roman" pitchFamily="18" charset="0"/>
                    </a:rPr>
                    <a:t>2 ARC4, 24*FODO</a:t>
                  </a:r>
                  <a:r>
                    <a:rPr lang="en-US" altLang="zh-CN" sz="1100" b="1" dirty="0">
                      <a:solidFill>
                        <a:srgbClr val="3D09FD"/>
                      </a:solidFill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:r>
                    <a:rPr lang="en-US" altLang="zh-CN" sz="1100" b="1" dirty="0" smtClean="0">
                      <a:solidFill>
                        <a:srgbClr val="3D09FD"/>
                      </a:solidFill>
                      <a:latin typeface="Times New Roman" pitchFamily="18" charset="0"/>
                      <a:cs typeface="Times New Roman" pitchFamily="18" charset="0"/>
                    </a:rPr>
                    <a:t>1132.8m</a:t>
                  </a:r>
                  <a:endParaRPr lang="en-US" altLang="zh-CN" sz="1100" b="1" dirty="0">
                    <a:solidFill>
                      <a:srgbClr val="3D09FD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28711" name="组合 159"/>
                <p:cNvGrpSpPr>
                  <a:grpSpLocks/>
                </p:cNvGrpSpPr>
                <p:nvPr/>
              </p:nvGrpSpPr>
              <p:grpSpPr bwMode="auto">
                <a:xfrm rot="10800000">
                  <a:off x="4010834" y="1244919"/>
                  <a:ext cx="1507731" cy="260993"/>
                  <a:chOff x="245000" y="3411438"/>
                  <a:chExt cx="7979351" cy="1282948"/>
                </a:xfrm>
              </p:grpSpPr>
              <p:grpSp>
                <p:nvGrpSpPr>
                  <p:cNvPr id="28713" name="组合 99"/>
                  <p:cNvGrpSpPr>
                    <a:grpSpLocks/>
                  </p:cNvGrpSpPr>
                  <p:nvPr/>
                </p:nvGrpSpPr>
                <p:grpSpPr bwMode="auto">
                  <a:xfrm>
                    <a:off x="692997" y="3429548"/>
                    <a:ext cx="7075758" cy="1264838"/>
                    <a:chOff x="513613" y="2448815"/>
                    <a:chExt cx="8142610" cy="1930589"/>
                  </a:xfrm>
                </p:grpSpPr>
                <p:cxnSp>
                  <p:nvCxnSpPr>
                    <p:cNvPr id="171" name="直接连接符 170"/>
                    <p:cNvCxnSpPr/>
                    <p:nvPr/>
                  </p:nvCxnSpPr>
                  <p:spPr>
                    <a:xfrm flipH="1" flipV="1">
                      <a:off x="7561173" y="2440299"/>
                      <a:ext cx="1082845" cy="1000525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2" name="直接连接符 171"/>
                    <p:cNvCxnSpPr/>
                    <p:nvPr/>
                  </p:nvCxnSpPr>
                  <p:spPr>
                    <a:xfrm rot="10800000">
                      <a:off x="5791879" y="2452214"/>
                      <a:ext cx="1798296" cy="0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3" name="直接连接符 172"/>
                    <p:cNvCxnSpPr/>
                    <p:nvPr/>
                  </p:nvCxnSpPr>
                  <p:spPr>
                    <a:xfrm flipH="1">
                      <a:off x="4583350" y="2464121"/>
                      <a:ext cx="1237537" cy="988618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4" name="直接连接符 173"/>
                    <p:cNvCxnSpPr/>
                    <p:nvPr/>
                  </p:nvCxnSpPr>
                  <p:spPr>
                    <a:xfrm flipH="1">
                      <a:off x="3452161" y="3440824"/>
                      <a:ext cx="1131189" cy="952881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5" name="直接连接符 174"/>
                    <p:cNvCxnSpPr/>
                    <p:nvPr/>
                  </p:nvCxnSpPr>
                  <p:spPr>
                    <a:xfrm rot="10800000">
                      <a:off x="1508844" y="4393705"/>
                      <a:ext cx="1943317" cy="0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6" name="直接连接符 175"/>
                    <p:cNvCxnSpPr/>
                    <p:nvPr/>
                  </p:nvCxnSpPr>
                  <p:spPr>
                    <a:xfrm flipH="1" flipV="1">
                      <a:off x="513010" y="3440824"/>
                      <a:ext cx="995834" cy="952881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62" name="直接连接符 161"/>
                  <p:cNvCxnSpPr/>
                  <p:nvPr/>
                </p:nvCxnSpPr>
                <p:spPr bwMode="auto">
                  <a:xfrm flipV="1">
                    <a:off x="247196" y="4095076"/>
                    <a:ext cx="445277" cy="7806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直接连接符 162"/>
                  <p:cNvCxnSpPr/>
                  <p:nvPr/>
                </p:nvCxnSpPr>
                <p:spPr bwMode="auto">
                  <a:xfrm flipV="1">
                    <a:off x="658868" y="3416167"/>
                    <a:ext cx="940969" cy="663302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直接连接符 163"/>
                  <p:cNvCxnSpPr/>
                  <p:nvPr/>
                </p:nvCxnSpPr>
                <p:spPr bwMode="auto">
                  <a:xfrm>
                    <a:off x="1608241" y="3408361"/>
                    <a:ext cx="1688701" cy="0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直接连接符 164"/>
                  <p:cNvCxnSpPr>
                    <a:endCxn id="170" idx="4"/>
                  </p:cNvCxnSpPr>
                  <p:nvPr/>
                </p:nvCxnSpPr>
                <p:spPr bwMode="auto">
                  <a:xfrm>
                    <a:off x="3296942" y="3416167"/>
                    <a:ext cx="932570" cy="663302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" name="直接连接符 165"/>
                  <p:cNvCxnSpPr>
                    <a:stCxn id="170" idx="4"/>
                  </p:cNvCxnSpPr>
                  <p:nvPr/>
                </p:nvCxnSpPr>
                <p:spPr bwMode="auto">
                  <a:xfrm>
                    <a:off x="4229513" y="4071668"/>
                    <a:ext cx="949368" cy="624286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直接连接符 166"/>
                  <p:cNvCxnSpPr/>
                  <p:nvPr/>
                </p:nvCxnSpPr>
                <p:spPr bwMode="auto">
                  <a:xfrm flipV="1">
                    <a:off x="5170482" y="4680347"/>
                    <a:ext cx="1764317" cy="23408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直接连接符 167"/>
                  <p:cNvCxnSpPr/>
                  <p:nvPr/>
                </p:nvCxnSpPr>
                <p:spPr bwMode="auto">
                  <a:xfrm flipV="1">
                    <a:off x="6934800" y="4071668"/>
                    <a:ext cx="873757" cy="600873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" name="直接连接符 168"/>
                  <p:cNvCxnSpPr/>
                  <p:nvPr/>
                </p:nvCxnSpPr>
                <p:spPr bwMode="auto">
                  <a:xfrm>
                    <a:off x="7808557" y="4087275"/>
                    <a:ext cx="403273" cy="0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0" name="椭圆 169"/>
                  <p:cNvSpPr/>
                  <p:nvPr/>
                </p:nvSpPr>
                <p:spPr bwMode="auto">
                  <a:xfrm>
                    <a:off x="4204306" y="4040453"/>
                    <a:ext cx="33606" cy="31214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28712" name="TextBox 185"/>
                <p:cNvSpPr txBox="1">
                  <a:spLocks noChangeArrowheads="1"/>
                </p:cNvSpPr>
                <p:nvPr/>
              </p:nvSpPr>
              <p:spPr bwMode="auto">
                <a:xfrm>
                  <a:off x="3933288" y="3190637"/>
                  <a:ext cx="1653017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b="1" dirty="0" smtClean="0">
                      <a:solidFill>
                        <a:prstClr val="black"/>
                      </a:solidFill>
                    </a:rPr>
                    <a:t>C=62967.86m</a:t>
                  </a:r>
                  <a:endParaRPr lang="zh-CN" altLang="en-US" b="1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75" name="直接连接符 74"/>
                <p:cNvCxnSpPr>
                  <a:stCxn id="104" idx="0"/>
                </p:cNvCxnSpPr>
                <p:nvPr/>
              </p:nvCxnSpPr>
              <p:spPr bwMode="auto">
                <a:xfrm flipH="1">
                  <a:off x="5492750" y="1355341"/>
                  <a:ext cx="147678" cy="9908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直接连接符 91"/>
                <p:cNvCxnSpPr/>
                <p:nvPr/>
              </p:nvCxnSpPr>
              <p:spPr bwMode="auto">
                <a:xfrm flipH="1">
                  <a:off x="3857657" y="1374774"/>
                  <a:ext cx="147678" cy="9908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直接连接符 93"/>
                <p:cNvCxnSpPr/>
                <p:nvPr/>
              </p:nvCxnSpPr>
              <p:spPr bwMode="auto">
                <a:xfrm flipH="1">
                  <a:off x="5492750" y="5768370"/>
                  <a:ext cx="193235" cy="11719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直接连接符 96"/>
                <p:cNvCxnSpPr>
                  <a:endCxn id="109" idx="0"/>
                </p:cNvCxnSpPr>
                <p:nvPr/>
              </p:nvCxnSpPr>
              <p:spPr bwMode="auto">
                <a:xfrm flipH="1">
                  <a:off x="3861845" y="5774228"/>
                  <a:ext cx="181371" cy="1259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8" name="TextBox 137"/>
                <p:cNvSpPr txBox="1">
                  <a:spLocks noChangeArrowheads="1"/>
                </p:cNvSpPr>
                <p:nvPr/>
              </p:nvSpPr>
              <p:spPr bwMode="auto">
                <a:xfrm>
                  <a:off x="3447092" y="5850732"/>
                  <a:ext cx="813003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b="1" dirty="0">
                      <a:solidFill>
                        <a:srgbClr val="00B050"/>
                      </a:solidFill>
                    </a:rPr>
                    <a:t>1/2RF</a:t>
                  </a:r>
                  <a:endParaRPr lang="zh-CN" altLang="en-US" b="1" dirty="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101" name="TextBox 137"/>
                <p:cNvSpPr txBox="1">
                  <a:spLocks noChangeArrowheads="1"/>
                </p:cNvSpPr>
                <p:nvPr/>
              </p:nvSpPr>
              <p:spPr bwMode="auto">
                <a:xfrm>
                  <a:off x="5375586" y="5905955"/>
                  <a:ext cx="813003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b="1" dirty="0">
                      <a:solidFill>
                        <a:srgbClr val="00B050"/>
                      </a:solidFill>
                    </a:rPr>
                    <a:t>1/2RF</a:t>
                  </a:r>
                  <a:endParaRPr lang="zh-CN" altLang="en-US" b="1" dirty="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102" name="TextBox 137"/>
                <p:cNvSpPr txBox="1">
                  <a:spLocks noChangeArrowheads="1"/>
                </p:cNvSpPr>
                <p:nvPr/>
              </p:nvSpPr>
              <p:spPr bwMode="auto">
                <a:xfrm>
                  <a:off x="3125106" y="947235"/>
                  <a:ext cx="813003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b="1" dirty="0">
                      <a:solidFill>
                        <a:srgbClr val="00B050"/>
                      </a:solidFill>
                    </a:rPr>
                    <a:t>1/2RF</a:t>
                  </a:r>
                  <a:endParaRPr lang="zh-CN" altLang="en-US" b="1" dirty="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108" name="TextBox 137"/>
                <p:cNvSpPr txBox="1">
                  <a:spLocks noChangeArrowheads="1"/>
                </p:cNvSpPr>
                <p:nvPr/>
              </p:nvSpPr>
              <p:spPr bwMode="auto">
                <a:xfrm>
                  <a:off x="5357201" y="937209"/>
                  <a:ext cx="813003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b="1" dirty="0">
                      <a:solidFill>
                        <a:srgbClr val="00B050"/>
                      </a:solidFill>
                    </a:rPr>
                    <a:t>1/2RF</a:t>
                  </a:r>
                  <a:endParaRPr lang="zh-CN" altLang="en-US" b="1" dirty="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110" name="弧形 109"/>
                <p:cNvSpPr/>
                <p:nvPr/>
              </p:nvSpPr>
              <p:spPr bwMode="auto">
                <a:xfrm rot="4488124">
                  <a:off x="3002756" y="1290590"/>
                  <a:ext cx="4178300" cy="4506913"/>
                </a:xfrm>
                <a:prstGeom prst="arc">
                  <a:avLst>
                    <a:gd name="adj1" fmla="val 16712364"/>
                    <a:gd name="adj2" fmla="val 17327919"/>
                  </a:avLst>
                </a:prstGeom>
                <a:ln w="76200">
                  <a:solidFill>
                    <a:srgbClr val="2116F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111" name="直接连接符 110"/>
                <p:cNvCxnSpPr>
                  <a:stCxn id="110" idx="2"/>
                  <a:endCxn id="106" idx="0"/>
                </p:cNvCxnSpPr>
                <p:nvPr/>
              </p:nvCxnSpPr>
              <p:spPr bwMode="auto">
                <a:xfrm flipH="1">
                  <a:off x="7266691" y="3684384"/>
                  <a:ext cx="55373" cy="305431"/>
                </a:xfrm>
                <a:prstGeom prst="line">
                  <a:avLst/>
                </a:prstGeom>
                <a:ln w="571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5" name="弧形 114"/>
                <p:cNvSpPr/>
                <p:nvPr/>
              </p:nvSpPr>
              <p:spPr bwMode="auto">
                <a:xfrm rot="14148804">
                  <a:off x="2284545" y="1102109"/>
                  <a:ext cx="4200525" cy="4475162"/>
                </a:xfrm>
                <a:prstGeom prst="arc">
                  <a:avLst>
                    <a:gd name="adj1" fmla="val 17789081"/>
                    <a:gd name="adj2" fmla="val 18437400"/>
                  </a:avLst>
                </a:prstGeom>
                <a:ln w="76200">
                  <a:solidFill>
                    <a:srgbClr val="2116F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116" name="直接连接符 115"/>
                <p:cNvCxnSpPr>
                  <a:stCxn id="115" idx="0"/>
                  <a:endCxn id="112" idx="2"/>
                </p:cNvCxnSpPr>
                <p:nvPr/>
              </p:nvCxnSpPr>
              <p:spPr bwMode="auto">
                <a:xfrm>
                  <a:off x="2196601" y="3635622"/>
                  <a:ext cx="49547" cy="349420"/>
                </a:xfrm>
                <a:prstGeom prst="line">
                  <a:avLst/>
                </a:prstGeom>
                <a:ln w="571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接连接符 29"/>
                <p:cNvCxnSpPr/>
                <p:nvPr/>
              </p:nvCxnSpPr>
              <p:spPr>
                <a:xfrm>
                  <a:off x="7217361" y="2983177"/>
                  <a:ext cx="24665" cy="988456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prstDash val="lg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直接连接符 116"/>
                <p:cNvCxnSpPr/>
                <p:nvPr/>
              </p:nvCxnSpPr>
              <p:spPr>
                <a:xfrm>
                  <a:off x="2275939" y="2924944"/>
                  <a:ext cx="0" cy="1036203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prstDash val="lg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6" name="TextBox 125"/>
                <p:cNvSpPr txBox="1"/>
                <p:nvPr/>
              </p:nvSpPr>
              <p:spPr>
                <a:xfrm>
                  <a:off x="715505" y="3132174"/>
                  <a:ext cx="995785" cy="523220"/>
                </a:xfrm>
                <a:prstGeom prst="rect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zh-CN" sz="1400" b="1" dirty="0" smtClean="0">
                      <a:solidFill>
                        <a:srgbClr val="C00000"/>
                      </a:solidFill>
                      <a:latin typeface="Times New Roman" pitchFamily="18" charset="0"/>
                      <a:cs typeface="Times New Roman" pitchFamily="18" charset="0"/>
                    </a:rPr>
                    <a:t>Bypass </a:t>
                  </a:r>
                </a:p>
                <a:p>
                  <a:pPr algn="ctr"/>
                  <a:r>
                    <a:rPr lang="en-US" altLang="zh-CN" sz="1400" b="1" dirty="0" smtClean="0">
                      <a:solidFill>
                        <a:srgbClr val="C00000"/>
                      </a:solidFill>
                      <a:latin typeface="Times New Roman" pitchFamily="18" charset="0"/>
                      <a:cs typeface="Times New Roman" pitchFamily="18" charset="0"/>
                    </a:rPr>
                    <a:t>about 42m</a:t>
                  </a:r>
                  <a:endParaRPr lang="zh-CN" altLang="en-US" sz="14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28688" name="直接箭头连接符 28687"/>
                <p:cNvCxnSpPr>
                  <a:stCxn id="28696" idx="3"/>
                </p:cNvCxnSpPr>
                <p:nvPr/>
              </p:nvCxnSpPr>
              <p:spPr>
                <a:xfrm>
                  <a:off x="6912619" y="3487698"/>
                  <a:ext cx="317074" cy="2421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直接箭头连接符 135"/>
                <p:cNvCxnSpPr>
                  <a:stCxn id="28697" idx="1"/>
                </p:cNvCxnSpPr>
                <p:nvPr/>
              </p:nvCxnSpPr>
              <p:spPr>
                <a:xfrm flipH="1" flipV="1">
                  <a:off x="2243969" y="3440652"/>
                  <a:ext cx="275758" cy="22068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直接箭头连接符 138"/>
                <p:cNvCxnSpPr/>
                <p:nvPr/>
              </p:nvCxnSpPr>
              <p:spPr>
                <a:xfrm>
                  <a:off x="1830336" y="3435862"/>
                  <a:ext cx="373568" cy="8917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9" name="椭圆 118"/>
              <p:cNvSpPr/>
              <p:nvPr/>
            </p:nvSpPr>
            <p:spPr>
              <a:xfrm rot="19837040">
                <a:off x="6862287" y="2277224"/>
                <a:ext cx="181802" cy="34441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 w="76200">
                    <a:solidFill>
                      <a:prstClr val="black"/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120" name="椭圆 119"/>
              <p:cNvSpPr/>
              <p:nvPr/>
            </p:nvSpPr>
            <p:spPr>
              <a:xfrm rot="1388366">
                <a:off x="6946164" y="4528507"/>
                <a:ext cx="185833" cy="34795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1" name="椭圆 120"/>
              <p:cNvSpPr/>
              <p:nvPr/>
            </p:nvSpPr>
            <p:spPr>
              <a:xfrm rot="1449121">
                <a:off x="2352799" y="2337804"/>
                <a:ext cx="200684" cy="34285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2" name="椭圆 121"/>
              <p:cNvSpPr/>
              <p:nvPr/>
            </p:nvSpPr>
            <p:spPr>
              <a:xfrm rot="20336783">
                <a:off x="2281060" y="4421373"/>
                <a:ext cx="185833" cy="34795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23" name="直接连接符 122"/>
              <p:cNvCxnSpPr/>
              <p:nvPr/>
            </p:nvCxnSpPr>
            <p:spPr bwMode="auto">
              <a:xfrm flipH="1">
                <a:off x="4770439" y="2184077"/>
                <a:ext cx="2677690" cy="1280252"/>
              </a:xfrm>
              <a:prstGeom prst="line">
                <a:avLst/>
              </a:prstGeom>
              <a:ln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直接连接符 123"/>
              <p:cNvCxnSpPr/>
              <p:nvPr/>
            </p:nvCxnSpPr>
            <p:spPr bwMode="auto">
              <a:xfrm flipH="1" flipV="1">
                <a:off x="4754565" y="3508363"/>
                <a:ext cx="2722052" cy="1426300"/>
              </a:xfrm>
              <a:prstGeom prst="line">
                <a:avLst/>
              </a:prstGeom>
              <a:ln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直接连接符 124"/>
              <p:cNvCxnSpPr/>
              <p:nvPr/>
            </p:nvCxnSpPr>
            <p:spPr bwMode="auto">
              <a:xfrm flipV="1">
                <a:off x="1821855" y="3498999"/>
                <a:ext cx="2914213" cy="1317275"/>
              </a:xfrm>
              <a:prstGeom prst="line">
                <a:avLst/>
              </a:prstGeom>
              <a:ln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直接连接符 127"/>
              <p:cNvCxnSpPr/>
              <p:nvPr/>
            </p:nvCxnSpPr>
            <p:spPr bwMode="auto">
              <a:xfrm>
                <a:off x="1830336" y="2217019"/>
                <a:ext cx="2924227" cy="1291343"/>
              </a:xfrm>
              <a:prstGeom prst="line">
                <a:avLst/>
              </a:prstGeom>
              <a:ln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6056797" y="1330251"/>
                <a:ext cx="74567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 smtClean="0">
                    <a:solidFill>
                      <a:srgbClr val="2116FC"/>
                    </a:solidFill>
                    <a:latin typeface="Times New Roman" pitchFamily="18" charset="0"/>
                    <a:cs typeface="Times New Roman" pitchFamily="18" charset="0"/>
                  </a:rPr>
                  <a:t>ARC1</a:t>
                </a:r>
                <a:endParaRPr lang="zh-CN" altLang="en-US" sz="1400" b="1" dirty="0">
                  <a:solidFill>
                    <a:srgbClr val="2116F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9" name="TextBox 128"/>
              <p:cNvSpPr txBox="1"/>
              <p:nvPr/>
            </p:nvSpPr>
            <p:spPr>
              <a:xfrm>
                <a:off x="7296739" y="4177228"/>
                <a:ext cx="74567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 smtClean="0">
                    <a:solidFill>
                      <a:srgbClr val="2116FC"/>
                    </a:solidFill>
                    <a:latin typeface="Times New Roman" pitchFamily="18" charset="0"/>
                    <a:cs typeface="Times New Roman" pitchFamily="18" charset="0"/>
                  </a:rPr>
                  <a:t>ARC3</a:t>
                </a:r>
                <a:endParaRPr lang="zh-CN" altLang="en-US" sz="1400" b="1" dirty="0">
                  <a:solidFill>
                    <a:srgbClr val="2116F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1" name="TextBox 130"/>
              <p:cNvSpPr txBox="1"/>
              <p:nvPr/>
            </p:nvSpPr>
            <p:spPr>
              <a:xfrm>
                <a:off x="6895713" y="2031017"/>
                <a:ext cx="74567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 smtClean="0">
                    <a:solidFill>
                      <a:srgbClr val="2116FC"/>
                    </a:solidFill>
                    <a:latin typeface="Times New Roman" pitchFamily="18" charset="0"/>
                    <a:cs typeface="Times New Roman" pitchFamily="18" charset="0"/>
                  </a:rPr>
                  <a:t>ARC2</a:t>
                </a:r>
                <a:endParaRPr lang="zh-CN" altLang="en-US" sz="1400" b="1" dirty="0">
                  <a:solidFill>
                    <a:srgbClr val="2116F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3" name="TextBox 132"/>
              <p:cNvSpPr txBox="1"/>
              <p:nvPr/>
            </p:nvSpPr>
            <p:spPr>
              <a:xfrm>
                <a:off x="7242025" y="2554913"/>
                <a:ext cx="74567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 smtClean="0">
                    <a:solidFill>
                      <a:srgbClr val="2116FC"/>
                    </a:solidFill>
                    <a:latin typeface="Times New Roman" pitchFamily="18" charset="0"/>
                    <a:cs typeface="Times New Roman" pitchFamily="18" charset="0"/>
                  </a:rPr>
                  <a:t>ARC3</a:t>
                </a:r>
                <a:endParaRPr lang="zh-CN" altLang="en-US" sz="1400" b="1" dirty="0">
                  <a:solidFill>
                    <a:srgbClr val="2116F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4" name="TextBox 133"/>
              <p:cNvSpPr txBox="1"/>
              <p:nvPr/>
            </p:nvSpPr>
            <p:spPr>
              <a:xfrm>
                <a:off x="7116888" y="4820639"/>
                <a:ext cx="74567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 smtClean="0">
                    <a:solidFill>
                      <a:srgbClr val="2116FC"/>
                    </a:solidFill>
                    <a:latin typeface="Times New Roman" pitchFamily="18" charset="0"/>
                    <a:cs typeface="Times New Roman" pitchFamily="18" charset="0"/>
                  </a:rPr>
                  <a:t>ARC2</a:t>
                </a:r>
                <a:endParaRPr lang="zh-CN" altLang="en-US" sz="1400" b="1" dirty="0">
                  <a:solidFill>
                    <a:srgbClr val="2116F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5" name="TextBox 134"/>
              <p:cNvSpPr txBox="1"/>
              <p:nvPr/>
            </p:nvSpPr>
            <p:spPr>
              <a:xfrm>
                <a:off x="7432183" y="3381870"/>
                <a:ext cx="74567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 smtClean="0">
                    <a:solidFill>
                      <a:srgbClr val="2116FC"/>
                    </a:solidFill>
                    <a:latin typeface="Times New Roman" pitchFamily="18" charset="0"/>
                    <a:cs typeface="Times New Roman" pitchFamily="18" charset="0"/>
                  </a:rPr>
                  <a:t>ARC4</a:t>
                </a:r>
                <a:endParaRPr lang="zh-CN" altLang="en-US" sz="1400" b="1" dirty="0">
                  <a:solidFill>
                    <a:srgbClr val="2116F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7" name="TextBox 136"/>
              <p:cNvSpPr txBox="1"/>
              <p:nvPr/>
            </p:nvSpPr>
            <p:spPr>
              <a:xfrm>
                <a:off x="6177507" y="5641503"/>
                <a:ext cx="74567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 smtClean="0">
                    <a:solidFill>
                      <a:srgbClr val="2116FC"/>
                    </a:solidFill>
                    <a:latin typeface="Times New Roman" pitchFamily="18" charset="0"/>
                    <a:cs typeface="Times New Roman" pitchFamily="18" charset="0"/>
                  </a:rPr>
                  <a:t>ARC1</a:t>
                </a:r>
                <a:endParaRPr lang="zh-CN" altLang="en-US" sz="1400" b="1" dirty="0">
                  <a:solidFill>
                    <a:srgbClr val="2116F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8" name="TextBox 117"/>
            <p:cNvSpPr txBox="1"/>
            <p:nvPr/>
          </p:nvSpPr>
          <p:spPr>
            <a:xfrm>
              <a:off x="6280617" y="2490196"/>
              <a:ext cx="6046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FF0000"/>
                  </a:solidFill>
                </a:rPr>
                <a:t>APDR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6341568" y="4399607"/>
              <a:ext cx="6046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FF0000"/>
                  </a:solidFill>
                </a:rPr>
                <a:t>APDR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2580836" y="2459187"/>
              <a:ext cx="6046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FF0000"/>
                  </a:solidFill>
                </a:rPr>
                <a:t>APDR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2497176" y="4382625"/>
              <a:ext cx="6046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FF0000"/>
                  </a:solidFill>
                </a:rPr>
                <a:t>APDR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42" name="下箭头 141"/>
          <p:cNvSpPr/>
          <p:nvPr/>
        </p:nvSpPr>
        <p:spPr>
          <a:xfrm>
            <a:off x="4928443" y="3615561"/>
            <a:ext cx="338542" cy="39664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3" name="TextBox 185"/>
          <p:cNvSpPr txBox="1">
            <a:spLocks noChangeArrowheads="1"/>
          </p:cNvSpPr>
          <p:nvPr/>
        </p:nvSpPr>
        <p:spPr bwMode="auto">
          <a:xfrm>
            <a:off x="4541486" y="4086493"/>
            <a:ext cx="1075936" cy="369332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b="1" dirty="0" smtClean="0">
                <a:solidFill>
                  <a:prstClr val="black"/>
                </a:solidFill>
              </a:rPr>
              <a:t>C=65km</a:t>
            </a:r>
            <a:endParaRPr lang="zh-CN" alt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07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793114" y="404664"/>
            <a:ext cx="7162800" cy="6223544"/>
            <a:chOff x="793114" y="404664"/>
            <a:chExt cx="7162800" cy="622354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098" y="1124744"/>
              <a:ext cx="7011262" cy="55034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8" name="Rectangle 2"/>
            <p:cNvSpPr txBox="1">
              <a:spLocks noChangeArrowheads="1"/>
            </p:cNvSpPr>
            <p:nvPr/>
          </p:nvSpPr>
          <p:spPr bwMode="auto">
            <a:xfrm>
              <a:off x="793114" y="404664"/>
              <a:ext cx="7162800" cy="563563"/>
            </a:xfrm>
            <a:prstGeom prst="rect">
              <a:avLst/>
            </a:prstGeom>
          </p:spPr>
          <p:txBody>
            <a:bodyPr anchor="ctr">
              <a:normAutofit fontScale="60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en-US" altLang="zh-CN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CEPC Advanced Partial </a:t>
              </a:r>
              <a:r>
                <a:rPr lang="en-US" altLang="zh-CN" b="1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Double Ring Optics I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683712" y="4085064"/>
              <a:ext cx="6335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>
                  <a:solidFill>
                    <a:srgbClr val="FF0000"/>
                  </a:solidFill>
                </a:rPr>
                <a:t>PDR1</a:t>
              </a:r>
              <a:endParaRPr lang="zh-CN" alt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3548595" y="4087445"/>
              <a:ext cx="6335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>
                  <a:solidFill>
                    <a:srgbClr val="FF0000"/>
                  </a:solidFill>
                </a:rPr>
                <a:t>PDR3</a:t>
              </a:r>
              <a:endParaRPr lang="zh-CN" alt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269739" y="4725622"/>
              <a:ext cx="50206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dirty="0" smtClean="0">
                  <a:solidFill>
                    <a:prstClr val="black"/>
                  </a:solidFill>
                </a:rPr>
                <a:t>APDR</a:t>
              </a:r>
              <a:endParaRPr lang="zh-CN" altLang="en-US" sz="1100" dirty="0">
                <a:solidFill>
                  <a:prstClr val="black"/>
                </a:solidFill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2917868" y="4723796"/>
              <a:ext cx="50206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dirty="0" smtClean="0">
                  <a:solidFill>
                    <a:prstClr val="black"/>
                  </a:solidFill>
                </a:rPr>
                <a:t>APDR</a:t>
              </a:r>
              <a:endParaRPr lang="zh-CN" altLang="en-US" sz="1100" dirty="0">
                <a:solidFill>
                  <a:prstClr val="black"/>
                </a:solidFill>
              </a:endParaRP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4182102" y="4725622"/>
              <a:ext cx="50206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dirty="0" smtClean="0">
                  <a:solidFill>
                    <a:prstClr val="black"/>
                  </a:solidFill>
                </a:rPr>
                <a:t>APDR</a:t>
              </a:r>
              <a:endParaRPr lang="zh-CN" altLang="en-US" sz="1100" dirty="0">
                <a:solidFill>
                  <a:prstClr val="black"/>
                </a:solidFill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4790019" y="4725622"/>
              <a:ext cx="50206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dirty="0" smtClean="0">
                  <a:solidFill>
                    <a:prstClr val="black"/>
                  </a:solidFill>
                </a:rPr>
                <a:t>APDR</a:t>
              </a:r>
              <a:endParaRPr lang="zh-CN" altLang="en-US" sz="1100" dirty="0">
                <a:solidFill>
                  <a:prstClr val="black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550513" y="4265639"/>
              <a:ext cx="68974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>
                  <a:solidFill>
                    <a:srgbClr val="2116FC"/>
                  </a:solidFill>
                </a:rPr>
                <a:t>Bypass2</a:t>
              </a:r>
              <a:endParaRPr lang="zh-CN" altLang="en-US" sz="1200" dirty="0">
                <a:solidFill>
                  <a:srgbClr val="2116FC"/>
                </a:solidFill>
              </a:endParaRP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4407149" y="4265640"/>
              <a:ext cx="68974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>
                  <a:solidFill>
                    <a:srgbClr val="2116FC"/>
                  </a:solidFill>
                </a:rPr>
                <a:t>Bypass4</a:t>
              </a:r>
              <a:endParaRPr lang="zh-CN" altLang="en-US" sz="1200" dirty="0">
                <a:solidFill>
                  <a:srgbClr val="2116FC"/>
                </a:solidFill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2771800" y="2492896"/>
              <a:ext cx="216024" cy="1776834"/>
            </a:xfrm>
            <a:prstGeom prst="ellipse">
              <a:avLst/>
            </a:prstGeom>
            <a:noFill/>
            <a:ln w="3175">
              <a:solidFill>
                <a:srgbClr val="2116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5" name="椭圆 144"/>
            <p:cNvSpPr/>
            <p:nvPr/>
          </p:nvSpPr>
          <p:spPr>
            <a:xfrm>
              <a:off x="4644008" y="2492896"/>
              <a:ext cx="216024" cy="1776834"/>
            </a:xfrm>
            <a:prstGeom prst="ellipse">
              <a:avLst/>
            </a:prstGeom>
            <a:noFill/>
            <a:ln w="3175">
              <a:solidFill>
                <a:srgbClr val="2116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718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93114" y="404664"/>
            <a:ext cx="7162800" cy="563563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Nonlinear Driving Term (ARC)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1"/>
            <a:ext cx="3960440" cy="3778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93114" y="5229200"/>
            <a:ext cx="200676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>
                <a:solidFill>
                  <a:prstClr val="black"/>
                </a:solidFill>
              </a:rPr>
              <a:t>Betx</a:t>
            </a:r>
            <a:r>
              <a:rPr lang="zh-CN" altLang="en-US" dirty="0" smtClean="0">
                <a:solidFill>
                  <a:prstClr val="black"/>
                </a:solidFill>
              </a:rPr>
              <a:t>：</a:t>
            </a:r>
            <a:r>
              <a:rPr lang="en-US" altLang="zh-CN" dirty="0" smtClean="0">
                <a:solidFill>
                  <a:prstClr val="black"/>
                </a:solidFill>
              </a:rPr>
              <a:t>80.992367</a:t>
            </a:r>
          </a:p>
          <a:p>
            <a:r>
              <a:rPr lang="en-US" altLang="zh-CN" dirty="0" err="1" smtClean="0">
                <a:solidFill>
                  <a:prstClr val="black"/>
                </a:solidFill>
              </a:rPr>
              <a:t>bety</a:t>
            </a:r>
            <a:r>
              <a:rPr lang="zh-CN" altLang="en-US" dirty="0" smtClean="0">
                <a:solidFill>
                  <a:prstClr val="black"/>
                </a:solidFill>
              </a:rPr>
              <a:t>：</a:t>
            </a:r>
            <a:r>
              <a:rPr lang="en-US" altLang="zh-CN" dirty="0" smtClean="0">
                <a:solidFill>
                  <a:prstClr val="black"/>
                </a:solidFill>
              </a:rPr>
              <a:t>14.172123</a:t>
            </a:r>
          </a:p>
          <a:p>
            <a:r>
              <a:rPr lang="en-US" altLang="zh-CN" dirty="0" smtClean="0">
                <a:solidFill>
                  <a:prstClr val="black"/>
                </a:solidFill>
              </a:rPr>
              <a:t>2nm</a:t>
            </a:r>
          </a:p>
          <a:p>
            <a:r>
              <a:rPr lang="en-US" altLang="zh-CN" dirty="0" err="1" smtClean="0">
                <a:solidFill>
                  <a:prstClr val="black"/>
                </a:solidFill>
              </a:rPr>
              <a:t>Sizmax</a:t>
            </a:r>
            <a:r>
              <a:rPr lang="zh-CN" altLang="en-US" dirty="0" smtClean="0">
                <a:solidFill>
                  <a:prstClr val="black"/>
                </a:solidFill>
              </a:rPr>
              <a:t>：</a:t>
            </a:r>
            <a:r>
              <a:rPr lang="en-US" altLang="zh-CN" dirty="0" smtClean="0">
                <a:solidFill>
                  <a:prstClr val="black"/>
                </a:solidFill>
              </a:rPr>
              <a:t>402.47um</a:t>
            </a:r>
          </a:p>
          <a:p>
            <a:r>
              <a:rPr lang="en-US" altLang="zh-CN" dirty="0" err="1" smtClean="0">
                <a:solidFill>
                  <a:prstClr val="black"/>
                </a:solidFill>
              </a:rPr>
              <a:t>Sigmay</a:t>
            </a:r>
            <a:r>
              <a:rPr lang="zh-CN" altLang="en-US" dirty="0" smtClean="0">
                <a:solidFill>
                  <a:prstClr val="black"/>
                </a:solidFill>
              </a:rPr>
              <a:t>：</a:t>
            </a:r>
            <a:r>
              <a:rPr lang="en-US" altLang="zh-CN" dirty="0" smtClean="0">
                <a:solidFill>
                  <a:prstClr val="black"/>
                </a:solidFill>
              </a:rPr>
              <a:t>9.22um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026" y="1484784"/>
            <a:ext cx="4362578" cy="3404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51920" y="5373216"/>
            <a:ext cx="1494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</a:rPr>
              <a:t>X</a:t>
            </a:r>
            <a:r>
              <a:rPr lang="zh-CN" altLang="en-US" dirty="0" smtClean="0">
                <a:solidFill>
                  <a:prstClr val="black"/>
                </a:solidFill>
              </a:rPr>
              <a:t>：</a:t>
            </a:r>
            <a:r>
              <a:rPr lang="en-US" altLang="zh-CN" dirty="0" smtClean="0">
                <a:solidFill>
                  <a:prstClr val="black"/>
                </a:solidFill>
              </a:rPr>
              <a:t>60 Sigma</a:t>
            </a:r>
          </a:p>
          <a:p>
            <a:r>
              <a:rPr lang="en-US" altLang="zh-CN" dirty="0">
                <a:solidFill>
                  <a:prstClr val="black"/>
                </a:solidFill>
              </a:rPr>
              <a:t>Y</a:t>
            </a:r>
            <a:r>
              <a:rPr lang="zh-CN" altLang="en-US" dirty="0" smtClean="0">
                <a:solidFill>
                  <a:prstClr val="black"/>
                </a:solidFill>
              </a:rPr>
              <a:t>：</a:t>
            </a:r>
            <a:r>
              <a:rPr lang="en-US" altLang="zh-CN" dirty="0" smtClean="0">
                <a:solidFill>
                  <a:prstClr val="black"/>
                </a:solidFill>
              </a:rPr>
              <a:t>813 Sigma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72200" y="5511715"/>
            <a:ext cx="994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2 groups</a:t>
            </a:r>
          </a:p>
        </p:txBody>
      </p:sp>
    </p:spTree>
    <p:extLst>
      <p:ext uri="{BB962C8B-B14F-4D97-AF65-F5344CB8AC3E}">
        <p14:creationId xmlns:p14="http://schemas.microsoft.com/office/powerpoint/2010/main" val="185293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043" y="4763"/>
            <a:ext cx="4475957" cy="342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324" y="3501008"/>
            <a:ext cx="4504726" cy="338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1007"/>
            <a:ext cx="4668043" cy="339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58324" cy="350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10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93114" y="404664"/>
            <a:ext cx="7162800" cy="563563"/>
          </a:xfrm>
          <a:prstGeom prst="rect">
            <a:avLst/>
          </a:prstGeom>
        </p:spPr>
        <p:txBody>
          <a:bodyPr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Nonlinear Driving Term (ARC_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PDR</a:t>
            </a: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_20160630)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3114" y="5229200"/>
            <a:ext cx="200676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>
                <a:solidFill>
                  <a:prstClr val="black"/>
                </a:solidFill>
              </a:rPr>
              <a:t>Betx</a:t>
            </a:r>
            <a:r>
              <a:rPr lang="zh-CN" altLang="en-US" dirty="0" smtClean="0">
                <a:solidFill>
                  <a:prstClr val="black"/>
                </a:solidFill>
              </a:rPr>
              <a:t>：</a:t>
            </a:r>
            <a:r>
              <a:rPr lang="en-US" altLang="zh-CN" dirty="0" smtClean="0">
                <a:solidFill>
                  <a:prstClr val="black"/>
                </a:solidFill>
              </a:rPr>
              <a:t>80.992367</a:t>
            </a:r>
          </a:p>
          <a:p>
            <a:r>
              <a:rPr lang="en-US" altLang="zh-CN" dirty="0" err="1" smtClean="0">
                <a:solidFill>
                  <a:prstClr val="black"/>
                </a:solidFill>
              </a:rPr>
              <a:t>bety</a:t>
            </a:r>
            <a:r>
              <a:rPr lang="zh-CN" altLang="en-US" dirty="0" smtClean="0">
                <a:solidFill>
                  <a:prstClr val="black"/>
                </a:solidFill>
              </a:rPr>
              <a:t>：</a:t>
            </a:r>
            <a:r>
              <a:rPr lang="en-US" altLang="zh-CN" dirty="0" smtClean="0">
                <a:solidFill>
                  <a:prstClr val="black"/>
                </a:solidFill>
              </a:rPr>
              <a:t>14.172123</a:t>
            </a:r>
          </a:p>
          <a:p>
            <a:r>
              <a:rPr lang="en-US" altLang="zh-CN" dirty="0" smtClean="0">
                <a:solidFill>
                  <a:prstClr val="black"/>
                </a:solidFill>
              </a:rPr>
              <a:t>2nm</a:t>
            </a:r>
          </a:p>
          <a:p>
            <a:r>
              <a:rPr lang="en-US" altLang="zh-CN" dirty="0" err="1" smtClean="0">
                <a:solidFill>
                  <a:prstClr val="black"/>
                </a:solidFill>
              </a:rPr>
              <a:t>Sizmax</a:t>
            </a:r>
            <a:r>
              <a:rPr lang="zh-CN" altLang="en-US" dirty="0" smtClean="0">
                <a:solidFill>
                  <a:prstClr val="black"/>
                </a:solidFill>
              </a:rPr>
              <a:t>：</a:t>
            </a:r>
            <a:r>
              <a:rPr lang="en-US" altLang="zh-CN" dirty="0" smtClean="0">
                <a:solidFill>
                  <a:prstClr val="black"/>
                </a:solidFill>
              </a:rPr>
              <a:t>402.47um</a:t>
            </a:r>
          </a:p>
          <a:p>
            <a:r>
              <a:rPr lang="en-US" altLang="zh-CN" dirty="0" err="1" smtClean="0">
                <a:solidFill>
                  <a:prstClr val="black"/>
                </a:solidFill>
              </a:rPr>
              <a:t>Sigmay</a:t>
            </a:r>
            <a:r>
              <a:rPr lang="zh-CN" altLang="en-US" dirty="0" smtClean="0">
                <a:solidFill>
                  <a:prstClr val="black"/>
                </a:solidFill>
              </a:rPr>
              <a:t>：</a:t>
            </a:r>
            <a:r>
              <a:rPr lang="en-US" altLang="zh-CN" dirty="0" smtClean="0">
                <a:solidFill>
                  <a:prstClr val="black"/>
                </a:solidFill>
              </a:rPr>
              <a:t>9.22um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51920" y="5373216"/>
            <a:ext cx="1494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</a:rPr>
              <a:t>X</a:t>
            </a:r>
            <a:r>
              <a:rPr lang="zh-CN" altLang="en-US" dirty="0" smtClean="0">
                <a:solidFill>
                  <a:prstClr val="black"/>
                </a:solidFill>
              </a:rPr>
              <a:t>：</a:t>
            </a:r>
            <a:r>
              <a:rPr lang="en-US" altLang="zh-CN" dirty="0" smtClean="0">
                <a:solidFill>
                  <a:prstClr val="black"/>
                </a:solidFill>
              </a:rPr>
              <a:t>45 Sigma</a:t>
            </a:r>
          </a:p>
          <a:p>
            <a:r>
              <a:rPr lang="en-US" altLang="zh-CN" dirty="0">
                <a:solidFill>
                  <a:prstClr val="black"/>
                </a:solidFill>
              </a:rPr>
              <a:t>Y</a:t>
            </a:r>
            <a:r>
              <a:rPr lang="zh-CN" altLang="en-US" dirty="0" smtClean="0">
                <a:solidFill>
                  <a:prstClr val="black"/>
                </a:solidFill>
              </a:rPr>
              <a:t>：</a:t>
            </a:r>
            <a:r>
              <a:rPr lang="en-US" altLang="zh-CN" dirty="0" smtClean="0">
                <a:solidFill>
                  <a:prstClr val="black"/>
                </a:solidFill>
              </a:rPr>
              <a:t>780 Sigma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72200" y="5511715"/>
            <a:ext cx="994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2 groups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53" y="876185"/>
            <a:ext cx="4419327" cy="4281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804" y="1124744"/>
            <a:ext cx="4449490" cy="338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425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93114" y="404664"/>
            <a:ext cx="7162800" cy="563563"/>
          </a:xfrm>
          <a:prstGeom prst="rect">
            <a:avLst/>
          </a:prstGeom>
        </p:spPr>
        <p:txBody>
          <a:bodyPr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Nonlinear Driving Term (ARC_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PDR</a:t>
            </a: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FFS</a:t>
            </a: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_2016.08.29)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3114" y="5229200"/>
            <a:ext cx="214404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>
                <a:solidFill>
                  <a:prstClr val="black"/>
                </a:solidFill>
              </a:rPr>
              <a:t>Betx</a:t>
            </a:r>
            <a:r>
              <a:rPr lang="zh-CN" altLang="en-US" dirty="0" smtClean="0">
                <a:solidFill>
                  <a:prstClr val="black"/>
                </a:solidFill>
              </a:rPr>
              <a:t>：</a:t>
            </a:r>
            <a:r>
              <a:rPr lang="en-US" altLang="zh-CN" dirty="0" smtClean="0">
                <a:solidFill>
                  <a:prstClr val="black"/>
                </a:solidFill>
              </a:rPr>
              <a:t>0.219915m</a:t>
            </a:r>
          </a:p>
          <a:p>
            <a:r>
              <a:rPr lang="en-US" altLang="zh-CN" dirty="0" err="1" smtClean="0">
                <a:solidFill>
                  <a:prstClr val="black"/>
                </a:solidFill>
              </a:rPr>
              <a:t>bety</a:t>
            </a:r>
            <a:r>
              <a:rPr lang="zh-CN" altLang="en-US" dirty="0" smtClean="0">
                <a:solidFill>
                  <a:prstClr val="black"/>
                </a:solidFill>
              </a:rPr>
              <a:t>：</a:t>
            </a:r>
            <a:r>
              <a:rPr lang="en-US" altLang="zh-CN" dirty="0" smtClean="0">
                <a:solidFill>
                  <a:prstClr val="black"/>
                </a:solidFill>
              </a:rPr>
              <a:t>0.001m</a:t>
            </a:r>
          </a:p>
          <a:p>
            <a:r>
              <a:rPr lang="en-US" altLang="zh-CN" dirty="0" smtClean="0">
                <a:solidFill>
                  <a:prstClr val="black"/>
                </a:solidFill>
              </a:rPr>
              <a:t>             2.147368nm</a:t>
            </a:r>
          </a:p>
          <a:p>
            <a:r>
              <a:rPr lang="en-US" altLang="zh-CN" dirty="0" err="1" smtClean="0">
                <a:solidFill>
                  <a:prstClr val="black"/>
                </a:solidFill>
              </a:rPr>
              <a:t>Sizmax</a:t>
            </a:r>
            <a:r>
              <a:rPr lang="zh-CN" altLang="en-US" dirty="0" smtClean="0">
                <a:solidFill>
                  <a:prstClr val="black"/>
                </a:solidFill>
              </a:rPr>
              <a:t>：</a:t>
            </a:r>
            <a:r>
              <a:rPr lang="en-US" altLang="zh-CN" dirty="0" smtClean="0">
                <a:solidFill>
                  <a:prstClr val="black"/>
                </a:solidFill>
              </a:rPr>
              <a:t>21.731um</a:t>
            </a:r>
          </a:p>
          <a:p>
            <a:r>
              <a:rPr lang="en-US" altLang="zh-CN" dirty="0" err="1" smtClean="0">
                <a:solidFill>
                  <a:prstClr val="black"/>
                </a:solidFill>
              </a:rPr>
              <a:t>Sigmay</a:t>
            </a:r>
            <a:r>
              <a:rPr lang="zh-CN" altLang="en-US" dirty="0" smtClean="0">
                <a:solidFill>
                  <a:prstClr val="black"/>
                </a:solidFill>
              </a:rPr>
              <a:t>：</a:t>
            </a:r>
            <a:r>
              <a:rPr lang="en-US" altLang="zh-CN" dirty="0" smtClean="0">
                <a:solidFill>
                  <a:prstClr val="black"/>
                </a:solidFill>
              </a:rPr>
              <a:t>0.08026um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88224" y="6148883"/>
            <a:ext cx="994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2 groups</a:t>
            </a: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514" y="1196752"/>
            <a:ext cx="4607069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851920" y="5373216"/>
            <a:ext cx="13853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</a:rPr>
              <a:t>X</a:t>
            </a:r>
            <a:r>
              <a:rPr lang="zh-CN" altLang="en-US" dirty="0" smtClean="0">
                <a:solidFill>
                  <a:prstClr val="black"/>
                </a:solidFill>
              </a:rPr>
              <a:t>：</a:t>
            </a:r>
            <a:r>
              <a:rPr lang="en-US" altLang="zh-CN" dirty="0" smtClean="0">
                <a:solidFill>
                  <a:prstClr val="black"/>
                </a:solidFill>
              </a:rPr>
              <a:t>46 Sigma</a:t>
            </a:r>
          </a:p>
          <a:p>
            <a:r>
              <a:rPr lang="en-US" altLang="zh-CN" dirty="0">
                <a:solidFill>
                  <a:prstClr val="black"/>
                </a:solidFill>
              </a:rPr>
              <a:t>Y</a:t>
            </a:r>
            <a:r>
              <a:rPr lang="zh-CN" altLang="en-US" dirty="0" smtClean="0">
                <a:solidFill>
                  <a:prstClr val="black"/>
                </a:solidFill>
              </a:rPr>
              <a:t>：</a:t>
            </a:r>
            <a:r>
              <a:rPr lang="en-US" altLang="zh-CN" dirty="0" smtClean="0">
                <a:solidFill>
                  <a:prstClr val="black"/>
                </a:solidFill>
              </a:rPr>
              <a:t>37 Sigma</a:t>
            </a:r>
            <a:endParaRPr lang="zh-CN" altLang="en-US" dirty="0">
              <a:solidFill>
                <a:prstClr val="black"/>
              </a:solidFill>
            </a:endParaRPr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052736"/>
            <a:ext cx="4356969" cy="4063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464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25848"/>
            <a:ext cx="4805164" cy="3685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260" y="1616190"/>
            <a:ext cx="4075740" cy="327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23728" y="5445224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PDR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60232" y="5445224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APDR</a:t>
            </a:r>
            <a:endParaRPr lang="zh-CN" alt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219200" y="423069"/>
            <a:ext cx="7162800" cy="563562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CN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PDRnoFFS</a:t>
            </a: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APDR</a:t>
            </a:r>
            <a:endParaRPr lang="en-US" altLang="zh-CN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882824" y="447378"/>
            <a:ext cx="7162800" cy="563563"/>
          </a:xfrm>
          <a:prstGeom prst="rect">
            <a:avLst/>
          </a:prstGeom>
        </p:spPr>
        <p:txBody>
          <a:bodyPr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CEPC_ARC_PDR_IR_96fam_damp  20160929</a:t>
            </a:r>
            <a:endParaRPr lang="en-US" altLang="zh-C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12984"/>
            <a:ext cx="3312368" cy="3172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23299"/>
            <a:ext cx="3529671" cy="2952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55" y="4294998"/>
            <a:ext cx="2647833" cy="2417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906" y="4507171"/>
            <a:ext cx="5243334" cy="1988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859867" y="1722299"/>
            <a:ext cx="125066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</a:rPr>
              <a:t>0.8mm</a:t>
            </a:r>
          </a:p>
          <a:p>
            <a:r>
              <a:rPr lang="en-US" altLang="zh-CN" dirty="0" smtClean="0">
                <a:solidFill>
                  <a:prstClr val="black"/>
                </a:solidFill>
              </a:rPr>
              <a:t>5um</a:t>
            </a:r>
          </a:p>
          <a:p>
            <a:endParaRPr lang="en-US" altLang="zh-CN" dirty="0" smtClean="0">
              <a:solidFill>
                <a:prstClr val="black"/>
              </a:solidFill>
            </a:endParaRPr>
          </a:p>
          <a:p>
            <a:r>
              <a:rPr lang="en-US" altLang="zh-CN" dirty="0" smtClean="0">
                <a:solidFill>
                  <a:prstClr val="black"/>
                </a:solidFill>
              </a:rPr>
              <a:t>21.731um</a:t>
            </a:r>
          </a:p>
          <a:p>
            <a:r>
              <a:rPr lang="en-US" altLang="zh-CN" dirty="0" smtClean="0">
                <a:solidFill>
                  <a:prstClr val="black"/>
                </a:solidFill>
              </a:rPr>
              <a:t>0.08026um</a:t>
            </a:r>
          </a:p>
          <a:p>
            <a:endParaRPr lang="en-US" altLang="zh-CN" dirty="0" smtClean="0">
              <a:solidFill>
                <a:prstClr val="black"/>
              </a:solidFill>
            </a:endParaRPr>
          </a:p>
          <a:p>
            <a:r>
              <a:rPr lang="en-US" altLang="zh-CN" dirty="0" smtClean="0">
                <a:solidFill>
                  <a:prstClr val="black"/>
                </a:solidFill>
              </a:rPr>
              <a:t>37 </a:t>
            </a:r>
            <a:r>
              <a:rPr lang="en-US" altLang="zh-CN" dirty="0" err="1" smtClean="0">
                <a:solidFill>
                  <a:prstClr val="black"/>
                </a:solidFill>
              </a:rPr>
              <a:t>SigmaX</a:t>
            </a:r>
            <a:endParaRPr lang="en-US" altLang="zh-CN" dirty="0" smtClean="0">
              <a:solidFill>
                <a:prstClr val="black"/>
              </a:solidFill>
            </a:endParaRPr>
          </a:p>
          <a:p>
            <a:r>
              <a:rPr lang="en-US" altLang="zh-CN" dirty="0" smtClean="0">
                <a:solidFill>
                  <a:prstClr val="black"/>
                </a:solidFill>
              </a:rPr>
              <a:t>63 </a:t>
            </a:r>
            <a:r>
              <a:rPr lang="en-US" altLang="zh-CN" dirty="0" err="1" smtClean="0">
                <a:solidFill>
                  <a:prstClr val="black"/>
                </a:solidFill>
              </a:rPr>
              <a:t>SigmaY</a:t>
            </a:r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12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755576" y="611680"/>
            <a:ext cx="7690544" cy="5822059"/>
            <a:chOff x="697880" y="830979"/>
            <a:chExt cx="7690544" cy="5822059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751" y="830979"/>
              <a:ext cx="7416059" cy="58220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文本框 1"/>
            <p:cNvSpPr txBox="1"/>
            <p:nvPr/>
          </p:nvSpPr>
          <p:spPr>
            <a:xfrm>
              <a:off x="7020272" y="3676962"/>
              <a:ext cx="1368152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rgbClr val="00B050"/>
                  </a:solidFill>
                </a:rPr>
                <a:t>RF station</a:t>
              </a:r>
              <a:endParaRPr lang="zh-CN" altLang="en-US" sz="2000" b="1" dirty="0">
                <a:solidFill>
                  <a:srgbClr val="00B050"/>
                </a:solidFill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97880" y="3726409"/>
              <a:ext cx="1239698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rgbClr val="00B050"/>
                  </a:solidFill>
                </a:rPr>
                <a:t>RF station</a:t>
              </a:r>
              <a:endParaRPr lang="zh-CN" altLang="en-US" sz="2000" b="1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023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sufeng\Desktop\CEPC D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73025"/>
            <a:ext cx="7943850" cy="671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86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4231"/>
            <a:ext cx="5688631" cy="400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96857" y="213285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16.454mrad</a:t>
            </a:r>
            <a:endParaRPr lang="zh-CN" altLang="en-US" dirty="0"/>
          </a:p>
        </p:txBody>
      </p:sp>
      <p:graphicFrame>
        <p:nvGraphicFramePr>
          <p:cNvPr id="6" name="图表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6026486"/>
              </p:ext>
            </p:extLst>
          </p:nvPr>
        </p:nvGraphicFramePr>
        <p:xfrm>
          <a:off x="0" y="4437112"/>
          <a:ext cx="9115424" cy="2420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031462" y="5413866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IP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066800" y="270669"/>
            <a:ext cx="7162800" cy="563562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FFS_yiwei20161124</a:t>
            </a:r>
            <a:endParaRPr lang="en-US" altLang="zh-CN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18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4231"/>
            <a:ext cx="4568727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图表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2578980"/>
              </p:ext>
            </p:extLst>
          </p:nvPr>
        </p:nvGraphicFramePr>
        <p:xfrm>
          <a:off x="1" y="4941168"/>
          <a:ext cx="9144000" cy="1916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55575"/>
            <a:ext cx="4391819" cy="3226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4321" y="5686801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2.25m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41012" y="5770294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IP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211585" y="270669"/>
            <a:ext cx="7162800" cy="563562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PDR4+FFS_yiwei20161124</a:t>
            </a:r>
            <a:endParaRPr lang="en-US" altLang="zh-CN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80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552450"/>
            <a:ext cx="8010525" cy="575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066800" y="270669"/>
            <a:ext cx="7162800" cy="563562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</a:t>
            </a:r>
            <a:endParaRPr lang="en-US" altLang="zh-CN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06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085TGp_global12_v3">
  <a:themeElements>
    <a:clrScheme name="Default Design 1">
      <a:dk1>
        <a:srgbClr val="000000"/>
      </a:dk1>
      <a:lt1>
        <a:srgbClr val="FFFFFF"/>
      </a:lt1>
      <a:dk2>
        <a:srgbClr val="003399"/>
      </a:dk2>
      <a:lt2>
        <a:srgbClr val="B2B2B2"/>
      </a:lt2>
      <a:accent1>
        <a:srgbClr val="4F94D3"/>
      </a:accent1>
      <a:accent2>
        <a:srgbClr val="5434CA"/>
      </a:accent2>
      <a:accent3>
        <a:srgbClr val="FFFFFF"/>
      </a:accent3>
      <a:accent4>
        <a:srgbClr val="000000"/>
      </a:accent4>
      <a:accent5>
        <a:srgbClr val="B2C8E6"/>
      </a:accent5>
      <a:accent6>
        <a:srgbClr val="4B2EB7"/>
      </a:accent6>
      <a:hlink>
        <a:srgbClr val="377F59"/>
      </a:hlink>
      <a:folHlink>
        <a:srgbClr val="808000"/>
      </a:folHlink>
    </a:clrScheme>
    <a:fontScheme name="Default Design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3399"/>
        </a:dk2>
        <a:lt2>
          <a:srgbClr val="B2B2B2"/>
        </a:lt2>
        <a:accent1>
          <a:srgbClr val="4F94D3"/>
        </a:accent1>
        <a:accent2>
          <a:srgbClr val="5434CA"/>
        </a:accent2>
        <a:accent3>
          <a:srgbClr val="FFFFFF"/>
        </a:accent3>
        <a:accent4>
          <a:srgbClr val="000000"/>
        </a:accent4>
        <a:accent5>
          <a:srgbClr val="B2C8E6"/>
        </a:accent5>
        <a:accent6>
          <a:srgbClr val="4B2EB7"/>
        </a:accent6>
        <a:hlink>
          <a:srgbClr val="377F59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66"/>
        </a:dk1>
        <a:lt1>
          <a:srgbClr val="FFFFFF"/>
        </a:lt1>
        <a:dk2>
          <a:srgbClr val="000066"/>
        </a:dk2>
        <a:lt2>
          <a:srgbClr val="B2B2B2"/>
        </a:lt2>
        <a:accent1>
          <a:srgbClr val="465BC4"/>
        </a:accent1>
        <a:accent2>
          <a:srgbClr val="C57A2F"/>
        </a:accent2>
        <a:accent3>
          <a:srgbClr val="FFFFFF"/>
        </a:accent3>
        <a:accent4>
          <a:srgbClr val="000056"/>
        </a:accent4>
        <a:accent5>
          <a:srgbClr val="B0B5DE"/>
        </a:accent5>
        <a:accent6>
          <a:srgbClr val="B26E2A"/>
        </a:accent6>
        <a:hlink>
          <a:srgbClr val="779C2E"/>
        </a:hlink>
        <a:folHlink>
          <a:srgbClr val="41638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66"/>
        </a:dk1>
        <a:lt1>
          <a:srgbClr val="FFFFFF"/>
        </a:lt1>
        <a:dk2>
          <a:srgbClr val="2A3498"/>
        </a:dk2>
        <a:lt2>
          <a:srgbClr val="B2B2B2"/>
        </a:lt2>
        <a:accent1>
          <a:srgbClr val="72C298"/>
        </a:accent1>
        <a:accent2>
          <a:srgbClr val="2662CE"/>
        </a:accent2>
        <a:accent3>
          <a:srgbClr val="FFFFFF"/>
        </a:accent3>
        <a:accent4>
          <a:srgbClr val="000056"/>
        </a:accent4>
        <a:accent5>
          <a:srgbClr val="BCDDCA"/>
        </a:accent5>
        <a:accent6>
          <a:srgbClr val="2158BA"/>
        </a:accent6>
        <a:hlink>
          <a:srgbClr val="339797"/>
        </a:hlink>
        <a:folHlink>
          <a:srgbClr val="41638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085TGp_global12_v3">
  <a:themeElements>
    <a:clrScheme name="Default Design 1">
      <a:dk1>
        <a:srgbClr val="000000"/>
      </a:dk1>
      <a:lt1>
        <a:srgbClr val="FFFFFF"/>
      </a:lt1>
      <a:dk2>
        <a:srgbClr val="003399"/>
      </a:dk2>
      <a:lt2>
        <a:srgbClr val="B2B2B2"/>
      </a:lt2>
      <a:accent1>
        <a:srgbClr val="4F94D3"/>
      </a:accent1>
      <a:accent2>
        <a:srgbClr val="5434CA"/>
      </a:accent2>
      <a:accent3>
        <a:srgbClr val="FFFFFF"/>
      </a:accent3>
      <a:accent4>
        <a:srgbClr val="000000"/>
      </a:accent4>
      <a:accent5>
        <a:srgbClr val="B2C8E6"/>
      </a:accent5>
      <a:accent6>
        <a:srgbClr val="4B2EB7"/>
      </a:accent6>
      <a:hlink>
        <a:srgbClr val="377F59"/>
      </a:hlink>
      <a:folHlink>
        <a:srgbClr val="808000"/>
      </a:folHlink>
    </a:clrScheme>
    <a:fontScheme name="Default Design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3399"/>
        </a:dk2>
        <a:lt2>
          <a:srgbClr val="B2B2B2"/>
        </a:lt2>
        <a:accent1>
          <a:srgbClr val="4F94D3"/>
        </a:accent1>
        <a:accent2>
          <a:srgbClr val="5434CA"/>
        </a:accent2>
        <a:accent3>
          <a:srgbClr val="FFFFFF"/>
        </a:accent3>
        <a:accent4>
          <a:srgbClr val="000000"/>
        </a:accent4>
        <a:accent5>
          <a:srgbClr val="B2C8E6"/>
        </a:accent5>
        <a:accent6>
          <a:srgbClr val="4B2EB7"/>
        </a:accent6>
        <a:hlink>
          <a:srgbClr val="377F59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66"/>
        </a:dk1>
        <a:lt1>
          <a:srgbClr val="FFFFFF"/>
        </a:lt1>
        <a:dk2>
          <a:srgbClr val="000066"/>
        </a:dk2>
        <a:lt2>
          <a:srgbClr val="B2B2B2"/>
        </a:lt2>
        <a:accent1>
          <a:srgbClr val="465BC4"/>
        </a:accent1>
        <a:accent2>
          <a:srgbClr val="C57A2F"/>
        </a:accent2>
        <a:accent3>
          <a:srgbClr val="FFFFFF"/>
        </a:accent3>
        <a:accent4>
          <a:srgbClr val="000056"/>
        </a:accent4>
        <a:accent5>
          <a:srgbClr val="B0B5DE"/>
        </a:accent5>
        <a:accent6>
          <a:srgbClr val="B26E2A"/>
        </a:accent6>
        <a:hlink>
          <a:srgbClr val="779C2E"/>
        </a:hlink>
        <a:folHlink>
          <a:srgbClr val="41638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66"/>
        </a:dk1>
        <a:lt1>
          <a:srgbClr val="FFFFFF"/>
        </a:lt1>
        <a:dk2>
          <a:srgbClr val="2A3498"/>
        </a:dk2>
        <a:lt2>
          <a:srgbClr val="B2B2B2"/>
        </a:lt2>
        <a:accent1>
          <a:srgbClr val="72C298"/>
        </a:accent1>
        <a:accent2>
          <a:srgbClr val="2662CE"/>
        </a:accent2>
        <a:accent3>
          <a:srgbClr val="FFFFFF"/>
        </a:accent3>
        <a:accent4>
          <a:srgbClr val="000056"/>
        </a:accent4>
        <a:accent5>
          <a:srgbClr val="BCDDCA"/>
        </a:accent5>
        <a:accent6>
          <a:srgbClr val="2158BA"/>
        </a:accent6>
        <a:hlink>
          <a:srgbClr val="339797"/>
        </a:hlink>
        <a:folHlink>
          <a:srgbClr val="41638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3231</TotalTime>
  <Words>2570</Words>
  <Application>Microsoft Office PowerPoint</Application>
  <PresentationFormat>全屏显示(4:3)</PresentationFormat>
  <Paragraphs>954</Paragraphs>
  <Slides>62</Slides>
  <Notes>23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9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62</vt:i4>
      </vt:variant>
    </vt:vector>
  </HeadingPairs>
  <TitlesOfParts>
    <vt:vector size="80" baseType="lpstr">
      <vt:lpstr>华文楷体</vt:lpstr>
      <vt:lpstr>宋体</vt:lpstr>
      <vt:lpstr>Arial</vt:lpstr>
      <vt:lpstr>Calibri</vt:lpstr>
      <vt:lpstr>Symbol</vt:lpstr>
      <vt:lpstr>Times New Roman</vt:lpstr>
      <vt:lpstr>Verdana</vt:lpstr>
      <vt:lpstr>Wingdings</vt:lpstr>
      <vt:lpstr>Office 主题</vt:lpstr>
      <vt:lpstr>1_Office 主题​​</vt:lpstr>
      <vt:lpstr>Office 主题​​</vt:lpstr>
      <vt:lpstr>085TGp_global12_v3</vt:lpstr>
      <vt:lpstr>1_Office 主题</vt:lpstr>
      <vt:lpstr>3_Office 主题</vt:lpstr>
      <vt:lpstr>2_Office 主题</vt:lpstr>
      <vt:lpstr>1_085TGp_global12_v3</vt:lpstr>
      <vt:lpstr>5_Office 主题</vt:lpstr>
      <vt:lpstr>Image</vt:lpstr>
      <vt:lpstr>CEPC Partial Double Ring Lattice Design and DA Study </vt:lpstr>
      <vt:lpstr>parameter for CEPC partial double ring （wangdou20161115-100km）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backup</vt:lpstr>
      <vt:lpstr>Parameter for CEPC partial double ring （wangdou20160918）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DA result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2016.11.23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CEPC Partial Double Ring Lattice Design and DA Study</dc:title>
  <dc:creator>Feng SU</dc:creator>
  <cp:lastModifiedBy>lenovo</cp:lastModifiedBy>
  <cp:revision>158</cp:revision>
  <dcterms:created xsi:type="dcterms:W3CDTF">2016-10-10T03:36:07Z</dcterms:created>
  <dcterms:modified xsi:type="dcterms:W3CDTF">2016-12-02T01:35:31Z</dcterms:modified>
</cp:coreProperties>
</file>