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81" r:id="rId8"/>
    <p:sldId id="282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Calculation of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H.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AP group meeting</a:t>
            </a:r>
          </a:p>
          <a:p>
            <a:r>
              <a:rPr lang="en-US" altLang="zh-CN" dirty="0" smtClean="0"/>
              <a:t>2016.11.25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460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version of sad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noFFS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2780928"/>
            <a:ext cx="706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0141" y="2252577"/>
            <a:ext cx="712879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Twiss </a:t>
            </a:r>
            <a:r>
              <a:rPr lang="zh-CN" altLang="en-US" dirty="0" smtClean="0"/>
              <a:t>无任何变化，</a:t>
            </a:r>
            <a:r>
              <a:rPr lang="en-US" altLang="zh-CN" dirty="0" smtClean="0"/>
              <a:t>emit</a:t>
            </a:r>
            <a:r>
              <a:rPr lang="zh-CN" altLang="en-US" dirty="0" smtClean="0"/>
              <a:t>提示找不到闭轨，但是下面又给出闭轨？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01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version of sad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withFFS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7073"/>
            <a:ext cx="7056784" cy="419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2911" y="57102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有轨道和能散，但是</a:t>
            </a:r>
            <a:r>
              <a:rPr lang="en-US" altLang="zh-CN" dirty="0" smtClean="0"/>
              <a:t>Twiss</a:t>
            </a:r>
            <a:r>
              <a:rPr lang="zh-CN" altLang="en-US" dirty="0" smtClean="0"/>
              <a:t>没有任何变化。用法不对？</a:t>
            </a:r>
            <a:endParaRPr lang="zh-CN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" y="4772011"/>
            <a:ext cx="20097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1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确认了正负电子的轨道是否能满足对撞条件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/>
              <a:t>降低</a:t>
            </a:r>
            <a:r>
              <a:rPr lang="en-US" altLang="zh-CN" sz="2400" dirty="0" smtClean="0"/>
              <a:t>SR</a:t>
            </a:r>
            <a:r>
              <a:rPr lang="zh-CN" altLang="en-US" sz="2400" dirty="0" smtClean="0"/>
              <a:t>功率至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分之一时有稳定解，降低至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分之一的</a:t>
            </a:r>
            <a:r>
              <a:rPr lang="en-US" altLang="zh-CN" sz="2400" dirty="0" smtClean="0"/>
              <a:t>DA</a:t>
            </a:r>
            <a:r>
              <a:rPr lang="zh-CN" altLang="en-US" sz="2400" dirty="0" smtClean="0"/>
              <a:t>在</a:t>
            </a:r>
            <a:r>
              <a:rPr lang="en-US" altLang="zh-CN" sz="2400" dirty="0" smtClean="0"/>
              <a:t>±2%</a:t>
            </a:r>
            <a:r>
              <a:rPr lang="zh-CN" altLang="en-US" sz="2400" dirty="0" smtClean="0"/>
              <a:t>能散时仍为零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新版</a:t>
            </a:r>
            <a:r>
              <a:rPr lang="en-US" altLang="zh-CN" sz="2400" dirty="0" smtClean="0"/>
              <a:t>SAD</a:t>
            </a:r>
            <a:r>
              <a:rPr lang="zh-CN" altLang="en-US" sz="2400" dirty="0" smtClean="0"/>
              <a:t>未发现带</a:t>
            </a:r>
            <a:r>
              <a:rPr lang="en-US" altLang="zh-CN" sz="2400" dirty="0" smtClean="0"/>
              <a:t>SR</a:t>
            </a:r>
            <a:r>
              <a:rPr lang="zh-CN" altLang="en-US" sz="2400" dirty="0" smtClean="0"/>
              <a:t>时</a:t>
            </a:r>
            <a:r>
              <a:rPr lang="en-US" altLang="zh-CN" sz="2400" dirty="0" smtClean="0"/>
              <a:t>optics</a:t>
            </a:r>
            <a:r>
              <a:rPr lang="zh-CN" altLang="en-US" sz="2400" dirty="0" smtClean="0"/>
              <a:t>的变化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01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with FFS</a:t>
            </a:r>
          </a:p>
          <a:p>
            <a:r>
              <a:rPr lang="en-US" altLang="zh-CN" dirty="0" smtClean="0"/>
              <a:t>Summary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8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能不能撞上？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437260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18" y="4003901"/>
            <a:ext cx="4218820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8128" y="172619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Positron orbit @ IP1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11" y="1268760"/>
            <a:ext cx="4154296" cy="273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24128" y="155509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 orbit @ IP1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6528" y="44278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 orbit @ IP3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29879"/>
            <a:ext cx="4212174" cy="275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50528" y="44278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Positron orbit @ IP3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8*10^-7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059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Electron and positron orbit @IP3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6308"/>
            <a:ext cx="687812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17675" y="3356992"/>
            <a:ext cx="140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能撞上！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89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check before add DE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12" y="1772816"/>
            <a:ext cx="7820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01" y="2779496"/>
            <a:ext cx="4479895" cy="265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5963"/>
            <a:ext cx="4091329" cy="246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55892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更改后，</a:t>
            </a:r>
            <a:r>
              <a:rPr lang="en-US" altLang="zh-CN" dirty="0" smtClean="0"/>
              <a:t>DE=0, </a:t>
            </a:r>
            <a:r>
              <a:rPr lang="zh-CN" altLang="en-US" dirty="0" smtClean="0"/>
              <a:t>略有变化</a:t>
            </a:r>
            <a:r>
              <a:rPr lang="en-US" altLang="zh-CN" dirty="0" smtClean="0"/>
              <a:t> ?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54045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更改前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2761" y="616421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With DE=3GeV, unstable, no DA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when turn SR on ?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220072" y="4975300"/>
            <a:ext cx="23402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ON </a:t>
            </a:r>
            <a:r>
              <a:rPr lang="en-US" altLang="zh-CN" dirty="0"/>
              <a:t>RFSW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RAD;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RADCOD;</a:t>
            </a:r>
          </a:p>
          <a:p>
            <a:r>
              <a:rPr lang="en-US" altLang="zh-CN" dirty="0" smtClean="0"/>
              <a:t>ON </a:t>
            </a:r>
            <a:r>
              <a:rPr lang="en-US" altLang="zh-CN" dirty="0"/>
              <a:t>CODPLOT;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5806590" cy="341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8" y="3861048"/>
            <a:ext cx="3168352" cy="190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2483768" y="4005064"/>
            <a:ext cx="79208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60677" y="5657670"/>
            <a:ext cx="2340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RFSW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RAD;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RADCOD;</a:t>
            </a:r>
          </a:p>
          <a:p>
            <a:r>
              <a:rPr lang="en-US" altLang="zh-CN" sz="1400" dirty="0" smtClean="0"/>
              <a:t>!ON </a:t>
            </a:r>
            <a:r>
              <a:rPr lang="en-US" altLang="zh-CN" sz="1400" dirty="0"/>
              <a:t>CODPLOT;</a:t>
            </a:r>
            <a:endParaRPr lang="zh-CN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884368" y="5157192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solidFill>
                  <a:srgbClr val="FF0000"/>
                </a:solidFill>
              </a:rPr>
              <a:t>?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57" y="1313904"/>
            <a:ext cx="5305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7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减小同步辐射至</a:t>
            </a:r>
            <a:r>
              <a:rPr lang="en-US" altLang="zh-CN" dirty="0" smtClean="0"/>
              <a:t>1/n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N=2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95339"/>
            <a:ext cx="7384876" cy="86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3008" y="284521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N=5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771635"/>
            <a:ext cx="7962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61" y="4293096"/>
            <a:ext cx="8010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8369" y="437924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N=10</a:t>
            </a:r>
            <a:endParaRPr lang="zh-CN" alt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5517232"/>
            <a:ext cx="7981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8369" y="572785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N=15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637203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SR</a:t>
            </a:r>
            <a:r>
              <a:rPr lang="zh-CN" altLang="en-US" dirty="0" smtClean="0"/>
              <a:t>强度降低至十五分之一时，开始有稳定解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8460432" y="5517232"/>
            <a:ext cx="648072" cy="7185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4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when n=20 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01052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6195461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±2%</a:t>
            </a:r>
            <a:r>
              <a:rPr lang="zh-CN" altLang="en-US" sz="2000" dirty="0" smtClean="0">
                <a:solidFill>
                  <a:srgbClr val="FF0000"/>
                </a:solidFill>
              </a:rPr>
              <a:t>时</a:t>
            </a:r>
            <a:r>
              <a:rPr lang="en-US" altLang="zh-CN" sz="2000" dirty="0" smtClean="0">
                <a:solidFill>
                  <a:srgbClr val="FF0000"/>
                </a:solidFill>
              </a:rPr>
              <a:t>DA</a:t>
            </a:r>
            <a:r>
              <a:rPr lang="zh-CN" altLang="en-US" sz="2000" dirty="0" smtClean="0">
                <a:solidFill>
                  <a:srgbClr val="FF0000"/>
                </a:solidFill>
              </a:rPr>
              <a:t>为</a:t>
            </a:r>
            <a:r>
              <a:rPr lang="en-US" altLang="zh-CN" sz="2000" dirty="0" smtClean="0">
                <a:solidFill>
                  <a:srgbClr val="FF0000"/>
                </a:solidFill>
              </a:rPr>
              <a:t>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version of sad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noFFS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937970" cy="420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82391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4643844"/>
            <a:ext cx="712879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Twiss </a:t>
            </a:r>
            <a:r>
              <a:rPr lang="zh-CN" altLang="en-US" dirty="0" smtClean="0"/>
              <a:t>在打开</a:t>
            </a:r>
            <a:r>
              <a:rPr lang="en-US" altLang="zh-CN" dirty="0" smtClean="0"/>
              <a:t>CODPLOT</a:t>
            </a:r>
            <a:r>
              <a:rPr lang="zh-CN" altLang="en-US" dirty="0" smtClean="0"/>
              <a:t>前后无任何变化，</a:t>
            </a:r>
            <a:r>
              <a:rPr lang="en-US" altLang="zh-CN" dirty="0" smtClean="0"/>
              <a:t>emit</a:t>
            </a:r>
            <a:r>
              <a:rPr lang="zh-CN" altLang="en-US" dirty="0" smtClean="0"/>
              <a:t>提示找不到闭轨。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77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7085</TotalTime>
  <Words>252</Words>
  <Application>Microsoft Office PowerPoint</Application>
  <PresentationFormat>全屏显示(4:3)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Calculation of sawtooth effect</vt:lpstr>
      <vt:lpstr>Contents</vt:lpstr>
      <vt:lpstr>能不能撞上？</vt:lpstr>
      <vt:lpstr>Electron and positron orbit @IP3</vt:lpstr>
      <vt:lpstr>DA check before add DE</vt:lpstr>
      <vt:lpstr>DA when turn SR on ?</vt:lpstr>
      <vt:lpstr>减小同步辐射至1/n</vt:lpstr>
      <vt:lpstr>DA when n=20 </vt:lpstr>
      <vt:lpstr>New version of sad（noFFS）</vt:lpstr>
      <vt:lpstr>New version of sad（noFFS）</vt:lpstr>
      <vt:lpstr>New version of sad（withFFS）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of sawtooth effect</dc:title>
  <dc:creator>lenovo</dc:creator>
  <cp:lastModifiedBy>lenovo</cp:lastModifiedBy>
  <cp:revision>131</cp:revision>
  <dcterms:created xsi:type="dcterms:W3CDTF">2016-11-15T06:07:48Z</dcterms:created>
  <dcterms:modified xsi:type="dcterms:W3CDTF">2016-12-01T11:54:43Z</dcterms:modified>
</cp:coreProperties>
</file>