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75" r:id="rId6"/>
    <p:sldId id="276" r:id="rId7"/>
    <p:sldId id="281" r:id="rId8"/>
    <p:sldId id="282" r:id="rId9"/>
    <p:sldId id="277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2016-11-29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Calculation of </a:t>
            </a:r>
            <a:r>
              <a:rPr lang="en-US" altLang="zh-CN" dirty="0" err="1" smtClean="0"/>
              <a:t>sawtooth</a:t>
            </a:r>
            <a:r>
              <a:rPr lang="en-US" altLang="zh-CN" dirty="0" smtClean="0"/>
              <a:t> effect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H. </a:t>
            </a:r>
            <a:r>
              <a:rPr lang="en-US" altLang="zh-CN" dirty="0" err="1" smtClean="0"/>
              <a:t>Geng</a:t>
            </a:r>
            <a:endParaRPr lang="en-US" altLang="zh-CN" dirty="0" smtClean="0"/>
          </a:p>
          <a:p>
            <a:r>
              <a:rPr lang="en-US" altLang="zh-CN" dirty="0" smtClean="0"/>
              <a:t>CEPC AP group meeting</a:t>
            </a:r>
          </a:p>
          <a:p>
            <a:r>
              <a:rPr lang="en-US" altLang="zh-CN" dirty="0" smtClean="0"/>
              <a:t>2016.11.25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4606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version of sad</a:t>
            </a:r>
            <a:r>
              <a:rPr lang="zh-CN" altLang="en-US" dirty="0" smtClean="0"/>
              <a:t>（</a:t>
            </a:r>
            <a:r>
              <a:rPr lang="en-US" altLang="zh-CN" dirty="0" err="1" smtClean="0"/>
              <a:t>noFFS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2780928"/>
            <a:ext cx="70675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0141" y="2252577"/>
            <a:ext cx="712879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Twiss </a:t>
            </a:r>
            <a:r>
              <a:rPr lang="zh-CN" altLang="en-US" dirty="0" smtClean="0"/>
              <a:t>无任何变化，</a:t>
            </a:r>
            <a:r>
              <a:rPr lang="en-US" altLang="zh-CN" dirty="0" smtClean="0"/>
              <a:t>emit</a:t>
            </a:r>
            <a:r>
              <a:rPr lang="zh-CN" altLang="en-US" dirty="0" smtClean="0"/>
              <a:t>提示找不到闭轨，但是下面又给出闭轨？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016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version of sad</a:t>
            </a:r>
            <a:r>
              <a:rPr lang="zh-CN" altLang="en-US" dirty="0" smtClean="0"/>
              <a:t>（</a:t>
            </a:r>
            <a:r>
              <a:rPr lang="en-US" altLang="zh-CN" dirty="0" err="1" smtClean="0"/>
              <a:t>withFFS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37073"/>
            <a:ext cx="7056784" cy="4190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12911" y="571022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有轨道和能散，但是</a:t>
            </a:r>
            <a:r>
              <a:rPr lang="en-US" altLang="zh-CN" dirty="0" smtClean="0"/>
              <a:t>Twiss</a:t>
            </a:r>
            <a:r>
              <a:rPr lang="zh-CN" altLang="en-US" dirty="0" smtClean="0"/>
              <a:t>没有任何变化。用法不对？</a:t>
            </a:r>
            <a:endParaRPr lang="zh-CN" altLang="en-US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427" y="4772011"/>
            <a:ext cx="200977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016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确认了正负电子的轨道是否能满足对撞条件</a:t>
            </a:r>
            <a:endParaRPr lang="en-US" altLang="zh-CN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400" dirty="0"/>
              <a:t>降低</a:t>
            </a:r>
            <a:r>
              <a:rPr lang="en-US" altLang="zh-CN" sz="2400" dirty="0" smtClean="0"/>
              <a:t>SR</a:t>
            </a:r>
            <a:r>
              <a:rPr lang="zh-CN" altLang="en-US" sz="2400" dirty="0" smtClean="0"/>
              <a:t>功率至</a:t>
            </a:r>
            <a:r>
              <a:rPr lang="en-US" altLang="zh-CN" sz="2400" dirty="0" smtClean="0"/>
              <a:t>15</a:t>
            </a:r>
            <a:r>
              <a:rPr lang="zh-CN" altLang="en-US" sz="2400" dirty="0" smtClean="0"/>
              <a:t>分之一时有稳定解，降低至</a:t>
            </a:r>
            <a:r>
              <a:rPr lang="en-US" altLang="zh-CN" sz="2400" dirty="0" smtClean="0"/>
              <a:t>20</a:t>
            </a:r>
            <a:r>
              <a:rPr lang="zh-CN" altLang="en-US" sz="2400" dirty="0" smtClean="0"/>
              <a:t>分之一的</a:t>
            </a:r>
            <a:r>
              <a:rPr lang="en-US" altLang="zh-CN" sz="2400" dirty="0" smtClean="0"/>
              <a:t>DA</a:t>
            </a:r>
            <a:r>
              <a:rPr lang="zh-CN" altLang="en-US" sz="2400" dirty="0" smtClean="0"/>
              <a:t>在</a:t>
            </a:r>
            <a:r>
              <a:rPr lang="en-US" altLang="zh-CN" sz="2400" dirty="0" smtClean="0"/>
              <a:t>±2%</a:t>
            </a:r>
            <a:r>
              <a:rPr lang="zh-CN" altLang="en-US" sz="2400" dirty="0" smtClean="0"/>
              <a:t>能散时仍为零</a:t>
            </a:r>
            <a:endParaRPr lang="en-US" altLang="zh-CN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sz="2400" dirty="0" smtClean="0"/>
              <a:t>新版</a:t>
            </a:r>
            <a:r>
              <a:rPr lang="en-US" altLang="zh-CN" sz="2400" dirty="0" smtClean="0"/>
              <a:t>SAD</a:t>
            </a:r>
            <a:r>
              <a:rPr lang="zh-CN" altLang="en-US" sz="2400" dirty="0" smtClean="0"/>
              <a:t>未发现带</a:t>
            </a:r>
            <a:r>
              <a:rPr lang="en-US" altLang="zh-CN" sz="2400" dirty="0" smtClean="0"/>
              <a:t>SR</a:t>
            </a:r>
            <a:r>
              <a:rPr lang="zh-CN" altLang="en-US" sz="2400" dirty="0" smtClean="0"/>
              <a:t>时</a:t>
            </a:r>
            <a:r>
              <a:rPr lang="en-US" altLang="zh-CN" sz="2400" dirty="0" smtClean="0"/>
              <a:t>optics</a:t>
            </a:r>
            <a:r>
              <a:rPr lang="zh-CN" altLang="en-US" sz="2400" dirty="0" smtClean="0"/>
              <a:t>的变化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0016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Sawtooth</a:t>
            </a:r>
            <a:r>
              <a:rPr lang="en-US" altLang="zh-CN" dirty="0" smtClean="0"/>
              <a:t> with FFS</a:t>
            </a:r>
          </a:p>
          <a:p>
            <a:r>
              <a:rPr lang="en-US" altLang="zh-CN" dirty="0" smtClean="0"/>
              <a:t>Summary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2826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能不能撞上？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24744"/>
            <a:ext cx="4372602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18" y="4003901"/>
            <a:ext cx="4218820" cy="2808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8128" y="1726191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Positron orbit @ IP1</a:t>
            </a:r>
            <a:endParaRPr lang="zh-CN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611" y="1268760"/>
            <a:ext cx="4154296" cy="2739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724128" y="1555093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Electron orbit @ IP1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76528" y="44278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Electron orbit @ IP3</a:t>
            </a:r>
            <a:endParaRPr lang="zh-CN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29879"/>
            <a:ext cx="4212174" cy="275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50528" y="442782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Positron orbit @ IP3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39952" y="36450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8*10^-7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059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Electron and positron orbit @IP3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6308"/>
            <a:ext cx="6878123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17675" y="3356992"/>
            <a:ext cx="1402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能撞上！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3895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check before add DE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12" y="1772816"/>
            <a:ext cx="78200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301" y="2779496"/>
            <a:ext cx="4479895" cy="2654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75963"/>
            <a:ext cx="4091329" cy="2461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20072" y="558924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更改后，</a:t>
            </a:r>
            <a:r>
              <a:rPr lang="en-US" altLang="zh-CN" dirty="0" smtClean="0"/>
              <a:t>DE=0, </a:t>
            </a:r>
            <a:r>
              <a:rPr lang="zh-CN" altLang="en-US" dirty="0" smtClean="0"/>
              <a:t>略有变化</a:t>
            </a:r>
            <a:r>
              <a:rPr lang="en-US" altLang="zh-CN" dirty="0" smtClean="0"/>
              <a:t> ?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540457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更改前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02761" y="6164219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With DE=3GeV, unstable, no DA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93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when turn SR on ?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220072" y="4975300"/>
            <a:ext cx="23402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ON </a:t>
            </a:r>
            <a:r>
              <a:rPr lang="en-US" altLang="zh-CN" dirty="0"/>
              <a:t>RFSW</a:t>
            </a:r>
          </a:p>
          <a:p>
            <a:r>
              <a:rPr lang="en-US" altLang="zh-CN" dirty="0" smtClean="0"/>
              <a:t>ON </a:t>
            </a:r>
            <a:r>
              <a:rPr lang="en-US" altLang="zh-CN" dirty="0"/>
              <a:t>RAD;</a:t>
            </a:r>
          </a:p>
          <a:p>
            <a:r>
              <a:rPr lang="en-US" altLang="zh-CN" dirty="0" smtClean="0"/>
              <a:t>ON </a:t>
            </a:r>
            <a:r>
              <a:rPr lang="en-US" altLang="zh-CN" dirty="0"/>
              <a:t>RADCOD;</a:t>
            </a:r>
          </a:p>
          <a:p>
            <a:r>
              <a:rPr lang="en-US" altLang="zh-CN" dirty="0" smtClean="0"/>
              <a:t>ON </a:t>
            </a:r>
            <a:r>
              <a:rPr lang="en-US" altLang="zh-CN" dirty="0"/>
              <a:t>CODPLOT;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556792"/>
            <a:ext cx="5806590" cy="3418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68" y="3861048"/>
            <a:ext cx="3168352" cy="1906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右箭头 5"/>
          <p:cNvSpPr/>
          <p:nvPr/>
        </p:nvSpPr>
        <p:spPr>
          <a:xfrm>
            <a:off x="2483768" y="4005064"/>
            <a:ext cx="792088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60677" y="5657670"/>
            <a:ext cx="23402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!ON </a:t>
            </a:r>
            <a:r>
              <a:rPr lang="en-US" altLang="zh-CN" sz="1400" dirty="0"/>
              <a:t>RFSW</a:t>
            </a:r>
          </a:p>
          <a:p>
            <a:r>
              <a:rPr lang="en-US" altLang="zh-CN" sz="1400" dirty="0" smtClean="0"/>
              <a:t>!ON </a:t>
            </a:r>
            <a:r>
              <a:rPr lang="en-US" altLang="zh-CN" sz="1400" dirty="0"/>
              <a:t>RAD;</a:t>
            </a:r>
          </a:p>
          <a:p>
            <a:r>
              <a:rPr lang="en-US" altLang="zh-CN" sz="1400" dirty="0" smtClean="0"/>
              <a:t>!ON </a:t>
            </a:r>
            <a:r>
              <a:rPr lang="en-US" altLang="zh-CN" sz="1400" dirty="0"/>
              <a:t>RADCOD;</a:t>
            </a:r>
          </a:p>
          <a:p>
            <a:r>
              <a:rPr lang="en-US" altLang="zh-CN" sz="1400" dirty="0" smtClean="0"/>
              <a:t>!ON </a:t>
            </a:r>
            <a:r>
              <a:rPr lang="en-US" altLang="zh-CN" sz="1400" dirty="0"/>
              <a:t>CODPLOT;</a:t>
            </a:r>
            <a:endParaRPr lang="zh-CN" alt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884368" y="5157192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dirty="0" smtClean="0">
                <a:solidFill>
                  <a:srgbClr val="FF0000"/>
                </a:solidFill>
              </a:rPr>
              <a:t>?</a:t>
            </a:r>
            <a:endParaRPr lang="zh-CN" altLang="en-US" sz="7200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957" y="1313904"/>
            <a:ext cx="53054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177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减小同步辐射至</a:t>
            </a:r>
            <a:r>
              <a:rPr lang="en-US" altLang="zh-CN" dirty="0" smtClean="0"/>
              <a:t>1/n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55679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N=2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95339"/>
            <a:ext cx="7384876" cy="861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3008" y="2845215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N=5</a:t>
            </a:r>
            <a:endParaRPr lang="zh-CN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2771635"/>
            <a:ext cx="79629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461" y="4293096"/>
            <a:ext cx="80105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98369" y="4379243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N=10</a:t>
            </a:r>
            <a:endParaRPr lang="zh-CN" altLang="en-US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5517232"/>
            <a:ext cx="79819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98369" y="5727853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N=15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47664" y="6372036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SR</a:t>
            </a:r>
            <a:r>
              <a:rPr lang="zh-CN" altLang="en-US" dirty="0" smtClean="0"/>
              <a:t>强度降低至十五分之一时，开始有稳定解</a:t>
            </a:r>
            <a:endParaRPr lang="zh-CN" altLang="en-US" dirty="0"/>
          </a:p>
        </p:txBody>
      </p:sp>
      <p:sp>
        <p:nvSpPr>
          <p:cNvPr id="7" name="椭圆 6"/>
          <p:cNvSpPr/>
          <p:nvPr/>
        </p:nvSpPr>
        <p:spPr>
          <a:xfrm>
            <a:off x="8460432" y="5517232"/>
            <a:ext cx="648072" cy="7185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943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when n=20 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8010525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5696" y="6195461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±2%</a:t>
            </a:r>
            <a:r>
              <a:rPr lang="zh-CN" altLang="en-US" sz="2000" dirty="0" smtClean="0">
                <a:solidFill>
                  <a:srgbClr val="FF0000"/>
                </a:solidFill>
              </a:rPr>
              <a:t>时</a:t>
            </a:r>
            <a:r>
              <a:rPr lang="en-US" altLang="zh-CN" sz="2000" dirty="0" smtClean="0">
                <a:solidFill>
                  <a:srgbClr val="FF0000"/>
                </a:solidFill>
              </a:rPr>
              <a:t>DA</a:t>
            </a:r>
            <a:r>
              <a:rPr lang="zh-CN" altLang="en-US" sz="2000" dirty="0" smtClean="0">
                <a:solidFill>
                  <a:srgbClr val="FF0000"/>
                </a:solidFill>
              </a:rPr>
              <a:t>为</a:t>
            </a:r>
            <a:r>
              <a:rPr lang="en-US" altLang="zh-CN" sz="2000" dirty="0" smtClean="0">
                <a:solidFill>
                  <a:srgbClr val="FF0000"/>
                </a:solidFill>
              </a:rPr>
              <a:t>0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New version of sad</a:t>
            </a:r>
            <a:r>
              <a:rPr lang="zh-CN" altLang="en-US" dirty="0" smtClean="0"/>
              <a:t>（</a:t>
            </a:r>
            <a:r>
              <a:rPr lang="en-US" altLang="zh-CN" dirty="0" err="1" smtClean="0"/>
              <a:t>noFFS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24744"/>
            <a:ext cx="6937970" cy="4201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13176"/>
            <a:ext cx="823912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4643844"/>
            <a:ext cx="712879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Twiss </a:t>
            </a:r>
            <a:r>
              <a:rPr lang="zh-CN" altLang="en-US" dirty="0" smtClean="0"/>
              <a:t>在打开</a:t>
            </a:r>
            <a:r>
              <a:rPr lang="en-US" altLang="zh-CN" dirty="0" smtClean="0"/>
              <a:t>CODPLOT</a:t>
            </a:r>
            <a:r>
              <a:rPr lang="zh-CN" altLang="en-US" dirty="0" smtClean="0"/>
              <a:t>前后无任何变化，</a:t>
            </a:r>
            <a:r>
              <a:rPr lang="en-US" altLang="zh-CN" dirty="0" smtClean="0"/>
              <a:t>emit</a:t>
            </a:r>
            <a:r>
              <a:rPr lang="zh-CN" altLang="en-US" dirty="0" smtClean="0"/>
              <a:t>提示找不到闭轨。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773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7085</TotalTime>
  <Words>252</Words>
  <Application>Microsoft Office PowerPoint</Application>
  <PresentationFormat>全屏显示(4:3)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Calculation of sawtooth effect</vt:lpstr>
      <vt:lpstr>Contents</vt:lpstr>
      <vt:lpstr>能不能撞上？</vt:lpstr>
      <vt:lpstr>Electron and positron orbit @IP3</vt:lpstr>
      <vt:lpstr>DA check before add DE</vt:lpstr>
      <vt:lpstr>DA when turn SR on ?</vt:lpstr>
      <vt:lpstr>减小同步辐射至1/n</vt:lpstr>
      <vt:lpstr>DA when n=20 </vt:lpstr>
      <vt:lpstr>New version of sad（noFFS）</vt:lpstr>
      <vt:lpstr>New version of sad（noFFS）</vt:lpstr>
      <vt:lpstr>New version of sad（withFFS）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 of sawtooth effect</dc:title>
  <dc:creator>lenovo</dc:creator>
  <cp:lastModifiedBy>lenovo</cp:lastModifiedBy>
  <cp:revision>131</cp:revision>
  <dcterms:created xsi:type="dcterms:W3CDTF">2016-11-15T06:07:48Z</dcterms:created>
  <dcterms:modified xsi:type="dcterms:W3CDTF">2016-12-01T11:54:43Z</dcterms:modified>
</cp:coreProperties>
</file>