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58" r:id="rId6"/>
    <p:sldId id="262" r:id="rId7"/>
    <p:sldId id="264" r:id="rId8"/>
    <p:sldId id="259" r:id="rId9"/>
    <p:sldId id="261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85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33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48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09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8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5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50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55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7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5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5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A468-D732-4AAA-8581-52B9366852DF}" type="datetimeFigureOut">
              <a:rPr lang="zh-CN" altLang="en-US" smtClean="0"/>
              <a:t>2016/12/1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C3E1-0779-4C6D-A176-D4E7592F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0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5562"/>
          </a:xfrm>
        </p:spPr>
        <p:txBody>
          <a:bodyPr>
            <a:normAutofit/>
          </a:bodyPr>
          <a:lstStyle/>
          <a:p>
            <a:r>
              <a:rPr lang="en-US" altLang="zh-CN" sz="4800" dirty="0" err="1" smtClean="0"/>
              <a:t>Sawtooth</a:t>
            </a:r>
            <a:r>
              <a:rPr lang="en-US" altLang="zh-CN" sz="4800" dirty="0" smtClean="0"/>
              <a:t> calculation in CEPC-PDR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400"/>
          </a:xfrm>
        </p:spPr>
        <p:txBody>
          <a:bodyPr/>
          <a:lstStyle/>
          <a:p>
            <a:r>
              <a:rPr lang="en-US" altLang="zh-CN" dirty="0" smtClean="0"/>
              <a:t>Jin Wu,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 Bai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385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73561"/>
              </p:ext>
            </p:extLst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Energy loss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RADCOD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0.0796340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0.0809842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0.2191162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0.2189670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0.219514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0.219713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0.001081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4.53568nm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5.2697nm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3.74951E-6 </a:t>
                      </a:r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3.67405E-6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2.86413549 </a:t>
                      </a:r>
                      <a:r>
                        <a:rPr lang="en-US" altLang="zh-CN" dirty="0" smtClean="0"/>
                        <a:t>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2.83797076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FLAG in new SAD version</a:t>
            </a:r>
          </a:p>
          <a:p>
            <a:r>
              <a:rPr lang="en-US" altLang="zh-CN" dirty="0" smtClean="0"/>
              <a:t>Change the closed orbit due to energy loss(for each B magnet)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635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FLAG in new SAD version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SAD Ver.1.0.10.11k64-pre1</a:t>
            </a:r>
          </a:p>
          <a:p>
            <a:r>
              <a:rPr lang="en-US" altLang="zh-CN" dirty="0" smtClean="0"/>
              <a:t>RADCOD/EMIT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965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Emit result comparison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2598" y="1692132"/>
            <a:ext cx="4810562" cy="435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70" y="1689245"/>
            <a:ext cx="4701088" cy="43542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15064" y="6305910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NORADCOD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02106" y="62110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RADCOD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8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 &amp; dispersion &amp; orbit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20" y="1475116"/>
            <a:ext cx="3586084" cy="21261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82" y="1462569"/>
            <a:ext cx="3691909" cy="21823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6706" y="1466490"/>
            <a:ext cx="3599608" cy="21756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04" y="3955433"/>
            <a:ext cx="3690064" cy="213481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6706" y="3955433"/>
            <a:ext cx="3635858" cy="2134815"/>
          </a:xfrm>
          <a:prstGeom prst="rect">
            <a:avLst/>
          </a:prstGeom>
        </p:spPr>
      </p:pic>
      <p:pic>
        <p:nvPicPr>
          <p:cNvPr id="13" name="内容占位符 12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399320" y="3955433"/>
            <a:ext cx="3586084" cy="210405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9916883" y="1125190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NORADCOD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403272" y="621885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RADCOD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7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199997"/>
              </p:ext>
            </p:extLst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NORADCOD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RADCOD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0.0809842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0.2189670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0.219713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0.001081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5.2697nm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3.67405E-6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2.83797076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ExternalMap</a:t>
            </a:r>
            <a:r>
              <a:rPr lang="en-US" altLang="zh-CN" dirty="0" smtClean="0"/>
              <a:t>(EMIT)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cod+{0,-dpx,0,0,0,-delta}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	</a:t>
                </a:r>
                <a:endParaRPr lang="en-US" altLang="zh-CN" dirty="0" smtClean="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	</a:t>
                </a:r>
                <a:r>
                  <a:rPr lang="en-US" altLang="zh-CN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 </a:t>
                </a:r>
                <a:r>
                  <a:rPr lang="en-US" altLang="zh-CN" dirty="0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delta = 24.33024*ANGLE^2/L;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	</a:t>
                </a:r>
                <a:r>
                  <a:rPr lang="en-US" altLang="zh-CN" dirty="0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 </a:t>
                </a:r>
                <a:r>
                  <a:rPr lang="en-US" altLang="zh-CN" dirty="0" err="1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dpx</a:t>
                </a:r>
                <a:r>
                  <a:rPr lang="en-US" altLang="zh-CN" dirty="0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   = delta*ANGLE;</a:t>
                </a:r>
              </a:p>
              <a:p>
                <a:pPr marL="0" indent="0">
                  <a:buNone/>
                </a:pPr>
                <a:endParaRPr lang="en-US" altLang="zh-CN" dirty="0" smtClean="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华文新魏" panose="0201080004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6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0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𝛽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𝛾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4</m:t>
                        </m:r>
                      </m:sup>
                    </m:sSup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𝑑𝑧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华文新魏" panose="02010800040101010101" pitchFamily="2" charset="-122"/>
                                  </a:rPr>
                                </m:ctrlPr>
                              </m:sSup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华文新魏" panose="02010800040101010101" pitchFamily="2" charset="-122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华文新魏" panose="02010800040101010101" pitchFamily="2" charset="-122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altLang="zh-CN" dirty="0" smtClean="0">
                    <a:latin typeface="华文新魏" panose="02010800040101010101" pitchFamily="2" charset="-122"/>
                    <a:ea typeface="华文新魏" panose="02010800040101010101" pitchFamily="2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6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0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𝛽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𝛾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</m:ctrlPr>
                          </m:sSup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华文新魏" panose="02010800040101010101" pitchFamily="2" charset="-12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华文新魏" panose="02010800040101010101" pitchFamily="2" charset="-122"/>
                          </a:rPr>
                          <m:t>𝐿</m:t>
                        </m:r>
                      </m:den>
                    </m:f>
                  </m:oMath>
                </a14:m>
                <a:endParaRPr lang="en-US" altLang="zh-CN" dirty="0" smtClean="0">
                  <a:latin typeface="华文新魏" panose="02010800040101010101" pitchFamily="2" charset="-122"/>
                  <a:ea typeface="华文新魏" panose="02010800040101010101" pitchFamily="2" charset="-122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49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Emit result comparison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28" y="1599338"/>
            <a:ext cx="4840676" cy="4351338"/>
          </a:xfrm>
          <a:prstGeom prst="rect">
            <a:avLst/>
          </a:prstGeom>
        </p:spPr>
      </p:pic>
      <p:pic>
        <p:nvPicPr>
          <p:cNvPr id="6" name="内容占位符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38696" y="1599338"/>
            <a:ext cx="4810562" cy="435133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58196" y="6245525"/>
            <a:ext cx="123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Energy loss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855789" y="6181629"/>
            <a:ext cx="100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RADCOD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325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 &amp; dispersion &amp; orbit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847" y="1887689"/>
            <a:ext cx="3526638" cy="20387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231" y="1887688"/>
            <a:ext cx="3590258" cy="2038709"/>
          </a:xfrm>
          <a:prstGeom prst="rect">
            <a:avLst/>
          </a:prstGeom>
        </p:spPr>
      </p:pic>
      <p:pic>
        <p:nvPicPr>
          <p:cNvPr id="12" name="内容占位符 11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3724" y="1878147"/>
            <a:ext cx="3537138" cy="2048250"/>
          </a:xfrm>
          <a:prstGeom prst="rect">
            <a:avLst/>
          </a:prstGeom>
        </p:spPr>
      </p:pic>
      <p:pic>
        <p:nvPicPr>
          <p:cNvPr id="13" name="内容占位符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24" y="4188346"/>
            <a:ext cx="3586084" cy="210405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1231" y="4188346"/>
            <a:ext cx="3690064" cy="213481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2848" y="4188346"/>
            <a:ext cx="3583474" cy="2104058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0122309" y="1452330"/>
            <a:ext cx="123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Energy loss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10417835" y="6369686"/>
            <a:ext cx="100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RADCOD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996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153</Words>
  <Application>Microsoft Office PowerPoint</Application>
  <PresentationFormat>宽屏</PresentationFormat>
  <Paragraphs>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华文新魏</vt:lpstr>
      <vt:lpstr>宋体</vt:lpstr>
      <vt:lpstr>Arial</vt:lpstr>
      <vt:lpstr>Calibri</vt:lpstr>
      <vt:lpstr>Calibri Light</vt:lpstr>
      <vt:lpstr>Cambria Math</vt:lpstr>
      <vt:lpstr>Times New Roman</vt:lpstr>
      <vt:lpstr>Office 主题</vt:lpstr>
      <vt:lpstr>Sawtooth calculation in CEPC-PDR</vt:lpstr>
      <vt:lpstr>Two methods</vt:lpstr>
      <vt:lpstr>FLAG in new SAD version</vt:lpstr>
      <vt:lpstr>Emit result comparison</vt:lpstr>
      <vt:lpstr>beta &amp; dispersion &amp; orbit</vt:lpstr>
      <vt:lpstr>Twiss parameters comparison</vt:lpstr>
      <vt:lpstr>ExternalMap(EMIT)</vt:lpstr>
      <vt:lpstr>Emit result comparison</vt:lpstr>
      <vt:lpstr>beta &amp; dispersion &amp; orbit</vt:lpstr>
      <vt:lpstr>Twiss parameters comparison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wujin</dc:creator>
  <cp:lastModifiedBy>wujin</cp:lastModifiedBy>
  <cp:revision>16</cp:revision>
  <dcterms:created xsi:type="dcterms:W3CDTF">2016-12-01T14:35:44Z</dcterms:created>
  <dcterms:modified xsi:type="dcterms:W3CDTF">2016-12-01T16:46:14Z</dcterms:modified>
</cp:coreProperties>
</file>