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6" r:id="rId4"/>
    <p:sldId id="277" r:id="rId5"/>
    <p:sldId id="278" r:id="rId6"/>
    <p:sldId id="279" r:id="rId7"/>
    <p:sldId id="261" r:id="rId8"/>
    <p:sldId id="262" r:id="rId9"/>
    <p:sldId id="263" r:id="rId10"/>
    <p:sldId id="280" r:id="rId11"/>
    <p:sldId id="281" r:id="rId12"/>
    <p:sldId id="282" r:id="rId13"/>
    <p:sldId id="283" r:id="rId14"/>
    <p:sldId id="269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B2B7CD-8E15-4235-B8C4-34317B6380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9F1E325-7B7C-4D73-BB85-9BA011C1347E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A7E99F7-57DE-4A98-B902-BF2F36971B85}" type="par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F745E216-BE39-44A0-869E-09C8D5E68DAA}" type="sib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49F474C7-D61E-4358-A699-1938F3790D6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2F2908A-8062-40FE-ADDA-67338AB795EF}" type="par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9563E6D-0EB7-4907-AB7E-127B510C9DC2}" type="sib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3FE24E6-00D2-4ED0-81B1-4ABEF7A8945F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7F2B5BFC-4CC3-44C0-86CE-1B5578453319}" type="par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9152937C-FFB0-4E3A-B5C9-DA7BC50DF8BF}" type="sib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2971103C-11A5-4673-A88C-536CB020139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17202F4E-5562-4F38-9FB1-1738DD8C2926}" type="par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715BAAE1-8D90-4785-9D82-D5438E1675F3}" type="sib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373F367D-7301-4709-AC16-397A3C775F4B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9EC8A2F6-77D9-4684-BE0D-F233BDD5F8F4}" type="par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A33096F1-CC9B-4D8C-B1EF-003D3404BAC2}" type="sib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0FB895BE-C298-4DC3-A5AD-E6D13E177574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EF7EA8FB-2256-44DF-AA58-1AA19F20D693}" type="par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909908EF-41C0-4024-8E92-D5B434435531}" type="sib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B78BD190-9756-49D4-8DCC-C3C6EBF6436B}" type="pres">
      <dgm:prSet presAssocID="{2DB2B7CD-8E15-4235-B8C4-34317B6380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8942E84-AE40-49FB-A551-2DEA9EA8FA9B}" type="pres">
      <dgm:prSet presAssocID="{A9F1E325-7B7C-4D73-BB85-9BA011C1347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DBC5B10-D0F6-47E9-AD8E-8BAF1131640F}" type="pres">
      <dgm:prSet presAssocID="{F745E216-BE39-44A0-869E-09C8D5E68DAA}" presName="sibTrans" presStyleCnt="0"/>
      <dgm:spPr/>
    </dgm:pt>
    <dgm:pt modelId="{ABE04809-B85F-451D-A18F-452D141F2609}" type="pres">
      <dgm:prSet presAssocID="{49F474C7-D61E-4358-A699-1938F3790D6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30370C-D2A7-4BC4-B808-D7605F7F26E8}" type="pres">
      <dgm:prSet presAssocID="{D9563E6D-0EB7-4907-AB7E-127B510C9DC2}" presName="sibTrans" presStyleCnt="0"/>
      <dgm:spPr/>
    </dgm:pt>
    <dgm:pt modelId="{41C45C15-3D29-4F7C-981A-7F5CB58395E3}" type="pres">
      <dgm:prSet presAssocID="{D3FE24E6-00D2-4ED0-81B1-4ABEF7A8945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4F97DC-0644-4AF0-BEA4-96819CF185E9}" type="pres">
      <dgm:prSet presAssocID="{9152937C-FFB0-4E3A-B5C9-DA7BC50DF8BF}" presName="sibTrans" presStyleCnt="0"/>
      <dgm:spPr/>
    </dgm:pt>
    <dgm:pt modelId="{4980AD6D-3BFE-4EE2-915C-1E3A93ED81DC}" type="pres">
      <dgm:prSet presAssocID="{2971103C-11A5-4673-A88C-536CB020139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E9AAA5-CCF7-4B05-8616-6F12F6C091A9}" type="pres">
      <dgm:prSet presAssocID="{715BAAE1-8D90-4785-9D82-D5438E1675F3}" presName="sibTrans" presStyleCnt="0"/>
      <dgm:spPr/>
    </dgm:pt>
    <dgm:pt modelId="{949AC819-308F-463F-862D-BFDA9246C339}" type="pres">
      <dgm:prSet presAssocID="{373F367D-7301-4709-AC16-397A3C775F4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6BC755-C2FD-45BE-A968-9DED2FD83FB1}" type="pres">
      <dgm:prSet presAssocID="{A33096F1-CC9B-4D8C-B1EF-003D3404BAC2}" presName="sibTrans" presStyleCnt="0"/>
      <dgm:spPr/>
    </dgm:pt>
    <dgm:pt modelId="{699BA85C-636A-41AE-8D2B-482688260BC2}" type="pres">
      <dgm:prSet presAssocID="{0FB895BE-C298-4DC3-A5AD-E6D13E17757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A12CC9E-6A13-4E0D-8B12-4402FB7A849E}" srcId="{2DB2B7CD-8E15-4235-B8C4-34317B6380DD}" destId="{373F367D-7301-4709-AC16-397A3C775F4B}" srcOrd="4" destOrd="0" parTransId="{9EC8A2F6-77D9-4684-BE0D-F233BDD5F8F4}" sibTransId="{A33096F1-CC9B-4D8C-B1EF-003D3404BAC2}"/>
    <dgm:cxn modelId="{A677855D-DC77-4EC5-8BBA-508E08E4FCE1}" type="presOf" srcId="{0FB895BE-C298-4DC3-A5AD-E6D13E177574}" destId="{699BA85C-636A-41AE-8D2B-482688260BC2}" srcOrd="0" destOrd="0" presId="urn:microsoft.com/office/officeart/2005/8/layout/default"/>
    <dgm:cxn modelId="{2E3BD70B-2CAA-4C2B-B0C9-A9DED248176D}" type="presOf" srcId="{373F367D-7301-4709-AC16-397A3C775F4B}" destId="{949AC819-308F-463F-862D-BFDA9246C339}" srcOrd="0" destOrd="0" presId="urn:microsoft.com/office/officeart/2005/8/layout/default"/>
    <dgm:cxn modelId="{D6D05925-F7BD-4872-9B7A-D273008E4FA0}" srcId="{2DB2B7CD-8E15-4235-B8C4-34317B6380DD}" destId="{A9F1E325-7B7C-4D73-BB85-9BA011C1347E}" srcOrd="0" destOrd="0" parTransId="{4A7E99F7-57DE-4A98-B902-BF2F36971B85}" sibTransId="{F745E216-BE39-44A0-869E-09C8D5E68DAA}"/>
    <dgm:cxn modelId="{0048CA2E-4BF7-4A5C-9C59-6BAE6669A054}" type="presOf" srcId="{D3FE24E6-00D2-4ED0-81B1-4ABEF7A8945F}" destId="{41C45C15-3D29-4F7C-981A-7F5CB58395E3}" srcOrd="0" destOrd="0" presId="urn:microsoft.com/office/officeart/2005/8/layout/default"/>
    <dgm:cxn modelId="{50475D88-B13E-412A-AB05-D1E58F51C66F}" srcId="{2DB2B7CD-8E15-4235-B8C4-34317B6380DD}" destId="{2971103C-11A5-4673-A88C-536CB0201399}" srcOrd="3" destOrd="0" parTransId="{17202F4E-5562-4F38-9FB1-1738DD8C2926}" sibTransId="{715BAAE1-8D90-4785-9D82-D5438E1675F3}"/>
    <dgm:cxn modelId="{D6ADD0AB-72B8-4424-9613-2B64C1421D93}" type="presOf" srcId="{49F474C7-D61E-4358-A699-1938F3790D69}" destId="{ABE04809-B85F-451D-A18F-452D141F2609}" srcOrd="0" destOrd="0" presId="urn:microsoft.com/office/officeart/2005/8/layout/default"/>
    <dgm:cxn modelId="{CF2F7FF3-8FEA-44C4-9525-3C1D077592F8}" type="presOf" srcId="{2971103C-11A5-4673-A88C-536CB0201399}" destId="{4980AD6D-3BFE-4EE2-915C-1E3A93ED81DC}" srcOrd="0" destOrd="0" presId="urn:microsoft.com/office/officeart/2005/8/layout/default"/>
    <dgm:cxn modelId="{5E2A6EEB-9433-47E4-8D0E-7694AFC8E16B}" type="presOf" srcId="{A9F1E325-7B7C-4D73-BB85-9BA011C1347E}" destId="{A8942E84-AE40-49FB-A551-2DEA9EA8FA9B}" srcOrd="0" destOrd="0" presId="urn:microsoft.com/office/officeart/2005/8/layout/default"/>
    <dgm:cxn modelId="{E6F4E71B-9229-4344-85EE-C4C5E5FE578D}" type="presOf" srcId="{2DB2B7CD-8E15-4235-B8C4-34317B6380DD}" destId="{B78BD190-9756-49D4-8DCC-C3C6EBF6436B}" srcOrd="0" destOrd="0" presId="urn:microsoft.com/office/officeart/2005/8/layout/default"/>
    <dgm:cxn modelId="{D449930C-0362-497A-9A2B-F291E19CAA64}" srcId="{2DB2B7CD-8E15-4235-B8C4-34317B6380DD}" destId="{D3FE24E6-00D2-4ED0-81B1-4ABEF7A8945F}" srcOrd="2" destOrd="0" parTransId="{7F2B5BFC-4CC3-44C0-86CE-1B5578453319}" sibTransId="{9152937C-FFB0-4E3A-B5C9-DA7BC50DF8BF}"/>
    <dgm:cxn modelId="{E16E26E1-5737-4B59-BF48-7143A3F7CD66}" srcId="{2DB2B7CD-8E15-4235-B8C4-34317B6380DD}" destId="{49F474C7-D61E-4358-A699-1938F3790D69}" srcOrd="1" destOrd="0" parTransId="{42F2908A-8062-40FE-ADDA-67338AB795EF}" sibTransId="{D9563E6D-0EB7-4907-AB7E-127B510C9DC2}"/>
    <dgm:cxn modelId="{BE45C178-CF11-494D-A493-A0A50D15FA4A}" srcId="{2DB2B7CD-8E15-4235-B8C4-34317B6380DD}" destId="{0FB895BE-C298-4DC3-A5AD-E6D13E177574}" srcOrd="5" destOrd="0" parTransId="{EF7EA8FB-2256-44DF-AA58-1AA19F20D693}" sibTransId="{909908EF-41C0-4024-8E92-D5B434435531}"/>
    <dgm:cxn modelId="{C74D3DBC-B740-4FF7-B0B5-D521790080B6}" type="presParOf" srcId="{B78BD190-9756-49D4-8DCC-C3C6EBF6436B}" destId="{A8942E84-AE40-49FB-A551-2DEA9EA8FA9B}" srcOrd="0" destOrd="0" presId="urn:microsoft.com/office/officeart/2005/8/layout/default"/>
    <dgm:cxn modelId="{55E66FB9-6670-4B27-9273-FE7C4B880406}" type="presParOf" srcId="{B78BD190-9756-49D4-8DCC-C3C6EBF6436B}" destId="{CDBC5B10-D0F6-47E9-AD8E-8BAF1131640F}" srcOrd="1" destOrd="0" presId="urn:microsoft.com/office/officeart/2005/8/layout/default"/>
    <dgm:cxn modelId="{14D94184-0731-4266-B790-54855FC88564}" type="presParOf" srcId="{B78BD190-9756-49D4-8DCC-C3C6EBF6436B}" destId="{ABE04809-B85F-451D-A18F-452D141F2609}" srcOrd="2" destOrd="0" presId="urn:microsoft.com/office/officeart/2005/8/layout/default"/>
    <dgm:cxn modelId="{3AFE8FE4-45CA-4FFE-879B-0A1AB142BF65}" type="presParOf" srcId="{B78BD190-9756-49D4-8DCC-C3C6EBF6436B}" destId="{2130370C-D2A7-4BC4-B808-D7605F7F26E8}" srcOrd="3" destOrd="0" presId="urn:microsoft.com/office/officeart/2005/8/layout/default"/>
    <dgm:cxn modelId="{CEE49B64-4F41-42DD-A9FE-7FA19911094D}" type="presParOf" srcId="{B78BD190-9756-49D4-8DCC-C3C6EBF6436B}" destId="{41C45C15-3D29-4F7C-981A-7F5CB58395E3}" srcOrd="4" destOrd="0" presId="urn:microsoft.com/office/officeart/2005/8/layout/default"/>
    <dgm:cxn modelId="{72309BD7-05E9-4BA3-B1E8-ECE42E284A72}" type="presParOf" srcId="{B78BD190-9756-49D4-8DCC-C3C6EBF6436B}" destId="{084F97DC-0644-4AF0-BEA4-96819CF185E9}" srcOrd="5" destOrd="0" presId="urn:microsoft.com/office/officeart/2005/8/layout/default"/>
    <dgm:cxn modelId="{7B4E06D3-34B1-402E-9635-5A993AE811AE}" type="presParOf" srcId="{B78BD190-9756-49D4-8DCC-C3C6EBF6436B}" destId="{4980AD6D-3BFE-4EE2-915C-1E3A93ED81DC}" srcOrd="6" destOrd="0" presId="urn:microsoft.com/office/officeart/2005/8/layout/default"/>
    <dgm:cxn modelId="{439D1C1D-1931-47B0-8DA9-121FC663F0F4}" type="presParOf" srcId="{B78BD190-9756-49D4-8DCC-C3C6EBF6436B}" destId="{B2E9AAA5-CCF7-4B05-8616-6F12F6C091A9}" srcOrd="7" destOrd="0" presId="urn:microsoft.com/office/officeart/2005/8/layout/default"/>
    <dgm:cxn modelId="{4BDB861F-813C-470D-BED7-BBBE56CA9B52}" type="presParOf" srcId="{B78BD190-9756-49D4-8DCC-C3C6EBF6436B}" destId="{949AC819-308F-463F-862D-BFDA9246C339}" srcOrd="8" destOrd="0" presId="urn:microsoft.com/office/officeart/2005/8/layout/default"/>
    <dgm:cxn modelId="{9FABC0CE-B8D5-4F96-BAD5-92AE18CFD211}" type="presParOf" srcId="{B78BD190-9756-49D4-8DCC-C3C6EBF6436B}" destId="{6E6BC755-C2FD-45BE-A968-9DED2FD83FB1}" srcOrd="9" destOrd="0" presId="urn:microsoft.com/office/officeart/2005/8/layout/default"/>
    <dgm:cxn modelId="{8A967CC3-AC99-420A-983B-A1D55C31BDE7}" type="presParOf" srcId="{B78BD190-9756-49D4-8DCC-C3C6EBF6436B}" destId="{699BA85C-636A-41AE-8D2B-482688260BC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B2B7CD-8E15-4235-B8C4-34317B6380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9F1E325-7B7C-4D73-BB85-9BA011C1347E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A7E99F7-57DE-4A98-B902-BF2F36971B85}" type="par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F745E216-BE39-44A0-869E-09C8D5E68DAA}" type="sib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49F474C7-D61E-4358-A699-1938F3790D6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2F2908A-8062-40FE-ADDA-67338AB795EF}" type="par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9563E6D-0EB7-4907-AB7E-127B510C9DC2}" type="sib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3FE24E6-00D2-4ED0-81B1-4ABEF7A8945F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7F2B5BFC-4CC3-44C0-86CE-1B5578453319}" type="par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9152937C-FFB0-4E3A-B5C9-DA7BC50DF8BF}" type="sib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2971103C-11A5-4673-A88C-536CB020139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17202F4E-5562-4F38-9FB1-1738DD8C2926}" type="par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715BAAE1-8D90-4785-9D82-D5438E1675F3}" type="sib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373F367D-7301-4709-AC16-397A3C775F4B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9EC8A2F6-77D9-4684-BE0D-F233BDD5F8F4}" type="par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A33096F1-CC9B-4D8C-B1EF-003D3404BAC2}" type="sib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0FB895BE-C298-4DC3-A5AD-E6D13E177574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EF7EA8FB-2256-44DF-AA58-1AA19F20D693}" type="par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909908EF-41C0-4024-8E92-D5B434435531}" type="sib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B78BD190-9756-49D4-8DCC-C3C6EBF6436B}" type="pres">
      <dgm:prSet presAssocID="{2DB2B7CD-8E15-4235-B8C4-34317B6380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8942E84-AE40-49FB-A551-2DEA9EA8FA9B}" type="pres">
      <dgm:prSet presAssocID="{A9F1E325-7B7C-4D73-BB85-9BA011C1347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DBC5B10-D0F6-47E9-AD8E-8BAF1131640F}" type="pres">
      <dgm:prSet presAssocID="{F745E216-BE39-44A0-869E-09C8D5E68DAA}" presName="sibTrans" presStyleCnt="0"/>
      <dgm:spPr/>
    </dgm:pt>
    <dgm:pt modelId="{ABE04809-B85F-451D-A18F-452D141F2609}" type="pres">
      <dgm:prSet presAssocID="{49F474C7-D61E-4358-A699-1938F3790D6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30370C-D2A7-4BC4-B808-D7605F7F26E8}" type="pres">
      <dgm:prSet presAssocID="{D9563E6D-0EB7-4907-AB7E-127B510C9DC2}" presName="sibTrans" presStyleCnt="0"/>
      <dgm:spPr/>
    </dgm:pt>
    <dgm:pt modelId="{41C45C15-3D29-4F7C-981A-7F5CB58395E3}" type="pres">
      <dgm:prSet presAssocID="{D3FE24E6-00D2-4ED0-81B1-4ABEF7A8945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4F97DC-0644-4AF0-BEA4-96819CF185E9}" type="pres">
      <dgm:prSet presAssocID="{9152937C-FFB0-4E3A-B5C9-DA7BC50DF8BF}" presName="sibTrans" presStyleCnt="0"/>
      <dgm:spPr/>
    </dgm:pt>
    <dgm:pt modelId="{4980AD6D-3BFE-4EE2-915C-1E3A93ED81DC}" type="pres">
      <dgm:prSet presAssocID="{2971103C-11A5-4673-A88C-536CB020139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E9AAA5-CCF7-4B05-8616-6F12F6C091A9}" type="pres">
      <dgm:prSet presAssocID="{715BAAE1-8D90-4785-9D82-D5438E1675F3}" presName="sibTrans" presStyleCnt="0"/>
      <dgm:spPr/>
    </dgm:pt>
    <dgm:pt modelId="{949AC819-308F-463F-862D-BFDA9246C339}" type="pres">
      <dgm:prSet presAssocID="{373F367D-7301-4709-AC16-397A3C775F4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6BC755-C2FD-45BE-A968-9DED2FD83FB1}" type="pres">
      <dgm:prSet presAssocID="{A33096F1-CC9B-4D8C-B1EF-003D3404BAC2}" presName="sibTrans" presStyleCnt="0"/>
      <dgm:spPr/>
    </dgm:pt>
    <dgm:pt modelId="{699BA85C-636A-41AE-8D2B-482688260BC2}" type="pres">
      <dgm:prSet presAssocID="{0FB895BE-C298-4DC3-A5AD-E6D13E17757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0475D88-B13E-412A-AB05-D1E58F51C66F}" srcId="{2DB2B7CD-8E15-4235-B8C4-34317B6380DD}" destId="{2971103C-11A5-4673-A88C-536CB0201399}" srcOrd="3" destOrd="0" parTransId="{17202F4E-5562-4F38-9FB1-1738DD8C2926}" sibTransId="{715BAAE1-8D90-4785-9D82-D5438E1675F3}"/>
    <dgm:cxn modelId="{E16E26E1-5737-4B59-BF48-7143A3F7CD66}" srcId="{2DB2B7CD-8E15-4235-B8C4-34317B6380DD}" destId="{49F474C7-D61E-4358-A699-1938F3790D69}" srcOrd="1" destOrd="0" parTransId="{42F2908A-8062-40FE-ADDA-67338AB795EF}" sibTransId="{D9563E6D-0EB7-4907-AB7E-127B510C9DC2}"/>
    <dgm:cxn modelId="{D449930C-0362-497A-9A2B-F291E19CAA64}" srcId="{2DB2B7CD-8E15-4235-B8C4-34317B6380DD}" destId="{D3FE24E6-00D2-4ED0-81B1-4ABEF7A8945F}" srcOrd="2" destOrd="0" parTransId="{7F2B5BFC-4CC3-44C0-86CE-1B5578453319}" sibTransId="{9152937C-FFB0-4E3A-B5C9-DA7BC50DF8BF}"/>
    <dgm:cxn modelId="{D2E40035-B82C-4574-B021-F4CB40DF983D}" type="presOf" srcId="{2971103C-11A5-4673-A88C-536CB0201399}" destId="{4980AD6D-3BFE-4EE2-915C-1E3A93ED81DC}" srcOrd="0" destOrd="0" presId="urn:microsoft.com/office/officeart/2005/8/layout/default"/>
    <dgm:cxn modelId="{5F625828-F495-42D6-A883-60D82020CA27}" type="presOf" srcId="{2DB2B7CD-8E15-4235-B8C4-34317B6380DD}" destId="{B78BD190-9756-49D4-8DCC-C3C6EBF6436B}" srcOrd="0" destOrd="0" presId="urn:microsoft.com/office/officeart/2005/8/layout/default"/>
    <dgm:cxn modelId="{8B68DBA3-A36A-4B80-9A44-57264975A2F2}" type="presOf" srcId="{0FB895BE-C298-4DC3-A5AD-E6D13E177574}" destId="{699BA85C-636A-41AE-8D2B-482688260BC2}" srcOrd="0" destOrd="0" presId="urn:microsoft.com/office/officeart/2005/8/layout/default"/>
    <dgm:cxn modelId="{BE45C178-CF11-494D-A493-A0A50D15FA4A}" srcId="{2DB2B7CD-8E15-4235-B8C4-34317B6380DD}" destId="{0FB895BE-C298-4DC3-A5AD-E6D13E177574}" srcOrd="5" destOrd="0" parTransId="{EF7EA8FB-2256-44DF-AA58-1AA19F20D693}" sibTransId="{909908EF-41C0-4024-8E92-D5B434435531}"/>
    <dgm:cxn modelId="{309CEFCE-5945-4DE9-A20D-5D22D6A7F231}" type="presOf" srcId="{D3FE24E6-00D2-4ED0-81B1-4ABEF7A8945F}" destId="{41C45C15-3D29-4F7C-981A-7F5CB58395E3}" srcOrd="0" destOrd="0" presId="urn:microsoft.com/office/officeart/2005/8/layout/default"/>
    <dgm:cxn modelId="{436993EC-FE0C-47EA-A692-D2C3B78D1054}" type="presOf" srcId="{A9F1E325-7B7C-4D73-BB85-9BA011C1347E}" destId="{A8942E84-AE40-49FB-A551-2DEA9EA8FA9B}" srcOrd="0" destOrd="0" presId="urn:microsoft.com/office/officeart/2005/8/layout/default"/>
    <dgm:cxn modelId="{872412FD-FA05-42F7-93E6-A7FD8F21304B}" type="presOf" srcId="{49F474C7-D61E-4358-A699-1938F3790D69}" destId="{ABE04809-B85F-451D-A18F-452D141F2609}" srcOrd="0" destOrd="0" presId="urn:microsoft.com/office/officeart/2005/8/layout/default"/>
    <dgm:cxn modelId="{3A12CC9E-6A13-4E0D-8B12-4402FB7A849E}" srcId="{2DB2B7CD-8E15-4235-B8C4-34317B6380DD}" destId="{373F367D-7301-4709-AC16-397A3C775F4B}" srcOrd="4" destOrd="0" parTransId="{9EC8A2F6-77D9-4684-BE0D-F233BDD5F8F4}" sibTransId="{A33096F1-CC9B-4D8C-B1EF-003D3404BAC2}"/>
    <dgm:cxn modelId="{D6D05925-F7BD-4872-9B7A-D273008E4FA0}" srcId="{2DB2B7CD-8E15-4235-B8C4-34317B6380DD}" destId="{A9F1E325-7B7C-4D73-BB85-9BA011C1347E}" srcOrd="0" destOrd="0" parTransId="{4A7E99F7-57DE-4A98-B902-BF2F36971B85}" sibTransId="{F745E216-BE39-44A0-869E-09C8D5E68DAA}"/>
    <dgm:cxn modelId="{F278EB74-8892-4EA1-8880-A0AAD8662A22}" type="presOf" srcId="{373F367D-7301-4709-AC16-397A3C775F4B}" destId="{949AC819-308F-463F-862D-BFDA9246C339}" srcOrd="0" destOrd="0" presId="urn:microsoft.com/office/officeart/2005/8/layout/default"/>
    <dgm:cxn modelId="{122883DE-6EC4-496E-9EA7-B5E838520BC7}" type="presParOf" srcId="{B78BD190-9756-49D4-8DCC-C3C6EBF6436B}" destId="{A8942E84-AE40-49FB-A551-2DEA9EA8FA9B}" srcOrd="0" destOrd="0" presId="urn:microsoft.com/office/officeart/2005/8/layout/default"/>
    <dgm:cxn modelId="{B6B22AF3-F7BA-407F-97D7-397054B0C3A7}" type="presParOf" srcId="{B78BD190-9756-49D4-8DCC-C3C6EBF6436B}" destId="{CDBC5B10-D0F6-47E9-AD8E-8BAF1131640F}" srcOrd="1" destOrd="0" presId="urn:microsoft.com/office/officeart/2005/8/layout/default"/>
    <dgm:cxn modelId="{0C63406A-1B4D-4465-AEF7-6015D70146F0}" type="presParOf" srcId="{B78BD190-9756-49D4-8DCC-C3C6EBF6436B}" destId="{ABE04809-B85F-451D-A18F-452D141F2609}" srcOrd="2" destOrd="0" presId="urn:microsoft.com/office/officeart/2005/8/layout/default"/>
    <dgm:cxn modelId="{CFB6246F-5719-4867-9C4E-EA405DFFDF12}" type="presParOf" srcId="{B78BD190-9756-49D4-8DCC-C3C6EBF6436B}" destId="{2130370C-D2A7-4BC4-B808-D7605F7F26E8}" srcOrd="3" destOrd="0" presId="urn:microsoft.com/office/officeart/2005/8/layout/default"/>
    <dgm:cxn modelId="{BE14B941-234E-402A-99AA-E6DBBF7D8F12}" type="presParOf" srcId="{B78BD190-9756-49D4-8DCC-C3C6EBF6436B}" destId="{41C45C15-3D29-4F7C-981A-7F5CB58395E3}" srcOrd="4" destOrd="0" presId="urn:microsoft.com/office/officeart/2005/8/layout/default"/>
    <dgm:cxn modelId="{BD2CAA7D-7E84-4FA4-930D-2C1773E3C8BF}" type="presParOf" srcId="{B78BD190-9756-49D4-8DCC-C3C6EBF6436B}" destId="{084F97DC-0644-4AF0-BEA4-96819CF185E9}" srcOrd="5" destOrd="0" presId="urn:microsoft.com/office/officeart/2005/8/layout/default"/>
    <dgm:cxn modelId="{0CE2240F-F73B-4EC5-978D-D9D5A474A3C2}" type="presParOf" srcId="{B78BD190-9756-49D4-8DCC-C3C6EBF6436B}" destId="{4980AD6D-3BFE-4EE2-915C-1E3A93ED81DC}" srcOrd="6" destOrd="0" presId="urn:microsoft.com/office/officeart/2005/8/layout/default"/>
    <dgm:cxn modelId="{C2F95759-8ED0-480F-83E7-E66A293030F9}" type="presParOf" srcId="{B78BD190-9756-49D4-8DCC-C3C6EBF6436B}" destId="{B2E9AAA5-CCF7-4B05-8616-6F12F6C091A9}" srcOrd="7" destOrd="0" presId="urn:microsoft.com/office/officeart/2005/8/layout/default"/>
    <dgm:cxn modelId="{CC07E88D-231D-4801-A583-8B1B245E405D}" type="presParOf" srcId="{B78BD190-9756-49D4-8DCC-C3C6EBF6436B}" destId="{949AC819-308F-463F-862D-BFDA9246C339}" srcOrd="8" destOrd="0" presId="urn:microsoft.com/office/officeart/2005/8/layout/default"/>
    <dgm:cxn modelId="{12CDCB58-3531-4840-84CC-BC0F130073B7}" type="presParOf" srcId="{B78BD190-9756-49D4-8DCC-C3C6EBF6436B}" destId="{6E6BC755-C2FD-45BE-A968-9DED2FD83FB1}" srcOrd="9" destOrd="0" presId="urn:microsoft.com/office/officeart/2005/8/layout/default"/>
    <dgm:cxn modelId="{B32558A7-C3C9-4FFA-8B50-4C2683C0345A}" type="presParOf" srcId="{B78BD190-9756-49D4-8DCC-C3C6EBF6436B}" destId="{699BA85C-636A-41AE-8D2B-482688260BC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B2B7CD-8E15-4235-B8C4-34317B6380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9F1E325-7B7C-4D73-BB85-9BA011C1347E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A7E99F7-57DE-4A98-B902-BF2F36971B85}" type="par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F745E216-BE39-44A0-869E-09C8D5E68DAA}" type="sib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49F474C7-D61E-4358-A699-1938F3790D6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2F2908A-8062-40FE-ADDA-67338AB795EF}" type="par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9563E6D-0EB7-4907-AB7E-127B510C9DC2}" type="sib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3FE24E6-00D2-4ED0-81B1-4ABEF7A8945F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7F2B5BFC-4CC3-44C0-86CE-1B5578453319}" type="par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9152937C-FFB0-4E3A-B5C9-DA7BC50DF8BF}" type="sib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2971103C-11A5-4673-A88C-536CB020139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17202F4E-5562-4F38-9FB1-1738DD8C2926}" type="par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715BAAE1-8D90-4785-9D82-D5438E1675F3}" type="sib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373F367D-7301-4709-AC16-397A3C775F4B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9EC8A2F6-77D9-4684-BE0D-F233BDD5F8F4}" type="par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A33096F1-CC9B-4D8C-B1EF-003D3404BAC2}" type="sib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0FB895BE-C298-4DC3-A5AD-E6D13E177574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EF7EA8FB-2256-44DF-AA58-1AA19F20D693}" type="par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909908EF-41C0-4024-8E92-D5B434435531}" type="sib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B78BD190-9756-49D4-8DCC-C3C6EBF6436B}" type="pres">
      <dgm:prSet presAssocID="{2DB2B7CD-8E15-4235-B8C4-34317B6380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8942E84-AE40-49FB-A551-2DEA9EA8FA9B}" type="pres">
      <dgm:prSet presAssocID="{A9F1E325-7B7C-4D73-BB85-9BA011C1347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DBC5B10-D0F6-47E9-AD8E-8BAF1131640F}" type="pres">
      <dgm:prSet presAssocID="{F745E216-BE39-44A0-869E-09C8D5E68DAA}" presName="sibTrans" presStyleCnt="0"/>
      <dgm:spPr/>
    </dgm:pt>
    <dgm:pt modelId="{ABE04809-B85F-451D-A18F-452D141F2609}" type="pres">
      <dgm:prSet presAssocID="{49F474C7-D61E-4358-A699-1938F3790D6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30370C-D2A7-4BC4-B808-D7605F7F26E8}" type="pres">
      <dgm:prSet presAssocID="{D9563E6D-0EB7-4907-AB7E-127B510C9DC2}" presName="sibTrans" presStyleCnt="0"/>
      <dgm:spPr/>
    </dgm:pt>
    <dgm:pt modelId="{41C45C15-3D29-4F7C-981A-7F5CB58395E3}" type="pres">
      <dgm:prSet presAssocID="{D3FE24E6-00D2-4ED0-81B1-4ABEF7A8945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4F97DC-0644-4AF0-BEA4-96819CF185E9}" type="pres">
      <dgm:prSet presAssocID="{9152937C-FFB0-4E3A-B5C9-DA7BC50DF8BF}" presName="sibTrans" presStyleCnt="0"/>
      <dgm:spPr/>
    </dgm:pt>
    <dgm:pt modelId="{4980AD6D-3BFE-4EE2-915C-1E3A93ED81DC}" type="pres">
      <dgm:prSet presAssocID="{2971103C-11A5-4673-A88C-536CB020139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E9AAA5-CCF7-4B05-8616-6F12F6C091A9}" type="pres">
      <dgm:prSet presAssocID="{715BAAE1-8D90-4785-9D82-D5438E1675F3}" presName="sibTrans" presStyleCnt="0"/>
      <dgm:spPr/>
    </dgm:pt>
    <dgm:pt modelId="{949AC819-308F-463F-862D-BFDA9246C339}" type="pres">
      <dgm:prSet presAssocID="{373F367D-7301-4709-AC16-397A3C775F4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6BC755-C2FD-45BE-A968-9DED2FD83FB1}" type="pres">
      <dgm:prSet presAssocID="{A33096F1-CC9B-4D8C-B1EF-003D3404BAC2}" presName="sibTrans" presStyleCnt="0"/>
      <dgm:spPr/>
    </dgm:pt>
    <dgm:pt modelId="{699BA85C-636A-41AE-8D2B-482688260BC2}" type="pres">
      <dgm:prSet presAssocID="{0FB895BE-C298-4DC3-A5AD-E6D13E17757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0284614-A9B3-4C40-BEA5-AC13D7CC6E98}" type="presOf" srcId="{49F474C7-D61E-4358-A699-1938F3790D69}" destId="{ABE04809-B85F-451D-A18F-452D141F2609}" srcOrd="0" destOrd="0" presId="urn:microsoft.com/office/officeart/2005/8/layout/default"/>
    <dgm:cxn modelId="{3A12CC9E-6A13-4E0D-8B12-4402FB7A849E}" srcId="{2DB2B7CD-8E15-4235-B8C4-34317B6380DD}" destId="{373F367D-7301-4709-AC16-397A3C775F4B}" srcOrd="4" destOrd="0" parTransId="{9EC8A2F6-77D9-4684-BE0D-F233BDD5F8F4}" sibTransId="{A33096F1-CC9B-4D8C-B1EF-003D3404BAC2}"/>
    <dgm:cxn modelId="{E52E28EA-33CA-410A-936C-E05204CA5698}" type="presOf" srcId="{D3FE24E6-00D2-4ED0-81B1-4ABEF7A8945F}" destId="{41C45C15-3D29-4F7C-981A-7F5CB58395E3}" srcOrd="0" destOrd="0" presId="urn:microsoft.com/office/officeart/2005/8/layout/default"/>
    <dgm:cxn modelId="{D6D05925-F7BD-4872-9B7A-D273008E4FA0}" srcId="{2DB2B7CD-8E15-4235-B8C4-34317B6380DD}" destId="{A9F1E325-7B7C-4D73-BB85-9BA011C1347E}" srcOrd="0" destOrd="0" parTransId="{4A7E99F7-57DE-4A98-B902-BF2F36971B85}" sibTransId="{F745E216-BE39-44A0-869E-09C8D5E68DAA}"/>
    <dgm:cxn modelId="{250CADB6-3947-4C2C-915A-7D3FDF547E8A}" type="presOf" srcId="{2DB2B7CD-8E15-4235-B8C4-34317B6380DD}" destId="{B78BD190-9756-49D4-8DCC-C3C6EBF6436B}" srcOrd="0" destOrd="0" presId="urn:microsoft.com/office/officeart/2005/8/layout/default"/>
    <dgm:cxn modelId="{B45E9E18-2637-451A-BD02-86EBD1DE65B5}" type="presOf" srcId="{0FB895BE-C298-4DC3-A5AD-E6D13E177574}" destId="{699BA85C-636A-41AE-8D2B-482688260BC2}" srcOrd="0" destOrd="0" presId="urn:microsoft.com/office/officeart/2005/8/layout/default"/>
    <dgm:cxn modelId="{50475D88-B13E-412A-AB05-D1E58F51C66F}" srcId="{2DB2B7CD-8E15-4235-B8C4-34317B6380DD}" destId="{2971103C-11A5-4673-A88C-536CB0201399}" srcOrd="3" destOrd="0" parTransId="{17202F4E-5562-4F38-9FB1-1738DD8C2926}" sibTransId="{715BAAE1-8D90-4785-9D82-D5438E1675F3}"/>
    <dgm:cxn modelId="{309BC0D8-FE0A-4624-840E-9A38DF0DC681}" type="presOf" srcId="{A9F1E325-7B7C-4D73-BB85-9BA011C1347E}" destId="{A8942E84-AE40-49FB-A551-2DEA9EA8FA9B}" srcOrd="0" destOrd="0" presId="urn:microsoft.com/office/officeart/2005/8/layout/default"/>
    <dgm:cxn modelId="{CB3C72DB-496E-487A-B830-F779CFA45CED}" type="presOf" srcId="{373F367D-7301-4709-AC16-397A3C775F4B}" destId="{949AC819-308F-463F-862D-BFDA9246C339}" srcOrd="0" destOrd="0" presId="urn:microsoft.com/office/officeart/2005/8/layout/default"/>
    <dgm:cxn modelId="{D449930C-0362-497A-9A2B-F291E19CAA64}" srcId="{2DB2B7CD-8E15-4235-B8C4-34317B6380DD}" destId="{D3FE24E6-00D2-4ED0-81B1-4ABEF7A8945F}" srcOrd="2" destOrd="0" parTransId="{7F2B5BFC-4CC3-44C0-86CE-1B5578453319}" sibTransId="{9152937C-FFB0-4E3A-B5C9-DA7BC50DF8BF}"/>
    <dgm:cxn modelId="{E6420E5B-262A-4BB8-B1DB-62D07AB7E6CD}" type="presOf" srcId="{2971103C-11A5-4673-A88C-536CB0201399}" destId="{4980AD6D-3BFE-4EE2-915C-1E3A93ED81DC}" srcOrd="0" destOrd="0" presId="urn:microsoft.com/office/officeart/2005/8/layout/default"/>
    <dgm:cxn modelId="{E16E26E1-5737-4B59-BF48-7143A3F7CD66}" srcId="{2DB2B7CD-8E15-4235-B8C4-34317B6380DD}" destId="{49F474C7-D61E-4358-A699-1938F3790D69}" srcOrd="1" destOrd="0" parTransId="{42F2908A-8062-40FE-ADDA-67338AB795EF}" sibTransId="{D9563E6D-0EB7-4907-AB7E-127B510C9DC2}"/>
    <dgm:cxn modelId="{BE45C178-CF11-494D-A493-A0A50D15FA4A}" srcId="{2DB2B7CD-8E15-4235-B8C4-34317B6380DD}" destId="{0FB895BE-C298-4DC3-A5AD-E6D13E177574}" srcOrd="5" destOrd="0" parTransId="{EF7EA8FB-2256-44DF-AA58-1AA19F20D693}" sibTransId="{909908EF-41C0-4024-8E92-D5B434435531}"/>
    <dgm:cxn modelId="{411A44F5-F862-4AC3-ADB6-7EB09BFAB03E}" type="presParOf" srcId="{B78BD190-9756-49D4-8DCC-C3C6EBF6436B}" destId="{A8942E84-AE40-49FB-A551-2DEA9EA8FA9B}" srcOrd="0" destOrd="0" presId="urn:microsoft.com/office/officeart/2005/8/layout/default"/>
    <dgm:cxn modelId="{78494475-E6FE-40C8-9646-6A340F2C67FB}" type="presParOf" srcId="{B78BD190-9756-49D4-8DCC-C3C6EBF6436B}" destId="{CDBC5B10-D0F6-47E9-AD8E-8BAF1131640F}" srcOrd="1" destOrd="0" presId="urn:microsoft.com/office/officeart/2005/8/layout/default"/>
    <dgm:cxn modelId="{4C24AE2B-3E15-4C3D-943A-7C8675999EEE}" type="presParOf" srcId="{B78BD190-9756-49D4-8DCC-C3C6EBF6436B}" destId="{ABE04809-B85F-451D-A18F-452D141F2609}" srcOrd="2" destOrd="0" presId="urn:microsoft.com/office/officeart/2005/8/layout/default"/>
    <dgm:cxn modelId="{3406C64B-0076-40E5-9F53-B09A8681E769}" type="presParOf" srcId="{B78BD190-9756-49D4-8DCC-C3C6EBF6436B}" destId="{2130370C-D2A7-4BC4-B808-D7605F7F26E8}" srcOrd="3" destOrd="0" presId="urn:microsoft.com/office/officeart/2005/8/layout/default"/>
    <dgm:cxn modelId="{361A7311-8553-4F4D-ABE2-D5BD1230CA36}" type="presParOf" srcId="{B78BD190-9756-49D4-8DCC-C3C6EBF6436B}" destId="{41C45C15-3D29-4F7C-981A-7F5CB58395E3}" srcOrd="4" destOrd="0" presId="urn:microsoft.com/office/officeart/2005/8/layout/default"/>
    <dgm:cxn modelId="{3EE6E323-976F-43BE-8DEB-DBA3EB850512}" type="presParOf" srcId="{B78BD190-9756-49D4-8DCC-C3C6EBF6436B}" destId="{084F97DC-0644-4AF0-BEA4-96819CF185E9}" srcOrd="5" destOrd="0" presId="urn:microsoft.com/office/officeart/2005/8/layout/default"/>
    <dgm:cxn modelId="{1F99D518-6903-41D4-923C-7228A4A1A47A}" type="presParOf" srcId="{B78BD190-9756-49D4-8DCC-C3C6EBF6436B}" destId="{4980AD6D-3BFE-4EE2-915C-1E3A93ED81DC}" srcOrd="6" destOrd="0" presId="urn:microsoft.com/office/officeart/2005/8/layout/default"/>
    <dgm:cxn modelId="{B90C4451-E128-4DC0-BE1C-E7FF851CBAC4}" type="presParOf" srcId="{B78BD190-9756-49D4-8DCC-C3C6EBF6436B}" destId="{B2E9AAA5-CCF7-4B05-8616-6F12F6C091A9}" srcOrd="7" destOrd="0" presId="urn:microsoft.com/office/officeart/2005/8/layout/default"/>
    <dgm:cxn modelId="{2B6E2C7B-126E-43EA-866B-5FB8435BBCDB}" type="presParOf" srcId="{B78BD190-9756-49D4-8DCC-C3C6EBF6436B}" destId="{949AC819-308F-463F-862D-BFDA9246C339}" srcOrd="8" destOrd="0" presId="urn:microsoft.com/office/officeart/2005/8/layout/default"/>
    <dgm:cxn modelId="{A968E79E-8940-4AA7-812E-1D088B3A1240}" type="presParOf" srcId="{B78BD190-9756-49D4-8DCC-C3C6EBF6436B}" destId="{6E6BC755-C2FD-45BE-A968-9DED2FD83FB1}" srcOrd="9" destOrd="0" presId="urn:microsoft.com/office/officeart/2005/8/layout/default"/>
    <dgm:cxn modelId="{A9EFAE3D-8257-4072-8F67-7C51E5B27FE5}" type="presParOf" srcId="{B78BD190-9756-49D4-8DCC-C3C6EBF6436B}" destId="{699BA85C-636A-41AE-8D2B-482688260BC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42E84-AE40-49FB-A551-2DEA9EA8FA9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39687"/>
        <a:ext cx="3286125" cy="1971675"/>
      </dsp:txXfrm>
    </dsp:sp>
    <dsp:sp modelId="{ABE04809-B85F-451D-A18F-452D141F2609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39687"/>
        <a:ext cx="3286125" cy="1971675"/>
      </dsp:txXfrm>
    </dsp:sp>
    <dsp:sp modelId="{41C45C15-3D29-4F7C-981A-7F5CB58395E3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39687"/>
        <a:ext cx="3286125" cy="1971675"/>
      </dsp:txXfrm>
    </dsp:sp>
    <dsp:sp modelId="{4980AD6D-3BFE-4EE2-915C-1E3A93ED81DC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2339975"/>
        <a:ext cx="3286125" cy="1971675"/>
      </dsp:txXfrm>
    </dsp:sp>
    <dsp:sp modelId="{949AC819-308F-463F-862D-BFDA9246C339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2339975"/>
        <a:ext cx="3286125" cy="1971675"/>
      </dsp:txXfrm>
    </dsp:sp>
    <dsp:sp modelId="{699BA85C-636A-41AE-8D2B-482688260BC2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2339975"/>
        <a:ext cx="3286125" cy="1971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42E84-AE40-49FB-A551-2DEA9EA8FA9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39687"/>
        <a:ext cx="3286125" cy="1971675"/>
      </dsp:txXfrm>
    </dsp:sp>
    <dsp:sp modelId="{ABE04809-B85F-451D-A18F-452D141F2609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39687"/>
        <a:ext cx="3286125" cy="1971675"/>
      </dsp:txXfrm>
    </dsp:sp>
    <dsp:sp modelId="{41C45C15-3D29-4F7C-981A-7F5CB58395E3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39687"/>
        <a:ext cx="3286125" cy="1971675"/>
      </dsp:txXfrm>
    </dsp:sp>
    <dsp:sp modelId="{4980AD6D-3BFE-4EE2-915C-1E3A93ED81DC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2339975"/>
        <a:ext cx="3286125" cy="1971675"/>
      </dsp:txXfrm>
    </dsp:sp>
    <dsp:sp modelId="{949AC819-308F-463F-862D-BFDA9246C339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2339975"/>
        <a:ext cx="3286125" cy="1971675"/>
      </dsp:txXfrm>
    </dsp:sp>
    <dsp:sp modelId="{699BA85C-636A-41AE-8D2B-482688260BC2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2339975"/>
        <a:ext cx="3286125" cy="19716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42E84-AE40-49FB-A551-2DEA9EA8FA9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39687"/>
        <a:ext cx="3286125" cy="1971675"/>
      </dsp:txXfrm>
    </dsp:sp>
    <dsp:sp modelId="{ABE04809-B85F-451D-A18F-452D141F2609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39687"/>
        <a:ext cx="3286125" cy="1971675"/>
      </dsp:txXfrm>
    </dsp:sp>
    <dsp:sp modelId="{41C45C15-3D29-4F7C-981A-7F5CB58395E3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39687"/>
        <a:ext cx="3286125" cy="1971675"/>
      </dsp:txXfrm>
    </dsp:sp>
    <dsp:sp modelId="{4980AD6D-3BFE-4EE2-915C-1E3A93ED81DC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2339975"/>
        <a:ext cx="3286125" cy="1971675"/>
      </dsp:txXfrm>
    </dsp:sp>
    <dsp:sp modelId="{949AC819-308F-463F-862D-BFDA9246C339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2339975"/>
        <a:ext cx="3286125" cy="1971675"/>
      </dsp:txXfrm>
    </dsp:sp>
    <dsp:sp modelId="{699BA85C-636A-41AE-8D2B-482688260BC2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757B6-1142-4303-9493-6360BD889C3C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C217-EB76-472D-8DEE-255867FBF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1203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757B6-1142-4303-9493-6360BD889C3C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C217-EB76-472D-8DEE-255867FBF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200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757B6-1142-4303-9493-6360BD889C3C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C217-EB76-472D-8DEE-255867FBF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3509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757B6-1142-4303-9493-6360BD889C3C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C217-EB76-472D-8DEE-255867FBF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46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757B6-1142-4303-9493-6360BD889C3C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C217-EB76-472D-8DEE-255867FBF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0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757B6-1142-4303-9493-6360BD889C3C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C217-EB76-472D-8DEE-255867FBF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67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757B6-1142-4303-9493-6360BD889C3C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C217-EB76-472D-8DEE-255867FBF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80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757B6-1142-4303-9493-6360BD889C3C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C217-EB76-472D-8DEE-255867FBF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2978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757B6-1142-4303-9493-6360BD889C3C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C217-EB76-472D-8DEE-255867FBF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428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757B6-1142-4303-9493-6360BD889C3C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C217-EB76-472D-8DEE-255867FBF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821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757B6-1142-4303-9493-6360BD889C3C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C217-EB76-472D-8DEE-255867FBF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878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757B6-1142-4303-9493-6360BD889C3C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FC217-EB76-472D-8DEE-255867FBF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446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7" Type="http://schemas.openxmlformats.org/officeDocument/2006/relationships/image" Target="../media/image20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emf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9.png"/><Relationship Id="rId12" Type="http://schemas.openxmlformats.org/officeDocument/2006/relationships/image" Target="../media/image1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12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6.png"/><Relationship Id="rId12" Type="http://schemas.openxmlformats.org/officeDocument/2006/relationships/image" Target="../media/image19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image" Target="../media/image18.png"/><Relationship Id="rId5" Type="http://schemas.openxmlformats.org/officeDocument/2006/relationships/diagramColors" Target="../diagrams/colors3.xml"/><Relationship Id="rId10" Type="http://schemas.openxmlformats.org/officeDocument/2006/relationships/image" Target="../media/image17.pn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549486"/>
            <a:ext cx="9144000" cy="2387600"/>
          </a:xfrm>
        </p:spPr>
        <p:txBody>
          <a:bodyPr/>
          <a:lstStyle/>
          <a:p>
            <a:r>
              <a:rPr lang="en-US" altLang="zh-CN" dirty="0" err="1" smtClean="0">
                <a:solidFill>
                  <a:srgbClr val="0070C0"/>
                </a:solidFill>
              </a:rPr>
              <a:t>Sawtooth</a:t>
            </a:r>
            <a:r>
              <a:rPr lang="en-US" altLang="zh-CN" dirty="0" smtClean="0">
                <a:solidFill>
                  <a:srgbClr val="0070C0"/>
                </a:solidFill>
              </a:rPr>
              <a:t> effect in CEPC PDR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err="1" smtClean="0"/>
              <a:t>Sha</a:t>
            </a:r>
            <a:r>
              <a:rPr lang="en-US" altLang="zh-CN" dirty="0" smtClean="0"/>
              <a:t> Bai,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Wang, </a:t>
            </a:r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Geng</a:t>
            </a:r>
            <a:r>
              <a:rPr lang="en-US" altLang="zh-CN" dirty="0" smtClean="0"/>
              <a:t>, </a:t>
            </a:r>
          </a:p>
          <a:p>
            <a:r>
              <a:rPr lang="en-US" altLang="zh-CN" dirty="0" err="1" smtClean="0"/>
              <a:t>Chenghui</a:t>
            </a:r>
            <a:r>
              <a:rPr lang="en-US" altLang="zh-CN" dirty="0" smtClean="0"/>
              <a:t> Yu, Feng Su, </a:t>
            </a:r>
            <a:r>
              <a:rPr lang="en-US" altLang="zh-CN" dirty="0" err="1" smtClean="0"/>
              <a:t>Tianjian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Bian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</a:t>
            </a:r>
          </a:p>
          <a:p>
            <a:endParaRPr lang="en-US" altLang="zh-CN" dirty="0"/>
          </a:p>
          <a:p>
            <a:r>
              <a:rPr lang="en-US" altLang="zh-CN" i="1" dirty="0" smtClean="0"/>
              <a:t>CEPC-AP-meeting</a:t>
            </a:r>
          </a:p>
          <a:p>
            <a:r>
              <a:rPr lang="en-US" altLang="zh-CN" i="1" dirty="0" smtClean="0"/>
              <a:t>2016-12-09</a:t>
            </a: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1073665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Harmonic function comparison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536" y="2065561"/>
            <a:ext cx="6261463" cy="3496491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65561"/>
            <a:ext cx="5930537" cy="35921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162594" y="5826034"/>
            <a:ext cx="2717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No </a:t>
            </a:r>
            <a:r>
              <a:rPr lang="en-US" altLang="zh-CN" dirty="0" err="1" smtClean="0">
                <a:solidFill>
                  <a:srgbClr val="0070C0"/>
                </a:solidFill>
              </a:rPr>
              <a:t>sawtooth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842069" y="5826034"/>
            <a:ext cx="2717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With </a:t>
            </a:r>
            <a:r>
              <a:rPr lang="en-US" altLang="zh-CN" dirty="0" err="1" smtClean="0">
                <a:solidFill>
                  <a:srgbClr val="FF0000"/>
                </a:solidFill>
              </a:rPr>
              <a:t>sawtooth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7045234" y="3813806"/>
            <a:ext cx="4169229" cy="6008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1162594" y="3861615"/>
            <a:ext cx="3866606" cy="65813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053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Reduce Synchrotron Radiation to 1/n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84069" y="1321356"/>
            <a:ext cx="3988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Horizontal orbit change</a:t>
            </a:r>
            <a:endParaRPr lang="zh-CN" altLang="en-US" dirty="0">
              <a:solidFill>
                <a:srgbClr val="0070C0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213" y="1635835"/>
            <a:ext cx="3333255" cy="257569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2280" y="1635835"/>
            <a:ext cx="3329087" cy="257569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9743" y="1664881"/>
            <a:ext cx="3291545" cy="25466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0689" y="4188910"/>
            <a:ext cx="3217268" cy="2489182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748551" y="4004244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2311125" y="6488668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1/10</a:t>
            </a:r>
            <a:endParaRPr lang="zh-CN" altLang="en-US" dirty="0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34480" y="4188910"/>
            <a:ext cx="3271588" cy="2531209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5675779" y="4004244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</a:t>
            </a:r>
            <a:endParaRPr lang="zh-CN" altLang="en-US" dirty="0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77226" y="4188910"/>
            <a:ext cx="3258562" cy="2521131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9120200" y="4004244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1/5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9167683" y="6465542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1/20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5675779" y="6465542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1/15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2365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comparison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359762"/>
              </p:ext>
            </p:extLst>
          </p:nvPr>
        </p:nvGraphicFramePr>
        <p:xfrm>
          <a:off x="838200" y="1825625"/>
          <a:ext cx="10515603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/>
                <a:gridCol w="1502229"/>
                <a:gridCol w="1502229"/>
                <a:gridCol w="1502229"/>
                <a:gridCol w="1502229"/>
                <a:gridCol w="1502229"/>
                <a:gridCol w="150222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NO</a:t>
                      </a:r>
                      <a:r>
                        <a:rPr lang="en-US" altLang="zh-CN" sz="2000" baseline="0" dirty="0" smtClean="0">
                          <a:latin typeface="+mn-lt"/>
                        </a:rPr>
                        <a:t> </a:t>
                      </a:r>
                      <a:r>
                        <a:rPr lang="en-US" altLang="zh-CN" sz="2000" baseline="0" dirty="0" err="1" smtClean="0">
                          <a:latin typeface="+mn-lt"/>
                        </a:rPr>
                        <a:t>Sawtooth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 smtClean="0">
                          <a:latin typeface="+mn-lt"/>
                        </a:rPr>
                        <a:t>Sawtooth</a:t>
                      </a:r>
                      <a:endParaRPr lang="en-US" altLang="zh-CN" sz="20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1/2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1/5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1/10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1/20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μ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x</a:t>
                      </a:r>
                      <a:endParaRPr lang="zh-CN" altLang="en-US" sz="2000" baseline="-25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0.0800001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0.0792002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0.0791472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0.0794170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0.0795570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0.0796365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μ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y</a:t>
                      </a:r>
                      <a:endParaRPr lang="zh-CN" altLang="en-US" sz="2000" baseline="-25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0.2200000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0.2164171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0.2184707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0.2193135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0.2195299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0.219626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β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x</a:t>
                      </a:r>
                      <a:r>
                        <a:rPr lang="en-US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zh-CN" altLang="en-US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0.219915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0.220100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0.219942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0.219865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0.219842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0.219832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β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y</a:t>
                      </a:r>
                      <a:r>
                        <a:rPr lang="en-US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zh-CN" altLang="en-US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0.001000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0.001008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0.001002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0.00100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0.001000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0.001000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ε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x</a:t>
                      </a:r>
                      <a:endParaRPr lang="zh-CN" altLang="en-US" sz="2000" baseline="-25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2.15121 nm 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29.8862 nm 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5.72227nm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3.1867nm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2.86467nm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2.77596nm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ε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z</a:t>
                      </a:r>
                      <a:endParaRPr lang="zh-CN" altLang="en-US" sz="2000" baseline="-25000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3.38423E-6 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3.29575E-6 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3.56944e-6m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3.80118e-6m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3.84369e-6m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3.85693e-6m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Bunch length</a:t>
                      </a:r>
                      <a:endParaRPr lang="zh-CN" altLang="en-US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2.53716622 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2.65484053 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2.79529913mm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2.88737412mm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2.90361538mm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2.90857672mm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513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Dynamic aperture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60" y="1690688"/>
            <a:ext cx="3342203" cy="1901276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302876" y="3604705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7266" y="1774857"/>
            <a:ext cx="3522223" cy="1901276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8804109" y="358728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179" y="4184747"/>
            <a:ext cx="3522224" cy="1901276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657675" y="6098764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1/5</a:t>
            </a:r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6563" y="4271193"/>
            <a:ext cx="3342203" cy="181483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5029200" y="6086023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1/10</a:t>
            </a:r>
            <a:endParaRPr lang="zh-CN" altLang="en-US" dirty="0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07266" y="4072019"/>
            <a:ext cx="3652988" cy="1971861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8804109" y="604388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1/20</a:t>
            </a:r>
            <a:endParaRPr lang="zh-CN" altLang="en-US" dirty="0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80402" y="1690689"/>
            <a:ext cx="3420153" cy="1896600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4710864" y="3532529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5368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Conclusions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With </a:t>
            </a:r>
            <a:r>
              <a:rPr lang="en-US" altLang="zh-CN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 effect, tune change at </a:t>
            </a:r>
            <a:r>
              <a:rPr lang="en-US" altLang="zh-CN" dirty="0">
                <a:solidFill>
                  <a:srgbClr val="002060"/>
                </a:solidFill>
              </a:rPr>
              <a:t>3 digits after the decimal </a:t>
            </a:r>
            <a:r>
              <a:rPr lang="en-US" altLang="zh-CN" dirty="0" smtClean="0">
                <a:solidFill>
                  <a:srgbClr val="002060"/>
                </a:solidFill>
              </a:rPr>
              <a:t>point.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Both On-momentum and Off-momentum DA reduced a lot with </a:t>
            </a:r>
            <a:r>
              <a:rPr lang="en-US" altLang="zh-CN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 effect. Off-momentum DA beyond 0.5% reduced to zero.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Resonance coefficients at interaction point with </a:t>
            </a:r>
            <a:r>
              <a:rPr lang="en-US" altLang="zh-CN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 change a lot compared with no </a:t>
            </a:r>
            <a:r>
              <a:rPr lang="en-US" altLang="zh-CN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Reduce Synchrotron radiation to 1/20, DA still can not recovered.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63969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Scale magnets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>
                <a:solidFill>
                  <a:srgbClr val="0070C0"/>
                </a:solidFill>
              </a:rPr>
              <a:t>Scaling B,Q,S magnets in all arc section </a:t>
            </a:r>
          </a:p>
          <a:p>
            <a:r>
              <a:rPr lang="en-US" altLang="zh-CN" sz="2400" dirty="0" smtClean="0">
                <a:solidFill>
                  <a:srgbClr val="00B050"/>
                </a:solidFill>
              </a:rPr>
              <a:t>Scaling B,Q </a:t>
            </a:r>
            <a:r>
              <a:rPr lang="en-US" altLang="zh-CN" sz="2400" dirty="0" err="1" smtClean="0">
                <a:solidFill>
                  <a:srgbClr val="00B050"/>
                </a:solidFill>
              </a:rPr>
              <a:t>manets</a:t>
            </a:r>
            <a:r>
              <a:rPr lang="en-US" altLang="zh-CN" sz="2400" dirty="0" smtClean="0">
                <a:solidFill>
                  <a:srgbClr val="00B050"/>
                </a:solidFill>
              </a:rPr>
              <a:t> in public </a:t>
            </a:r>
            <a:r>
              <a:rPr lang="en-US" altLang="zh-CN" sz="2400" dirty="0" err="1" smtClean="0">
                <a:solidFill>
                  <a:srgbClr val="00B050"/>
                </a:solidFill>
              </a:rPr>
              <a:t>beamline</a:t>
            </a:r>
            <a:endParaRPr lang="en-US" altLang="zh-CN" sz="2400" dirty="0">
              <a:solidFill>
                <a:srgbClr val="00B050"/>
              </a:solidFill>
            </a:endParaRPr>
          </a:p>
          <a:p>
            <a:r>
              <a:rPr lang="en-US" altLang="zh-CN" sz="2400" dirty="0" smtClean="0">
                <a:solidFill>
                  <a:srgbClr val="C00000"/>
                </a:solidFill>
              </a:rPr>
              <a:t>Lattice version: CEPC-ARC4-PDR3-IR1</a:t>
            </a:r>
          </a:p>
          <a:p>
            <a:r>
              <a:rPr lang="en-US" altLang="zh-CN" sz="2400" dirty="0" smtClean="0">
                <a:solidFill>
                  <a:srgbClr val="FF0066"/>
                </a:solidFill>
              </a:rPr>
              <a:t>Energy loss of each B magnet=U0/</a:t>
            </a:r>
            <a:r>
              <a:rPr lang="en-US" altLang="zh-CN" sz="2400" dirty="0" err="1" smtClean="0">
                <a:solidFill>
                  <a:srgbClr val="FF0066"/>
                </a:solidFill>
              </a:rPr>
              <a:t>Bnumber</a:t>
            </a:r>
            <a:endParaRPr lang="en-US" altLang="zh-CN" sz="2400" dirty="0">
              <a:solidFill>
                <a:srgbClr val="FF0066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6157" y="1027906"/>
            <a:ext cx="5523809" cy="445714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792656"/>
            <a:ext cx="5910943" cy="303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05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Without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4966" y="1445112"/>
            <a:ext cx="3635107" cy="280894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1110" y="3831533"/>
            <a:ext cx="3667105" cy="283367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51519" y="1445112"/>
            <a:ext cx="3750121" cy="289782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51520" y="3799350"/>
            <a:ext cx="3750120" cy="289782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62390" y="1445111"/>
            <a:ext cx="3674815" cy="2839629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15599" y="3853566"/>
            <a:ext cx="3667106" cy="283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92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9166" y="266446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With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r>
              <a:rPr lang="en-US" altLang="zh-CN" dirty="0">
                <a:solidFill>
                  <a:srgbClr val="7030A0"/>
                </a:solidFill>
              </a:rPr>
              <a:t/>
            </a:r>
            <a:br>
              <a:rPr lang="en-US" altLang="zh-CN" dirty="0">
                <a:solidFill>
                  <a:srgbClr val="7030A0"/>
                </a:solidFill>
              </a:rPr>
            </a:br>
            <a:r>
              <a:rPr lang="en-US" altLang="zh-CN" sz="1600" dirty="0">
                <a:solidFill>
                  <a:srgbClr val="7030A0"/>
                </a:solidFill>
              </a:rPr>
              <a:t>(8 arc section scaling)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4515" y="1403845"/>
            <a:ext cx="3820743" cy="295239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7606" y="3906082"/>
            <a:ext cx="3787652" cy="292682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26965" y="1403845"/>
            <a:ext cx="3891708" cy="300722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94131" y="3945170"/>
            <a:ext cx="3824541" cy="295532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918672" y="4013839"/>
            <a:ext cx="3737175" cy="288781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35500" y="1403846"/>
            <a:ext cx="3820742" cy="295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815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</a:t>
            </a:r>
            <a:r>
              <a:rPr lang="en-US" altLang="zh-CN" dirty="0">
                <a:solidFill>
                  <a:srgbClr val="7030A0"/>
                </a:solidFill>
              </a:rPr>
              <a:t>comparison</a:t>
            </a:r>
            <a:br>
              <a:rPr lang="en-US" altLang="zh-CN" dirty="0">
                <a:solidFill>
                  <a:srgbClr val="7030A0"/>
                </a:solidFill>
              </a:rPr>
            </a:br>
            <a:r>
              <a:rPr lang="en-US" altLang="zh-CN" sz="1600" dirty="0">
                <a:solidFill>
                  <a:srgbClr val="7030A0"/>
                </a:solidFill>
              </a:rPr>
              <a:t>(8 arc section scaling)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342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NO</a:t>
                      </a:r>
                      <a:r>
                        <a:rPr lang="en-US" altLang="zh-CN" sz="2400" baseline="0" dirty="0" smtClean="0"/>
                        <a:t> </a:t>
                      </a:r>
                      <a:r>
                        <a:rPr lang="en-US" altLang="zh-CN" sz="2400" baseline="0" dirty="0" err="1" smtClean="0"/>
                        <a:t>Sawtooth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err="1" smtClean="0"/>
                        <a:t>Sawtooth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0.0800001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0.0791565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0.2200000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0.2162617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0.219915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0.220747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0.001013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2.15121nm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2.25805nm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z</a:t>
                      </a:r>
                      <a:endParaRPr lang="zh-CN" altLang="en-US" baseline="-25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3.38423E-6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3.89783E-6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Bunch length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2.53716622 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2.92415163 mm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441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Dynamic aperture </a:t>
            </a:r>
            <a:r>
              <a:rPr lang="en-US" altLang="zh-CN" dirty="0">
                <a:solidFill>
                  <a:srgbClr val="7030A0"/>
                </a:solidFill>
              </a:rPr>
              <a:t>comparison</a:t>
            </a:r>
            <a:br>
              <a:rPr lang="en-US" altLang="zh-CN" dirty="0">
                <a:solidFill>
                  <a:srgbClr val="7030A0"/>
                </a:solidFill>
              </a:rPr>
            </a:br>
            <a:r>
              <a:rPr lang="en-US" altLang="zh-CN" sz="1600" dirty="0">
                <a:solidFill>
                  <a:srgbClr val="7030A0"/>
                </a:solidFill>
              </a:rPr>
              <a:t>(8 arc section scaling)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523" y="1690688"/>
            <a:ext cx="5684704" cy="32338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9545" y="1620108"/>
            <a:ext cx="5724943" cy="3304432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619480" y="5122843"/>
            <a:ext cx="1762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667740" y="5122843"/>
            <a:ext cx="172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936434" y="5816906"/>
            <a:ext cx="7006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C00000"/>
                </a:solidFill>
              </a:rPr>
              <a:t>Off-momentum DA reduced obviously.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727113" y="5695720"/>
            <a:ext cx="7348251" cy="8593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9129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3680" y="175125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With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r>
              <a:rPr lang="en-US" altLang="zh-CN" dirty="0">
                <a:solidFill>
                  <a:srgbClr val="7030A0"/>
                </a:solidFill>
              </a:rPr>
              <a:t/>
            </a:r>
            <a:br>
              <a:rPr lang="en-US" altLang="zh-CN" dirty="0">
                <a:solidFill>
                  <a:srgbClr val="7030A0"/>
                </a:solidFill>
              </a:rPr>
            </a:br>
            <a:r>
              <a:rPr lang="en-US" altLang="zh-CN" sz="1600" dirty="0">
                <a:solidFill>
                  <a:srgbClr val="7030A0"/>
                </a:solidFill>
              </a:rPr>
              <a:t>(8 arc section and public magnets scaling)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94131" y="3945170"/>
            <a:ext cx="3824541" cy="295532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18672" y="4013839"/>
            <a:ext cx="3737175" cy="288781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7606" y="1368993"/>
            <a:ext cx="3839054" cy="296654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6666" y="3922938"/>
            <a:ext cx="3839054" cy="296654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072737" y="1365108"/>
            <a:ext cx="3896875" cy="301122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796299" y="1365108"/>
            <a:ext cx="3844083" cy="297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824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</a:t>
            </a:r>
            <a:r>
              <a:rPr lang="en-US" altLang="zh-CN" dirty="0">
                <a:solidFill>
                  <a:srgbClr val="7030A0"/>
                </a:solidFill>
              </a:rPr>
              <a:t>comparison</a:t>
            </a:r>
            <a:br>
              <a:rPr lang="en-US" altLang="zh-CN" dirty="0">
                <a:solidFill>
                  <a:srgbClr val="7030A0"/>
                </a:solidFill>
              </a:rPr>
            </a:br>
            <a:r>
              <a:rPr lang="en-US" altLang="zh-CN" sz="1600" dirty="0">
                <a:solidFill>
                  <a:srgbClr val="7030A0"/>
                </a:solidFill>
              </a:rPr>
              <a:t>(8 arc section and public magnets scaling)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071054"/>
              </p:ext>
            </p:extLst>
          </p:nvPr>
        </p:nvGraphicFramePr>
        <p:xfrm>
          <a:off x="838200" y="1825625"/>
          <a:ext cx="10515600" cy="363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NO</a:t>
                      </a:r>
                      <a:r>
                        <a:rPr lang="en-US" altLang="zh-CN" sz="2400" baseline="0" dirty="0" smtClean="0"/>
                        <a:t> </a:t>
                      </a:r>
                      <a:r>
                        <a:rPr lang="en-US" altLang="zh-CN" sz="2400" baseline="0" dirty="0" err="1" smtClean="0"/>
                        <a:t>Sawtooth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err="1" smtClean="0"/>
                        <a:t>Sawtooth</a:t>
                      </a:r>
                      <a:endParaRPr lang="en-US" altLang="zh-CN" sz="2400" dirty="0" smtClean="0"/>
                    </a:p>
                    <a:p>
                      <a:pPr algn="ctr"/>
                      <a:r>
                        <a:rPr lang="en-US" altLang="zh-CN" sz="1400" dirty="0" smtClean="0"/>
                        <a:t>(only 8 arc magnets)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err="1" smtClean="0"/>
                        <a:t>Sawtooth</a:t>
                      </a:r>
                      <a:endParaRPr lang="en-US" altLang="zh-CN" sz="2400" dirty="0" smtClean="0"/>
                    </a:p>
                    <a:p>
                      <a:pPr algn="ctr"/>
                      <a:r>
                        <a:rPr lang="en-US" altLang="zh-CN" sz="1400" dirty="0" smtClean="0"/>
                        <a:t>(add public magnets)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0.0800001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0.0791565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0.0792002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0.2200000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0.2162617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0.2164171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0.219915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0.220747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0.001013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0.001008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2.15121 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2.25805 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29.8862 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z</a:t>
                      </a:r>
                      <a:endParaRPr lang="zh-CN" altLang="en-US" baseline="-25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3.38423E-6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3.89783E-6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3.29575E-6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Bunch length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2.53716622 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2.92415163 mm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2.65484053 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62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Dynamic aperture </a:t>
            </a:r>
            <a:r>
              <a:rPr lang="en-US" altLang="zh-CN" dirty="0">
                <a:solidFill>
                  <a:srgbClr val="7030A0"/>
                </a:solidFill>
              </a:rPr>
              <a:t>comparison</a:t>
            </a:r>
            <a:br>
              <a:rPr lang="en-US" altLang="zh-CN" dirty="0">
                <a:solidFill>
                  <a:srgbClr val="7030A0"/>
                </a:solidFill>
              </a:rPr>
            </a:br>
            <a:r>
              <a:rPr lang="en-US" altLang="zh-CN" sz="1600" dirty="0">
                <a:solidFill>
                  <a:srgbClr val="7030A0"/>
                </a:solidFill>
              </a:rPr>
              <a:t>(8 arc section and public magnets scaling)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523" y="1690688"/>
            <a:ext cx="5684704" cy="3233852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619480" y="5122843"/>
            <a:ext cx="1762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667740" y="5122843"/>
            <a:ext cx="172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936434" y="5816906"/>
            <a:ext cx="7006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C00000"/>
                </a:solidFill>
              </a:rPr>
              <a:t>Both On-momentum and Off-momentum DA reduced obviously.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727113" y="5695720"/>
            <a:ext cx="7348251" cy="8593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4428" y="1682886"/>
            <a:ext cx="5862941" cy="325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58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360</Words>
  <Application>Microsoft Office PowerPoint</Application>
  <PresentationFormat>宽屏</PresentationFormat>
  <Paragraphs>159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宋体</vt:lpstr>
      <vt:lpstr>Arial</vt:lpstr>
      <vt:lpstr>Calibri</vt:lpstr>
      <vt:lpstr>Calibri Light</vt:lpstr>
      <vt:lpstr>Office 主题</vt:lpstr>
      <vt:lpstr>Sawtooth effect in CEPC PDR</vt:lpstr>
      <vt:lpstr>Scale magnets</vt:lpstr>
      <vt:lpstr>Without sawtooth</vt:lpstr>
      <vt:lpstr>With sawtooth (8 arc section scaling)</vt:lpstr>
      <vt:lpstr>Twiss parameters comparison (8 arc section scaling)</vt:lpstr>
      <vt:lpstr>Dynamic aperture comparison (8 arc section scaling)</vt:lpstr>
      <vt:lpstr>With sawtooth (8 arc section and public magnets scaling)</vt:lpstr>
      <vt:lpstr>Twiss parameters comparison (8 arc section and public magnets scaling)</vt:lpstr>
      <vt:lpstr>Dynamic aperture comparison (8 arc section and public magnets scaling)</vt:lpstr>
      <vt:lpstr>Harmonic function comparison</vt:lpstr>
      <vt:lpstr>Reduce Synchrotron Radiation to 1/n</vt:lpstr>
      <vt:lpstr>Twiss parameters comparison</vt:lpstr>
      <vt:lpstr>Dynamic aperture</vt:lpstr>
      <vt:lpstr>Conclusions</vt:lpstr>
    </vt:vector>
  </TitlesOfParts>
  <Company>ihep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Sawtooth effect in CEPC PDR</dc:title>
  <dc:creator>baisha</dc:creator>
  <cp:lastModifiedBy>baisha</cp:lastModifiedBy>
  <cp:revision>64</cp:revision>
  <dcterms:created xsi:type="dcterms:W3CDTF">2016-11-28T02:18:43Z</dcterms:created>
  <dcterms:modified xsi:type="dcterms:W3CDTF">2016-12-09T00:12:24Z</dcterms:modified>
</cp:coreProperties>
</file>