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7" r:id="rId6"/>
    <p:sldId id="264" r:id="rId7"/>
    <p:sldId id="266" r:id="rId8"/>
    <p:sldId id="265" r:id="rId9"/>
    <p:sldId id="26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E3345-AC9E-4AEA-97A3-06DA2ABEC195}" type="datetimeFigureOut">
              <a:rPr lang="zh-CN" altLang="en-US" smtClean="0"/>
              <a:t>2016/12/20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5EB2B-35BC-45AC-ACEE-C0F857386A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5EB2B-35BC-45AC-ACEE-C0F857386A0C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MDC Data Check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Wu </a:t>
            </a:r>
            <a:r>
              <a:rPr lang="en-US" altLang="zh-CN" dirty="0" err="1" smtClean="0"/>
              <a:t>Linghui</a:t>
            </a:r>
            <a:endParaRPr lang="en-US" altLang="zh-CN" dirty="0" smtClean="0"/>
          </a:p>
          <a:p>
            <a:r>
              <a:rPr lang="en-US" altLang="zh-CN" dirty="0" smtClean="0"/>
              <a:t>2016-12-21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717032"/>
            <a:ext cx="4255787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Noise occupancy after T/Q match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844824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Run 43646 ~ 45000, round09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Run </a:t>
            </a:r>
            <a:r>
              <a:rPr lang="en-US" altLang="zh-CN" dirty="0" smtClean="0"/>
              <a:t>39355 ~ 42934, round08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Run 47467 ~ 47613, round10</a:t>
            </a:r>
            <a:endParaRPr lang="en-US" altLang="zh-CN" dirty="0" smtClean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717032"/>
            <a:ext cx="4255787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接箭头连接符 9"/>
          <p:cNvCxnSpPr/>
          <p:nvPr/>
        </p:nvCxnSpPr>
        <p:spPr>
          <a:xfrm>
            <a:off x="3707904" y="206084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3635896" y="2708920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2195736" y="335699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43608" y="4005064"/>
            <a:ext cx="2232248" cy="3385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2016.12.11 ~ 2016.12.19</a:t>
            </a:r>
            <a:endParaRPr lang="zh-CN" alt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220072" y="3933056"/>
            <a:ext cx="2232248" cy="3385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2014.12.31 ~ 2015.6.8</a:t>
            </a:r>
            <a:endParaRPr lang="zh-CN" altLang="en-US" sz="16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124744"/>
            <a:ext cx="4255787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5148064" y="1412776"/>
            <a:ext cx="2160240" cy="3385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2016.1.6 ~ 2016.3.19</a:t>
            </a:r>
            <a:endParaRPr lang="zh-CN" alt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73016"/>
            <a:ext cx="4255787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Noise </a:t>
            </a:r>
            <a:r>
              <a:rPr lang="en-US" altLang="zh-CN" dirty="0" smtClean="0"/>
              <a:t>occupancy of T channel</a:t>
            </a:r>
            <a:endParaRPr lang="zh-CN" alt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573016"/>
            <a:ext cx="4255787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899592" y="1700808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Run 43646 ~ 45000, round09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Run </a:t>
            </a:r>
            <a:r>
              <a:rPr lang="en-US" altLang="zh-CN" dirty="0" smtClean="0"/>
              <a:t>39355 ~ 42934, round08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Run 47467 ~ 47613, round10</a:t>
            </a:r>
            <a:endParaRPr lang="en-US" altLang="zh-CN" dirty="0" smtClean="0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3851920" y="191683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3851920" y="2492896"/>
            <a:ext cx="79208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339752" y="32129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1640" y="3717032"/>
            <a:ext cx="2232248" cy="3385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2016.12.11 ~ 2016.12.19</a:t>
            </a:r>
            <a:endParaRPr lang="zh-CN" alt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220072" y="3861048"/>
            <a:ext cx="2232248" cy="3385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2014.12.31 ~ 2015.6.8</a:t>
            </a:r>
            <a:endParaRPr lang="zh-CN" altLang="en-US" sz="1600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124744"/>
            <a:ext cx="4255787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5148064" y="1412776"/>
            <a:ext cx="2160240" cy="3385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2016.1.6 ~ 2016.3.19</a:t>
            </a:r>
            <a:endParaRPr lang="zh-CN" alt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1691680" y="6237312"/>
            <a:ext cx="633670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Noise level of the inner chamber from T channel is </a:t>
            </a:r>
            <a:r>
              <a:rPr lang="en-US" altLang="zh-CN" dirty="0" smtClean="0"/>
              <a:t>much higher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Resolutions of run47543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197281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CN" sz="2400" dirty="0" smtClean="0"/>
              <a:t>Run47543 (</a:t>
            </a:r>
            <a:r>
              <a:rPr lang="en-US" altLang="zh-CN" sz="2400" dirty="0" smtClean="0"/>
              <a:t>Low noise occupancy</a:t>
            </a:r>
            <a:r>
              <a:rPr lang="en-US" altLang="zh-CN" sz="2400" dirty="0" smtClean="0"/>
              <a:t>)</a:t>
            </a:r>
          </a:p>
          <a:p>
            <a:r>
              <a:rPr lang="en-US" altLang="zh-CN" sz="2400" dirty="0" smtClean="0"/>
              <a:t>Resolutions are normal</a:t>
            </a:r>
          </a:p>
          <a:p>
            <a:pPr lvl="1"/>
            <a:r>
              <a:rPr lang="en-US" altLang="zh-CN" sz="2000" dirty="0" smtClean="0"/>
              <a:t>Spatial resolution: 120</a:t>
            </a:r>
            <a:r>
              <a:rPr lang="en-US" altLang="zh-CN" sz="2000" dirty="0" smtClean="0">
                <a:latin typeface="Symbol" pitchFamily="18" charset="2"/>
              </a:rPr>
              <a:t>m</a:t>
            </a:r>
            <a:r>
              <a:rPr lang="en-US" altLang="zh-CN" sz="2000" dirty="0" smtClean="0"/>
              <a:t>m</a:t>
            </a:r>
          </a:p>
          <a:p>
            <a:pPr lvl="1"/>
            <a:r>
              <a:rPr lang="en-US" altLang="zh-CN" sz="2000" dirty="0" err="1" smtClean="0">
                <a:latin typeface="Symbol" pitchFamily="18" charset="2"/>
              </a:rPr>
              <a:t>s</a:t>
            </a:r>
            <a:r>
              <a:rPr lang="en-US" altLang="zh-CN" sz="2000" dirty="0" err="1" smtClean="0"/>
              <a:t>P</a:t>
            </a:r>
            <a:r>
              <a:rPr lang="en-US" altLang="zh-CN" sz="2000" dirty="0" smtClean="0"/>
              <a:t>=15.7MeV/c </a:t>
            </a:r>
            <a:r>
              <a:rPr lang="en-US" altLang="zh-CN" sz="2000" dirty="0" smtClean="0"/>
              <a:t>@</a:t>
            </a:r>
            <a:r>
              <a:rPr lang="en-US" altLang="zh-CN" sz="2000" dirty="0" smtClean="0"/>
              <a:t>2.1GeV/c</a:t>
            </a:r>
          </a:p>
          <a:p>
            <a:r>
              <a:rPr lang="en-US" altLang="zh-CN" sz="2400" dirty="0" smtClean="0"/>
              <a:t>Alignment: No big displacement</a:t>
            </a:r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789040"/>
            <a:ext cx="3719403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89040"/>
            <a:ext cx="3719403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124744"/>
            <a:ext cx="3719403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33056"/>
            <a:ext cx="3985075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933056"/>
            <a:ext cx="3985075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Layer by layer </a:t>
            </a:r>
            <a:r>
              <a:rPr lang="en-US" altLang="zh-CN" dirty="0" smtClean="0"/>
              <a:t>comparison (1)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340768"/>
            <a:ext cx="3985075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340768"/>
            <a:ext cx="3985075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724128" y="263691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1400" dirty="0" smtClean="0"/>
              <a:t> Calibration not finished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1400" dirty="0" smtClean="0"/>
              <a:t> Calibration samples are contaminated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Layer by layer comparison (2)</a:t>
            </a:r>
            <a:endParaRPr lang="zh-CN" altLang="en-US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3985075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933056"/>
            <a:ext cx="3985075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340768"/>
            <a:ext cx="3985075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933056"/>
            <a:ext cx="3985075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 distribution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4215789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789040"/>
            <a:ext cx="4215789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789040"/>
            <a:ext cx="4215789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123728" y="2132856"/>
            <a:ext cx="2016224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Run 47501, layer3</a:t>
            </a:r>
            <a:endParaRPr lang="zh-CN" altLang="en-US" dirty="0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6156176" y="443711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8144" y="4005064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</a:rPr>
              <a:t>25ns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61653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T (ns)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61653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T (ns)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11760" y="2492896"/>
            <a:ext cx="158417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T/Q match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39752" y="4941168"/>
            <a:ext cx="158417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T channel</a:t>
            </a: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412776"/>
            <a:ext cx="4215789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123728" y="4581128"/>
            <a:ext cx="2016224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Run 47501, layer3</a:t>
            </a:r>
            <a:endParaRPr lang="zh-CN" altLang="en-US" dirty="0"/>
          </a:p>
        </p:txBody>
      </p:sp>
      <p:cxnSp>
        <p:nvCxnSpPr>
          <p:cNvPr id="18" name="直接箭头连接符 17"/>
          <p:cNvCxnSpPr/>
          <p:nvPr/>
        </p:nvCxnSpPr>
        <p:spPr>
          <a:xfrm flipV="1">
            <a:off x="1691680" y="5373216"/>
            <a:ext cx="288032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56176" y="2060848"/>
            <a:ext cx="2016224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Run 47543, layer3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372200" y="2420888"/>
            <a:ext cx="158417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T channel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372200" y="2852936"/>
            <a:ext cx="18002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noise level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Run by run monitor</a:t>
            </a:r>
            <a:endParaRPr lang="zh-CN" altLang="en-U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3983659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68760"/>
            <a:ext cx="3983659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933056"/>
            <a:ext cx="3983659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933056"/>
            <a:ext cx="3983659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Noise level of the inner chamber from T channel is higher compared with old data.</a:t>
            </a:r>
          </a:p>
          <a:p>
            <a:r>
              <a:rPr lang="en-US" altLang="zh-CN" dirty="0" smtClean="0"/>
              <a:t>High noise occupancy causes bad resolutions and low hit efficiency.</a:t>
            </a:r>
          </a:p>
          <a:p>
            <a:r>
              <a:rPr lang="en-US" altLang="zh-CN" dirty="0" smtClean="0"/>
              <a:t>No big displacement is found.</a:t>
            </a:r>
          </a:p>
          <a:p>
            <a:r>
              <a:rPr lang="en-US" altLang="zh-CN" dirty="0" smtClean="0"/>
              <a:t>Shift of vertex in z is a little bigger.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210</Words>
  <Application>Microsoft Office PowerPoint</Application>
  <PresentationFormat>全屏显示(4:3)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MDC Data Check</vt:lpstr>
      <vt:lpstr>Noise occupancy after T/Q match</vt:lpstr>
      <vt:lpstr>Noise occupancy of T channel</vt:lpstr>
      <vt:lpstr>Resolutions of run47543</vt:lpstr>
      <vt:lpstr>Layer by layer comparison (1)</vt:lpstr>
      <vt:lpstr>Layer by layer comparison (2)</vt:lpstr>
      <vt:lpstr>Time distribution</vt:lpstr>
      <vt:lpstr>Run by run monitor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MDC Data Check</dc:title>
  <dc:creator>wulh</dc:creator>
  <cp:lastModifiedBy>wulh</cp:lastModifiedBy>
  <cp:revision>61</cp:revision>
  <dcterms:created xsi:type="dcterms:W3CDTF">2016-12-20T07:26:41Z</dcterms:created>
  <dcterms:modified xsi:type="dcterms:W3CDTF">2016-12-21T07:26:57Z</dcterms:modified>
</cp:coreProperties>
</file>