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7" r:id="rId6"/>
    <p:sldId id="264" r:id="rId7"/>
    <p:sldId id="266" r:id="rId8"/>
    <p:sldId id="265" r:id="rId9"/>
    <p:sldId id="262" r:id="rId1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0" d="100"/>
          <a:sy n="120" d="100"/>
        </p:scale>
        <p:origin x="-136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20E3345-AC9E-4AEA-97A3-06DA2ABEC195}" type="datetimeFigureOut">
              <a:rPr lang="zh-CN" altLang="en-US" smtClean="0"/>
              <a:t>2016/12/20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F5EB2B-35BC-45AC-ACEE-C0F857386A0C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F5EB2B-35BC-45AC-ACEE-C0F857386A0C}" type="slidenum">
              <a:rPr lang="zh-CN" altLang="en-US" smtClean="0"/>
              <a:t>2</a:t>
            </a:fld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pPr/>
              <a:t>2016/12/20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CN" dirty="0" smtClean="0"/>
              <a:t>MDC Data Check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Wu </a:t>
            </a:r>
            <a:r>
              <a:rPr lang="en-US" altLang="zh-CN" dirty="0" err="1" smtClean="0"/>
              <a:t>Linghui</a:t>
            </a:r>
            <a:endParaRPr lang="en-US" altLang="zh-CN" dirty="0" smtClean="0"/>
          </a:p>
          <a:p>
            <a:r>
              <a:rPr lang="en-US" altLang="zh-CN" dirty="0" smtClean="0"/>
              <a:t>2016-12-21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17032"/>
            <a:ext cx="425578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Noise occupancy after T/Q match</a:t>
            </a:r>
            <a:endParaRPr lang="zh-CN" alt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27584" y="1844824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Run 43646 ~ 45000, round09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Run </a:t>
            </a:r>
            <a:r>
              <a:rPr lang="en-US" altLang="zh-CN" dirty="0" smtClean="0"/>
              <a:t>39355 ~ 42934, round08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Run 47467 ~ 47613, round10</a:t>
            </a:r>
            <a:endParaRPr lang="en-US" altLang="zh-CN" dirty="0" smtClean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717032"/>
            <a:ext cx="425578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" name="直接箭头连接符 9"/>
          <p:cNvCxnSpPr/>
          <p:nvPr/>
        </p:nvCxnSpPr>
        <p:spPr>
          <a:xfrm>
            <a:off x="3707904" y="2060848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3635896" y="2708920"/>
            <a:ext cx="792088" cy="108012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接箭头连接符 13"/>
          <p:cNvCxnSpPr/>
          <p:nvPr/>
        </p:nvCxnSpPr>
        <p:spPr>
          <a:xfrm>
            <a:off x="2195736" y="3356992"/>
            <a:ext cx="0" cy="5040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43608" y="4005064"/>
            <a:ext cx="223224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2016.12.11 ~ 2016.12.19</a:t>
            </a:r>
            <a:endParaRPr lang="zh-CN" altLang="en-US" sz="1600" dirty="0"/>
          </a:p>
        </p:txBody>
      </p:sp>
      <p:sp>
        <p:nvSpPr>
          <p:cNvPr id="17" name="TextBox 16"/>
          <p:cNvSpPr txBox="1"/>
          <p:nvPr/>
        </p:nvSpPr>
        <p:spPr>
          <a:xfrm>
            <a:off x="5220072" y="3933056"/>
            <a:ext cx="223224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2014.12.31 ~ 2015.6.8</a:t>
            </a:r>
            <a:endParaRPr lang="zh-CN" altLang="en-US" sz="1600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124744"/>
            <a:ext cx="425578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5148064" y="1412776"/>
            <a:ext cx="2160240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2016.1.6 ~ 2016.3.19</a:t>
            </a:r>
            <a:endParaRPr lang="zh-CN" altLang="en-US" sz="1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3573016"/>
            <a:ext cx="425578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Noise </a:t>
            </a:r>
            <a:r>
              <a:rPr lang="en-US" altLang="zh-CN" dirty="0" smtClean="0"/>
              <a:t>occupancy of T channel</a:t>
            </a:r>
            <a:endParaRPr lang="zh-CN" altLang="en-US" dirty="0"/>
          </a:p>
        </p:txBody>
      </p:sp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3573016"/>
            <a:ext cx="425578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899592" y="1700808"/>
            <a:ext cx="288032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Run 43646 ~ 45000, round09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Run </a:t>
            </a:r>
            <a:r>
              <a:rPr lang="en-US" altLang="zh-CN" dirty="0" smtClean="0"/>
              <a:t>39355 ~ 42934, round08</a:t>
            </a:r>
            <a:endParaRPr lang="en-US" altLang="zh-CN" dirty="0" smtClean="0"/>
          </a:p>
          <a:p>
            <a:endParaRPr lang="en-US" altLang="zh-CN" dirty="0" smtClean="0"/>
          </a:p>
          <a:p>
            <a:r>
              <a:rPr lang="en-US" altLang="zh-CN" dirty="0" smtClean="0"/>
              <a:t>Run 47467 ~ 47613, round10</a:t>
            </a:r>
            <a:endParaRPr lang="en-US" altLang="zh-CN" dirty="0" smtClean="0"/>
          </a:p>
        </p:txBody>
      </p:sp>
      <p:cxnSp>
        <p:nvCxnSpPr>
          <p:cNvPr id="13" name="直接箭头连接符 12"/>
          <p:cNvCxnSpPr/>
          <p:nvPr/>
        </p:nvCxnSpPr>
        <p:spPr>
          <a:xfrm>
            <a:off x="3851920" y="1916832"/>
            <a:ext cx="72008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3851920" y="2492896"/>
            <a:ext cx="792088" cy="129614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接箭头连接符 17"/>
          <p:cNvCxnSpPr/>
          <p:nvPr/>
        </p:nvCxnSpPr>
        <p:spPr>
          <a:xfrm>
            <a:off x="2339752" y="3212976"/>
            <a:ext cx="0" cy="36004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1331640" y="3717032"/>
            <a:ext cx="223224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2016.12.11 ~ 2016.12.19</a:t>
            </a:r>
            <a:endParaRPr lang="zh-CN" altLang="en-US" sz="1600" dirty="0"/>
          </a:p>
        </p:txBody>
      </p:sp>
      <p:sp>
        <p:nvSpPr>
          <p:cNvPr id="21" name="TextBox 20"/>
          <p:cNvSpPr txBox="1"/>
          <p:nvPr/>
        </p:nvSpPr>
        <p:spPr>
          <a:xfrm>
            <a:off x="5220072" y="3861048"/>
            <a:ext cx="2232248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2014.12.31 ~ 2015.6.8</a:t>
            </a:r>
            <a:endParaRPr lang="zh-CN" altLang="en-US" sz="1600" dirty="0"/>
          </a:p>
        </p:txBody>
      </p:sp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124744"/>
            <a:ext cx="4255787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" name="TextBox 19"/>
          <p:cNvSpPr txBox="1"/>
          <p:nvPr/>
        </p:nvSpPr>
        <p:spPr>
          <a:xfrm>
            <a:off x="5148064" y="1412776"/>
            <a:ext cx="2160240" cy="338554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sz="1600" dirty="0" smtClean="0"/>
              <a:t>2016.1.6 ~ 2016.3.19</a:t>
            </a:r>
            <a:endParaRPr lang="zh-CN" altLang="en-US" sz="1600" dirty="0"/>
          </a:p>
        </p:txBody>
      </p:sp>
      <p:sp>
        <p:nvSpPr>
          <p:cNvPr id="26" name="TextBox 25"/>
          <p:cNvSpPr txBox="1"/>
          <p:nvPr/>
        </p:nvSpPr>
        <p:spPr>
          <a:xfrm>
            <a:off x="1691680" y="6237312"/>
            <a:ext cx="6336704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Noise level of the inner chamber from T channel is </a:t>
            </a:r>
            <a:r>
              <a:rPr lang="en-US" altLang="zh-CN" dirty="0" smtClean="0"/>
              <a:t>much higher</a:t>
            </a:r>
            <a:endParaRPr lang="zh-CN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Resolutions of run47543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4258816" cy="1972815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altLang="zh-CN" sz="2400" dirty="0" smtClean="0"/>
              <a:t>Run47543 (</a:t>
            </a:r>
            <a:r>
              <a:rPr lang="en-US" altLang="zh-CN" sz="2400" dirty="0" smtClean="0"/>
              <a:t>Low noise occupancy</a:t>
            </a:r>
            <a:r>
              <a:rPr lang="en-US" altLang="zh-CN" sz="2400" dirty="0" smtClean="0"/>
              <a:t>)</a:t>
            </a:r>
          </a:p>
          <a:p>
            <a:r>
              <a:rPr lang="en-US" altLang="zh-CN" sz="2400" dirty="0" smtClean="0"/>
              <a:t>Resolutions are normal</a:t>
            </a:r>
          </a:p>
          <a:p>
            <a:pPr lvl="1"/>
            <a:r>
              <a:rPr lang="en-US" altLang="zh-CN" sz="2000" dirty="0" smtClean="0"/>
              <a:t>Spatial resolution: 120</a:t>
            </a:r>
            <a:r>
              <a:rPr lang="en-US" altLang="zh-CN" sz="2000" dirty="0" smtClean="0">
                <a:latin typeface="Symbol" pitchFamily="18" charset="2"/>
              </a:rPr>
              <a:t>m</a:t>
            </a:r>
            <a:r>
              <a:rPr lang="en-US" altLang="zh-CN" sz="2000" dirty="0" smtClean="0"/>
              <a:t>m</a:t>
            </a:r>
          </a:p>
          <a:p>
            <a:pPr lvl="1"/>
            <a:r>
              <a:rPr lang="en-US" altLang="zh-CN" sz="2000" dirty="0" err="1" smtClean="0">
                <a:latin typeface="Symbol" pitchFamily="18" charset="2"/>
              </a:rPr>
              <a:t>s</a:t>
            </a:r>
            <a:r>
              <a:rPr lang="en-US" altLang="zh-CN" sz="2000" dirty="0" err="1" smtClean="0"/>
              <a:t>P</a:t>
            </a:r>
            <a:r>
              <a:rPr lang="en-US" altLang="zh-CN" sz="2000" dirty="0" smtClean="0"/>
              <a:t>=15.7MeV/c </a:t>
            </a:r>
            <a:r>
              <a:rPr lang="en-US" altLang="zh-CN" sz="2000" dirty="0" smtClean="0"/>
              <a:t>@</a:t>
            </a:r>
            <a:r>
              <a:rPr lang="en-US" altLang="zh-CN" sz="2000" dirty="0" smtClean="0"/>
              <a:t>2.1GeV/c</a:t>
            </a:r>
          </a:p>
          <a:p>
            <a:r>
              <a:rPr lang="en-US" altLang="zh-CN" sz="2400" dirty="0" smtClean="0"/>
              <a:t>Alignment: No big displacement</a:t>
            </a:r>
          </a:p>
          <a:p>
            <a:endParaRPr lang="en-US" altLang="zh-CN" sz="2400" dirty="0" smtClean="0"/>
          </a:p>
          <a:p>
            <a:endParaRPr lang="zh-CN" altLang="en-US" sz="2400" dirty="0"/>
          </a:p>
        </p:txBody>
      </p: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789040"/>
            <a:ext cx="3719403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3789040"/>
            <a:ext cx="3719403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9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788024" y="1124744"/>
            <a:ext cx="3719403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3933056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7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499992" y="3933056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Layer by layer </a:t>
            </a:r>
            <a:r>
              <a:rPr lang="en-US" altLang="zh-CN" dirty="0" smtClean="0"/>
              <a:t>comparison (1)</a:t>
            </a:r>
            <a:endParaRPr lang="zh-CN" alt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1340768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340768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8"/>
          <p:cNvSpPr txBox="1"/>
          <p:nvPr/>
        </p:nvSpPr>
        <p:spPr>
          <a:xfrm>
            <a:off x="5724128" y="2636912"/>
            <a:ext cx="31683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altLang="zh-CN" sz="1400" dirty="0" smtClean="0"/>
              <a:t> Calibration not finished</a:t>
            </a:r>
          </a:p>
          <a:p>
            <a:pPr>
              <a:buFont typeface="Wingdings" pitchFamily="2" charset="2"/>
              <a:buChar char="Ø"/>
            </a:pPr>
            <a:r>
              <a:rPr lang="en-US" altLang="zh-CN" sz="1400" dirty="0" smtClean="0"/>
              <a:t> Calibration samples are contaminated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Layer by layer comparison (2)</a:t>
            </a:r>
            <a:endParaRPr lang="zh-CN" altLang="en-US" dirty="0"/>
          </a:p>
        </p:txBody>
      </p:sp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9552" y="1340768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9552" y="3933056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2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72000" y="1340768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3" name="Picture 9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933056"/>
            <a:ext cx="3985075" cy="270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Time distribution</a:t>
            </a:r>
            <a:endParaRPr lang="zh-CN" alt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5536" y="1412776"/>
            <a:ext cx="421578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3789040"/>
            <a:ext cx="421578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99992" y="3789040"/>
            <a:ext cx="421578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7"/>
          <p:cNvSpPr txBox="1"/>
          <p:nvPr/>
        </p:nvSpPr>
        <p:spPr>
          <a:xfrm>
            <a:off x="2123728" y="2132856"/>
            <a:ext cx="2016224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Run 47501, layer3</a:t>
            </a:r>
            <a:endParaRPr lang="zh-CN" altLang="en-US" dirty="0"/>
          </a:p>
        </p:txBody>
      </p:sp>
      <p:cxnSp>
        <p:nvCxnSpPr>
          <p:cNvPr id="10" name="直接箭头连接符 9"/>
          <p:cNvCxnSpPr/>
          <p:nvPr/>
        </p:nvCxnSpPr>
        <p:spPr>
          <a:xfrm>
            <a:off x="6156176" y="4437112"/>
            <a:ext cx="360040" cy="0"/>
          </a:xfrm>
          <a:prstGeom prst="straightConnector1">
            <a:avLst/>
          </a:prstGeom>
          <a:ln>
            <a:solidFill>
              <a:srgbClr val="FF0000"/>
            </a:solidFill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5868144" y="4005064"/>
            <a:ext cx="10081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000" dirty="0" smtClean="0">
                <a:solidFill>
                  <a:srgbClr val="FF0000"/>
                </a:solidFill>
              </a:rPr>
              <a:t>25ns</a:t>
            </a:r>
            <a:endParaRPr lang="zh-CN" altLang="en-US" sz="2000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907704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 (ns)</a:t>
            </a:r>
            <a:endParaRPr lang="zh-CN" alt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6012160" y="616530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 (ns)</a:t>
            </a:r>
            <a:endParaRPr lang="zh-CN" alt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11760" y="2492896"/>
            <a:ext cx="15841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T/Q match</a:t>
            </a:r>
            <a:endParaRPr lang="zh-CN" alt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339752" y="4941168"/>
            <a:ext cx="15841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 channel</a:t>
            </a:r>
            <a:endParaRPr lang="zh-CN" altLang="en-US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499992" y="1412776"/>
            <a:ext cx="421578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TextBox 15"/>
          <p:cNvSpPr txBox="1"/>
          <p:nvPr/>
        </p:nvSpPr>
        <p:spPr>
          <a:xfrm>
            <a:off x="2123728" y="4581128"/>
            <a:ext cx="2016224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Run 47501, layer3</a:t>
            </a:r>
            <a:endParaRPr lang="zh-CN" altLang="en-US" dirty="0"/>
          </a:p>
        </p:txBody>
      </p:sp>
      <p:cxnSp>
        <p:nvCxnSpPr>
          <p:cNvPr id="18" name="直接箭头连接符 17"/>
          <p:cNvCxnSpPr/>
          <p:nvPr/>
        </p:nvCxnSpPr>
        <p:spPr>
          <a:xfrm flipV="1">
            <a:off x="1691680" y="5373216"/>
            <a:ext cx="2880320" cy="21602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>
            <a:off x="6156176" y="2060848"/>
            <a:ext cx="2016224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Run 47543, layer3</a:t>
            </a:r>
            <a:endParaRPr lang="zh-CN" alt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6372200" y="2420888"/>
            <a:ext cx="1584176" cy="369332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CN" dirty="0" smtClean="0"/>
              <a:t>T channel</a:t>
            </a:r>
            <a:endParaRPr lang="zh-CN" alt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372200" y="2852936"/>
            <a:ext cx="1800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CN" dirty="0" smtClean="0"/>
              <a:t>Low noise level</a:t>
            </a:r>
            <a:endParaRPr lang="zh-CN" alt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Run by run monitor</a:t>
            </a:r>
            <a:endParaRPr lang="zh-CN" altLang="en-US" dirty="0"/>
          </a:p>
        </p:txBody>
      </p:sp>
      <p:pic>
        <p:nvPicPr>
          <p:cNvPr id="4102" name="Picture 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1268760"/>
            <a:ext cx="398365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3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1268760"/>
            <a:ext cx="398365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8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0" y="3933056"/>
            <a:ext cx="398365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572000" y="3933056"/>
            <a:ext cx="3983659" cy="252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Summary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Noise level of the inner chamber from T channel is higher compared with old data.</a:t>
            </a:r>
          </a:p>
          <a:p>
            <a:r>
              <a:rPr lang="en-US" altLang="zh-CN" dirty="0" smtClean="0"/>
              <a:t>High noise occupancy causes bad resolutions and low hit efficiency.</a:t>
            </a:r>
          </a:p>
          <a:p>
            <a:r>
              <a:rPr lang="en-US" altLang="zh-CN" dirty="0" smtClean="0"/>
              <a:t>No big displacement is found.</a:t>
            </a:r>
          </a:p>
          <a:p>
            <a:r>
              <a:rPr lang="en-US" altLang="zh-CN" dirty="0" smtClean="0"/>
              <a:t>Shift of vertex in z is a little bigger.</a:t>
            </a:r>
            <a:endParaRPr lang="zh-CN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1439</TotalTime>
  <Words>210</Words>
  <Application>Microsoft Office PowerPoint</Application>
  <PresentationFormat>全屏显示(4:3)</PresentationFormat>
  <Paragraphs>50</Paragraphs>
  <Slides>9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9</vt:i4>
      </vt:variant>
    </vt:vector>
  </HeadingPairs>
  <TitlesOfParts>
    <vt:vector size="10" baseType="lpstr">
      <vt:lpstr>Office 主题</vt:lpstr>
      <vt:lpstr>MDC Data Check</vt:lpstr>
      <vt:lpstr>Noise occupancy after T/Q match</vt:lpstr>
      <vt:lpstr>Noise occupancy of T channel</vt:lpstr>
      <vt:lpstr>Resolutions of run47543</vt:lpstr>
      <vt:lpstr>Layer by layer comparison (1)</vt:lpstr>
      <vt:lpstr>Layer by layer comparison (2)</vt:lpstr>
      <vt:lpstr>Time distribution</vt:lpstr>
      <vt:lpstr>Run by run monitor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MDC Data Check</dc:title>
  <dc:creator>wulh</dc:creator>
  <cp:lastModifiedBy>wulh</cp:lastModifiedBy>
  <cp:revision>61</cp:revision>
  <dcterms:created xsi:type="dcterms:W3CDTF">2016-12-20T07:26:41Z</dcterms:created>
  <dcterms:modified xsi:type="dcterms:W3CDTF">2016-12-21T07:26:57Z</dcterms:modified>
</cp:coreProperties>
</file>