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565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772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57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353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259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7039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497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149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650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22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010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8B06A-14EF-4CCB-AE56-12ED460E5A47}" type="datetimeFigureOut">
              <a:rPr lang="zh-CN" altLang="en-US" smtClean="0"/>
              <a:t>2016-12-20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A18C1-69F5-4C82-B25E-95AF58491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172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7331"/>
          </a:xfrm>
        </p:spPr>
        <p:txBody>
          <a:bodyPr/>
          <a:lstStyle/>
          <a:p>
            <a:pPr algn="ctr"/>
            <a:r>
              <a:rPr lang="zh-CN" altLang="en-US" dirty="0"/>
              <a:t>超导</a:t>
            </a:r>
            <a:r>
              <a:rPr lang="zh-CN" altLang="en-US" dirty="0" smtClean="0"/>
              <a:t>腔课题进展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62457"/>
            <a:ext cx="10515600" cy="5276088"/>
          </a:xfrm>
        </p:spPr>
        <p:txBody>
          <a:bodyPr/>
          <a:lstStyle/>
          <a:p>
            <a:r>
              <a:rPr lang="zh-CN" altLang="en-US" dirty="0" smtClean="0"/>
              <a:t>去美国费米实验室访问，学习超导腔</a:t>
            </a:r>
            <a:r>
              <a:rPr lang="en-US" altLang="zh-CN" dirty="0" smtClean="0"/>
              <a:t>N-doping</a:t>
            </a:r>
            <a:r>
              <a:rPr lang="zh-CN" altLang="en-US" dirty="0" smtClean="0"/>
              <a:t>技术。</a:t>
            </a:r>
            <a:endParaRPr lang="en-US" altLang="zh-CN" dirty="0" smtClean="0"/>
          </a:p>
          <a:p>
            <a:r>
              <a:rPr lang="zh-CN" altLang="en-US" dirty="0"/>
              <a:t>在所</a:t>
            </a:r>
            <a:r>
              <a:rPr lang="zh-CN" altLang="en-US" dirty="0" smtClean="0"/>
              <a:t>工厂进行一次</a:t>
            </a:r>
            <a:r>
              <a:rPr lang="en-US" altLang="zh-CN" dirty="0" smtClean="0"/>
              <a:t>N-doping</a:t>
            </a:r>
            <a:r>
              <a:rPr lang="zh-CN" altLang="en-US" dirty="0" smtClean="0"/>
              <a:t>实验。</a:t>
            </a:r>
            <a:endParaRPr lang="en-US" altLang="zh-CN" dirty="0" smtClean="0"/>
          </a:p>
          <a:p>
            <a:r>
              <a:rPr lang="en-US" altLang="zh-CN" dirty="0" smtClean="0"/>
              <a:t>650MHz 2-cell</a:t>
            </a:r>
            <a:r>
              <a:rPr lang="zh-CN" altLang="en-US" dirty="0" smtClean="0"/>
              <a:t>超导腔的力学计算已启动，下次例会介绍进展。</a:t>
            </a:r>
            <a:endParaRPr lang="en-US" altLang="zh-CN" dirty="0" smtClean="0"/>
          </a:p>
          <a:p>
            <a:r>
              <a:rPr lang="zh-CN" altLang="en-US" dirty="0" smtClean="0"/>
              <a:t>完成</a:t>
            </a:r>
            <a:r>
              <a:rPr lang="en-US" altLang="zh-CN" dirty="0" smtClean="0"/>
              <a:t>CDR Status Report</a:t>
            </a:r>
            <a:r>
              <a:rPr lang="zh-CN" altLang="en-US" dirty="0" smtClean="0"/>
              <a:t>的</a:t>
            </a:r>
            <a:r>
              <a:rPr lang="zh-CN" altLang="en-US" dirty="0" smtClean="0"/>
              <a:t>撰写。</a:t>
            </a:r>
            <a:endParaRPr lang="en-US" altLang="zh-CN" dirty="0" smtClean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93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</Words>
  <Application>Microsoft Office PowerPoint</Application>
  <PresentationFormat>宽屏</PresentationFormat>
  <Paragraphs>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超导腔课题进展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shapeng</dc:creator>
  <cp:lastModifiedBy>shapeng</cp:lastModifiedBy>
  <cp:revision>3</cp:revision>
  <dcterms:created xsi:type="dcterms:W3CDTF">2016-12-20T03:06:28Z</dcterms:created>
  <dcterms:modified xsi:type="dcterms:W3CDTF">2016-12-20T03:17:26Z</dcterms:modified>
</cp:coreProperties>
</file>