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320" r:id="rId5"/>
    <p:sldId id="322" r:id="rId6"/>
    <p:sldId id="323" r:id="rId7"/>
    <p:sldId id="324" r:id="rId8"/>
    <p:sldId id="325" r:id="rId9"/>
    <p:sldId id="326" r:id="rId10"/>
    <p:sldId id="318" r:id="rId11"/>
  </p:sldIdLst>
  <p:sldSz cx="9144000" cy="6858000" type="screen4x3"/>
  <p:notesSz cx="7099300" cy="10234613"/>
  <p:custShowLst>
    <p:custShow name="自定义放映 1" id="0">
      <p:sldLst/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bg1"/>
        </a:solidFill>
        <a:latin typeface="Times New Roman" pitchFamily="18" charset="0"/>
        <a:ea typeface="华文中宋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yzh" initials="y" lastIdx="5" clrIdx="0">
    <p:extLst>
      <p:ext uri="{19B8F6BF-5375-455C-9EA6-DF929625EA0E}">
        <p15:presenceInfo xmlns:p15="http://schemas.microsoft.com/office/powerpoint/2012/main" xmlns="" userId="yyz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FF0066"/>
    <a:srgbClr val="C3C3EB"/>
    <a:srgbClr val="FFFFCC"/>
    <a:srgbClr val="CCFF99"/>
    <a:srgbClr val="FFCC00"/>
    <a:srgbClr val="FF9966"/>
    <a:srgbClr val="CCECFF"/>
    <a:srgbClr val="FFFF00"/>
    <a:srgbClr val="FF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16" autoAdjust="0"/>
    <p:restoredTop sz="86934" autoAdjust="0"/>
  </p:normalViewPr>
  <p:slideViewPr>
    <p:cSldViewPr>
      <p:cViewPr varScale="1">
        <p:scale>
          <a:sx n="40" d="100"/>
          <a:sy n="40" d="100"/>
        </p:scale>
        <p:origin x="-372" y="-114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68" y="10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FE6AD596-C08D-4710-85EE-66CC8781FA1D}" type="datetime1">
              <a:rPr lang="zh-CN" altLang="en-US" smtClean="0"/>
              <a:pPr>
                <a:defRPr/>
              </a:pPr>
              <a:t>2017/11/10</a:t>
            </a:fld>
            <a:endParaRPr lang="en-US" altLang="zh-CN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24E0D12-1631-4688-BDBA-B625EE6F83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389946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fld id="{212271D0-7AFD-4421-B92A-EC1694D95FBB}" type="datetime1">
              <a:rPr lang="zh-CN" altLang="en-US" smtClean="0"/>
              <a:pPr>
                <a:defRPr/>
              </a:pPr>
              <a:t>2017/11/10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 b="0">
                <a:solidFill>
                  <a:schemeClr val="tx1"/>
                </a:solidFill>
                <a:effectLst/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fld id="{9EBC002A-B0FF-4AB1-B1B7-F9D4F08610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36965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高能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800" b="1">
                <a:solidFill>
                  <a:srgbClr val="FF0000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189F93-B821-4634-B9C0-5177167AF466}" type="datetime1">
              <a:rPr lang="zh-CN" altLang="en-US" smtClean="0"/>
              <a:pPr>
                <a:defRPr/>
              </a:pPr>
              <a:t>2017/11/10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/>
          </p:nvPr>
        </p:nvSpPr>
        <p:spPr>
          <a:xfrm>
            <a:off x="1979712" y="4581525"/>
            <a:ext cx="4968552" cy="792163"/>
          </a:xfrm>
        </p:spPr>
        <p:txBody>
          <a:bodyPr/>
          <a:lstStyle>
            <a:lvl1pPr algn="ctr">
              <a:buNone/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552728" cy="710952"/>
          </a:xfrm>
        </p:spPr>
        <p:txBody>
          <a:bodyPr/>
          <a:lstStyle>
            <a:lvl1pPr>
              <a:defRPr sz="3600">
                <a:effectLst/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27584" y="6619875"/>
            <a:ext cx="1930896" cy="282749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189F93-B821-4634-B9C0-5177167AF466}" type="datetime1">
              <a:rPr lang="zh-CN" altLang="en-US" smtClean="0"/>
              <a:pPr>
                <a:defRPr/>
              </a:pPr>
              <a:t>2017/11/10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619875"/>
            <a:ext cx="2016224" cy="2540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331640" y="1052736"/>
            <a:ext cx="6677025" cy="0"/>
          </a:xfrm>
          <a:prstGeom prst="line">
            <a:avLst/>
          </a:prstGeom>
          <a:ln w="25400" cmpd="thinThick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9F93-B821-4634-B9C0-5177167AF466}" type="datetime1">
              <a:rPr lang="zh-CN" altLang="en-US" smtClean="0"/>
              <a:pPr>
                <a:defRPr/>
              </a:pPr>
              <a:t>2017/11/10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高能所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6000" b="1">
                <a:solidFill>
                  <a:srgbClr val="FF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58AE-8B01-4FB5-94E2-167C4C33D3C4}" type="datetime1">
              <a:rPr lang="zh-CN" altLang="en-US" smtClean="0"/>
              <a:pPr>
                <a:defRPr/>
              </a:pPr>
              <a:t>2017/11/10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/>
          </p:nvPr>
        </p:nvSpPr>
        <p:spPr>
          <a:xfrm>
            <a:off x="1979712" y="4581525"/>
            <a:ext cx="4968552" cy="792163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B303-EF68-47DC-B3DA-9403CC8758B2}" type="datetimeFigureOut">
              <a:rPr lang="zh-CN" altLang="en-US"/>
              <a:pPr>
                <a:defRPr/>
              </a:pPr>
              <a:t>2017/11/10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B3EBA-4C13-4FE2-B0D4-E831BB8306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39707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53752"/>
            <a:ext cx="71391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endParaRPr lang="zh-CN" altLang="en-US" dirty="0" smtClean="0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fld id="{DF189F93-B821-4634-B9C0-5177167AF466}" type="datetime1">
              <a:rPr lang="zh-CN" altLang="en-US" smtClean="0"/>
              <a:pPr>
                <a:defRPr/>
              </a:pPr>
              <a:t>2017/11/10</a:t>
            </a:fld>
            <a:endParaRPr lang="en-US" altLang="zh-CN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pic>
        <p:nvPicPr>
          <p:cNvPr id="9" name="图片 8" descr="高能所.jpg"/>
          <p:cNvPicPr>
            <a:picLocks noChangeAspect="1"/>
          </p:cNvPicPr>
          <p:nvPr/>
        </p:nvPicPr>
        <p:blipFill>
          <a:blip r:embed="rId7" cstate="print"/>
          <a:srcRect t="46505" r="42913"/>
          <a:stretch>
            <a:fillRect/>
          </a:stretch>
        </p:blipFill>
        <p:spPr>
          <a:xfrm>
            <a:off x="0" y="0"/>
            <a:ext cx="1619672" cy="113831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C3C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中宋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21" r:id="rId2"/>
    <p:sldLayoutId id="2147483825" r:id="rId3"/>
    <p:sldLayoutId id="2147483840" r:id="rId4"/>
    <p:sldLayoutId id="2147483842" r:id="rId5"/>
  </p:sldLayoutIdLst>
  <p:transition>
    <p:split orient="vert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rgbClr val="FF0000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SzPct val="90000"/>
        <a:buFont typeface="Wingdings" pitchFamily="2" charset="2"/>
        <a:buChar char="n"/>
        <a:defRPr sz="2800">
          <a:solidFill>
            <a:srgbClr val="003399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399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3399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924944"/>
            <a:ext cx="9501222" cy="1470025"/>
          </a:xfrm>
        </p:spPr>
        <p:txBody>
          <a:bodyPr/>
          <a:lstStyle/>
          <a:p>
            <a:r>
              <a:rPr lang="en-US" altLang="zh-CN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Tutorials of Micro Project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29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919163" y="904875"/>
            <a:ext cx="66770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TextBox 11"/>
          <p:cNvSpPr txBox="1">
            <a:spLocks noChangeArrowheads="1"/>
          </p:cNvSpPr>
          <p:nvPr/>
        </p:nvSpPr>
        <p:spPr bwMode="auto">
          <a:xfrm>
            <a:off x="1907704" y="2276872"/>
            <a:ext cx="48974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!</a:t>
            </a:r>
            <a:endParaRPr lang="zh-CN" alt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2" name="组合 3"/>
          <p:cNvGrpSpPr>
            <a:grpSpLocks/>
          </p:cNvGrpSpPr>
          <p:nvPr/>
        </p:nvGrpSpPr>
        <p:grpSpPr bwMode="auto">
          <a:xfrm>
            <a:off x="0" y="6372225"/>
            <a:ext cx="9144000" cy="369888"/>
            <a:chOff x="-1" y="6372036"/>
            <a:chExt cx="9144001" cy="369332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-1" y="6536888"/>
              <a:ext cx="91440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-1" y="6568590"/>
              <a:ext cx="9144001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椭圆 12"/>
            <p:cNvSpPr/>
            <p:nvPr/>
          </p:nvSpPr>
          <p:spPr>
            <a:xfrm>
              <a:off x="8172450" y="6379962"/>
              <a:ext cx="593725" cy="3360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7824788" y="6372036"/>
              <a:ext cx="1289050" cy="369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1800" dirty="0" smtClean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8/8</a:t>
              </a:r>
              <a:endParaRPr lang="zh-CN" altLang="en-US" sz="1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153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814" y="238125"/>
            <a:ext cx="6840760" cy="720080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1</a:t>
            </a:r>
            <a:endParaRPr lang="en-US" altLang="zh-CN" dirty="0"/>
          </a:p>
        </p:txBody>
      </p:sp>
      <p:sp>
        <p:nvSpPr>
          <p:cNvPr id="4" name="文本占位符 3"/>
          <p:cNvSpPr txBox="1">
            <a:spLocks/>
          </p:cNvSpPr>
          <p:nvPr/>
        </p:nvSpPr>
        <p:spPr>
          <a:xfrm>
            <a:off x="1259632" y="1556792"/>
            <a:ext cx="6984776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Pct val="90000"/>
              <a:buFont typeface="Wingdings" pitchFamily="2" charset="2"/>
              <a:buChar char="n"/>
              <a:defRPr sz="2800">
                <a:solidFill>
                  <a:srgbClr val="003399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99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99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1.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What is Micro Project</a:t>
            </a:r>
            <a:endParaRPr lang="en-US" altLang="zh-CN" sz="3200" b="0" kern="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How to use Micro Project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-  Install</a:t>
            </a:r>
            <a:endParaRPr lang="en-US" altLang="zh-CN" sz="3200" b="0" kern="0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- operation</a:t>
            </a:r>
            <a:endParaRPr lang="zh-CN" altLang="en-US" sz="3200" b="0" kern="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92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760640" cy="710952"/>
          </a:xfrm>
        </p:spPr>
        <p:txBody>
          <a:bodyPr/>
          <a:lstStyle/>
          <a:p>
            <a:r>
              <a:rPr lang="en-US" altLang="zh-CN" b="0" dirty="0" smtClean="0"/>
              <a:t>1. What is Micro Project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2</a:t>
            </a: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467544" y="1556792"/>
            <a:ext cx="803354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</a:pPr>
            <a:r>
              <a:rPr lang="en-US" sz="2800" b="0" dirty="0" smtClean="0">
                <a:solidFill>
                  <a:schemeClr val="tx1"/>
                </a:solidFill>
              </a:rPr>
              <a:t>           Microsoft </a:t>
            </a:r>
            <a:r>
              <a:rPr lang="en-US" sz="2800" b="0" dirty="0" smtClean="0">
                <a:solidFill>
                  <a:schemeClr val="tx1"/>
                </a:solidFill>
              </a:rPr>
              <a:t>Project (MSP) is developed by Microsoft sales Project management software program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</a:pP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        Software </a:t>
            </a:r>
            <a:r>
              <a:rPr lang="en-US" sz="2800" b="0" dirty="0" smtClean="0">
                <a:solidFill>
                  <a:schemeClr val="tx1"/>
                </a:solidFill>
              </a:rPr>
              <a:t>design purpose is to help the project manager </a:t>
            </a:r>
            <a:r>
              <a:rPr lang="en-US" sz="2800" b="0" dirty="0" smtClean="0">
                <a:solidFill>
                  <a:srgbClr val="FF0000"/>
                </a:solidFill>
              </a:rPr>
              <a:t>development program</a:t>
            </a:r>
            <a:r>
              <a:rPr lang="en-US" sz="2800" b="0" dirty="0" smtClean="0">
                <a:solidFill>
                  <a:schemeClr val="tx1"/>
                </a:solidFill>
              </a:rPr>
              <a:t>, </a:t>
            </a:r>
            <a:r>
              <a:rPr lang="en-US" sz="2800" b="0" dirty="0" smtClean="0">
                <a:solidFill>
                  <a:srgbClr val="FF0000"/>
                </a:solidFill>
              </a:rPr>
              <a:t>for task allocation of resources</a:t>
            </a:r>
            <a:r>
              <a:rPr lang="en-US" sz="2800" b="0" dirty="0" smtClean="0">
                <a:solidFill>
                  <a:schemeClr val="tx1"/>
                </a:solidFill>
              </a:rPr>
              <a:t>, </a:t>
            </a:r>
            <a:r>
              <a:rPr lang="en-US" sz="2800" b="0" dirty="0" smtClean="0">
                <a:solidFill>
                  <a:srgbClr val="FF0000"/>
                </a:solidFill>
              </a:rPr>
              <a:t>tracking progress</a:t>
            </a:r>
            <a:r>
              <a:rPr lang="en-US" sz="2800" b="0" dirty="0" smtClean="0">
                <a:solidFill>
                  <a:schemeClr val="tx1"/>
                </a:solidFill>
              </a:rPr>
              <a:t>, </a:t>
            </a:r>
            <a:r>
              <a:rPr lang="en-US" sz="2800" b="0" dirty="0" smtClean="0">
                <a:solidFill>
                  <a:srgbClr val="FF0000"/>
                </a:solidFill>
              </a:rPr>
              <a:t>management</a:t>
            </a:r>
            <a:r>
              <a:rPr lang="en-US" sz="2800" b="0" dirty="0" smtClean="0">
                <a:solidFill>
                  <a:schemeClr val="tx1"/>
                </a:solidFill>
              </a:rPr>
              <a:t>, </a:t>
            </a:r>
            <a:r>
              <a:rPr lang="en-US" sz="2800" b="0" dirty="0" smtClean="0">
                <a:solidFill>
                  <a:srgbClr val="FF0000"/>
                </a:solidFill>
              </a:rPr>
              <a:t>budget and analysis work</a:t>
            </a:r>
            <a:r>
              <a:rPr lang="en-US" sz="2800" b="0" dirty="0" smtClean="0">
                <a:solidFill>
                  <a:schemeClr val="tx1"/>
                </a:solidFill>
              </a:rPr>
              <a:t>.</a:t>
            </a:r>
            <a:endParaRPr lang="zh-CN" altLang="zh-CN" sz="2800" b="0" kern="100" dirty="0">
              <a:solidFill>
                <a:schemeClr val="tx1"/>
              </a:solidFill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677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814" y="238125"/>
            <a:ext cx="6840760" cy="720080"/>
          </a:xfrm>
        </p:spPr>
        <p:txBody>
          <a:bodyPr/>
          <a:lstStyle/>
          <a:p>
            <a:r>
              <a:rPr lang="en-US" altLang="zh-CN" b="0" dirty="0" smtClean="0"/>
              <a:t>2. How to use Micro </a:t>
            </a:r>
            <a:r>
              <a:rPr lang="en-US" altLang="zh-CN" b="0" dirty="0" smtClean="0"/>
              <a:t>Project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1</a:t>
            </a:r>
            <a:endParaRPr lang="en-US" altLang="zh-CN" dirty="0"/>
          </a:p>
        </p:txBody>
      </p:sp>
      <p:sp>
        <p:nvSpPr>
          <p:cNvPr id="4" name="文本占位符 3"/>
          <p:cNvSpPr txBox="1">
            <a:spLocks/>
          </p:cNvSpPr>
          <p:nvPr/>
        </p:nvSpPr>
        <p:spPr>
          <a:xfrm>
            <a:off x="1259632" y="1556792"/>
            <a:ext cx="6984776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Pct val="90000"/>
              <a:buFont typeface="Wingdings" pitchFamily="2" charset="2"/>
              <a:buChar char="n"/>
              <a:defRPr sz="2800">
                <a:solidFill>
                  <a:srgbClr val="003399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99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99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 Install </a:t>
            </a:r>
            <a:endParaRPr lang="zh-CN" altLang="en-US" sz="3200" b="0" kern="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675" y="2097697"/>
            <a:ext cx="6410349" cy="425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 bwMode="auto">
          <a:xfrm>
            <a:off x="4714876" y="5214950"/>
            <a:ext cx="1000132" cy="142876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4572000" y="6072206"/>
            <a:ext cx="1000132" cy="142876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rgbClr val="CCECFF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36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华文中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92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814" y="238125"/>
            <a:ext cx="6840760" cy="720080"/>
          </a:xfrm>
        </p:spPr>
        <p:txBody>
          <a:bodyPr/>
          <a:lstStyle/>
          <a:p>
            <a:r>
              <a:rPr lang="en-US" altLang="zh-CN" b="0" dirty="0" smtClean="0"/>
              <a:t>2. How to use Micro </a:t>
            </a:r>
            <a:r>
              <a:rPr lang="en-US" altLang="zh-CN" b="0" dirty="0" smtClean="0"/>
              <a:t>Project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1</a:t>
            </a:r>
            <a:endParaRPr lang="en-US" altLang="zh-CN" dirty="0"/>
          </a:p>
        </p:txBody>
      </p:sp>
      <p:sp>
        <p:nvSpPr>
          <p:cNvPr id="4" name="文本占位符 3"/>
          <p:cNvSpPr txBox="1">
            <a:spLocks/>
          </p:cNvSpPr>
          <p:nvPr/>
        </p:nvSpPr>
        <p:spPr>
          <a:xfrm>
            <a:off x="1259632" y="1556792"/>
            <a:ext cx="6984776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Pct val="90000"/>
              <a:buFont typeface="Wingdings" pitchFamily="2" charset="2"/>
              <a:buChar char="n"/>
              <a:defRPr sz="2800">
                <a:solidFill>
                  <a:srgbClr val="003399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99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99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- New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file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Ctrl + 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err="1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File</a:t>
            </a:r>
            <a:r>
              <a:rPr lang="en-US" altLang="zh-CN" sz="3200" b="0" kern="0" dirty="0" err="1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Wingdings" pitchFamily="2" charset="2"/>
              </a:rPr>
              <a:t>new</a:t>
            </a:r>
            <a:endParaRPr lang="zh-CN" altLang="en-US" sz="3200" b="0" kern="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92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814" y="238125"/>
            <a:ext cx="6840760" cy="720080"/>
          </a:xfrm>
        </p:spPr>
        <p:txBody>
          <a:bodyPr/>
          <a:lstStyle/>
          <a:p>
            <a:r>
              <a:rPr lang="en-US" altLang="zh-CN" b="0" dirty="0" smtClean="0"/>
              <a:t>2. How to use Micro </a:t>
            </a:r>
            <a:r>
              <a:rPr lang="en-US" altLang="zh-CN" b="0" dirty="0" smtClean="0"/>
              <a:t>Project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1</a:t>
            </a:r>
            <a:endParaRPr lang="en-US" altLang="zh-CN" dirty="0"/>
          </a:p>
        </p:txBody>
      </p:sp>
      <p:sp>
        <p:nvSpPr>
          <p:cNvPr id="4" name="文本占位符 3"/>
          <p:cNvSpPr txBox="1">
            <a:spLocks/>
          </p:cNvSpPr>
          <p:nvPr/>
        </p:nvSpPr>
        <p:spPr>
          <a:xfrm>
            <a:off x="1214414" y="1500174"/>
            <a:ext cx="6984776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Pct val="90000"/>
              <a:buFont typeface="Wingdings" pitchFamily="2" charset="2"/>
              <a:buChar char="n"/>
              <a:defRPr sz="2800">
                <a:solidFill>
                  <a:srgbClr val="003399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99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99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 New task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- Time limit for a project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- Start time &amp; finish time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- predecessor task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- resource name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- Milestone </a:t>
            </a:r>
            <a:endParaRPr lang="zh-CN" altLang="en-US" sz="3200" b="0" kern="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500702"/>
            <a:ext cx="616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9092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814" y="238125"/>
            <a:ext cx="6840760" cy="720080"/>
          </a:xfrm>
        </p:spPr>
        <p:txBody>
          <a:bodyPr/>
          <a:lstStyle/>
          <a:p>
            <a:r>
              <a:rPr lang="en-US" altLang="zh-CN" b="0" dirty="0" smtClean="0"/>
              <a:t>2. How to use Micro </a:t>
            </a:r>
            <a:r>
              <a:rPr lang="en-US" altLang="zh-CN" b="0" dirty="0" smtClean="0"/>
              <a:t>Project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1</a:t>
            </a:r>
            <a:endParaRPr lang="en-US" altLang="zh-CN" dirty="0"/>
          </a:p>
        </p:txBody>
      </p:sp>
      <p:sp>
        <p:nvSpPr>
          <p:cNvPr id="4" name="文本占位符 3"/>
          <p:cNvSpPr txBox="1">
            <a:spLocks/>
          </p:cNvSpPr>
          <p:nvPr/>
        </p:nvSpPr>
        <p:spPr>
          <a:xfrm>
            <a:off x="1259632" y="1556792"/>
            <a:ext cx="6984776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Pct val="90000"/>
              <a:buFont typeface="Wingdings" pitchFamily="2" charset="2"/>
              <a:buChar char="n"/>
              <a:defRPr sz="2800">
                <a:solidFill>
                  <a:srgbClr val="003399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99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99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Double-click the task </a:t>
            </a:r>
            <a:endParaRPr lang="zh-CN" altLang="en-US" sz="3200" b="0" kern="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428868"/>
            <a:ext cx="50958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9092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814" y="238125"/>
            <a:ext cx="6840760" cy="720080"/>
          </a:xfrm>
        </p:spPr>
        <p:txBody>
          <a:bodyPr/>
          <a:lstStyle/>
          <a:p>
            <a:r>
              <a:rPr lang="en-US" altLang="zh-CN" b="0" dirty="0" smtClean="0"/>
              <a:t>2. How to use Micro </a:t>
            </a:r>
            <a:r>
              <a:rPr lang="en-US" altLang="zh-CN" b="0" dirty="0" smtClean="0"/>
              <a:t>Project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1</a:t>
            </a:r>
            <a:endParaRPr lang="en-US" altLang="zh-CN" dirty="0"/>
          </a:p>
        </p:txBody>
      </p:sp>
      <p:sp>
        <p:nvSpPr>
          <p:cNvPr id="4" name="文本占位符 3"/>
          <p:cNvSpPr txBox="1">
            <a:spLocks/>
          </p:cNvSpPr>
          <p:nvPr/>
        </p:nvSpPr>
        <p:spPr>
          <a:xfrm>
            <a:off x="1259632" y="1556792"/>
            <a:ext cx="6984776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Pct val="90000"/>
              <a:buFont typeface="Wingdings" pitchFamily="2" charset="2"/>
              <a:buChar char="n"/>
              <a:defRPr sz="2800">
                <a:solidFill>
                  <a:srgbClr val="003399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99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99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Right click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--upgrade the task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--</a:t>
            </a:r>
            <a:r>
              <a:rPr lang="en-US" altLang="zh-CN" sz="3200" b="0" kern="0" dirty="0" err="1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disrate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the task</a:t>
            </a:r>
            <a:endParaRPr lang="zh-CN" altLang="en-US" sz="3200" b="0" kern="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92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814" y="238125"/>
            <a:ext cx="6840760" cy="720080"/>
          </a:xfrm>
        </p:spPr>
        <p:txBody>
          <a:bodyPr/>
          <a:lstStyle/>
          <a:p>
            <a:r>
              <a:rPr lang="en-US" altLang="zh-CN" b="0" dirty="0" smtClean="0"/>
              <a:t>2. How to use Micro </a:t>
            </a:r>
            <a:r>
              <a:rPr lang="en-US" altLang="zh-CN" b="0" dirty="0" smtClean="0"/>
              <a:t>Project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1</a:t>
            </a:r>
            <a:endParaRPr lang="en-US" altLang="zh-CN" dirty="0"/>
          </a:p>
        </p:txBody>
      </p:sp>
      <p:sp>
        <p:nvSpPr>
          <p:cNvPr id="4" name="文本占位符 3"/>
          <p:cNvSpPr txBox="1">
            <a:spLocks/>
          </p:cNvSpPr>
          <p:nvPr/>
        </p:nvSpPr>
        <p:spPr>
          <a:xfrm>
            <a:off x="1259632" y="1556792"/>
            <a:ext cx="6984776" cy="446449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Pct val="90000"/>
              <a:buFont typeface="Wingdings" pitchFamily="2" charset="2"/>
              <a:buChar char="n"/>
              <a:defRPr sz="2800">
                <a:solidFill>
                  <a:srgbClr val="003399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99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99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rgbClr val="003399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Several view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---Gantt chart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---tracking </a:t>
            </a:r>
            <a:r>
              <a:rPr lang="en-US" altLang="zh-CN" sz="3200" b="0" kern="0" dirty="0" err="1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gantte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chart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---resource payroll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3200" b="0" kern="0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………</a:t>
            </a:r>
            <a:endParaRPr lang="zh-CN" altLang="en-US" sz="3200" b="0" kern="0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92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19354</TotalTime>
  <Words>203</Words>
  <Application>Microsoft Office PowerPoint</Application>
  <PresentationFormat>全屏显示(4:3)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  <vt:variant>
        <vt:lpstr>自定义放映</vt:lpstr>
      </vt:variant>
      <vt:variant>
        <vt:i4>1</vt:i4>
      </vt:variant>
    </vt:vector>
  </HeadingPairs>
  <TitlesOfParts>
    <vt:vector size="12" baseType="lpstr">
      <vt:lpstr>主题1</vt:lpstr>
      <vt:lpstr>Tutorials of Micro Project</vt:lpstr>
      <vt:lpstr>Outline</vt:lpstr>
      <vt:lpstr>1. What is Micro Project</vt:lpstr>
      <vt:lpstr>2. How to use Micro Project</vt:lpstr>
      <vt:lpstr>2. How to use Micro Project</vt:lpstr>
      <vt:lpstr>2. How to use Micro Project</vt:lpstr>
      <vt:lpstr>2. How to use Micro Project</vt:lpstr>
      <vt:lpstr>2. How to use Micro Project</vt:lpstr>
      <vt:lpstr>2. How to use Micro Project</vt:lpstr>
      <vt:lpstr>幻灯片 10</vt:lpstr>
      <vt:lpstr>自定义放映 1</vt:lpstr>
    </vt:vector>
  </TitlesOfParts>
  <Company>MC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MC SYSTEM</dc:creator>
  <cp:lastModifiedBy>User</cp:lastModifiedBy>
  <cp:revision>1087</cp:revision>
  <cp:lastPrinted>2017-07-13T03:49:09Z</cp:lastPrinted>
  <dcterms:created xsi:type="dcterms:W3CDTF">2010-03-12T08:32:26Z</dcterms:created>
  <dcterms:modified xsi:type="dcterms:W3CDTF">2017-11-10T01:16:14Z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TC100690452052</vt:lpwstr>
  </property>
</Properties>
</file>