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2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B06A-14EF-4CCB-AE56-12ED460E5A47}" type="datetimeFigureOut">
              <a:rPr lang="zh-CN" altLang="en-US" smtClean="0"/>
              <a:t>2017-1-3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18C1-69F5-4C82-B25E-95AF584912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5655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B06A-14EF-4CCB-AE56-12ED460E5A47}" type="datetimeFigureOut">
              <a:rPr lang="zh-CN" altLang="en-US" smtClean="0"/>
              <a:t>2017-1-3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18C1-69F5-4C82-B25E-95AF584912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7720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B06A-14EF-4CCB-AE56-12ED460E5A47}" type="datetimeFigureOut">
              <a:rPr lang="zh-CN" altLang="en-US" smtClean="0"/>
              <a:t>2017-1-3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18C1-69F5-4C82-B25E-95AF584912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4577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B06A-14EF-4CCB-AE56-12ED460E5A47}" type="datetimeFigureOut">
              <a:rPr lang="zh-CN" altLang="en-US" smtClean="0"/>
              <a:t>2017-1-3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18C1-69F5-4C82-B25E-95AF584912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3530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B06A-14EF-4CCB-AE56-12ED460E5A47}" type="datetimeFigureOut">
              <a:rPr lang="zh-CN" altLang="en-US" smtClean="0"/>
              <a:t>2017-1-3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18C1-69F5-4C82-B25E-95AF584912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2597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B06A-14EF-4CCB-AE56-12ED460E5A47}" type="datetimeFigureOut">
              <a:rPr lang="zh-CN" altLang="en-US" smtClean="0"/>
              <a:t>2017-1-3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18C1-69F5-4C82-B25E-95AF584912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7039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B06A-14EF-4CCB-AE56-12ED460E5A47}" type="datetimeFigureOut">
              <a:rPr lang="zh-CN" altLang="en-US" smtClean="0"/>
              <a:t>2017-1-3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18C1-69F5-4C82-B25E-95AF584912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5497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B06A-14EF-4CCB-AE56-12ED460E5A47}" type="datetimeFigureOut">
              <a:rPr lang="zh-CN" altLang="en-US" smtClean="0"/>
              <a:t>2017-1-3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18C1-69F5-4C82-B25E-95AF584912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1495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B06A-14EF-4CCB-AE56-12ED460E5A47}" type="datetimeFigureOut">
              <a:rPr lang="zh-CN" altLang="en-US" smtClean="0"/>
              <a:t>2017-1-3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18C1-69F5-4C82-B25E-95AF584912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6500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B06A-14EF-4CCB-AE56-12ED460E5A47}" type="datetimeFigureOut">
              <a:rPr lang="zh-CN" altLang="en-US" smtClean="0"/>
              <a:t>2017-1-3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18C1-69F5-4C82-B25E-95AF584912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8224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B06A-14EF-4CCB-AE56-12ED460E5A47}" type="datetimeFigureOut">
              <a:rPr lang="zh-CN" altLang="en-US" smtClean="0"/>
              <a:t>2017-1-3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18C1-69F5-4C82-B25E-95AF584912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2010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8B06A-14EF-4CCB-AE56-12ED460E5A47}" type="datetimeFigureOut">
              <a:rPr lang="zh-CN" altLang="en-US" smtClean="0"/>
              <a:t>2017-1-3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A18C1-69F5-4C82-B25E-95AF584912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1721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7331"/>
          </a:xfrm>
        </p:spPr>
        <p:txBody>
          <a:bodyPr/>
          <a:lstStyle/>
          <a:p>
            <a:pPr algn="ctr"/>
            <a:r>
              <a:rPr lang="en-US" altLang="zh-CN" dirty="0" smtClean="0"/>
              <a:t>Main Progress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362457"/>
            <a:ext cx="10515600" cy="5276088"/>
          </a:xfrm>
        </p:spPr>
        <p:txBody>
          <a:bodyPr/>
          <a:lstStyle/>
          <a:p>
            <a:r>
              <a:rPr lang="en-US" altLang="zh-CN" dirty="0" smtClean="0"/>
              <a:t>Mechanical Analysis</a:t>
            </a:r>
            <a:endParaRPr lang="en-US" altLang="zh-CN" dirty="0" smtClean="0"/>
          </a:p>
          <a:p>
            <a:r>
              <a:rPr lang="en-US" altLang="zh-CN" dirty="0" smtClean="0"/>
              <a:t>EP Facility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593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1624" y="0"/>
            <a:ext cx="10515600" cy="1325563"/>
          </a:xfrm>
        </p:spPr>
        <p:txBody>
          <a:bodyPr/>
          <a:lstStyle/>
          <a:p>
            <a:pPr algn="ctr"/>
            <a:r>
              <a:rPr lang="en-US" altLang="zh-CN" dirty="0"/>
              <a:t>Mechanical </a:t>
            </a:r>
            <a:r>
              <a:rPr lang="en-US" altLang="zh-CN" dirty="0" smtClean="0"/>
              <a:t>Analysis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8040" y="1079009"/>
            <a:ext cx="8422767" cy="5519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74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8521"/>
            <a:ext cx="4639720" cy="325082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4171" y="288521"/>
            <a:ext cx="4137974" cy="306834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084" y="3622728"/>
            <a:ext cx="4162620" cy="3044066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31536" y="3356868"/>
            <a:ext cx="5403151" cy="3320612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4511704" y="978408"/>
            <a:ext cx="203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Ports fixed,</a:t>
            </a:r>
          </a:p>
          <a:p>
            <a:r>
              <a:rPr lang="en-US" altLang="zh-CN" sz="1600" kern="0" dirty="0" err="1"/>
              <a:t>df</a:t>
            </a:r>
            <a:r>
              <a:rPr lang="en-US" altLang="zh-CN" sz="1600" kern="0" dirty="0"/>
              <a:t>/</a:t>
            </a:r>
            <a:r>
              <a:rPr lang="en-US" altLang="zh-CN" sz="1600" kern="0" dirty="0" err="1"/>
              <a:t>dp</a:t>
            </a:r>
            <a:r>
              <a:rPr lang="en-US" altLang="zh-CN" sz="1600" kern="0" dirty="0"/>
              <a:t>= </a:t>
            </a:r>
            <a:r>
              <a:rPr lang="en-US" altLang="zh-CN" b="1" kern="0" dirty="0">
                <a:solidFill>
                  <a:srgbClr val="FF0000"/>
                </a:solidFill>
              </a:rPr>
              <a:t>-6.4Hz/mbar</a:t>
            </a:r>
            <a:endParaRPr lang="en-US" altLang="zh-CN" sz="1600" b="1" kern="0" dirty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9261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1485040" y="822960"/>
            <a:ext cx="203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Ports free,</a:t>
            </a:r>
            <a:r>
              <a:rPr lang="en-US" altLang="zh-CN" sz="1600" kern="0" dirty="0"/>
              <a:t> </a:t>
            </a:r>
            <a:endParaRPr lang="en-US" altLang="zh-CN" sz="1600" kern="0" dirty="0" smtClean="0"/>
          </a:p>
          <a:p>
            <a:r>
              <a:rPr lang="en-US" altLang="zh-CN" sz="1600" kern="0" dirty="0" err="1" smtClean="0"/>
              <a:t>df</a:t>
            </a:r>
            <a:r>
              <a:rPr lang="en-US" altLang="zh-CN" sz="1600" kern="0" dirty="0" smtClean="0"/>
              <a:t>/</a:t>
            </a:r>
            <a:r>
              <a:rPr lang="en-US" altLang="zh-CN" sz="1600" kern="0" dirty="0" err="1" smtClean="0"/>
              <a:t>dp</a:t>
            </a:r>
            <a:r>
              <a:rPr lang="en-US" altLang="zh-CN" sz="1600" kern="0" dirty="0"/>
              <a:t>= </a:t>
            </a:r>
            <a:r>
              <a:rPr lang="en-US" altLang="zh-CN" b="1" kern="0" dirty="0">
                <a:solidFill>
                  <a:srgbClr val="FF0000"/>
                </a:solidFill>
              </a:rPr>
              <a:t>-255.9Hz/mbar</a:t>
            </a:r>
            <a:endParaRPr lang="en-US" altLang="zh-CN" sz="1600" b="1" kern="0" dirty="0">
              <a:solidFill>
                <a:srgbClr val="FF0000"/>
              </a:solidFill>
            </a:endParaRPr>
          </a:p>
          <a:p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4728" y="180532"/>
            <a:ext cx="4595431" cy="654449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519934"/>
            <a:ext cx="5825637" cy="3451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63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603248" y="1399796"/>
            <a:ext cx="7613904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kern="0" dirty="0"/>
              <a:t>Tuning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kern="0" dirty="0"/>
              <a:t>Tuning sensitivity s: </a:t>
            </a:r>
            <a:r>
              <a:rPr lang="en-US" altLang="zh-CN" sz="2000" b="1" kern="0" dirty="0">
                <a:solidFill>
                  <a:srgbClr val="0000FF"/>
                </a:solidFill>
              </a:rPr>
              <a:t>-279.0kHz/mm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kern="0" dirty="0"/>
              <a:t>Stiffness k:</a:t>
            </a:r>
            <a:r>
              <a:rPr lang="en-US" altLang="zh-CN" sz="2000" b="1" kern="0" dirty="0">
                <a:solidFill>
                  <a:srgbClr val="FF0000"/>
                </a:solidFill>
              </a:rPr>
              <a:t> 7303N/mm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kern="0" dirty="0"/>
              <a:t>The results </a:t>
            </a:r>
            <a:r>
              <a:rPr lang="en-US" altLang="zh-CN" sz="2000" b="1" kern="0" dirty="0">
                <a:solidFill>
                  <a:srgbClr val="0000FF"/>
                </a:solidFill>
              </a:rPr>
              <a:t>vary linearly </a:t>
            </a:r>
            <a:r>
              <a:rPr lang="en-US" altLang="zh-CN" kern="0" dirty="0"/>
              <a:t>with the tuning  force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kern="0" dirty="0"/>
              <a:t>The </a:t>
            </a:r>
            <a:r>
              <a:rPr lang="en-US" altLang="zh-CN" sz="2000" b="1" kern="0" dirty="0">
                <a:solidFill>
                  <a:srgbClr val="FF0000"/>
                </a:solidFill>
              </a:rPr>
              <a:t>max tuning force </a:t>
            </a:r>
            <a:r>
              <a:rPr lang="en-US" altLang="zh-CN" kern="0" dirty="0"/>
              <a:t>is about </a:t>
            </a:r>
            <a:r>
              <a:rPr lang="en-US" altLang="zh-CN" sz="2000" b="1" kern="0" dirty="0">
                <a:solidFill>
                  <a:srgbClr val="FF0000"/>
                </a:solidFill>
              </a:rPr>
              <a:t>650kgf</a:t>
            </a:r>
            <a:r>
              <a:rPr lang="en-US" altLang="zh-CN" kern="0" dirty="0"/>
              <a:t> (the stress will reach 47MPa), the </a:t>
            </a:r>
            <a:r>
              <a:rPr lang="en-US" altLang="zh-CN" sz="2000" b="1" kern="0" dirty="0">
                <a:solidFill>
                  <a:srgbClr val="FF0000"/>
                </a:solidFill>
              </a:rPr>
              <a:t>frequency shift</a:t>
            </a:r>
            <a:r>
              <a:rPr lang="en-US" altLang="zh-CN" kern="0" dirty="0"/>
              <a:t> by tuning is about </a:t>
            </a:r>
            <a:r>
              <a:rPr lang="en-US" altLang="zh-CN" sz="2000" b="1" kern="0" dirty="0">
                <a:solidFill>
                  <a:srgbClr val="FF0000"/>
                </a:solidFill>
              </a:rPr>
              <a:t>243kHz</a:t>
            </a:r>
            <a:endParaRPr lang="en-US" altLang="zh-CN" kern="0" dirty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kern="0" dirty="0"/>
              <a:t>The results of </a:t>
            </a:r>
            <a:r>
              <a:rPr lang="en-US" altLang="zh-CN" sz="2000" b="1" kern="0" dirty="0">
                <a:solidFill>
                  <a:srgbClr val="0000FF"/>
                </a:solidFill>
              </a:rPr>
              <a:t>pull cavity and push cavity are agreement</a:t>
            </a:r>
            <a:endParaRPr lang="en-US" altLang="zh-CN" sz="2000" b="1" kern="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5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8457" y="1332529"/>
            <a:ext cx="6982142" cy="5159711"/>
          </a:xfrm>
          <a:prstGeom prst="rect">
            <a:avLst/>
          </a:prstGeom>
        </p:spPr>
      </p:pic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591312" y="210313"/>
            <a:ext cx="10515600" cy="5276088"/>
          </a:xfrm>
        </p:spPr>
        <p:txBody>
          <a:bodyPr/>
          <a:lstStyle/>
          <a:p>
            <a:r>
              <a:rPr lang="en-US" altLang="zh-CN" dirty="0" smtClean="0"/>
              <a:t>End of 2017</a:t>
            </a:r>
            <a:r>
              <a:rPr lang="zh-CN" altLang="en-US" dirty="0" smtClean="0"/>
              <a:t>，</a:t>
            </a:r>
            <a:r>
              <a:rPr lang="en-US" altLang="zh-CN" dirty="0" smtClean="0"/>
              <a:t>EP Facility completed.</a:t>
            </a:r>
          </a:p>
          <a:p>
            <a:r>
              <a:rPr lang="en-US" altLang="zh-CN" dirty="0" smtClean="0"/>
              <a:t>Early of 2018</a:t>
            </a:r>
            <a:r>
              <a:rPr lang="zh-CN" altLang="en-US" dirty="0" smtClean="0"/>
              <a:t>，</a:t>
            </a:r>
            <a:r>
              <a:rPr lang="en-US" altLang="zh-CN" dirty="0" smtClean="0"/>
              <a:t>Commissioning completed and operated well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8741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91</Words>
  <Application>Microsoft Office PowerPoint</Application>
  <PresentationFormat>宽屏</PresentationFormat>
  <Paragraphs>16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Arial</vt:lpstr>
      <vt:lpstr>Calibri</vt:lpstr>
      <vt:lpstr>Calibri Light</vt:lpstr>
      <vt:lpstr>Office 主题</vt:lpstr>
      <vt:lpstr>Main Progress</vt:lpstr>
      <vt:lpstr>Mechanical Analysis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shapeng</dc:creator>
  <cp:lastModifiedBy>shapeng</cp:lastModifiedBy>
  <cp:revision>6</cp:revision>
  <dcterms:created xsi:type="dcterms:W3CDTF">2016-12-20T03:06:28Z</dcterms:created>
  <dcterms:modified xsi:type="dcterms:W3CDTF">2017-01-03T02:02:16Z</dcterms:modified>
</cp:coreProperties>
</file>