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FC3C-3829-428D-90C7-20791B561D6A}" type="datetimeFigureOut">
              <a:rPr lang="zh-CN" altLang="en-US" smtClean="0"/>
              <a:t>2017/2/16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1C9-D0A4-48F1-BAE9-3C1B17BE2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602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FC3C-3829-428D-90C7-20791B561D6A}" type="datetimeFigureOut">
              <a:rPr lang="zh-CN" altLang="en-US" smtClean="0"/>
              <a:t>2017/2/16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1C9-D0A4-48F1-BAE9-3C1B17BE2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849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FC3C-3829-428D-90C7-20791B561D6A}" type="datetimeFigureOut">
              <a:rPr lang="zh-CN" altLang="en-US" smtClean="0"/>
              <a:t>2017/2/16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1C9-D0A4-48F1-BAE9-3C1B17BE2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045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FC3C-3829-428D-90C7-20791B561D6A}" type="datetimeFigureOut">
              <a:rPr lang="zh-CN" altLang="en-US" smtClean="0"/>
              <a:t>2017/2/16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1C9-D0A4-48F1-BAE9-3C1B17BE2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030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FC3C-3829-428D-90C7-20791B561D6A}" type="datetimeFigureOut">
              <a:rPr lang="zh-CN" altLang="en-US" smtClean="0"/>
              <a:t>2017/2/16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1C9-D0A4-48F1-BAE9-3C1B17BE2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4219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FC3C-3829-428D-90C7-20791B561D6A}" type="datetimeFigureOut">
              <a:rPr lang="zh-CN" altLang="en-US" smtClean="0"/>
              <a:t>2017/2/16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1C9-D0A4-48F1-BAE9-3C1B17BE2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498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FC3C-3829-428D-90C7-20791B561D6A}" type="datetimeFigureOut">
              <a:rPr lang="zh-CN" altLang="en-US" smtClean="0"/>
              <a:t>2017/2/16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1C9-D0A4-48F1-BAE9-3C1B17BE2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272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FC3C-3829-428D-90C7-20791B561D6A}" type="datetimeFigureOut">
              <a:rPr lang="zh-CN" altLang="en-US" smtClean="0"/>
              <a:t>2017/2/16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1C9-D0A4-48F1-BAE9-3C1B17BE2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452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FC3C-3829-428D-90C7-20791B561D6A}" type="datetimeFigureOut">
              <a:rPr lang="zh-CN" altLang="en-US" smtClean="0"/>
              <a:t>2017/2/16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1C9-D0A4-48F1-BAE9-3C1B17BE2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983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FC3C-3829-428D-90C7-20791B561D6A}" type="datetimeFigureOut">
              <a:rPr lang="zh-CN" altLang="en-US" smtClean="0"/>
              <a:t>2017/2/16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1C9-D0A4-48F1-BAE9-3C1B17BE2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096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FC3C-3829-428D-90C7-20791B561D6A}" type="datetimeFigureOut">
              <a:rPr lang="zh-CN" altLang="en-US" smtClean="0"/>
              <a:t>2017/2/16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1C9-D0A4-48F1-BAE9-3C1B17BE2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647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EFC3C-3829-428D-90C7-20791B561D6A}" type="datetimeFigureOut">
              <a:rPr lang="zh-CN" altLang="en-US" smtClean="0"/>
              <a:t>2017/2/16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EB1C9-D0A4-48F1-BAE9-3C1B17BE2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622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Hough</a:t>
            </a:r>
            <a:r>
              <a:rPr lang="zh-CN" altLang="en-US" dirty="0" smtClean="0"/>
              <a:t>版本发布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4151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702p02</a:t>
            </a:r>
            <a:r>
              <a:rPr lang="zh-CN" altLang="en-US" dirty="0" smtClean="0"/>
              <a:t>版本发布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6947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在重建</a:t>
            </a:r>
            <a:r>
              <a:rPr lang="en-US" altLang="zh-CN" dirty="0" err="1" smtClean="0"/>
              <a:t>jobOption</a:t>
            </a:r>
            <a:r>
              <a:rPr lang="zh-CN" altLang="en-US" dirty="0" smtClean="0"/>
              <a:t>中替换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zh-CN" altLang="en-US" dirty="0" smtClean="0"/>
              <a:t>在重建时可以选择是否用</a:t>
            </a:r>
            <a:r>
              <a:rPr lang="en-US" altLang="zh-CN" dirty="0" err="1" smtClean="0"/>
              <a:t>MdcHoughFinder</a:t>
            </a:r>
            <a:r>
              <a:rPr lang="zh-CN" altLang="en-US" dirty="0" smtClean="0"/>
              <a:t>算法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版本以上传</a:t>
            </a:r>
            <a:r>
              <a:rPr lang="en-US" altLang="zh-CN" dirty="0" err="1" smtClean="0"/>
              <a:t>cvs</a:t>
            </a:r>
            <a:r>
              <a:rPr lang="en-US" altLang="zh-CN" dirty="0" smtClean="0"/>
              <a:t>   </a:t>
            </a:r>
            <a:r>
              <a:rPr lang="en-US" altLang="zh-CN" sz="2000" dirty="0" err="1"/>
              <a:t>BossCvs</a:t>
            </a:r>
            <a:r>
              <a:rPr lang="en-US" altLang="zh-CN" sz="2000" dirty="0"/>
              <a:t>/Reconstruction/</a:t>
            </a:r>
            <a:r>
              <a:rPr lang="en-US" altLang="zh-CN" sz="2000" dirty="0" err="1"/>
              <a:t>MdcHoughFinder</a:t>
            </a:r>
            <a:r>
              <a:rPr lang="en-US" altLang="zh-CN" sz="2000" dirty="0"/>
              <a:t>/</a:t>
            </a:r>
          </a:p>
          <a:p>
            <a:r>
              <a:rPr lang="zh-CN" altLang="en-US" dirty="0" smtClean="0"/>
              <a:t>在</a:t>
            </a:r>
            <a:r>
              <a:rPr lang="en-US" altLang="zh-CN" dirty="0" smtClean="0"/>
              <a:t>702</a:t>
            </a:r>
            <a:r>
              <a:rPr lang="zh-CN" altLang="en-US" dirty="0" smtClean="0"/>
              <a:t>下对</a:t>
            </a:r>
            <a:r>
              <a:rPr lang="en-US" altLang="zh-CN" dirty="0" smtClean="0"/>
              <a:t>inclusive MC </a:t>
            </a:r>
            <a:r>
              <a:rPr lang="en-US" altLang="zh-CN" dirty="0" err="1" smtClean="0"/>
              <a:t>pipijpsi</a:t>
            </a:r>
            <a:r>
              <a:rPr lang="zh-CN" altLang="en-US" dirty="0" smtClean="0"/>
              <a:t>进行检查与之前结果一致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zh-CN" altLang="en-US" dirty="0" smtClean="0"/>
              <a:t>后续需要对数据进行检查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068" y="2169800"/>
            <a:ext cx="6657143" cy="83809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068" y="3545147"/>
            <a:ext cx="5761905" cy="8000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043067" y="3945147"/>
            <a:ext cx="5654511" cy="21105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043067" y="2407657"/>
            <a:ext cx="6657144" cy="38366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965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7989" y="814304"/>
            <a:ext cx="10515600" cy="1325563"/>
          </a:xfrm>
        </p:spPr>
        <p:txBody>
          <a:bodyPr/>
          <a:lstStyle/>
          <a:p>
            <a:r>
              <a:rPr lang="zh-CN" altLang="en-US" dirty="0"/>
              <a:t>增</a:t>
            </a:r>
            <a:r>
              <a:rPr lang="zh-CN" altLang="en-US" dirty="0" smtClean="0"/>
              <a:t>加用户读入</a:t>
            </a:r>
            <a:r>
              <a:rPr lang="zh-CN" altLang="en-US" dirty="0"/>
              <a:t>径</a:t>
            </a:r>
            <a:r>
              <a:rPr lang="zh-CN" altLang="en-US" dirty="0" smtClean="0"/>
              <a:t>迹的选择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01579" y="2139867"/>
            <a:ext cx="113658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目的：在重建中</a:t>
            </a:r>
            <a:r>
              <a:rPr lang="en-US" altLang="zh-CN" sz="2400" dirty="0" smtClean="0"/>
              <a:t>Hough</a:t>
            </a:r>
            <a:r>
              <a:rPr lang="zh-CN" altLang="en-US" sz="2400" dirty="0" smtClean="0"/>
              <a:t>变换的径迹和</a:t>
            </a:r>
            <a:r>
              <a:rPr lang="en-US" altLang="zh-CN" sz="2400" dirty="0" err="1" smtClean="0"/>
              <a:t>Pattsf</a:t>
            </a:r>
            <a:r>
              <a:rPr lang="zh-CN" altLang="en-US" sz="2400" dirty="0" smtClean="0"/>
              <a:t>的径迹都存入</a:t>
            </a:r>
            <a:r>
              <a:rPr lang="en-US" altLang="zh-CN" sz="2400" dirty="0" err="1" smtClean="0"/>
              <a:t>tds</a:t>
            </a:r>
            <a:r>
              <a:rPr lang="zh-CN" altLang="en-US" sz="2400" dirty="0" smtClean="0"/>
              <a:t>，</a:t>
            </a:r>
            <a:endParaRPr lang="en-US" altLang="zh-CN" sz="2400" dirty="0" smtClean="0"/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    </a:t>
            </a:r>
            <a:r>
              <a:rPr lang="zh-CN" altLang="en-US" sz="2400" dirty="0" smtClean="0"/>
              <a:t>物理用户在读入径迹的时候选择是否利用</a:t>
            </a:r>
            <a:r>
              <a:rPr lang="en-US" altLang="zh-CN" sz="2400" dirty="0" smtClean="0"/>
              <a:t>Hough</a:t>
            </a:r>
            <a:r>
              <a:rPr lang="zh-CN" altLang="en-US" sz="2400" dirty="0" smtClean="0"/>
              <a:t>变换的径迹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zh-CN" altLang="en-US" sz="2400" dirty="0"/>
              <a:t>原</a:t>
            </a:r>
            <a:r>
              <a:rPr lang="zh-CN" altLang="en-US" sz="2400" dirty="0" smtClean="0"/>
              <a:t>则上只需重建一遍数据，由用户选择是否使用</a:t>
            </a:r>
            <a:r>
              <a:rPr lang="en-US" altLang="zh-CN" sz="2400" dirty="0" smtClean="0"/>
              <a:t>Hough</a:t>
            </a:r>
            <a:r>
              <a:rPr lang="zh-CN" altLang="en-US" sz="2400" dirty="0" smtClean="0"/>
              <a:t>变换径迹，如果不用</a:t>
            </a:r>
            <a:r>
              <a:rPr lang="en-US" altLang="zh-CN" sz="2400" dirty="0"/>
              <a:t>H</a:t>
            </a:r>
            <a:r>
              <a:rPr lang="en-US" altLang="zh-CN" sz="2400" dirty="0" smtClean="0"/>
              <a:t>ough</a:t>
            </a:r>
            <a:r>
              <a:rPr lang="zh-CN" altLang="en-US" sz="2400" dirty="0" smtClean="0"/>
              <a:t>变换的径迹，不会对原重建产生影响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zh-CN" altLang="en-US" sz="2400" dirty="0"/>
              <a:t>实</a:t>
            </a:r>
            <a:r>
              <a:rPr lang="zh-CN" altLang="en-US" sz="2400" dirty="0" smtClean="0"/>
              <a:t>现：目前可以实现对径迹的标记并在用户分析时对</a:t>
            </a:r>
            <a:r>
              <a:rPr lang="en-US" altLang="zh-CN" sz="2400" dirty="0" err="1" smtClean="0"/>
              <a:t>MdcTrackCnv</a:t>
            </a:r>
            <a:r>
              <a:rPr lang="zh-CN" altLang="en-US" sz="2400" dirty="0" smtClean="0"/>
              <a:t>的径迹进行选择，</a:t>
            </a:r>
            <a:endParaRPr lang="en-US" altLang="zh-CN" sz="2400" dirty="0" smtClean="0"/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    </a:t>
            </a:r>
            <a:r>
              <a:rPr lang="zh-CN" altLang="en-US" sz="2400" dirty="0" smtClean="0"/>
              <a:t>但问题是重建之后保留到</a:t>
            </a:r>
            <a:r>
              <a:rPr lang="en-US" altLang="zh-CN" sz="2400" dirty="0" err="1" smtClean="0"/>
              <a:t>tds</a:t>
            </a:r>
            <a:r>
              <a:rPr lang="zh-CN" altLang="en-US" sz="2400" dirty="0" smtClean="0"/>
              <a:t>的径迹都会进入后续的</a:t>
            </a:r>
            <a:r>
              <a:rPr lang="en-US" altLang="zh-CN" sz="2400" dirty="0" err="1" smtClean="0"/>
              <a:t>tof,emc</a:t>
            </a:r>
            <a:r>
              <a:rPr lang="en-US" altLang="zh-CN" sz="2400" dirty="0" smtClean="0"/>
              <a:t>,</a:t>
            </a:r>
            <a:r>
              <a:rPr lang="zh-CN" altLang="en-US" sz="2400" dirty="0" smtClean="0"/>
              <a:t>顶点拟合，</a:t>
            </a:r>
            <a:endParaRPr lang="en-US" altLang="zh-CN" sz="2400" dirty="0" smtClean="0"/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    </a:t>
            </a:r>
            <a:r>
              <a:rPr lang="zh-CN" altLang="en-US" sz="2400" dirty="0"/>
              <a:t>会影</a:t>
            </a:r>
            <a:r>
              <a:rPr lang="zh-CN" altLang="en-US" sz="2400" dirty="0" smtClean="0"/>
              <a:t>响</a:t>
            </a:r>
            <a:r>
              <a:rPr lang="en-US" altLang="zh-CN" sz="2400" dirty="0" smtClean="0"/>
              <a:t>MDC</a:t>
            </a:r>
            <a:r>
              <a:rPr lang="zh-CN" altLang="en-US" sz="2400" dirty="0" smtClean="0"/>
              <a:t>重建后续算法，需要改不少底层算法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zh-CN" altLang="en-US" sz="2400" dirty="0"/>
              <a:t>因</a:t>
            </a:r>
            <a:r>
              <a:rPr lang="zh-CN" altLang="en-US" sz="2400" dirty="0" smtClean="0"/>
              <a:t>此目前版本没有放入这个改动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78197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加入漂移距离</a:t>
            </a:r>
            <a:r>
              <a:rPr lang="en-US" altLang="zh-CN" dirty="0" smtClean="0"/>
              <a:t>Hough</a:t>
            </a:r>
            <a:r>
              <a:rPr lang="zh-CN" altLang="en-US" dirty="0" smtClean="0"/>
              <a:t>变换寻迹研究进展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3811" y="2501997"/>
            <a:ext cx="5404345" cy="3153026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04148" y="2132665"/>
            <a:ext cx="6184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二</a:t>
            </a:r>
            <a:r>
              <a:rPr lang="zh-CN" altLang="en-US" dirty="0" smtClean="0"/>
              <a:t>维寻迹结果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451811" y="5751094"/>
            <a:ext cx="6432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经过改进之后，超过</a:t>
            </a:r>
            <a:r>
              <a:rPr lang="en-US" altLang="zh-CN" dirty="0" smtClean="0"/>
              <a:t>99%</a:t>
            </a:r>
            <a:r>
              <a:rPr lang="zh-CN" altLang="en-US" dirty="0" smtClean="0"/>
              <a:t>事例</a:t>
            </a:r>
            <a:r>
              <a:rPr lang="en-US" altLang="zh-CN" dirty="0" err="1" smtClean="0"/>
              <a:t>pt</a:t>
            </a:r>
            <a:r>
              <a:rPr lang="zh-CN" altLang="en-US" dirty="0" smtClean="0"/>
              <a:t>与</a:t>
            </a:r>
            <a:r>
              <a:rPr lang="en-US" altLang="zh-CN" dirty="0" smtClean="0"/>
              <a:t>truth</a:t>
            </a:r>
            <a:r>
              <a:rPr lang="zh-CN" altLang="en-US" dirty="0" smtClean="0"/>
              <a:t>误差在</a:t>
            </a:r>
            <a:r>
              <a:rPr lang="en-US" altLang="zh-CN" dirty="0" smtClean="0"/>
              <a:t>3MeV</a:t>
            </a:r>
            <a:r>
              <a:rPr lang="zh-CN" altLang="en-US" dirty="0" smtClean="0"/>
              <a:t>之内，</a:t>
            </a:r>
            <a:endParaRPr lang="en-US" altLang="zh-CN" dirty="0" smtClean="0"/>
          </a:p>
          <a:p>
            <a:r>
              <a:rPr lang="en-US" altLang="zh-CN" dirty="0" smtClean="0"/>
              <a:t>Pt</a:t>
            </a:r>
            <a:r>
              <a:rPr lang="zh-CN" altLang="en-US" dirty="0" smtClean="0"/>
              <a:t>分辨达到</a:t>
            </a:r>
            <a:r>
              <a:rPr lang="en-US" altLang="zh-CN" dirty="0" smtClean="0"/>
              <a:t>0.2MeV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42474" y="1578667"/>
            <a:ext cx="7451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此结果没有放入将要发布的版本中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075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338</Words>
  <Application>Microsoft Office PowerPoint</Application>
  <PresentationFormat>宽屏</PresentationFormat>
  <Paragraphs>27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Office 主题</vt:lpstr>
      <vt:lpstr>Hough版本发布</vt:lpstr>
      <vt:lpstr>702p02版本发布</vt:lpstr>
      <vt:lpstr>增加用户读入径迹的选择</vt:lpstr>
      <vt:lpstr>加入漂移距离Hough变换寻迹研究进展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31</cp:revision>
  <dcterms:created xsi:type="dcterms:W3CDTF">2017-02-16T05:17:02Z</dcterms:created>
  <dcterms:modified xsi:type="dcterms:W3CDTF">2017-02-16T06:26:17Z</dcterms:modified>
</cp:coreProperties>
</file>