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45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76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1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10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94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8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25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96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08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2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5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786-DAFB-4C32-BC73-C08E68DF8C94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664B-62F2-443A-AA2E-22FDE0A7A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/>
              <a:t>p</a:t>
            </a:r>
            <a:r>
              <a:rPr lang="en-US" altLang="zh-CN" dirty="0" err="1" smtClean="0"/>
              <a:t>t,pz,p</a:t>
            </a:r>
            <a:r>
              <a:rPr lang="zh-CN" altLang="en-US" dirty="0" smtClean="0"/>
              <a:t>分辨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295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600MeV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5578"/>
            <a:ext cx="3130790" cy="31361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69" y="1997241"/>
            <a:ext cx="3318205" cy="33238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774" y="2030828"/>
            <a:ext cx="3331336" cy="332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700MeV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61" y="2189747"/>
            <a:ext cx="3597739" cy="36656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853" y="2377502"/>
            <a:ext cx="3258956" cy="32088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537" y="2252663"/>
            <a:ext cx="3427398" cy="33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0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800MeV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4736"/>
            <a:ext cx="3403086" cy="33564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841" y="1584276"/>
            <a:ext cx="3658507" cy="35769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903" y="1584276"/>
            <a:ext cx="3695353" cy="36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5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900MeV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78" y="1952168"/>
            <a:ext cx="3356712" cy="33624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082" y="2143783"/>
            <a:ext cx="3119339" cy="30607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491" y="2098013"/>
            <a:ext cx="3289435" cy="32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1GeV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42" y="1925841"/>
            <a:ext cx="3066451" cy="30140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825" y="2048166"/>
            <a:ext cx="3048173" cy="3042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582" y="2024631"/>
            <a:ext cx="3122038" cy="30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6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分辨随横动量变化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229658" y="6080669"/>
            <a:ext cx="113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100</a:t>
            </a:r>
            <a:endParaRPr lang="zh-CN" alt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3769894" y="6084357"/>
            <a:ext cx="113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200</a:t>
            </a:r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4327358" y="6088045"/>
            <a:ext cx="113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300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4971046" y="6106557"/>
            <a:ext cx="113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400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5606714" y="6100209"/>
            <a:ext cx="113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500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172198" y="6112964"/>
            <a:ext cx="113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6</a:t>
            </a:r>
            <a:r>
              <a:rPr lang="en-US" altLang="zh-CN" sz="1400" dirty="0" smtClean="0"/>
              <a:t>00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764570" y="6112964"/>
            <a:ext cx="113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7</a:t>
            </a:r>
            <a:r>
              <a:rPr lang="en-US" altLang="zh-CN" sz="1400" dirty="0" smtClean="0"/>
              <a:t>00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303164" y="6106557"/>
            <a:ext cx="113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8</a:t>
            </a:r>
            <a:r>
              <a:rPr lang="en-US" altLang="zh-CN" sz="1400" dirty="0" smtClean="0"/>
              <a:t>00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922426" y="6100209"/>
            <a:ext cx="113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9</a:t>
            </a:r>
            <a:r>
              <a:rPr lang="en-US" altLang="zh-CN" sz="1400" dirty="0" smtClean="0"/>
              <a:t>00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514798" y="6112964"/>
            <a:ext cx="113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1G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829793" y="6068315"/>
            <a:ext cx="113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75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295941" y="6063337"/>
            <a:ext cx="54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50</a:t>
            </a:r>
            <a:endParaRPr lang="zh-CN" altLang="en-US" sz="14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91" y="1054828"/>
            <a:ext cx="7415345" cy="50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8305" y="135890"/>
            <a:ext cx="10515600" cy="1325563"/>
          </a:xfrm>
        </p:spPr>
        <p:txBody>
          <a:bodyPr/>
          <a:lstStyle/>
          <a:p>
            <a:r>
              <a:rPr lang="en-US" altLang="zh-CN" dirty="0" err="1"/>
              <a:t>p</a:t>
            </a:r>
            <a:r>
              <a:rPr lang="en-US" altLang="zh-CN" dirty="0" err="1" smtClean="0"/>
              <a:t>t.pz</a:t>
            </a:r>
            <a:r>
              <a:rPr lang="zh-CN" altLang="en-US" dirty="0" smtClean="0"/>
              <a:t>关联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37" y="1368398"/>
            <a:ext cx="2831431" cy="2454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703" y="3980297"/>
            <a:ext cx="2656093" cy="22918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077" y="1377774"/>
            <a:ext cx="2732118" cy="2444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776" y="3944512"/>
            <a:ext cx="2552464" cy="23639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533" y="3944960"/>
            <a:ext cx="2741521" cy="242253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59569" y="1613910"/>
            <a:ext cx="187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100MeV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548742" y="1613910"/>
            <a:ext cx="187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00MeV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306757" y="4282083"/>
            <a:ext cx="187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300MeV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456200" y="4282083"/>
            <a:ext cx="187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r>
              <a:rPr lang="en-US" altLang="zh-CN" dirty="0" smtClean="0"/>
              <a:t>00MeV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615489" y="4282083"/>
            <a:ext cx="187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900MeV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148942" y="520456"/>
            <a:ext cx="372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800" dirty="0" smtClean="0"/>
              <a:t>Δ</a:t>
            </a:r>
            <a:r>
              <a:rPr lang="en-US" altLang="zh-CN" sz="2800" dirty="0" err="1" smtClean="0"/>
              <a:t>pt</a:t>
            </a:r>
            <a:r>
              <a:rPr lang="en-US" altLang="zh-CN" sz="2800" dirty="0" smtClean="0"/>
              <a:t> =|</a:t>
            </a:r>
            <a:r>
              <a:rPr lang="en-US" altLang="zh-CN" sz="2800" dirty="0" err="1" smtClean="0"/>
              <a:t>pt_kal</a:t>
            </a:r>
            <a:r>
              <a:rPr lang="en-US" altLang="zh-CN" sz="2800" dirty="0" smtClean="0"/>
              <a:t>|-|</a:t>
            </a:r>
            <a:r>
              <a:rPr lang="en-US" altLang="zh-CN" sz="2800" dirty="0" err="1" smtClean="0"/>
              <a:t>ptTruth</a:t>
            </a:r>
            <a:r>
              <a:rPr lang="en-US" altLang="zh-CN" sz="2800" dirty="0" smtClean="0"/>
              <a:t>|</a:t>
            </a:r>
            <a:endParaRPr lang="zh-CN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4148942" y="920275"/>
            <a:ext cx="372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800" dirty="0" smtClean="0"/>
              <a:t>Δ</a:t>
            </a:r>
            <a:r>
              <a:rPr lang="en-US" altLang="zh-CN" sz="2800" dirty="0" err="1" smtClean="0"/>
              <a:t>pz</a:t>
            </a:r>
            <a:r>
              <a:rPr lang="en-US" altLang="zh-CN" sz="2800" dirty="0" smtClean="0"/>
              <a:t> =|</a:t>
            </a:r>
            <a:r>
              <a:rPr lang="en-US" altLang="zh-CN" sz="2800" dirty="0" err="1" smtClean="0"/>
              <a:t>pz_kal</a:t>
            </a:r>
            <a:r>
              <a:rPr lang="en-US" altLang="zh-CN" sz="2800" dirty="0" smtClean="0"/>
              <a:t>|-|</a:t>
            </a:r>
            <a:r>
              <a:rPr lang="en-US" altLang="zh-CN" sz="2800" dirty="0" err="1" smtClean="0"/>
              <a:t>pzTruth</a:t>
            </a:r>
            <a:r>
              <a:rPr lang="en-US" altLang="zh-CN" sz="2800" dirty="0" smtClean="0"/>
              <a:t>|</a:t>
            </a:r>
            <a:endParaRPr lang="zh-CN" altLang="en-US" sz="28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832" y="1461453"/>
            <a:ext cx="2784503" cy="24323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14406" y="1578573"/>
            <a:ext cx="187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75MeV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529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Only mdc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09" y="4018547"/>
            <a:ext cx="3062528" cy="2583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35" y="3938337"/>
            <a:ext cx="3086259" cy="2740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892" y="3798404"/>
            <a:ext cx="3288288" cy="28159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569" y="1380810"/>
            <a:ext cx="3011068" cy="26377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234" y="1272650"/>
            <a:ext cx="2903532" cy="2745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0671" y="1158330"/>
            <a:ext cx="2760742" cy="270272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29658" y="843240"/>
            <a:ext cx="187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50MeV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549448" y="3931505"/>
            <a:ext cx="187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100MeV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73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37" y="2608463"/>
            <a:ext cx="3919650" cy="3471491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878305" y="1358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 smtClean="0"/>
              <a:t>pt.pz</a:t>
            </a:r>
            <a:r>
              <a:rPr lang="zh-CN" altLang="en-US" dirty="0" smtClean="0"/>
              <a:t>关联 </a:t>
            </a:r>
            <a:r>
              <a:rPr lang="en-US" altLang="zh-CN" dirty="0" smtClean="0"/>
              <a:t>MDC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30" y="2608463"/>
            <a:ext cx="3911629" cy="347149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68769" y="2239131"/>
            <a:ext cx="187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100MeV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283994" y="2239131"/>
            <a:ext cx="187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900MeV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080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如果不考虑重建，理论上</a:t>
            </a:r>
            <a:r>
              <a:rPr lang="zh-CN" altLang="en-US" dirty="0"/>
              <a:t>总动</a:t>
            </a:r>
            <a:r>
              <a:rPr lang="zh-CN" altLang="en-US" dirty="0" smtClean="0"/>
              <a:t>量</a:t>
            </a:r>
            <a:r>
              <a:rPr lang="en-US" altLang="zh-CN" dirty="0" smtClean="0"/>
              <a:t>p</a:t>
            </a:r>
            <a:r>
              <a:rPr lang="zh-CN" altLang="en-US" dirty="0" smtClean="0"/>
              <a:t>分辨应大于</a:t>
            </a:r>
            <a:r>
              <a:rPr lang="en-US" altLang="zh-CN" dirty="0" err="1" smtClean="0"/>
              <a:t>pt,pz</a:t>
            </a:r>
            <a:r>
              <a:rPr lang="zh-CN" altLang="en-US" dirty="0"/>
              <a:t>方</a:t>
            </a:r>
            <a:r>
              <a:rPr lang="zh-CN" altLang="en-US" dirty="0" smtClean="0"/>
              <a:t>向分辨</a:t>
            </a:r>
            <a:endParaRPr lang="en-US" altLang="zh-CN" dirty="0" smtClean="0"/>
          </a:p>
          <a:p>
            <a:r>
              <a:rPr lang="zh-CN" altLang="en-US" dirty="0"/>
              <a:t>实</a:t>
            </a:r>
            <a:r>
              <a:rPr lang="zh-CN" altLang="en-US" dirty="0" smtClean="0"/>
              <a:t>际情况下，三者之间关系和横动量大小有关</a:t>
            </a:r>
            <a:endParaRPr lang="en-US" altLang="zh-CN" dirty="0" smtClean="0"/>
          </a:p>
          <a:p>
            <a:r>
              <a:rPr lang="zh-CN" altLang="en-US" dirty="0"/>
              <a:t>重</a:t>
            </a:r>
            <a:r>
              <a:rPr lang="zh-CN" altLang="en-US" dirty="0" smtClean="0"/>
              <a:t>建过程中，</a:t>
            </a:r>
            <a:r>
              <a:rPr lang="el-GR" altLang="zh-CN" dirty="0" smtClean="0"/>
              <a:t>Δ</a:t>
            </a:r>
            <a:r>
              <a:rPr lang="en-US" altLang="zh-CN" dirty="0" err="1" smtClean="0"/>
              <a:t>pz</a:t>
            </a:r>
            <a:r>
              <a:rPr lang="zh-CN" altLang="en-US" dirty="0" smtClean="0"/>
              <a:t>和</a:t>
            </a:r>
            <a:r>
              <a:rPr lang="el-GR" altLang="zh-CN" dirty="0" smtClean="0"/>
              <a:t>Δ</a:t>
            </a:r>
            <a:r>
              <a:rPr lang="en-US" altLang="zh-CN" dirty="0" err="1" smtClean="0"/>
              <a:t>pt</a:t>
            </a:r>
            <a:r>
              <a:rPr lang="zh-CN" altLang="en-US" dirty="0" smtClean="0"/>
              <a:t>存在关联性（</a:t>
            </a:r>
            <a:r>
              <a:rPr lang="el-GR" altLang="zh-CN" dirty="0" smtClean="0"/>
              <a:t> Δ</a:t>
            </a:r>
            <a:r>
              <a:rPr lang="en-US" altLang="zh-CN" dirty="0" err="1" smtClean="0"/>
              <a:t>pz</a:t>
            </a:r>
            <a:r>
              <a:rPr lang="en-US" altLang="zh-CN" dirty="0" smtClean="0"/>
              <a:t> =|</a:t>
            </a:r>
            <a:r>
              <a:rPr lang="en-US" altLang="zh-CN" dirty="0" err="1" smtClean="0"/>
              <a:t>pt</a:t>
            </a:r>
            <a:r>
              <a:rPr lang="en-US" altLang="zh-CN" dirty="0" err="1" smtClean="0"/>
              <a:t>_kal</a:t>
            </a:r>
            <a:r>
              <a:rPr lang="en-US" altLang="zh-CN" dirty="0" smtClean="0"/>
              <a:t>|-|</a:t>
            </a:r>
            <a:r>
              <a:rPr lang="en-US" altLang="zh-CN" dirty="0" err="1" smtClean="0"/>
              <a:t>ptTruth</a:t>
            </a:r>
            <a:r>
              <a:rPr lang="en-US" altLang="zh-CN" dirty="0" smtClean="0"/>
              <a:t>|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样</a:t>
            </a:r>
            <a:r>
              <a:rPr lang="zh-CN" altLang="en-US" dirty="0" smtClean="0"/>
              <a:t>本：单径迹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- </a:t>
            </a:r>
          </a:p>
          <a:p>
            <a:r>
              <a:rPr lang="en-US" altLang="zh-CN" dirty="0" err="1" smtClean="0"/>
              <a:t>Fixpt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50MeV</a:t>
            </a:r>
            <a:r>
              <a:rPr lang="zh-CN" altLang="en-US" dirty="0" smtClean="0"/>
              <a:t>，</a:t>
            </a:r>
            <a:r>
              <a:rPr lang="en-US" altLang="zh-CN" dirty="0" smtClean="0"/>
              <a:t>75MeV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100MeV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200MeV</a:t>
            </a:r>
            <a:r>
              <a:rPr lang="zh-CN" altLang="en-US" dirty="0" smtClean="0"/>
              <a:t>。。</a:t>
            </a:r>
            <a:r>
              <a:rPr lang="en-US" altLang="zh-CN" dirty="0" smtClean="0"/>
              <a:t>1GeV 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/>
              <a:t>重</a:t>
            </a:r>
            <a:r>
              <a:rPr lang="zh-CN" altLang="en-US" dirty="0" smtClean="0"/>
              <a:t>建环境和算法：</a:t>
            </a:r>
            <a:r>
              <a:rPr lang="en-US" altLang="zh-CN" dirty="0" smtClean="0"/>
              <a:t>boss702p02 </a:t>
            </a:r>
            <a:r>
              <a:rPr lang="en-US" altLang="zh-CN" dirty="0" err="1" smtClean="0"/>
              <a:t>PatTsf</a:t>
            </a:r>
            <a:endParaRPr lang="en-US" altLang="zh-CN" dirty="0" smtClean="0"/>
          </a:p>
          <a:p>
            <a:r>
              <a:rPr lang="zh-CN" altLang="en-US" dirty="0"/>
              <a:t>分</a:t>
            </a:r>
            <a:r>
              <a:rPr lang="zh-CN" altLang="en-US" dirty="0" smtClean="0"/>
              <a:t>析脚本：</a:t>
            </a:r>
            <a:r>
              <a:rPr lang="en-US" altLang="zh-CN" dirty="0" err="1" smtClean="0"/>
              <a:t>MdcValidAlg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56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50MeV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67" y="2164644"/>
            <a:ext cx="3457727" cy="33577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026" y="2164644"/>
            <a:ext cx="3388796" cy="33137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011" y="2295753"/>
            <a:ext cx="3409600" cy="33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7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75MeV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18" y="2526632"/>
            <a:ext cx="3446745" cy="3364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26" y="2490670"/>
            <a:ext cx="3526911" cy="34363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000" y="2329990"/>
            <a:ext cx="3653998" cy="35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6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100	MeV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53" y="1859130"/>
            <a:ext cx="3202203" cy="3185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14" y="1788409"/>
            <a:ext cx="3301589" cy="32566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643" y="1786141"/>
            <a:ext cx="3300854" cy="33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3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200MeV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99" y="2375128"/>
            <a:ext cx="3512118" cy="35121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607" y="2458451"/>
            <a:ext cx="3334151" cy="33454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014" y="2458451"/>
            <a:ext cx="3223634" cy="32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8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300MeV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4" y="1852186"/>
            <a:ext cx="3284522" cy="3262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463" y="1888879"/>
            <a:ext cx="3209074" cy="32254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907" y="1824037"/>
            <a:ext cx="3295923" cy="32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4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400MeV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2968"/>
            <a:ext cx="3274111" cy="3185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115" y="1776314"/>
            <a:ext cx="3377770" cy="34183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902" y="1681669"/>
            <a:ext cx="3419702" cy="33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7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500MeV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44" y="2518611"/>
            <a:ext cx="3285724" cy="32632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09" y="2518611"/>
            <a:ext cx="3348691" cy="33315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607" y="2582779"/>
            <a:ext cx="3356720" cy="33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8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173</Words>
  <Application>Microsoft Office PowerPoint</Application>
  <PresentationFormat>宽屏</PresentationFormat>
  <Paragraphs>49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Office 主题</vt:lpstr>
      <vt:lpstr>pt,pz,p分辨</vt:lpstr>
      <vt:lpstr>PowerPoint 演示文稿</vt:lpstr>
      <vt:lpstr>50MeV</vt:lpstr>
      <vt:lpstr>75MeV</vt:lpstr>
      <vt:lpstr>100 MeV</vt:lpstr>
      <vt:lpstr>200MeV</vt:lpstr>
      <vt:lpstr>300MeV</vt:lpstr>
      <vt:lpstr>400MeV</vt:lpstr>
      <vt:lpstr>500MeV</vt:lpstr>
      <vt:lpstr>600MeV</vt:lpstr>
      <vt:lpstr>700MeV</vt:lpstr>
      <vt:lpstr>800MeV</vt:lpstr>
      <vt:lpstr>900MeV</vt:lpstr>
      <vt:lpstr>1GeV</vt:lpstr>
      <vt:lpstr>分辨随横动量变化</vt:lpstr>
      <vt:lpstr>pt.pz关联</vt:lpstr>
      <vt:lpstr>Only mdc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67</cp:revision>
  <dcterms:created xsi:type="dcterms:W3CDTF">2017-02-23T01:40:40Z</dcterms:created>
  <dcterms:modified xsi:type="dcterms:W3CDTF">2017-02-23T06:44:16Z</dcterms:modified>
</cp:coreProperties>
</file>