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DD45-988C-4584-878E-CD42ED977059}" type="datetimeFigureOut">
              <a:rPr lang="zh-CN" altLang="en-US" smtClean="0"/>
              <a:t>2017/2/23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30D59-56D5-479B-8CD2-5B72C8BC8F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9704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DD45-988C-4584-878E-CD42ED977059}" type="datetimeFigureOut">
              <a:rPr lang="zh-CN" altLang="en-US" smtClean="0"/>
              <a:t>2017/2/23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30D59-56D5-479B-8CD2-5B72C8BC8F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7374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DD45-988C-4584-878E-CD42ED977059}" type="datetimeFigureOut">
              <a:rPr lang="zh-CN" altLang="en-US" smtClean="0"/>
              <a:t>2017/2/23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30D59-56D5-479B-8CD2-5B72C8BC8F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9256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DD45-988C-4584-878E-CD42ED977059}" type="datetimeFigureOut">
              <a:rPr lang="zh-CN" altLang="en-US" smtClean="0"/>
              <a:t>2017/2/23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30D59-56D5-479B-8CD2-5B72C8BC8F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31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DD45-988C-4584-878E-CD42ED977059}" type="datetimeFigureOut">
              <a:rPr lang="zh-CN" altLang="en-US" smtClean="0"/>
              <a:t>2017/2/23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30D59-56D5-479B-8CD2-5B72C8BC8F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3140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DD45-988C-4584-878E-CD42ED977059}" type="datetimeFigureOut">
              <a:rPr lang="zh-CN" altLang="en-US" smtClean="0"/>
              <a:t>2017/2/23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30D59-56D5-479B-8CD2-5B72C8BC8F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127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DD45-988C-4584-878E-CD42ED977059}" type="datetimeFigureOut">
              <a:rPr lang="zh-CN" altLang="en-US" smtClean="0"/>
              <a:t>2017/2/23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30D59-56D5-479B-8CD2-5B72C8BC8F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2651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DD45-988C-4584-878E-CD42ED977059}" type="datetimeFigureOut">
              <a:rPr lang="zh-CN" altLang="en-US" smtClean="0"/>
              <a:t>2017/2/23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30D59-56D5-479B-8CD2-5B72C8BC8F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1593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DD45-988C-4584-878E-CD42ED977059}" type="datetimeFigureOut">
              <a:rPr lang="zh-CN" altLang="en-US" smtClean="0"/>
              <a:t>2017/2/23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30D59-56D5-479B-8CD2-5B72C8BC8F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6534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DD45-988C-4584-878E-CD42ED977059}" type="datetimeFigureOut">
              <a:rPr lang="zh-CN" altLang="en-US" smtClean="0"/>
              <a:t>2017/2/23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30D59-56D5-479B-8CD2-5B72C8BC8F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5989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DD45-988C-4584-878E-CD42ED977059}" type="datetimeFigureOut">
              <a:rPr lang="zh-CN" altLang="en-US" smtClean="0"/>
              <a:t>2017/2/23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30D59-56D5-479B-8CD2-5B72C8BC8F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7196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9DD45-988C-4584-878E-CD42ED977059}" type="datetimeFigureOut">
              <a:rPr lang="zh-CN" altLang="en-US" smtClean="0"/>
              <a:t>2017/2/23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30D59-56D5-479B-8CD2-5B72C8BC8F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2048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err="1" smtClean="0"/>
              <a:t>workreport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8979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DQM</a:t>
            </a:r>
            <a:r>
              <a:rPr lang="zh-CN" altLang="en-US" dirty="0" smtClean="0"/>
              <a:t>目前出现的问题一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453950"/>
          </a:xfrm>
        </p:spPr>
        <p:txBody>
          <a:bodyPr>
            <a:normAutofit/>
          </a:bodyPr>
          <a:lstStyle/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zh-CN" altLang="en-US" dirty="0" smtClean="0"/>
              <a:t>现在有</a:t>
            </a:r>
            <a:r>
              <a:rPr lang="en-US" altLang="zh-CN" dirty="0" smtClean="0"/>
              <a:t>120</a:t>
            </a:r>
            <a:r>
              <a:rPr lang="zh-CN" altLang="en-US" dirty="0" smtClean="0"/>
              <a:t>个进程同时运行，后续的</a:t>
            </a:r>
            <a:r>
              <a:rPr lang="en-US" altLang="zh-CN" dirty="0" smtClean="0"/>
              <a:t>server</a:t>
            </a:r>
            <a:r>
              <a:rPr lang="zh-CN" altLang="en-US" dirty="0" smtClean="0"/>
              <a:t>处理不过来，导致最后</a:t>
            </a:r>
            <a:r>
              <a:rPr lang="en-US" altLang="zh-CN" dirty="0" smtClean="0"/>
              <a:t>run</a:t>
            </a:r>
            <a:r>
              <a:rPr lang="zh-CN" altLang="en-US" dirty="0" smtClean="0"/>
              <a:t>结束时合并存储的直方图不完整，甚至包含以前</a:t>
            </a:r>
            <a:r>
              <a:rPr lang="en-US" altLang="zh-CN" dirty="0" smtClean="0"/>
              <a:t>run</a:t>
            </a:r>
            <a:r>
              <a:rPr lang="zh-CN" altLang="en-US" dirty="0" smtClean="0"/>
              <a:t>的直方图</a:t>
            </a:r>
            <a:endParaRPr lang="zh-CN" alt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90688"/>
            <a:ext cx="5479472" cy="3950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cxnSp>
        <p:nvCxnSpPr>
          <p:cNvPr id="6" name="直接箭头连接符 5"/>
          <p:cNvCxnSpPr/>
          <p:nvPr/>
        </p:nvCxnSpPr>
        <p:spPr>
          <a:xfrm flipH="1">
            <a:off x="2885704" y="5272644"/>
            <a:ext cx="225631" cy="67064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0311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修改方案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Process1</a:t>
            </a:r>
          </a:p>
          <a:p>
            <a:pPr marL="0" indent="0">
              <a:buNone/>
            </a:pPr>
            <a:r>
              <a:rPr lang="en-US" altLang="zh-CN" sz="2300" dirty="0" smtClean="0"/>
              <a:t>MDC                                                                                                          is_server_1</a:t>
            </a:r>
          </a:p>
          <a:p>
            <a:pPr marL="0" indent="0">
              <a:buNone/>
            </a:pPr>
            <a:r>
              <a:rPr lang="en-US" altLang="zh-CN" sz="2300" dirty="0" smtClean="0"/>
              <a:t>EMC</a:t>
            </a:r>
          </a:p>
          <a:p>
            <a:pPr marL="0" indent="0">
              <a:buNone/>
            </a:pPr>
            <a:r>
              <a:rPr lang="en-US" altLang="zh-CN" sz="2300" dirty="0" smtClean="0"/>
              <a:t>…</a:t>
            </a:r>
          </a:p>
          <a:p>
            <a:r>
              <a:rPr lang="en-US" altLang="zh-CN" dirty="0" smtClean="0"/>
              <a:t>Process2</a:t>
            </a:r>
          </a:p>
          <a:p>
            <a:pPr marL="0" indent="0">
              <a:buNone/>
            </a:pPr>
            <a:r>
              <a:rPr lang="en-US" altLang="zh-CN" sz="2300" dirty="0" smtClean="0"/>
              <a:t>MDC</a:t>
            </a:r>
          </a:p>
          <a:p>
            <a:pPr marL="0" indent="0">
              <a:buNone/>
            </a:pPr>
            <a:r>
              <a:rPr lang="en-US" altLang="zh-CN" sz="2300" dirty="0" smtClean="0"/>
              <a:t>EMC</a:t>
            </a:r>
          </a:p>
          <a:p>
            <a:pPr marL="0" indent="0">
              <a:buNone/>
            </a:pPr>
            <a:r>
              <a:rPr lang="en-US" altLang="zh-CN" sz="2300" dirty="0" smtClean="0"/>
              <a:t>…</a:t>
            </a:r>
          </a:p>
          <a:p>
            <a:r>
              <a:rPr lang="en-US" altLang="zh-CN" dirty="0" smtClean="0"/>
              <a:t>Process3</a:t>
            </a:r>
          </a:p>
          <a:p>
            <a:pPr marL="0" indent="0">
              <a:buNone/>
            </a:pPr>
            <a:r>
              <a:rPr lang="en-US" altLang="zh-CN" sz="2300" dirty="0" smtClean="0"/>
              <a:t>MDC</a:t>
            </a:r>
          </a:p>
          <a:p>
            <a:pPr marL="0" indent="0">
              <a:buNone/>
            </a:pPr>
            <a:r>
              <a:rPr lang="en-US" altLang="zh-CN" sz="2300" dirty="0" smtClean="0"/>
              <a:t>EMC                                                                                                           </a:t>
            </a:r>
            <a:r>
              <a:rPr lang="en-US" altLang="zh-CN" sz="2300" dirty="0"/>
              <a:t>is_server_2</a:t>
            </a:r>
          </a:p>
          <a:p>
            <a:pPr marL="0" indent="0">
              <a:buNone/>
            </a:pPr>
            <a:r>
              <a:rPr lang="en-US" altLang="zh-CN" sz="2100" dirty="0" smtClean="0"/>
              <a:t>…</a:t>
            </a:r>
          </a:p>
          <a:p>
            <a:pPr marL="0" indent="0">
              <a:buNone/>
            </a:pPr>
            <a:r>
              <a:rPr lang="en-US" altLang="zh-CN" sz="2100" dirty="0"/>
              <a:t>……</a:t>
            </a:r>
            <a:endParaRPr lang="en-US" altLang="zh-CN" sz="2100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zh-CN" altLang="en-US" dirty="0"/>
          </a:p>
        </p:txBody>
      </p:sp>
      <p:cxnSp>
        <p:nvCxnSpPr>
          <p:cNvPr id="7" name="直接箭头连接符 6"/>
          <p:cNvCxnSpPr/>
          <p:nvPr/>
        </p:nvCxnSpPr>
        <p:spPr>
          <a:xfrm flipV="1">
            <a:off x="1591294" y="2390823"/>
            <a:ext cx="5985163" cy="3174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>
            <a:off x="1571501" y="2843359"/>
            <a:ext cx="6088083" cy="252119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 flipV="1">
            <a:off x="1571501" y="2486254"/>
            <a:ext cx="6004956" cy="157132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>
            <a:off x="1571501" y="4389313"/>
            <a:ext cx="6088083" cy="116687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 flipV="1">
            <a:off x="1591294" y="2660073"/>
            <a:ext cx="5985163" cy="2704483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>
            <a:off x="1591294" y="5619875"/>
            <a:ext cx="6068290" cy="7641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2138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DQM</a:t>
            </a:r>
            <a:r>
              <a:rPr lang="zh-CN" altLang="en-US" dirty="0" smtClean="0"/>
              <a:t>目前出现的问题</a:t>
            </a:r>
            <a:r>
              <a:rPr lang="zh-CN" altLang="en-US" dirty="0"/>
              <a:t>二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主要进程偶尔会发生“假死”的情况（下图左边为正常情况，右边为假死情况），一直处于等待信号的阶段，必须手动重启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出现状况的原因尚不明确，目前怀疑是与</a:t>
            </a:r>
            <a:r>
              <a:rPr lang="en-US" altLang="zh-CN" dirty="0" smtClean="0"/>
              <a:t>DIM</a:t>
            </a:r>
            <a:r>
              <a:rPr lang="zh-CN" altLang="en-US" dirty="0" smtClean="0"/>
              <a:t>的连接有关，需要进一步检查。如果不能从根本上解决问题，至少添加自动重启机制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741142"/>
            <a:ext cx="12192000" cy="1815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830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128</Words>
  <Application>Microsoft Office PowerPoint</Application>
  <PresentationFormat>宽屏</PresentationFormat>
  <Paragraphs>29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宋体</vt:lpstr>
      <vt:lpstr>Arial</vt:lpstr>
      <vt:lpstr>Calibri</vt:lpstr>
      <vt:lpstr>Calibri Light</vt:lpstr>
      <vt:lpstr>Office 主题</vt:lpstr>
      <vt:lpstr>workreport</vt:lpstr>
      <vt:lpstr>DQM目前出现的问题一</vt:lpstr>
      <vt:lpstr>修改方案</vt:lpstr>
      <vt:lpstr>DQM目前出现的问题二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workreport</dc:title>
  <dc:creator>jiajia</dc:creator>
  <cp:lastModifiedBy>jiajia</cp:lastModifiedBy>
  <cp:revision>7</cp:revision>
  <dcterms:created xsi:type="dcterms:W3CDTF">2017-02-23T02:26:56Z</dcterms:created>
  <dcterms:modified xsi:type="dcterms:W3CDTF">2017-02-23T03:05:03Z</dcterms:modified>
</cp:coreProperties>
</file>