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6" r:id="rId2"/>
  </p:sldMasterIdLst>
  <p:notesMasterIdLst>
    <p:notesMasterId r:id="rId34"/>
  </p:notesMasterIdLst>
  <p:handoutMasterIdLst>
    <p:handoutMasterId r:id="rId35"/>
  </p:handoutMasterIdLst>
  <p:sldIdLst>
    <p:sldId id="281" r:id="rId3"/>
    <p:sldId id="282" r:id="rId4"/>
    <p:sldId id="415" r:id="rId5"/>
    <p:sldId id="416" r:id="rId6"/>
    <p:sldId id="325" r:id="rId7"/>
    <p:sldId id="326" r:id="rId8"/>
    <p:sldId id="285" r:id="rId9"/>
    <p:sldId id="339" r:id="rId10"/>
    <p:sldId id="291" r:id="rId11"/>
    <p:sldId id="338" r:id="rId12"/>
    <p:sldId id="292" r:id="rId13"/>
    <p:sldId id="341" r:id="rId14"/>
    <p:sldId id="377" r:id="rId15"/>
    <p:sldId id="348" r:id="rId16"/>
    <p:sldId id="349" r:id="rId17"/>
    <p:sldId id="352" r:id="rId18"/>
    <p:sldId id="350" r:id="rId19"/>
    <p:sldId id="408" r:id="rId20"/>
    <p:sldId id="355" r:id="rId21"/>
    <p:sldId id="357" r:id="rId22"/>
    <p:sldId id="353" r:id="rId23"/>
    <p:sldId id="360" r:id="rId24"/>
    <p:sldId id="368" r:id="rId25"/>
    <p:sldId id="417" r:id="rId26"/>
    <p:sldId id="378" r:id="rId27"/>
    <p:sldId id="418" r:id="rId28"/>
    <p:sldId id="370" r:id="rId29"/>
    <p:sldId id="371" r:id="rId30"/>
    <p:sldId id="372" r:id="rId31"/>
    <p:sldId id="374" r:id="rId32"/>
    <p:sldId id="403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wang" initials="w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F76"/>
    <a:srgbClr val="843C0C"/>
    <a:srgbClr val="727CA3"/>
    <a:srgbClr val="8593AB"/>
    <a:srgbClr val="9FB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86" autoAdjust="0"/>
    <p:restoredTop sz="67825" autoAdjust="0"/>
  </p:normalViewPr>
  <p:slideViewPr>
    <p:cSldViewPr snapToGrid="0">
      <p:cViewPr varScale="1">
        <p:scale>
          <a:sx n="62" d="100"/>
          <a:sy n="62" d="100"/>
        </p:scale>
        <p:origin x="253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09945-AE1B-4450-B6E2-D4A903A2974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9E7FA1F-2B14-48F0-9C70-AF85FEAFEA3A}">
      <dgm:prSet custT="1"/>
      <dgm:spPr/>
      <dgm:t>
        <a:bodyPr/>
        <a:lstStyle/>
        <a:p>
          <a:pPr rtl="0"/>
          <a:r>
            <a: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工作难点</a:t>
          </a:r>
          <a:endParaRPr lang="zh-CN" altLang="en-US" sz="1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AF51A96-5924-4A92-885F-A8E72E86EBDD}" type="parTrans" cxnId="{B892E1E2-6D3E-454A-B574-2425705A8E1C}">
      <dgm:prSet/>
      <dgm:spPr/>
      <dgm:t>
        <a:bodyPr/>
        <a:lstStyle/>
        <a:p>
          <a:endParaRPr lang="zh-CN" altLang="en-US"/>
        </a:p>
      </dgm:t>
    </dgm:pt>
    <dgm:pt modelId="{D1436F55-8281-4A8D-A696-97A6367800B6}" type="sibTrans" cxnId="{B892E1E2-6D3E-454A-B574-2425705A8E1C}">
      <dgm:prSet/>
      <dgm:spPr/>
      <dgm:t>
        <a:bodyPr/>
        <a:lstStyle/>
        <a:p>
          <a:endParaRPr lang="zh-CN" altLang="en-US"/>
        </a:p>
      </dgm:t>
    </dgm:pt>
    <dgm:pt modelId="{F86F00E8-500E-48DE-BD3A-A52278120896}">
      <dgm:prSet custT="1"/>
      <dgm:spPr/>
      <dgm:t>
        <a:bodyPr/>
        <a:lstStyle/>
        <a:p>
          <a:pPr rtl="0"/>
          <a:r>
            <a: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数据量大</a:t>
          </a:r>
          <a:endParaRPr lang="zh-CN" altLang="en-US" sz="1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15311DC-A36C-4AC7-934A-68EF746C1532}" type="parTrans" cxnId="{68BDF171-0EC6-4F0F-BB76-6F450DD222AE}">
      <dgm:prSet/>
      <dgm:spPr/>
      <dgm:t>
        <a:bodyPr/>
        <a:lstStyle/>
        <a:p>
          <a:endParaRPr lang="zh-CN" altLang="en-US" sz="2000"/>
        </a:p>
      </dgm:t>
    </dgm:pt>
    <dgm:pt modelId="{3B90B82B-CE10-4F4B-8CA9-F549AEE8349B}" type="sibTrans" cxnId="{68BDF171-0EC6-4F0F-BB76-6F450DD222AE}">
      <dgm:prSet/>
      <dgm:spPr/>
      <dgm:t>
        <a:bodyPr/>
        <a:lstStyle/>
        <a:p>
          <a:endParaRPr lang="zh-CN" altLang="en-US"/>
        </a:p>
      </dgm:t>
    </dgm:pt>
    <dgm:pt modelId="{C9231AAB-7209-42FC-AACC-021DD9F24109}">
      <dgm:prSet custT="1"/>
      <dgm:spPr/>
      <dgm:t>
        <a:bodyPr/>
        <a:lstStyle/>
        <a:p>
          <a:pPr rtl="0"/>
          <a:r>
            <a: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前锋面修正</a:t>
          </a:r>
          <a:endParaRPr lang="zh-CN" altLang="en-US" sz="1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8E4BAF4C-E203-44D5-AF62-E68E0AF4357D}" type="parTrans" cxnId="{A1E3D1C3-CD54-42B5-A534-91F685D8A746}">
      <dgm:prSet/>
      <dgm:spPr/>
      <dgm:t>
        <a:bodyPr/>
        <a:lstStyle/>
        <a:p>
          <a:endParaRPr lang="zh-CN" altLang="en-US" sz="2000"/>
        </a:p>
      </dgm:t>
    </dgm:pt>
    <dgm:pt modelId="{2585D39B-1944-4164-AF8E-954C1423DFF9}" type="sibTrans" cxnId="{A1E3D1C3-CD54-42B5-A534-91F685D8A746}">
      <dgm:prSet/>
      <dgm:spPr/>
      <dgm:t>
        <a:bodyPr/>
        <a:lstStyle/>
        <a:p>
          <a:endParaRPr lang="zh-CN" altLang="en-US"/>
        </a:p>
      </dgm:t>
    </dgm:pt>
    <dgm:pt modelId="{182662E1-C844-4AE8-AF73-23F106BE4330}">
      <dgm:prSet custT="1"/>
      <dgm:spPr/>
      <dgm:t>
        <a:bodyPr/>
        <a:lstStyle/>
        <a:p>
          <a:pPr rtl="0"/>
          <a:r>
            <a: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噪声率高</a:t>
          </a:r>
          <a:endParaRPr lang="zh-CN" altLang="en-US" sz="1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00EAC63-3812-462B-A07B-58738BF372DE}" type="parTrans" cxnId="{C8E327A4-2AE4-4422-9A2B-8728B988E1BD}">
      <dgm:prSet/>
      <dgm:spPr/>
      <dgm:t>
        <a:bodyPr/>
        <a:lstStyle/>
        <a:p>
          <a:endParaRPr lang="zh-CN" altLang="en-US" sz="2000"/>
        </a:p>
      </dgm:t>
    </dgm:pt>
    <dgm:pt modelId="{67333CFF-5F2B-4725-9246-720ABB2CA7CF}" type="sibTrans" cxnId="{C8E327A4-2AE4-4422-9A2B-8728B988E1BD}">
      <dgm:prSet/>
      <dgm:spPr/>
      <dgm:t>
        <a:bodyPr/>
        <a:lstStyle/>
        <a:p>
          <a:endParaRPr lang="zh-CN" altLang="en-US"/>
        </a:p>
      </dgm:t>
    </dgm:pt>
    <dgm:pt modelId="{F0AD4AD5-C75A-4125-8B84-1EBB2285B395}">
      <dgm:prSet custT="1"/>
      <dgm:spPr/>
      <dgm:t>
        <a:bodyPr/>
        <a:lstStyle/>
        <a:p>
          <a:pPr rtl="0"/>
          <a:r>
            <a: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物理需求</a:t>
          </a:r>
          <a:endParaRPr lang="zh-CN" altLang="en-US" sz="1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8E559AFF-5459-493B-8947-FF0728A536B1}" type="parTrans" cxnId="{1DF16301-7ABA-49FF-AE7E-2953E9AAE162}">
      <dgm:prSet/>
      <dgm:spPr/>
      <dgm:t>
        <a:bodyPr/>
        <a:lstStyle/>
        <a:p>
          <a:endParaRPr lang="zh-CN" altLang="en-US" sz="2000"/>
        </a:p>
      </dgm:t>
    </dgm:pt>
    <dgm:pt modelId="{E6463E5D-F296-461E-9D21-FD9AF982DF1D}" type="sibTrans" cxnId="{1DF16301-7ABA-49FF-AE7E-2953E9AAE162}">
      <dgm:prSet/>
      <dgm:spPr/>
      <dgm:t>
        <a:bodyPr/>
        <a:lstStyle/>
        <a:p>
          <a:endParaRPr lang="zh-CN" altLang="en-US"/>
        </a:p>
      </dgm:t>
    </dgm:pt>
    <dgm:pt modelId="{E33D8E4F-60A0-420E-8220-FE5D22106EB1}">
      <dgm:prSet custT="1"/>
      <dgm:spPr/>
      <dgm:t>
        <a:bodyPr/>
        <a:lstStyle/>
        <a:p>
          <a:pPr rtl="0"/>
          <a:r>
            <a: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优化触发机制：降低偶然符合噪声率</a:t>
          </a:r>
          <a:endParaRPr lang="zh-CN" altLang="en-US" sz="1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F807332-0622-4657-BA01-BEA61FC80AD0}" type="parTrans" cxnId="{7E9710FF-73C6-4058-8035-EB5B9EC81CF2}">
      <dgm:prSet/>
      <dgm:spPr/>
      <dgm:t>
        <a:bodyPr/>
        <a:lstStyle/>
        <a:p>
          <a:endParaRPr lang="zh-CN" altLang="en-US" sz="2000"/>
        </a:p>
      </dgm:t>
    </dgm:pt>
    <dgm:pt modelId="{A52C5990-945B-40A7-B311-85253D93CD88}" type="sibTrans" cxnId="{7E9710FF-73C6-4058-8035-EB5B9EC81CF2}">
      <dgm:prSet/>
      <dgm:spPr/>
      <dgm:t>
        <a:bodyPr/>
        <a:lstStyle/>
        <a:p>
          <a:endParaRPr lang="zh-CN" altLang="en-US"/>
        </a:p>
      </dgm:t>
    </dgm:pt>
    <dgm:pt modelId="{66E94D85-DCD7-460A-8C75-2F4C91E2203E}">
      <dgm:prSet custT="1"/>
      <dgm:spPr/>
      <dgm:t>
        <a:bodyPr/>
        <a:lstStyle/>
        <a:p>
          <a:pPr rtl="0"/>
          <a:r>
            <a: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过滤噪声，提高信噪比</a:t>
          </a:r>
          <a:endParaRPr lang="zh-CN" altLang="en-US" sz="1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0F7A991-C55C-489D-9D78-DBAAFE561438}" type="parTrans" cxnId="{86798D0B-1671-4CAD-8195-672D0AB4076D}">
      <dgm:prSet/>
      <dgm:spPr/>
      <dgm:t>
        <a:bodyPr/>
        <a:lstStyle/>
        <a:p>
          <a:endParaRPr lang="zh-CN" altLang="en-US" sz="2000"/>
        </a:p>
      </dgm:t>
    </dgm:pt>
    <dgm:pt modelId="{F738C1F3-2EFA-4BDF-8356-0310AF0B3DFF}" type="sibTrans" cxnId="{86798D0B-1671-4CAD-8195-672D0AB4076D}">
      <dgm:prSet/>
      <dgm:spPr/>
      <dgm:t>
        <a:bodyPr/>
        <a:lstStyle/>
        <a:p>
          <a:endParaRPr lang="zh-CN" altLang="en-US"/>
        </a:p>
      </dgm:t>
    </dgm:pt>
    <dgm:pt modelId="{414777C3-D5BC-473A-9CE0-D3507F9D3AC2}">
      <dgm:prSet custT="1"/>
      <dgm:spPr/>
      <dgm:t>
        <a:bodyPr/>
        <a:lstStyle/>
        <a:p>
          <a:pPr rtl="0"/>
          <a:r>
            <a:rPr lang="en-US" altLang="zh-CN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2000ns</a:t>
          </a:r>
          <a:r>
            <a: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窗口内平均信噪比为</a:t>
          </a:r>
          <a:r>
            <a:rPr lang="en-US" altLang="zh-CN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70/360</a:t>
          </a:r>
          <a:endParaRPr lang="zh-CN" sz="1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4A265F6-764E-4958-908F-D71B42878D3D}" type="parTrans" cxnId="{2F400441-038B-4167-BDCF-4D5ED60E3725}">
      <dgm:prSet/>
      <dgm:spPr/>
      <dgm:t>
        <a:bodyPr/>
        <a:lstStyle/>
        <a:p>
          <a:endParaRPr lang="zh-CN" altLang="en-US" sz="2000"/>
        </a:p>
      </dgm:t>
    </dgm:pt>
    <dgm:pt modelId="{DFB50225-8713-463B-B1F0-A21CBE61FEF1}" type="sibTrans" cxnId="{2F400441-038B-4167-BDCF-4D5ED60E3725}">
      <dgm:prSet/>
      <dgm:spPr/>
      <dgm:t>
        <a:bodyPr/>
        <a:lstStyle/>
        <a:p>
          <a:endParaRPr lang="zh-CN" altLang="en-US"/>
        </a:p>
      </dgm:t>
    </dgm:pt>
    <dgm:pt modelId="{11D4F911-D719-4B36-B388-BC8B1B52706D}">
      <dgm:prSet custT="1"/>
      <dgm:spPr/>
      <dgm:t>
        <a:bodyPr/>
        <a:lstStyle/>
        <a:p>
          <a:pPr rtl="0"/>
          <a:r>
            <a: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数据量大</a:t>
          </a:r>
          <a:endParaRPr lang="zh-CN" altLang="en-US" sz="1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127D4B98-864C-414F-906A-F4558D39EA01}" type="parTrans" cxnId="{A498AC52-1862-4BFB-9452-B80EC8F275C3}">
      <dgm:prSet/>
      <dgm:spPr/>
      <dgm:t>
        <a:bodyPr/>
        <a:lstStyle/>
        <a:p>
          <a:endParaRPr lang="zh-CN" altLang="en-US"/>
        </a:p>
      </dgm:t>
    </dgm:pt>
    <dgm:pt modelId="{44D89942-5E1E-4518-BE1E-641E08E5E451}" type="sibTrans" cxnId="{A498AC52-1862-4BFB-9452-B80EC8F275C3}">
      <dgm:prSet/>
      <dgm:spPr/>
      <dgm:t>
        <a:bodyPr/>
        <a:lstStyle/>
        <a:p>
          <a:endParaRPr lang="zh-CN" altLang="en-US"/>
        </a:p>
      </dgm:t>
    </dgm:pt>
    <dgm:pt modelId="{B77B6426-EBCA-4BC5-AAEC-ED2185E761A8}">
      <dgm:prSet custT="1"/>
      <dgm:spPr/>
      <dgm:t>
        <a:bodyPr/>
        <a:lstStyle/>
        <a:p>
          <a:pPr rtl="0"/>
          <a:r>
            <a: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低能簇射重建</a:t>
          </a:r>
          <a:endParaRPr lang="zh-CN" altLang="en-US" sz="1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FCEF58A-C9F5-4E9B-ACC1-80C54B0FBB75}" type="parTrans" cxnId="{B0BD26F9-4BCB-42FF-9B32-18C5BBB6FCF1}">
      <dgm:prSet/>
      <dgm:spPr/>
      <dgm:t>
        <a:bodyPr/>
        <a:lstStyle/>
        <a:p>
          <a:endParaRPr lang="zh-CN" altLang="en-US" sz="2000"/>
        </a:p>
      </dgm:t>
    </dgm:pt>
    <dgm:pt modelId="{49A15250-1D10-4390-9D4B-E58A5EEA99F7}" type="sibTrans" cxnId="{B0BD26F9-4BCB-42FF-9B32-18C5BBB6FCF1}">
      <dgm:prSet/>
      <dgm:spPr/>
      <dgm:t>
        <a:bodyPr/>
        <a:lstStyle/>
        <a:p>
          <a:endParaRPr lang="zh-CN" altLang="en-US"/>
        </a:p>
      </dgm:t>
    </dgm:pt>
    <dgm:pt modelId="{9F83E999-FBB4-44F0-BBCF-A4B92CC52EEE}">
      <dgm:prSet custT="1"/>
      <dgm:spPr/>
      <dgm:t>
        <a:bodyPr/>
        <a:lstStyle/>
        <a:p>
          <a:pPr rtl="0"/>
          <a:r>
            <a: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触发率高</a:t>
          </a:r>
          <a:endParaRPr lang="zh-CN" altLang="en-US" sz="1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475FBFA-27CF-4A02-A4AA-534B32D3AD2B}" type="parTrans" cxnId="{9AD56BE6-A1F8-4C44-9DE7-3A0434EF87F8}">
      <dgm:prSet/>
      <dgm:spPr/>
      <dgm:t>
        <a:bodyPr/>
        <a:lstStyle/>
        <a:p>
          <a:endParaRPr lang="zh-CN" altLang="en-US" sz="2000"/>
        </a:p>
      </dgm:t>
    </dgm:pt>
    <dgm:pt modelId="{24A04BEA-FD0E-410E-AF05-62BE928E70C9}" type="sibTrans" cxnId="{9AD56BE6-A1F8-4C44-9DE7-3A0434EF87F8}">
      <dgm:prSet/>
      <dgm:spPr/>
      <dgm:t>
        <a:bodyPr/>
        <a:lstStyle/>
        <a:p>
          <a:endParaRPr lang="zh-CN" altLang="en-US"/>
        </a:p>
      </dgm:t>
    </dgm:pt>
    <dgm:pt modelId="{6F0CC68A-4256-4B4C-85FD-B6FF37049428}">
      <dgm:prSet custT="1"/>
      <dgm:spPr/>
      <dgm:t>
        <a:bodyPr/>
        <a:lstStyle/>
        <a:p>
          <a:pPr rtl="0"/>
          <a:r>
            <a:rPr lang="zh-CN" altLang="en-US" sz="140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在线重建</a:t>
          </a:r>
          <a:endParaRPr lang="zh-CN" altLang="en-US" sz="1400" dirty="0">
            <a:solidFill>
              <a:srgbClr val="FFFF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DB08E43-9D85-4010-BD22-43CE4FF882ED}" type="parTrans" cxnId="{30FC103F-3ACD-4B2A-87FD-089D56C3C4B9}">
      <dgm:prSet/>
      <dgm:spPr/>
      <dgm:t>
        <a:bodyPr/>
        <a:lstStyle/>
        <a:p>
          <a:endParaRPr lang="zh-CN" altLang="en-US" sz="2000"/>
        </a:p>
      </dgm:t>
    </dgm:pt>
    <dgm:pt modelId="{559632C4-07B3-405B-9231-F1D928982E79}" type="sibTrans" cxnId="{30FC103F-3ACD-4B2A-87FD-089D56C3C4B9}">
      <dgm:prSet/>
      <dgm:spPr/>
      <dgm:t>
        <a:bodyPr/>
        <a:lstStyle/>
        <a:p>
          <a:endParaRPr lang="zh-CN" altLang="en-US"/>
        </a:p>
      </dgm:t>
    </dgm:pt>
    <dgm:pt modelId="{C560C7BC-AD67-484B-A78B-F28739F74027}">
      <dgm:prSet custT="1"/>
      <dgm:spPr/>
      <dgm:t>
        <a:bodyPr/>
        <a:lstStyle/>
        <a:p>
          <a:pPr rtl="0"/>
          <a:r>
            <a: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排除噪声</a:t>
          </a:r>
          <a:endParaRPr lang="zh-CN" altLang="en-US" sz="1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5BA6EC6-70BE-4CE9-AD05-3BB3D5B5AE9C}" type="parTrans" cxnId="{AEC06A0E-B27E-413E-8A3B-90DB903D67CF}">
      <dgm:prSet/>
      <dgm:spPr/>
      <dgm:t>
        <a:bodyPr/>
        <a:lstStyle/>
        <a:p>
          <a:endParaRPr lang="zh-CN" altLang="en-US" sz="2000"/>
        </a:p>
      </dgm:t>
    </dgm:pt>
    <dgm:pt modelId="{17C53D1E-3882-44FD-B4D8-642D7AC79157}" type="sibTrans" cxnId="{AEC06A0E-B27E-413E-8A3B-90DB903D67CF}">
      <dgm:prSet/>
      <dgm:spPr/>
      <dgm:t>
        <a:bodyPr/>
        <a:lstStyle/>
        <a:p>
          <a:endParaRPr lang="zh-CN" altLang="en-US"/>
        </a:p>
      </dgm:t>
    </dgm:pt>
    <dgm:pt modelId="{E2D421D4-45A7-4E54-829A-D489589B5B01}">
      <dgm:prSet custT="1"/>
      <dgm:spPr/>
      <dgm:t>
        <a:bodyPr/>
        <a:lstStyle/>
        <a:p>
          <a:pPr rtl="0"/>
          <a:r>
            <a: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压缩数据</a:t>
          </a:r>
          <a:endParaRPr lang="zh-CN" altLang="en-US" sz="1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455E71C2-C08F-4E62-B94E-36A3858C0C14}" type="parTrans" cxnId="{BDD66086-8363-4079-8161-2C7F9E21667E}">
      <dgm:prSet/>
      <dgm:spPr/>
      <dgm:t>
        <a:bodyPr/>
        <a:lstStyle/>
        <a:p>
          <a:endParaRPr lang="zh-CN" altLang="en-US" sz="2000"/>
        </a:p>
      </dgm:t>
    </dgm:pt>
    <dgm:pt modelId="{DAA38405-A9EB-455A-96DF-472061BF74E7}" type="sibTrans" cxnId="{BDD66086-8363-4079-8161-2C7F9E21667E}">
      <dgm:prSet/>
      <dgm:spPr/>
      <dgm:t>
        <a:bodyPr/>
        <a:lstStyle/>
        <a:p>
          <a:endParaRPr lang="zh-CN" altLang="en-US"/>
        </a:p>
      </dgm:t>
    </dgm:pt>
    <dgm:pt modelId="{D8F649A7-F97A-423B-A961-8DA37EA37AE0}">
      <dgm:prSet custT="1"/>
      <dgm:spPr/>
      <dgm:t>
        <a:bodyPr/>
        <a:lstStyle/>
        <a:p>
          <a:pPr rtl="0"/>
          <a:r>
            <a:rPr lang="zh-CN" altLang="en-US" sz="140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优化触发机制</a:t>
          </a:r>
          <a:endParaRPr lang="zh-CN" altLang="en-US" sz="1400" dirty="0">
            <a:solidFill>
              <a:srgbClr val="FFFF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82578DB8-27DE-44F8-A148-11AF07A4FF47}" type="parTrans" cxnId="{D7A9DA8B-DCD1-41B9-A5EE-D5F9E0FC2A5B}">
      <dgm:prSet/>
      <dgm:spPr/>
      <dgm:t>
        <a:bodyPr/>
        <a:lstStyle/>
        <a:p>
          <a:endParaRPr lang="zh-CN" altLang="en-US" sz="2000"/>
        </a:p>
      </dgm:t>
    </dgm:pt>
    <dgm:pt modelId="{D7228014-6348-4AA7-8F8B-66A2D13CECAA}" type="sibTrans" cxnId="{D7A9DA8B-DCD1-41B9-A5EE-D5F9E0FC2A5B}">
      <dgm:prSet/>
      <dgm:spPr/>
      <dgm:t>
        <a:bodyPr/>
        <a:lstStyle/>
        <a:p>
          <a:endParaRPr lang="zh-CN" altLang="en-US"/>
        </a:p>
      </dgm:t>
    </dgm:pt>
    <dgm:pt modelId="{C653281B-F950-4ECF-AD90-A88A6EB6E1B1}">
      <dgm:prSet custT="1"/>
      <dgm:spPr/>
      <dgm:t>
        <a:bodyPr/>
        <a:lstStyle/>
        <a:p>
          <a:pPr rtl="0"/>
          <a:r>
            <a:rPr lang="zh-CN" altLang="en-US" sz="140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重建算法研究</a:t>
          </a:r>
          <a:endParaRPr lang="zh-CN" altLang="en-US" sz="1400" dirty="0">
            <a:solidFill>
              <a:srgbClr val="FFFF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B014CAA-31F6-4C9A-8F10-5B8D24105196}" type="parTrans" cxnId="{8E4AEE31-EAE2-4A91-A3EC-A01D5A0E7F85}">
      <dgm:prSet/>
      <dgm:spPr/>
      <dgm:t>
        <a:bodyPr/>
        <a:lstStyle/>
        <a:p>
          <a:endParaRPr lang="zh-CN" altLang="en-US" sz="2000"/>
        </a:p>
      </dgm:t>
    </dgm:pt>
    <dgm:pt modelId="{699A20AF-13A2-4869-A15D-C1BB3FFFEBAC}" type="sibTrans" cxnId="{8E4AEE31-EAE2-4A91-A3EC-A01D5A0E7F85}">
      <dgm:prSet/>
      <dgm:spPr/>
      <dgm:t>
        <a:bodyPr/>
        <a:lstStyle/>
        <a:p>
          <a:endParaRPr lang="zh-CN" altLang="en-US"/>
        </a:p>
      </dgm:t>
    </dgm:pt>
    <dgm:pt modelId="{0E9B18D7-0129-4B58-A014-BFCC27BF09D0}">
      <dgm:prSet custT="1"/>
      <dgm:spPr/>
      <dgm:t>
        <a:bodyPr/>
        <a:lstStyle/>
        <a:p>
          <a:pPr rtl="0"/>
          <a:r>
            <a: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无明显簇芯</a:t>
          </a:r>
          <a:endParaRPr lang="zh-CN" altLang="en-US" sz="1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83F14438-4EAC-40F2-9ECE-5656AC5A913F}" type="parTrans" cxnId="{DD64BD14-944C-4740-A5E5-801474B210BE}">
      <dgm:prSet/>
      <dgm:spPr/>
      <dgm:t>
        <a:bodyPr/>
        <a:lstStyle/>
        <a:p>
          <a:endParaRPr lang="zh-CN" altLang="en-US" sz="2000"/>
        </a:p>
      </dgm:t>
    </dgm:pt>
    <dgm:pt modelId="{58A4C3AA-6F61-4817-8432-90D599D07FE8}" type="sibTrans" cxnId="{DD64BD14-944C-4740-A5E5-801474B210BE}">
      <dgm:prSet/>
      <dgm:spPr/>
      <dgm:t>
        <a:bodyPr/>
        <a:lstStyle/>
        <a:p>
          <a:endParaRPr lang="zh-CN" altLang="en-US"/>
        </a:p>
      </dgm:t>
    </dgm:pt>
    <dgm:pt modelId="{E9EF571E-6976-4175-B506-C4FB21B5B631}">
      <dgm:prSet custT="1"/>
      <dgm:spPr/>
      <dgm:t>
        <a:bodyPr/>
        <a:lstStyle/>
        <a:p>
          <a:pPr rtl="0"/>
          <a:r>
            <a: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rPr>
            <a:t>非简单锥面</a:t>
          </a:r>
          <a:endParaRPr lang="zh-CN" altLang="en-US" sz="1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790B52B2-94C5-497A-B578-912E4BA724AF}" type="parTrans" cxnId="{CE99EAF3-A011-4DC6-A0D3-2A030C13F9E9}">
      <dgm:prSet/>
      <dgm:spPr/>
      <dgm:t>
        <a:bodyPr/>
        <a:lstStyle/>
        <a:p>
          <a:endParaRPr lang="zh-CN" altLang="en-US" sz="2000"/>
        </a:p>
      </dgm:t>
    </dgm:pt>
    <dgm:pt modelId="{3DE851B2-544E-4F48-95A3-40BEFA335204}" type="sibTrans" cxnId="{CE99EAF3-A011-4DC6-A0D3-2A030C13F9E9}">
      <dgm:prSet/>
      <dgm:spPr/>
      <dgm:t>
        <a:bodyPr/>
        <a:lstStyle/>
        <a:p>
          <a:endParaRPr lang="zh-CN" altLang="en-US"/>
        </a:p>
      </dgm:t>
    </dgm:pt>
    <dgm:pt modelId="{34C7EECF-F98B-4855-848A-763F69A11F87}" type="pres">
      <dgm:prSet presAssocID="{FCC09945-AE1B-4450-B6E2-D4A903A297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A60BC6B-AACA-4311-99EB-C7B186D2C7E8}" type="pres">
      <dgm:prSet presAssocID="{69E7FA1F-2B14-48F0-9C70-AF85FEAFEA3A}" presName="hierRoot1" presStyleCnt="0">
        <dgm:presLayoutVars>
          <dgm:hierBranch val="init"/>
        </dgm:presLayoutVars>
      </dgm:prSet>
      <dgm:spPr/>
    </dgm:pt>
    <dgm:pt modelId="{38B58DC1-A16A-4296-A423-3023CF17F542}" type="pres">
      <dgm:prSet presAssocID="{69E7FA1F-2B14-48F0-9C70-AF85FEAFEA3A}" presName="rootComposite1" presStyleCnt="0"/>
      <dgm:spPr/>
    </dgm:pt>
    <dgm:pt modelId="{D32679F1-0A82-4276-BB14-A7BB292BD68F}" type="pres">
      <dgm:prSet presAssocID="{69E7FA1F-2B14-48F0-9C70-AF85FEAFEA3A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B34E649-8A60-483B-9FE4-F2CD44DEB5EA}" type="pres">
      <dgm:prSet presAssocID="{69E7FA1F-2B14-48F0-9C70-AF85FEAFEA3A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7569690E-0B05-4110-B509-6F12B565164E}" type="pres">
      <dgm:prSet presAssocID="{69E7FA1F-2B14-48F0-9C70-AF85FEAFEA3A}" presName="hierChild2" presStyleCnt="0"/>
      <dgm:spPr/>
    </dgm:pt>
    <dgm:pt modelId="{DDEFB723-C295-4C7E-B0A2-56EA1543CD34}" type="pres">
      <dgm:prSet presAssocID="{C15311DC-A36C-4AC7-934A-68EF746C1532}" presName="Name37" presStyleLbl="parChTrans1D2" presStyleIdx="0" presStyleCnt="5"/>
      <dgm:spPr/>
      <dgm:t>
        <a:bodyPr/>
        <a:lstStyle/>
        <a:p>
          <a:endParaRPr lang="zh-CN" altLang="en-US"/>
        </a:p>
      </dgm:t>
    </dgm:pt>
    <dgm:pt modelId="{968D55AB-14D7-4F95-854B-31BEAFED24B5}" type="pres">
      <dgm:prSet presAssocID="{F86F00E8-500E-48DE-BD3A-A52278120896}" presName="hierRoot2" presStyleCnt="0">
        <dgm:presLayoutVars>
          <dgm:hierBranch val="init"/>
        </dgm:presLayoutVars>
      </dgm:prSet>
      <dgm:spPr/>
    </dgm:pt>
    <dgm:pt modelId="{55EAB16B-3A07-4DB2-9647-EE9E7AEA5B08}" type="pres">
      <dgm:prSet presAssocID="{F86F00E8-500E-48DE-BD3A-A52278120896}" presName="rootComposite" presStyleCnt="0"/>
      <dgm:spPr/>
    </dgm:pt>
    <dgm:pt modelId="{210C461F-2AF6-46DD-953F-CCB43EC7BCCD}" type="pres">
      <dgm:prSet presAssocID="{F86F00E8-500E-48DE-BD3A-A52278120896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692384F-7402-412F-94CC-C6F9E8324851}" type="pres">
      <dgm:prSet presAssocID="{F86F00E8-500E-48DE-BD3A-A52278120896}" presName="rootConnector" presStyleLbl="node2" presStyleIdx="0" presStyleCnt="5"/>
      <dgm:spPr/>
      <dgm:t>
        <a:bodyPr/>
        <a:lstStyle/>
        <a:p>
          <a:endParaRPr lang="zh-CN" altLang="en-US"/>
        </a:p>
      </dgm:t>
    </dgm:pt>
    <dgm:pt modelId="{1E05E0F5-01BE-4853-8D89-4144BB35DDE9}" type="pres">
      <dgm:prSet presAssocID="{F86F00E8-500E-48DE-BD3A-A52278120896}" presName="hierChild4" presStyleCnt="0"/>
      <dgm:spPr/>
    </dgm:pt>
    <dgm:pt modelId="{4492F4E9-3640-4476-AFD6-BF4FC8FE1F10}" type="pres">
      <dgm:prSet presAssocID="{9DB08E43-9D85-4010-BD22-43CE4FF882ED}" presName="Name37" presStyleLbl="parChTrans1D3" presStyleIdx="0" presStyleCnt="8"/>
      <dgm:spPr/>
      <dgm:t>
        <a:bodyPr/>
        <a:lstStyle/>
        <a:p>
          <a:endParaRPr lang="zh-CN" altLang="en-US"/>
        </a:p>
      </dgm:t>
    </dgm:pt>
    <dgm:pt modelId="{2B16D0E8-F92D-4093-BC6A-636C2325E3F0}" type="pres">
      <dgm:prSet presAssocID="{6F0CC68A-4256-4B4C-85FD-B6FF37049428}" presName="hierRoot2" presStyleCnt="0">
        <dgm:presLayoutVars>
          <dgm:hierBranch val="init"/>
        </dgm:presLayoutVars>
      </dgm:prSet>
      <dgm:spPr/>
    </dgm:pt>
    <dgm:pt modelId="{22DAD04E-B996-4BA9-B028-EB1D601F9C44}" type="pres">
      <dgm:prSet presAssocID="{6F0CC68A-4256-4B4C-85FD-B6FF37049428}" presName="rootComposite" presStyleCnt="0"/>
      <dgm:spPr/>
    </dgm:pt>
    <dgm:pt modelId="{29A6A709-AA01-4035-8D75-4ED16111446B}" type="pres">
      <dgm:prSet presAssocID="{6F0CC68A-4256-4B4C-85FD-B6FF37049428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EB443EB-B5A2-412F-A56D-F8DD2272A968}" type="pres">
      <dgm:prSet presAssocID="{6F0CC68A-4256-4B4C-85FD-B6FF37049428}" presName="rootConnector" presStyleLbl="node3" presStyleIdx="0" presStyleCnt="8"/>
      <dgm:spPr/>
      <dgm:t>
        <a:bodyPr/>
        <a:lstStyle/>
        <a:p>
          <a:endParaRPr lang="zh-CN" altLang="en-US"/>
        </a:p>
      </dgm:t>
    </dgm:pt>
    <dgm:pt modelId="{3D7867F5-51D6-4849-9843-BE071EB5F590}" type="pres">
      <dgm:prSet presAssocID="{6F0CC68A-4256-4B4C-85FD-B6FF37049428}" presName="hierChild4" presStyleCnt="0"/>
      <dgm:spPr/>
    </dgm:pt>
    <dgm:pt modelId="{15BEF2C9-7070-4E30-86B9-DF2780C46C08}" type="pres">
      <dgm:prSet presAssocID="{455E71C2-C08F-4E62-B94E-36A3858C0C14}" presName="Name37" presStyleLbl="parChTrans1D4" presStyleIdx="0" presStyleCnt="3"/>
      <dgm:spPr/>
      <dgm:t>
        <a:bodyPr/>
        <a:lstStyle/>
        <a:p>
          <a:endParaRPr lang="zh-CN" altLang="en-US"/>
        </a:p>
      </dgm:t>
    </dgm:pt>
    <dgm:pt modelId="{F55D371B-153B-4473-BB96-C62E54C1D5AA}" type="pres">
      <dgm:prSet presAssocID="{E2D421D4-45A7-4E54-829A-D489589B5B01}" presName="hierRoot2" presStyleCnt="0">
        <dgm:presLayoutVars>
          <dgm:hierBranch val="init"/>
        </dgm:presLayoutVars>
      </dgm:prSet>
      <dgm:spPr/>
    </dgm:pt>
    <dgm:pt modelId="{2DCB2914-0905-42D7-90BB-3AB7BFBC97CD}" type="pres">
      <dgm:prSet presAssocID="{E2D421D4-45A7-4E54-829A-D489589B5B01}" presName="rootComposite" presStyleCnt="0"/>
      <dgm:spPr/>
    </dgm:pt>
    <dgm:pt modelId="{B48A18A8-6DD1-42E1-BBB7-43A4FE2BF992}" type="pres">
      <dgm:prSet presAssocID="{E2D421D4-45A7-4E54-829A-D489589B5B01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3B39B7-EA0A-4242-BAE0-8D9927BCAC77}" type="pres">
      <dgm:prSet presAssocID="{E2D421D4-45A7-4E54-829A-D489589B5B01}" presName="rootConnector" presStyleLbl="node4" presStyleIdx="0" presStyleCnt="3"/>
      <dgm:spPr/>
      <dgm:t>
        <a:bodyPr/>
        <a:lstStyle/>
        <a:p>
          <a:endParaRPr lang="zh-CN" altLang="en-US"/>
        </a:p>
      </dgm:t>
    </dgm:pt>
    <dgm:pt modelId="{61CA7AE9-2D11-4090-8660-842F0F30E88D}" type="pres">
      <dgm:prSet presAssocID="{E2D421D4-45A7-4E54-829A-D489589B5B01}" presName="hierChild4" presStyleCnt="0"/>
      <dgm:spPr/>
    </dgm:pt>
    <dgm:pt modelId="{B4F4AB41-9A59-4F40-86BE-E65EC26AE55D}" type="pres">
      <dgm:prSet presAssocID="{E2D421D4-45A7-4E54-829A-D489589B5B01}" presName="hierChild5" presStyleCnt="0"/>
      <dgm:spPr/>
    </dgm:pt>
    <dgm:pt modelId="{CB8C329A-03AA-4FFC-825D-10B99379803C}" type="pres">
      <dgm:prSet presAssocID="{F5BA6EC6-70BE-4CE9-AD05-3BB3D5B5AE9C}" presName="Name37" presStyleLbl="parChTrans1D4" presStyleIdx="1" presStyleCnt="3"/>
      <dgm:spPr/>
      <dgm:t>
        <a:bodyPr/>
        <a:lstStyle/>
        <a:p>
          <a:endParaRPr lang="zh-CN" altLang="en-US"/>
        </a:p>
      </dgm:t>
    </dgm:pt>
    <dgm:pt modelId="{9D96EFA2-8A32-4241-A8B2-3E016BD7D841}" type="pres">
      <dgm:prSet presAssocID="{C560C7BC-AD67-484B-A78B-F28739F74027}" presName="hierRoot2" presStyleCnt="0">
        <dgm:presLayoutVars>
          <dgm:hierBranch val="init"/>
        </dgm:presLayoutVars>
      </dgm:prSet>
      <dgm:spPr/>
    </dgm:pt>
    <dgm:pt modelId="{95F574FC-7430-49D7-B52D-ECEAAAB31335}" type="pres">
      <dgm:prSet presAssocID="{C560C7BC-AD67-484B-A78B-F28739F74027}" presName="rootComposite" presStyleCnt="0"/>
      <dgm:spPr/>
    </dgm:pt>
    <dgm:pt modelId="{E765D9EC-BD2A-4014-BADF-89DE646741B7}" type="pres">
      <dgm:prSet presAssocID="{C560C7BC-AD67-484B-A78B-F28739F74027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62380A1-95DE-4B2B-BA30-CF625E678E81}" type="pres">
      <dgm:prSet presAssocID="{C560C7BC-AD67-484B-A78B-F28739F74027}" presName="rootConnector" presStyleLbl="node4" presStyleIdx="1" presStyleCnt="3"/>
      <dgm:spPr/>
      <dgm:t>
        <a:bodyPr/>
        <a:lstStyle/>
        <a:p>
          <a:endParaRPr lang="zh-CN" altLang="en-US"/>
        </a:p>
      </dgm:t>
    </dgm:pt>
    <dgm:pt modelId="{94D53736-B884-4AB1-A5FD-02B640706B43}" type="pres">
      <dgm:prSet presAssocID="{C560C7BC-AD67-484B-A78B-F28739F74027}" presName="hierChild4" presStyleCnt="0"/>
      <dgm:spPr/>
    </dgm:pt>
    <dgm:pt modelId="{6D68E2D4-BE37-4BE0-8CFF-71AF714133F1}" type="pres">
      <dgm:prSet presAssocID="{C560C7BC-AD67-484B-A78B-F28739F74027}" presName="hierChild5" presStyleCnt="0"/>
      <dgm:spPr/>
    </dgm:pt>
    <dgm:pt modelId="{D791D508-396D-4180-8588-547A3C954481}" type="pres">
      <dgm:prSet presAssocID="{6F0CC68A-4256-4B4C-85FD-B6FF37049428}" presName="hierChild5" presStyleCnt="0"/>
      <dgm:spPr/>
    </dgm:pt>
    <dgm:pt modelId="{AE605CA7-759F-4E2D-AF70-984FA36240C7}" type="pres">
      <dgm:prSet presAssocID="{82578DB8-27DE-44F8-A148-11AF07A4FF47}" presName="Name37" presStyleLbl="parChTrans1D3" presStyleIdx="1" presStyleCnt="8"/>
      <dgm:spPr/>
      <dgm:t>
        <a:bodyPr/>
        <a:lstStyle/>
        <a:p>
          <a:endParaRPr lang="zh-CN" altLang="en-US"/>
        </a:p>
      </dgm:t>
    </dgm:pt>
    <dgm:pt modelId="{FAD6429C-1BCF-41AB-A867-7AB6923D4F25}" type="pres">
      <dgm:prSet presAssocID="{D8F649A7-F97A-423B-A961-8DA37EA37AE0}" presName="hierRoot2" presStyleCnt="0">
        <dgm:presLayoutVars>
          <dgm:hierBranch val="init"/>
        </dgm:presLayoutVars>
      </dgm:prSet>
      <dgm:spPr/>
    </dgm:pt>
    <dgm:pt modelId="{115A50E7-AB26-4DF7-B3D3-74B81925278F}" type="pres">
      <dgm:prSet presAssocID="{D8F649A7-F97A-423B-A961-8DA37EA37AE0}" presName="rootComposite" presStyleCnt="0"/>
      <dgm:spPr/>
    </dgm:pt>
    <dgm:pt modelId="{8C35BC27-FD1A-4ADD-9ECF-F54B92886280}" type="pres">
      <dgm:prSet presAssocID="{D8F649A7-F97A-423B-A961-8DA37EA37AE0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201BDE8-D1C7-4CA8-9BE2-D88B3EAF67A8}" type="pres">
      <dgm:prSet presAssocID="{D8F649A7-F97A-423B-A961-8DA37EA37AE0}" presName="rootConnector" presStyleLbl="node3" presStyleIdx="1" presStyleCnt="8"/>
      <dgm:spPr/>
      <dgm:t>
        <a:bodyPr/>
        <a:lstStyle/>
        <a:p>
          <a:endParaRPr lang="zh-CN" altLang="en-US"/>
        </a:p>
      </dgm:t>
    </dgm:pt>
    <dgm:pt modelId="{D007FE6C-86A3-4C5B-AAE2-83A0D80698FF}" type="pres">
      <dgm:prSet presAssocID="{D8F649A7-F97A-423B-A961-8DA37EA37AE0}" presName="hierChild4" presStyleCnt="0"/>
      <dgm:spPr/>
    </dgm:pt>
    <dgm:pt modelId="{E8FA94C2-A580-4F03-82F7-3F0F0EF282D2}" type="pres">
      <dgm:prSet presAssocID="{D8F649A7-F97A-423B-A961-8DA37EA37AE0}" presName="hierChild5" presStyleCnt="0"/>
      <dgm:spPr/>
    </dgm:pt>
    <dgm:pt modelId="{F209DF4C-E956-46FE-9E1A-6566D84D8428}" type="pres">
      <dgm:prSet presAssocID="{F86F00E8-500E-48DE-BD3A-A52278120896}" presName="hierChild5" presStyleCnt="0"/>
      <dgm:spPr/>
    </dgm:pt>
    <dgm:pt modelId="{2AB0D6BB-EAC8-462D-B7A5-3DFFD32235E0}" type="pres">
      <dgm:prSet presAssocID="{8E4BAF4C-E203-44D5-AF62-E68E0AF4357D}" presName="Name37" presStyleLbl="parChTrans1D2" presStyleIdx="1" presStyleCnt="5"/>
      <dgm:spPr/>
      <dgm:t>
        <a:bodyPr/>
        <a:lstStyle/>
        <a:p>
          <a:endParaRPr lang="zh-CN" altLang="en-US"/>
        </a:p>
      </dgm:t>
    </dgm:pt>
    <dgm:pt modelId="{768542EC-44EF-45CD-8BBC-BB464A8C2B05}" type="pres">
      <dgm:prSet presAssocID="{C9231AAB-7209-42FC-AACC-021DD9F24109}" presName="hierRoot2" presStyleCnt="0">
        <dgm:presLayoutVars>
          <dgm:hierBranch val="init"/>
        </dgm:presLayoutVars>
      </dgm:prSet>
      <dgm:spPr/>
    </dgm:pt>
    <dgm:pt modelId="{962C73F4-10F5-40C9-8C5C-42CAAC34228E}" type="pres">
      <dgm:prSet presAssocID="{C9231AAB-7209-42FC-AACC-021DD9F24109}" presName="rootComposite" presStyleCnt="0"/>
      <dgm:spPr/>
    </dgm:pt>
    <dgm:pt modelId="{A4AF7083-005C-4B3C-A74B-B89AF99CD41F}" type="pres">
      <dgm:prSet presAssocID="{C9231AAB-7209-42FC-AACC-021DD9F24109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EE1F32E-38EF-47E8-A69C-EBF4E3DFAE4D}" type="pres">
      <dgm:prSet presAssocID="{C9231AAB-7209-42FC-AACC-021DD9F24109}" presName="rootConnector" presStyleLbl="node2" presStyleIdx="1" presStyleCnt="5"/>
      <dgm:spPr/>
      <dgm:t>
        <a:bodyPr/>
        <a:lstStyle/>
        <a:p>
          <a:endParaRPr lang="zh-CN" altLang="en-US"/>
        </a:p>
      </dgm:t>
    </dgm:pt>
    <dgm:pt modelId="{F0289D5E-80F0-4633-A26B-3E74FA170047}" type="pres">
      <dgm:prSet presAssocID="{C9231AAB-7209-42FC-AACC-021DD9F24109}" presName="hierChild4" presStyleCnt="0"/>
      <dgm:spPr/>
    </dgm:pt>
    <dgm:pt modelId="{31224DA1-9AC0-47DB-BAA7-D33D5935ACC3}" type="pres">
      <dgm:prSet presAssocID="{790B52B2-94C5-497A-B578-912E4BA724AF}" presName="Name37" presStyleLbl="parChTrans1D3" presStyleIdx="2" presStyleCnt="8"/>
      <dgm:spPr/>
      <dgm:t>
        <a:bodyPr/>
        <a:lstStyle/>
        <a:p>
          <a:endParaRPr lang="zh-CN" altLang="en-US"/>
        </a:p>
      </dgm:t>
    </dgm:pt>
    <dgm:pt modelId="{BB475171-9994-4990-B605-D24C7791E502}" type="pres">
      <dgm:prSet presAssocID="{E9EF571E-6976-4175-B506-C4FB21B5B631}" presName="hierRoot2" presStyleCnt="0">
        <dgm:presLayoutVars>
          <dgm:hierBranch val="init"/>
        </dgm:presLayoutVars>
      </dgm:prSet>
      <dgm:spPr/>
    </dgm:pt>
    <dgm:pt modelId="{0604BFF3-8430-4EC0-92B6-CC64504FB745}" type="pres">
      <dgm:prSet presAssocID="{E9EF571E-6976-4175-B506-C4FB21B5B631}" presName="rootComposite" presStyleCnt="0"/>
      <dgm:spPr/>
    </dgm:pt>
    <dgm:pt modelId="{3B162E26-7C9B-4666-9E25-DBA41AA997E9}" type="pres">
      <dgm:prSet presAssocID="{E9EF571E-6976-4175-B506-C4FB21B5B631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8CE33E3-7D0E-4713-BA74-A0D142B11395}" type="pres">
      <dgm:prSet presAssocID="{E9EF571E-6976-4175-B506-C4FB21B5B631}" presName="rootConnector" presStyleLbl="node3" presStyleIdx="2" presStyleCnt="8"/>
      <dgm:spPr/>
      <dgm:t>
        <a:bodyPr/>
        <a:lstStyle/>
        <a:p>
          <a:endParaRPr lang="zh-CN" altLang="en-US"/>
        </a:p>
      </dgm:t>
    </dgm:pt>
    <dgm:pt modelId="{327BE7AB-89F9-40DE-9A29-63DB7ECA7237}" type="pres">
      <dgm:prSet presAssocID="{E9EF571E-6976-4175-B506-C4FB21B5B631}" presName="hierChild4" presStyleCnt="0"/>
      <dgm:spPr/>
    </dgm:pt>
    <dgm:pt modelId="{AF2D6E51-0BB1-4963-8714-901530F3A972}" type="pres">
      <dgm:prSet presAssocID="{E9EF571E-6976-4175-B506-C4FB21B5B631}" presName="hierChild5" presStyleCnt="0"/>
      <dgm:spPr/>
    </dgm:pt>
    <dgm:pt modelId="{FBFFDC25-F47A-4B9B-B04D-4CC66762CFB1}" type="pres">
      <dgm:prSet presAssocID="{C9231AAB-7209-42FC-AACC-021DD9F24109}" presName="hierChild5" presStyleCnt="0"/>
      <dgm:spPr/>
    </dgm:pt>
    <dgm:pt modelId="{E1C83D76-982F-451A-8801-47BBED8384C6}" type="pres">
      <dgm:prSet presAssocID="{2FCEF58A-C9F5-4E9B-ACC1-80C54B0FBB75}" presName="Name37" presStyleLbl="parChTrans1D2" presStyleIdx="2" presStyleCnt="5"/>
      <dgm:spPr/>
      <dgm:t>
        <a:bodyPr/>
        <a:lstStyle/>
        <a:p>
          <a:endParaRPr lang="zh-CN" altLang="en-US"/>
        </a:p>
      </dgm:t>
    </dgm:pt>
    <dgm:pt modelId="{F6655F6F-D802-4F8D-8F99-755408CD8EFA}" type="pres">
      <dgm:prSet presAssocID="{B77B6426-EBCA-4BC5-AAEC-ED2185E761A8}" presName="hierRoot2" presStyleCnt="0">
        <dgm:presLayoutVars>
          <dgm:hierBranch val="init"/>
        </dgm:presLayoutVars>
      </dgm:prSet>
      <dgm:spPr/>
    </dgm:pt>
    <dgm:pt modelId="{989BE73E-6775-4511-AFD3-45C63928CB33}" type="pres">
      <dgm:prSet presAssocID="{B77B6426-EBCA-4BC5-AAEC-ED2185E761A8}" presName="rootComposite" presStyleCnt="0"/>
      <dgm:spPr/>
    </dgm:pt>
    <dgm:pt modelId="{695C19BE-956F-4DE8-BFB5-2D333FFE77B4}" type="pres">
      <dgm:prSet presAssocID="{B77B6426-EBCA-4BC5-AAEC-ED2185E761A8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25246E6-42A8-4967-84A0-D23DC8B0F88C}" type="pres">
      <dgm:prSet presAssocID="{B77B6426-EBCA-4BC5-AAEC-ED2185E761A8}" presName="rootConnector" presStyleLbl="node2" presStyleIdx="2" presStyleCnt="5"/>
      <dgm:spPr/>
      <dgm:t>
        <a:bodyPr/>
        <a:lstStyle/>
        <a:p>
          <a:endParaRPr lang="zh-CN" altLang="en-US"/>
        </a:p>
      </dgm:t>
    </dgm:pt>
    <dgm:pt modelId="{891928B7-CA83-4E28-865E-D9B5219A23EA}" type="pres">
      <dgm:prSet presAssocID="{B77B6426-EBCA-4BC5-AAEC-ED2185E761A8}" presName="hierChild4" presStyleCnt="0"/>
      <dgm:spPr/>
    </dgm:pt>
    <dgm:pt modelId="{30DC2034-200B-4121-86CC-D91190978CAC}" type="pres">
      <dgm:prSet presAssocID="{83F14438-4EAC-40F2-9ECE-5656AC5A913F}" presName="Name37" presStyleLbl="parChTrans1D3" presStyleIdx="3" presStyleCnt="8"/>
      <dgm:spPr/>
      <dgm:t>
        <a:bodyPr/>
        <a:lstStyle/>
        <a:p>
          <a:endParaRPr lang="zh-CN" altLang="en-US"/>
        </a:p>
      </dgm:t>
    </dgm:pt>
    <dgm:pt modelId="{60F37355-0BB4-48EE-9B8B-2348FD2A16F6}" type="pres">
      <dgm:prSet presAssocID="{0E9B18D7-0129-4B58-A014-BFCC27BF09D0}" presName="hierRoot2" presStyleCnt="0">
        <dgm:presLayoutVars>
          <dgm:hierBranch val="init"/>
        </dgm:presLayoutVars>
      </dgm:prSet>
      <dgm:spPr/>
    </dgm:pt>
    <dgm:pt modelId="{D309BD72-44EF-4AA3-A93F-014DB0A8F348}" type="pres">
      <dgm:prSet presAssocID="{0E9B18D7-0129-4B58-A014-BFCC27BF09D0}" presName="rootComposite" presStyleCnt="0"/>
      <dgm:spPr/>
    </dgm:pt>
    <dgm:pt modelId="{30AD879E-802C-42E5-B7C7-956C3C6A2B85}" type="pres">
      <dgm:prSet presAssocID="{0E9B18D7-0129-4B58-A014-BFCC27BF09D0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E153578-31E4-4E14-9EDF-F9D80C5AD7E6}" type="pres">
      <dgm:prSet presAssocID="{0E9B18D7-0129-4B58-A014-BFCC27BF09D0}" presName="rootConnector" presStyleLbl="node3" presStyleIdx="3" presStyleCnt="8"/>
      <dgm:spPr/>
      <dgm:t>
        <a:bodyPr/>
        <a:lstStyle/>
        <a:p>
          <a:endParaRPr lang="zh-CN" altLang="en-US"/>
        </a:p>
      </dgm:t>
    </dgm:pt>
    <dgm:pt modelId="{D52A6CFB-9890-47D8-8D06-220C6B1ADF8C}" type="pres">
      <dgm:prSet presAssocID="{0E9B18D7-0129-4B58-A014-BFCC27BF09D0}" presName="hierChild4" presStyleCnt="0"/>
      <dgm:spPr/>
    </dgm:pt>
    <dgm:pt modelId="{FC1E962C-B8D7-4C98-AC81-0ABDE044EC93}" type="pres">
      <dgm:prSet presAssocID="{3B014CAA-31F6-4C9A-8F10-5B8D24105196}" presName="Name37" presStyleLbl="parChTrans1D4" presStyleIdx="2" presStyleCnt="3"/>
      <dgm:spPr/>
      <dgm:t>
        <a:bodyPr/>
        <a:lstStyle/>
        <a:p>
          <a:endParaRPr lang="zh-CN" altLang="en-US"/>
        </a:p>
      </dgm:t>
    </dgm:pt>
    <dgm:pt modelId="{0CF7CAAC-6055-4841-A2E4-B3EA0F3A7C10}" type="pres">
      <dgm:prSet presAssocID="{C653281B-F950-4ECF-AD90-A88A6EB6E1B1}" presName="hierRoot2" presStyleCnt="0">
        <dgm:presLayoutVars>
          <dgm:hierBranch val="init"/>
        </dgm:presLayoutVars>
      </dgm:prSet>
      <dgm:spPr/>
    </dgm:pt>
    <dgm:pt modelId="{B436D9C1-ED38-46CC-BF67-843036A51F7B}" type="pres">
      <dgm:prSet presAssocID="{C653281B-F950-4ECF-AD90-A88A6EB6E1B1}" presName="rootComposite" presStyleCnt="0"/>
      <dgm:spPr/>
    </dgm:pt>
    <dgm:pt modelId="{4EE8B055-D976-4827-BC33-B404184E03E4}" type="pres">
      <dgm:prSet presAssocID="{C653281B-F950-4ECF-AD90-A88A6EB6E1B1}" presName="rootText" presStyleLbl="node4" presStyleIdx="2" presStyleCnt="3" custLinFactX="-37167" custLinFactNeighborX="-100000" custLinFactNeighborY="6236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C508097-07A5-4735-9048-5F40FC464CA6}" type="pres">
      <dgm:prSet presAssocID="{C653281B-F950-4ECF-AD90-A88A6EB6E1B1}" presName="rootConnector" presStyleLbl="node4" presStyleIdx="2" presStyleCnt="3"/>
      <dgm:spPr/>
      <dgm:t>
        <a:bodyPr/>
        <a:lstStyle/>
        <a:p>
          <a:endParaRPr lang="zh-CN" altLang="en-US"/>
        </a:p>
      </dgm:t>
    </dgm:pt>
    <dgm:pt modelId="{00FA8FD5-6A21-4B15-8275-6FABC9CB21A6}" type="pres">
      <dgm:prSet presAssocID="{C653281B-F950-4ECF-AD90-A88A6EB6E1B1}" presName="hierChild4" presStyleCnt="0"/>
      <dgm:spPr/>
    </dgm:pt>
    <dgm:pt modelId="{D0232224-8DE5-482F-844A-C1D9316EB167}" type="pres">
      <dgm:prSet presAssocID="{C653281B-F950-4ECF-AD90-A88A6EB6E1B1}" presName="hierChild5" presStyleCnt="0"/>
      <dgm:spPr/>
    </dgm:pt>
    <dgm:pt modelId="{9FEC389E-44B4-4AA4-8E8D-402F230C9C68}" type="pres">
      <dgm:prSet presAssocID="{0E9B18D7-0129-4B58-A014-BFCC27BF09D0}" presName="hierChild5" presStyleCnt="0"/>
      <dgm:spPr/>
    </dgm:pt>
    <dgm:pt modelId="{5AD096B9-D29B-4C85-B306-04650CC5E9A8}" type="pres">
      <dgm:prSet presAssocID="{B77B6426-EBCA-4BC5-AAEC-ED2185E761A8}" presName="hierChild5" presStyleCnt="0"/>
      <dgm:spPr/>
    </dgm:pt>
    <dgm:pt modelId="{5E4CB965-4545-45F5-8AAC-2D2A0B2D895C}" type="pres">
      <dgm:prSet presAssocID="{69E7FA1F-2B14-48F0-9C70-AF85FEAFEA3A}" presName="hierChild3" presStyleCnt="0"/>
      <dgm:spPr/>
    </dgm:pt>
    <dgm:pt modelId="{1D8C7689-6EA6-40A0-9165-88238CED7716}" type="pres">
      <dgm:prSet presAssocID="{11D4F911-D719-4B36-B388-BC8B1B52706D}" presName="hierRoot1" presStyleCnt="0">
        <dgm:presLayoutVars>
          <dgm:hierBranch val="init"/>
        </dgm:presLayoutVars>
      </dgm:prSet>
      <dgm:spPr/>
    </dgm:pt>
    <dgm:pt modelId="{05711F42-CD4C-473C-A43A-C98DB2A8B275}" type="pres">
      <dgm:prSet presAssocID="{11D4F911-D719-4B36-B388-BC8B1B52706D}" presName="rootComposite1" presStyleCnt="0"/>
      <dgm:spPr/>
    </dgm:pt>
    <dgm:pt modelId="{72C52E46-4490-4DD0-BF90-E4AAB5E05F71}" type="pres">
      <dgm:prSet presAssocID="{11D4F911-D719-4B36-B388-BC8B1B52706D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5FB0234-6178-4A6B-9D9B-0304283196CD}" type="pres">
      <dgm:prSet presAssocID="{11D4F911-D719-4B36-B388-BC8B1B52706D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02A20275-4D87-4FA5-ACD4-C652DA51F7A0}" type="pres">
      <dgm:prSet presAssocID="{11D4F911-D719-4B36-B388-BC8B1B52706D}" presName="hierChild2" presStyleCnt="0"/>
      <dgm:spPr/>
    </dgm:pt>
    <dgm:pt modelId="{0013000D-D087-4410-8610-B60D5C06A9B3}" type="pres">
      <dgm:prSet presAssocID="{D475FBFA-27CF-4A02-A4AA-534B32D3AD2B}" presName="Name37" presStyleLbl="parChTrans1D2" presStyleIdx="3" presStyleCnt="5"/>
      <dgm:spPr/>
      <dgm:t>
        <a:bodyPr/>
        <a:lstStyle/>
        <a:p>
          <a:endParaRPr lang="zh-CN" altLang="en-US"/>
        </a:p>
      </dgm:t>
    </dgm:pt>
    <dgm:pt modelId="{8FB82696-A371-49F0-8AD2-C74AB2666B59}" type="pres">
      <dgm:prSet presAssocID="{9F83E999-FBB4-44F0-BBCF-A4B92CC52EEE}" presName="hierRoot2" presStyleCnt="0">
        <dgm:presLayoutVars>
          <dgm:hierBranch val="init"/>
        </dgm:presLayoutVars>
      </dgm:prSet>
      <dgm:spPr/>
    </dgm:pt>
    <dgm:pt modelId="{2911F0AC-6C07-4804-83D0-B2A06BE51FEB}" type="pres">
      <dgm:prSet presAssocID="{9F83E999-FBB4-44F0-BBCF-A4B92CC52EEE}" presName="rootComposite" presStyleCnt="0"/>
      <dgm:spPr/>
    </dgm:pt>
    <dgm:pt modelId="{CCA496FD-558A-4F8E-8222-1918CD948E2A}" type="pres">
      <dgm:prSet presAssocID="{9F83E999-FBB4-44F0-BBCF-A4B92CC52EEE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8E8567C-401D-4ED7-B971-3ABE0810F845}" type="pres">
      <dgm:prSet presAssocID="{9F83E999-FBB4-44F0-BBCF-A4B92CC52EEE}" presName="rootConnector" presStyleLbl="node2" presStyleIdx="3" presStyleCnt="5"/>
      <dgm:spPr/>
      <dgm:t>
        <a:bodyPr/>
        <a:lstStyle/>
        <a:p>
          <a:endParaRPr lang="zh-CN" altLang="en-US"/>
        </a:p>
      </dgm:t>
    </dgm:pt>
    <dgm:pt modelId="{7688D15F-242F-404E-AD4B-78839D3A13DE}" type="pres">
      <dgm:prSet presAssocID="{9F83E999-FBB4-44F0-BBCF-A4B92CC52EEE}" presName="hierChild4" presStyleCnt="0"/>
      <dgm:spPr/>
    </dgm:pt>
    <dgm:pt modelId="{3A1F5B3D-8E4C-45A7-8EF2-CB7AE367482A}" type="pres">
      <dgm:prSet presAssocID="{8E559AFF-5459-493B-8947-FF0728A536B1}" presName="Name37" presStyleLbl="parChTrans1D3" presStyleIdx="4" presStyleCnt="8"/>
      <dgm:spPr/>
      <dgm:t>
        <a:bodyPr/>
        <a:lstStyle/>
        <a:p>
          <a:endParaRPr lang="zh-CN" altLang="en-US"/>
        </a:p>
      </dgm:t>
    </dgm:pt>
    <dgm:pt modelId="{E47AC823-0B0B-4AA8-AFEC-E261F6705700}" type="pres">
      <dgm:prSet presAssocID="{F0AD4AD5-C75A-4125-8B84-1EBB2285B395}" presName="hierRoot2" presStyleCnt="0">
        <dgm:presLayoutVars>
          <dgm:hierBranch val="init"/>
        </dgm:presLayoutVars>
      </dgm:prSet>
      <dgm:spPr/>
    </dgm:pt>
    <dgm:pt modelId="{E3266D9E-54B7-47C9-AAB2-8FC19998ACF0}" type="pres">
      <dgm:prSet presAssocID="{F0AD4AD5-C75A-4125-8B84-1EBB2285B395}" presName="rootComposite" presStyleCnt="0"/>
      <dgm:spPr/>
    </dgm:pt>
    <dgm:pt modelId="{8A6F3C2C-2548-4C52-A6E8-D44851D8090D}" type="pres">
      <dgm:prSet presAssocID="{F0AD4AD5-C75A-4125-8B84-1EBB2285B395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85E7345-9857-457D-B49E-2CEBA8EC8464}" type="pres">
      <dgm:prSet presAssocID="{F0AD4AD5-C75A-4125-8B84-1EBB2285B395}" presName="rootConnector" presStyleLbl="node3" presStyleIdx="4" presStyleCnt="8"/>
      <dgm:spPr/>
      <dgm:t>
        <a:bodyPr/>
        <a:lstStyle/>
        <a:p>
          <a:endParaRPr lang="zh-CN" altLang="en-US"/>
        </a:p>
      </dgm:t>
    </dgm:pt>
    <dgm:pt modelId="{DE37D854-246E-46F6-83EF-2B9A04CDFD82}" type="pres">
      <dgm:prSet presAssocID="{F0AD4AD5-C75A-4125-8B84-1EBB2285B395}" presName="hierChild4" presStyleCnt="0"/>
      <dgm:spPr/>
    </dgm:pt>
    <dgm:pt modelId="{4ADD983C-0759-43FB-96FE-FB43C9B60444}" type="pres">
      <dgm:prSet presAssocID="{F0AD4AD5-C75A-4125-8B84-1EBB2285B395}" presName="hierChild5" presStyleCnt="0"/>
      <dgm:spPr/>
    </dgm:pt>
    <dgm:pt modelId="{91016F96-25C9-4C79-AB09-817EB76C83A5}" type="pres">
      <dgm:prSet presAssocID="{2F807332-0622-4657-BA01-BEA61FC80AD0}" presName="Name37" presStyleLbl="parChTrans1D3" presStyleIdx="5" presStyleCnt="8"/>
      <dgm:spPr/>
      <dgm:t>
        <a:bodyPr/>
        <a:lstStyle/>
        <a:p>
          <a:endParaRPr lang="zh-CN" altLang="en-US"/>
        </a:p>
      </dgm:t>
    </dgm:pt>
    <dgm:pt modelId="{4D27CC1D-AD5D-430F-869E-00E7970B6B52}" type="pres">
      <dgm:prSet presAssocID="{E33D8E4F-60A0-420E-8220-FE5D22106EB1}" presName="hierRoot2" presStyleCnt="0">
        <dgm:presLayoutVars>
          <dgm:hierBranch val="init"/>
        </dgm:presLayoutVars>
      </dgm:prSet>
      <dgm:spPr/>
    </dgm:pt>
    <dgm:pt modelId="{C95A5767-72B6-4150-9C7E-EADE3AD4EDA3}" type="pres">
      <dgm:prSet presAssocID="{E33D8E4F-60A0-420E-8220-FE5D22106EB1}" presName="rootComposite" presStyleCnt="0"/>
      <dgm:spPr/>
    </dgm:pt>
    <dgm:pt modelId="{C565BB7B-49D7-4F30-A0A1-AA26465C9EA6}" type="pres">
      <dgm:prSet presAssocID="{E33D8E4F-60A0-420E-8220-FE5D22106EB1}" presName="rootText" presStyleLbl="node3" presStyleIdx="5" presStyleCnt="8" custScaleX="115125" custScaleY="15397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1570D65-4C49-4118-ACA3-3B72F7931546}" type="pres">
      <dgm:prSet presAssocID="{E33D8E4F-60A0-420E-8220-FE5D22106EB1}" presName="rootConnector" presStyleLbl="node3" presStyleIdx="5" presStyleCnt="8"/>
      <dgm:spPr/>
      <dgm:t>
        <a:bodyPr/>
        <a:lstStyle/>
        <a:p>
          <a:endParaRPr lang="zh-CN" altLang="en-US"/>
        </a:p>
      </dgm:t>
    </dgm:pt>
    <dgm:pt modelId="{CFAF1CC4-BEED-4298-890E-7B104C889C5E}" type="pres">
      <dgm:prSet presAssocID="{E33D8E4F-60A0-420E-8220-FE5D22106EB1}" presName="hierChild4" presStyleCnt="0"/>
      <dgm:spPr/>
    </dgm:pt>
    <dgm:pt modelId="{9D6D8110-C1C6-4229-9BCA-E6813940E3D5}" type="pres">
      <dgm:prSet presAssocID="{E33D8E4F-60A0-420E-8220-FE5D22106EB1}" presName="hierChild5" presStyleCnt="0"/>
      <dgm:spPr/>
    </dgm:pt>
    <dgm:pt modelId="{989B34DE-3043-4FFC-A7EF-70A4A022D45F}" type="pres">
      <dgm:prSet presAssocID="{9F83E999-FBB4-44F0-BBCF-A4B92CC52EEE}" presName="hierChild5" presStyleCnt="0"/>
      <dgm:spPr/>
    </dgm:pt>
    <dgm:pt modelId="{ABCA2F90-CA1B-4DD7-9C49-146D9F8E2E27}" type="pres">
      <dgm:prSet presAssocID="{500EAC63-3812-462B-A07B-58738BF372DE}" presName="Name37" presStyleLbl="parChTrans1D2" presStyleIdx="4" presStyleCnt="5"/>
      <dgm:spPr/>
      <dgm:t>
        <a:bodyPr/>
        <a:lstStyle/>
        <a:p>
          <a:endParaRPr lang="zh-CN" altLang="en-US"/>
        </a:p>
      </dgm:t>
    </dgm:pt>
    <dgm:pt modelId="{FADEE781-9004-4D78-B55F-2F9B2BA6EE7E}" type="pres">
      <dgm:prSet presAssocID="{182662E1-C844-4AE8-AF73-23F106BE4330}" presName="hierRoot2" presStyleCnt="0">
        <dgm:presLayoutVars>
          <dgm:hierBranch val="init"/>
        </dgm:presLayoutVars>
      </dgm:prSet>
      <dgm:spPr/>
    </dgm:pt>
    <dgm:pt modelId="{C8F2C0C4-E7A3-4982-8B8E-C3E3F923B79C}" type="pres">
      <dgm:prSet presAssocID="{182662E1-C844-4AE8-AF73-23F106BE4330}" presName="rootComposite" presStyleCnt="0"/>
      <dgm:spPr/>
    </dgm:pt>
    <dgm:pt modelId="{CE9FA4E8-27AD-4A7C-84C4-4FE28C54ECCD}" type="pres">
      <dgm:prSet presAssocID="{182662E1-C844-4AE8-AF73-23F106BE433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A0D8AF5-5FC3-45F6-836D-3C6CB57AEE2E}" type="pres">
      <dgm:prSet presAssocID="{182662E1-C844-4AE8-AF73-23F106BE4330}" presName="rootConnector" presStyleLbl="node2" presStyleIdx="4" presStyleCnt="5"/>
      <dgm:spPr/>
      <dgm:t>
        <a:bodyPr/>
        <a:lstStyle/>
        <a:p>
          <a:endParaRPr lang="zh-CN" altLang="en-US"/>
        </a:p>
      </dgm:t>
    </dgm:pt>
    <dgm:pt modelId="{3967982C-5620-40F0-A39B-A04FA8CBEBB1}" type="pres">
      <dgm:prSet presAssocID="{182662E1-C844-4AE8-AF73-23F106BE4330}" presName="hierChild4" presStyleCnt="0"/>
      <dgm:spPr/>
    </dgm:pt>
    <dgm:pt modelId="{324A35AD-57A6-470A-97E0-808FF641C008}" type="pres">
      <dgm:prSet presAssocID="{04A265F6-764E-4958-908F-D71B42878D3D}" presName="Name37" presStyleLbl="parChTrans1D3" presStyleIdx="6" presStyleCnt="8"/>
      <dgm:spPr/>
      <dgm:t>
        <a:bodyPr/>
        <a:lstStyle/>
        <a:p>
          <a:endParaRPr lang="zh-CN" altLang="en-US"/>
        </a:p>
      </dgm:t>
    </dgm:pt>
    <dgm:pt modelId="{B78BEF5C-D540-43EC-9952-367E8D949668}" type="pres">
      <dgm:prSet presAssocID="{414777C3-D5BC-473A-9CE0-D3507F9D3AC2}" presName="hierRoot2" presStyleCnt="0">
        <dgm:presLayoutVars>
          <dgm:hierBranch val="init"/>
        </dgm:presLayoutVars>
      </dgm:prSet>
      <dgm:spPr/>
    </dgm:pt>
    <dgm:pt modelId="{07E0643F-9BC4-4B44-9799-EF9AC09AF55B}" type="pres">
      <dgm:prSet presAssocID="{414777C3-D5BC-473A-9CE0-D3507F9D3AC2}" presName="rootComposite" presStyleCnt="0"/>
      <dgm:spPr/>
    </dgm:pt>
    <dgm:pt modelId="{EF09B0B3-6304-47A3-BDCB-2E2E3AF6B5A7}" type="pres">
      <dgm:prSet presAssocID="{414777C3-D5BC-473A-9CE0-D3507F9D3AC2}" presName="rootText" presStyleLbl="node3" presStyleIdx="6" presStyleCnt="8" custScaleX="99149" custScaleY="14202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078A55A-FF2E-416C-B84E-852A323739AB}" type="pres">
      <dgm:prSet presAssocID="{414777C3-D5BC-473A-9CE0-D3507F9D3AC2}" presName="rootConnector" presStyleLbl="node3" presStyleIdx="6" presStyleCnt="8"/>
      <dgm:spPr/>
      <dgm:t>
        <a:bodyPr/>
        <a:lstStyle/>
        <a:p>
          <a:endParaRPr lang="zh-CN" altLang="en-US"/>
        </a:p>
      </dgm:t>
    </dgm:pt>
    <dgm:pt modelId="{F04F008E-1D0A-4321-BD7D-B5C485A4B26D}" type="pres">
      <dgm:prSet presAssocID="{414777C3-D5BC-473A-9CE0-D3507F9D3AC2}" presName="hierChild4" presStyleCnt="0"/>
      <dgm:spPr/>
    </dgm:pt>
    <dgm:pt modelId="{D75850A5-4004-45AD-8982-DDECD5E9180D}" type="pres">
      <dgm:prSet presAssocID="{414777C3-D5BC-473A-9CE0-D3507F9D3AC2}" presName="hierChild5" presStyleCnt="0"/>
      <dgm:spPr/>
    </dgm:pt>
    <dgm:pt modelId="{0A58ABFD-23CF-497F-A01E-1AA7A3C35854}" type="pres">
      <dgm:prSet presAssocID="{00F7A991-C55C-489D-9D78-DBAAFE561438}" presName="Name37" presStyleLbl="parChTrans1D3" presStyleIdx="7" presStyleCnt="8"/>
      <dgm:spPr/>
      <dgm:t>
        <a:bodyPr/>
        <a:lstStyle/>
        <a:p>
          <a:endParaRPr lang="zh-CN" altLang="en-US"/>
        </a:p>
      </dgm:t>
    </dgm:pt>
    <dgm:pt modelId="{643E0F7C-5739-4C71-80F0-6B1A9A3BA8F4}" type="pres">
      <dgm:prSet presAssocID="{66E94D85-DCD7-460A-8C75-2F4C91E2203E}" presName="hierRoot2" presStyleCnt="0">
        <dgm:presLayoutVars>
          <dgm:hierBranch val="init"/>
        </dgm:presLayoutVars>
      </dgm:prSet>
      <dgm:spPr/>
    </dgm:pt>
    <dgm:pt modelId="{787BEC0B-C4AF-445D-BE46-824E6B064A73}" type="pres">
      <dgm:prSet presAssocID="{66E94D85-DCD7-460A-8C75-2F4C91E2203E}" presName="rootComposite" presStyleCnt="0"/>
      <dgm:spPr/>
    </dgm:pt>
    <dgm:pt modelId="{57FCAE3A-19DA-48DD-8C7D-2CF18079644D}" type="pres">
      <dgm:prSet presAssocID="{66E94D85-DCD7-460A-8C75-2F4C91E2203E}" presName="rootText" presStyleLbl="node3" presStyleIdx="7" presStyleCnt="8" custScaleX="95450" custScaleY="12437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05056D6-F16B-47EE-82D0-CA18C3A74636}" type="pres">
      <dgm:prSet presAssocID="{66E94D85-DCD7-460A-8C75-2F4C91E2203E}" presName="rootConnector" presStyleLbl="node3" presStyleIdx="7" presStyleCnt="8"/>
      <dgm:spPr/>
      <dgm:t>
        <a:bodyPr/>
        <a:lstStyle/>
        <a:p>
          <a:endParaRPr lang="zh-CN" altLang="en-US"/>
        </a:p>
      </dgm:t>
    </dgm:pt>
    <dgm:pt modelId="{3E668963-F90E-4B50-8453-275BA397E7CF}" type="pres">
      <dgm:prSet presAssocID="{66E94D85-DCD7-460A-8C75-2F4C91E2203E}" presName="hierChild4" presStyleCnt="0"/>
      <dgm:spPr/>
    </dgm:pt>
    <dgm:pt modelId="{1746E0FA-013B-4A70-8B37-8D30AB6ECED8}" type="pres">
      <dgm:prSet presAssocID="{66E94D85-DCD7-460A-8C75-2F4C91E2203E}" presName="hierChild5" presStyleCnt="0"/>
      <dgm:spPr/>
    </dgm:pt>
    <dgm:pt modelId="{6CE59D04-219C-4B51-8C59-572FF61CC8B3}" type="pres">
      <dgm:prSet presAssocID="{182662E1-C844-4AE8-AF73-23F106BE4330}" presName="hierChild5" presStyleCnt="0"/>
      <dgm:spPr/>
    </dgm:pt>
    <dgm:pt modelId="{3071CC79-67A1-4F88-BD61-F2943D0D7C58}" type="pres">
      <dgm:prSet presAssocID="{11D4F911-D719-4B36-B388-BC8B1B52706D}" presName="hierChild3" presStyleCnt="0"/>
      <dgm:spPr/>
    </dgm:pt>
  </dgm:ptLst>
  <dgm:cxnLst>
    <dgm:cxn modelId="{7BDFED2D-8774-4AEB-9EAB-99849FECDC5A}" type="presOf" srcId="{F86F00E8-500E-48DE-BD3A-A52278120896}" destId="{210C461F-2AF6-46DD-953F-CCB43EC7BCCD}" srcOrd="0" destOrd="0" presId="urn:microsoft.com/office/officeart/2005/8/layout/orgChart1"/>
    <dgm:cxn modelId="{E6D204C0-5FD5-4761-91D9-7A40F581CC6E}" type="presOf" srcId="{F86F00E8-500E-48DE-BD3A-A52278120896}" destId="{F692384F-7402-412F-94CC-C6F9E8324851}" srcOrd="1" destOrd="0" presId="urn:microsoft.com/office/officeart/2005/8/layout/orgChart1"/>
    <dgm:cxn modelId="{980AF76A-DF73-42E0-B45D-EB4BBB87ABAD}" type="presOf" srcId="{04A265F6-764E-4958-908F-D71B42878D3D}" destId="{324A35AD-57A6-470A-97E0-808FF641C008}" srcOrd="0" destOrd="0" presId="urn:microsoft.com/office/officeart/2005/8/layout/orgChart1"/>
    <dgm:cxn modelId="{235AD597-E849-4FD4-A01F-3FD5230C86BF}" type="presOf" srcId="{C560C7BC-AD67-484B-A78B-F28739F74027}" destId="{562380A1-95DE-4B2B-BA30-CF625E678E81}" srcOrd="1" destOrd="0" presId="urn:microsoft.com/office/officeart/2005/8/layout/orgChart1"/>
    <dgm:cxn modelId="{37051281-B055-4EF6-B1E1-9B79C602FFDA}" type="presOf" srcId="{6F0CC68A-4256-4B4C-85FD-B6FF37049428}" destId="{29A6A709-AA01-4035-8D75-4ED16111446B}" srcOrd="0" destOrd="0" presId="urn:microsoft.com/office/officeart/2005/8/layout/orgChart1"/>
    <dgm:cxn modelId="{9968BB27-7DB0-41C3-B4CA-5801AC0CE3F5}" type="presOf" srcId="{C653281B-F950-4ECF-AD90-A88A6EB6E1B1}" destId="{4EE8B055-D976-4827-BC33-B404184E03E4}" srcOrd="0" destOrd="0" presId="urn:microsoft.com/office/officeart/2005/8/layout/orgChart1"/>
    <dgm:cxn modelId="{467FBB73-3234-486A-9EBD-4D47F6DB590D}" type="presOf" srcId="{B77B6426-EBCA-4BC5-AAEC-ED2185E761A8}" destId="{695C19BE-956F-4DE8-BFB5-2D333FFE77B4}" srcOrd="0" destOrd="0" presId="urn:microsoft.com/office/officeart/2005/8/layout/orgChart1"/>
    <dgm:cxn modelId="{38E2A10E-CB81-4CBC-A217-3173EA0AB933}" type="presOf" srcId="{82578DB8-27DE-44F8-A148-11AF07A4FF47}" destId="{AE605CA7-759F-4E2D-AF70-984FA36240C7}" srcOrd="0" destOrd="0" presId="urn:microsoft.com/office/officeart/2005/8/layout/orgChart1"/>
    <dgm:cxn modelId="{F2BBA57F-CF6C-4839-BF01-0963AECB9FAD}" type="presOf" srcId="{E2D421D4-45A7-4E54-829A-D489589B5B01}" destId="{5F3B39B7-EA0A-4242-BAE0-8D9927BCAC77}" srcOrd="1" destOrd="0" presId="urn:microsoft.com/office/officeart/2005/8/layout/orgChart1"/>
    <dgm:cxn modelId="{DD64BD14-944C-4740-A5E5-801474B210BE}" srcId="{B77B6426-EBCA-4BC5-AAEC-ED2185E761A8}" destId="{0E9B18D7-0129-4B58-A014-BFCC27BF09D0}" srcOrd="0" destOrd="0" parTransId="{83F14438-4EAC-40F2-9ECE-5656AC5A913F}" sibTransId="{58A4C3AA-6F61-4817-8432-90D599D07FE8}"/>
    <dgm:cxn modelId="{12850DD1-3CDE-494E-944F-5D628C8A728F}" type="presOf" srcId="{8E559AFF-5459-493B-8947-FF0728A536B1}" destId="{3A1F5B3D-8E4C-45A7-8EF2-CB7AE367482A}" srcOrd="0" destOrd="0" presId="urn:microsoft.com/office/officeart/2005/8/layout/orgChart1"/>
    <dgm:cxn modelId="{A498AC52-1862-4BFB-9452-B80EC8F275C3}" srcId="{FCC09945-AE1B-4450-B6E2-D4A903A29743}" destId="{11D4F911-D719-4B36-B388-BC8B1B52706D}" srcOrd="1" destOrd="0" parTransId="{127D4B98-864C-414F-906A-F4558D39EA01}" sibTransId="{44D89942-5E1E-4518-BE1E-641E08E5E451}"/>
    <dgm:cxn modelId="{7E9710FF-73C6-4058-8035-EB5B9EC81CF2}" srcId="{9F83E999-FBB4-44F0-BBCF-A4B92CC52EEE}" destId="{E33D8E4F-60A0-420E-8220-FE5D22106EB1}" srcOrd="1" destOrd="0" parTransId="{2F807332-0622-4657-BA01-BEA61FC80AD0}" sibTransId="{A52C5990-945B-40A7-B311-85253D93CD88}"/>
    <dgm:cxn modelId="{EEE5A519-3273-46ED-95A3-AEBBF6D14649}" type="presOf" srcId="{2F807332-0622-4657-BA01-BEA61FC80AD0}" destId="{91016F96-25C9-4C79-AB09-817EB76C83A5}" srcOrd="0" destOrd="0" presId="urn:microsoft.com/office/officeart/2005/8/layout/orgChart1"/>
    <dgm:cxn modelId="{C6A633A5-9DDA-4063-A768-992ABA712E1E}" type="presOf" srcId="{E33D8E4F-60A0-420E-8220-FE5D22106EB1}" destId="{C565BB7B-49D7-4F30-A0A1-AA26465C9EA6}" srcOrd="0" destOrd="0" presId="urn:microsoft.com/office/officeart/2005/8/layout/orgChart1"/>
    <dgm:cxn modelId="{91D43D9D-E6E8-4BBF-96AE-CC008B0D3D0C}" type="presOf" srcId="{69E7FA1F-2B14-48F0-9C70-AF85FEAFEA3A}" destId="{9B34E649-8A60-483B-9FE4-F2CD44DEB5EA}" srcOrd="1" destOrd="0" presId="urn:microsoft.com/office/officeart/2005/8/layout/orgChart1"/>
    <dgm:cxn modelId="{EA934B76-1326-41BB-A977-F2C539C740B3}" type="presOf" srcId="{D8F649A7-F97A-423B-A961-8DA37EA37AE0}" destId="{8C35BC27-FD1A-4ADD-9ECF-F54B92886280}" srcOrd="0" destOrd="0" presId="urn:microsoft.com/office/officeart/2005/8/layout/orgChart1"/>
    <dgm:cxn modelId="{F22E9048-6338-4262-8471-86C8E8E38A4A}" type="presOf" srcId="{F0AD4AD5-C75A-4125-8B84-1EBB2285B395}" destId="{485E7345-9857-457D-B49E-2CEBA8EC8464}" srcOrd="1" destOrd="0" presId="urn:microsoft.com/office/officeart/2005/8/layout/orgChart1"/>
    <dgm:cxn modelId="{F8293DFA-98E7-42A8-A68C-BF8C15B1FB81}" type="presOf" srcId="{E9EF571E-6976-4175-B506-C4FB21B5B631}" destId="{18CE33E3-7D0E-4713-BA74-A0D142B11395}" srcOrd="1" destOrd="0" presId="urn:microsoft.com/office/officeart/2005/8/layout/orgChart1"/>
    <dgm:cxn modelId="{F16B8612-C6A6-417B-80C5-F5A2F96E9572}" type="presOf" srcId="{790B52B2-94C5-497A-B578-912E4BA724AF}" destId="{31224DA1-9AC0-47DB-BAA7-D33D5935ACC3}" srcOrd="0" destOrd="0" presId="urn:microsoft.com/office/officeart/2005/8/layout/orgChart1"/>
    <dgm:cxn modelId="{59CADBA9-A47B-42B3-A96E-99D5E589C375}" type="presOf" srcId="{E9EF571E-6976-4175-B506-C4FB21B5B631}" destId="{3B162E26-7C9B-4666-9E25-DBA41AA997E9}" srcOrd="0" destOrd="0" presId="urn:microsoft.com/office/officeart/2005/8/layout/orgChart1"/>
    <dgm:cxn modelId="{9B4B3E23-EE28-4AB2-B95B-51EFBA59F367}" type="presOf" srcId="{66E94D85-DCD7-460A-8C75-2F4C91E2203E}" destId="{005056D6-F16B-47EE-82D0-CA18C3A74636}" srcOrd="1" destOrd="0" presId="urn:microsoft.com/office/officeart/2005/8/layout/orgChart1"/>
    <dgm:cxn modelId="{1AAD6AA7-C056-4B1E-84F6-4CDDA92C048F}" type="presOf" srcId="{C9231AAB-7209-42FC-AACC-021DD9F24109}" destId="{DEE1F32E-38EF-47E8-A69C-EBF4E3DFAE4D}" srcOrd="1" destOrd="0" presId="urn:microsoft.com/office/officeart/2005/8/layout/orgChart1"/>
    <dgm:cxn modelId="{86798D0B-1671-4CAD-8195-672D0AB4076D}" srcId="{182662E1-C844-4AE8-AF73-23F106BE4330}" destId="{66E94D85-DCD7-460A-8C75-2F4C91E2203E}" srcOrd="1" destOrd="0" parTransId="{00F7A991-C55C-489D-9D78-DBAAFE561438}" sibTransId="{F738C1F3-2EFA-4BDF-8356-0310AF0B3DFF}"/>
    <dgm:cxn modelId="{CE99EAF3-A011-4DC6-A0D3-2A030C13F9E9}" srcId="{C9231AAB-7209-42FC-AACC-021DD9F24109}" destId="{E9EF571E-6976-4175-B506-C4FB21B5B631}" srcOrd="0" destOrd="0" parTransId="{790B52B2-94C5-497A-B578-912E4BA724AF}" sibTransId="{3DE851B2-544E-4F48-95A3-40BEFA335204}"/>
    <dgm:cxn modelId="{F137687F-3728-46BF-AF2B-10CD75F64255}" type="presOf" srcId="{FCC09945-AE1B-4450-B6E2-D4A903A29743}" destId="{34C7EECF-F98B-4855-848A-763F69A11F87}" srcOrd="0" destOrd="0" presId="urn:microsoft.com/office/officeart/2005/8/layout/orgChart1"/>
    <dgm:cxn modelId="{AEE7FE18-C10C-4148-B9CE-1EE042771B25}" type="presOf" srcId="{C9231AAB-7209-42FC-AACC-021DD9F24109}" destId="{A4AF7083-005C-4B3C-A74B-B89AF99CD41F}" srcOrd="0" destOrd="0" presId="urn:microsoft.com/office/officeart/2005/8/layout/orgChart1"/>
    <dgm:cxn modelId="{AF7DCB26-4F1C-4C76-BD37-9C0B3383661C}" type="presOf" srcId="{C15311DC-A36C-4AC7-934A-68EF746C1532}" destId="{DDEFB723-C295-4C7E-B0A2-56EA1543CD34}" srcOrd="0" destOrd="0" presId="urn:microsoft.com/office/officeart/2005/8/layout/orgChart1"/>
    <dgm:cxn modelId="{19363CCF-CCE0-47C2-B69C-B6116CBE3F17}" type="presOf" srcId="{6F0CC68A-4256-4B4C-85FD-B6FF37049428}" destId="{0EB443EB-B5A2-412F-A56D-F8DD2272A968}" srcOrd="1" destOrd="0" presId="urn:microsoft.com/office/officeart/2005/8/layout/orgChart1"/>
    <dgm:cxn modelId="{B892E1E2-6D3E-454A-B574-2425705A8E1C}" srcId="{FCC09945-AE1B-4450-B6E2-D4A903A29743}" destId="{69E7FA1F-2B14-48F0-9C70-AF85FEAFEA3A}" srcOrd="0" destOrd="0" parTransId="{CAF51A96-5924-4A92-885F-A8E72E86EBDD}" sibTransId="{D1436F55-8281-4A8D-A696-97A6367800B6}"/>
    <dgm:cxn modelId="{3D657FEF-1E43-4120-87C7-56081D2B67E3}" type="presOf" srcId="{3B014CAA-31F6-4C9A-8F10-5B8D24105196}" destId="{FC1E962C-B8D7-4C98-AC81-0ABDE044EC93}" srcOrd="0" destOrd="0" presId="urn:microsoft.com/office/officeart/2005/8/layout/orgChart1"/>
    <dgm:cxn modelId="{5540FAD2-CADC-4254-B4D3-B8D98E2BBB35}" type="presOf" srcId="{414777C3-D5BC-473A-9CE0-D3507F9D3AC2}" destId="{7078A55A-FF2E-416C-B84E-852A323739AB}" srcOrd="1" destOrd="0" presId="urn:microsoft.com/office/officeart/2005/8/layout/orgChart1"/>
    <dgm:cxn modelId="{8E4AEE31-EAE2-4A91-A3EC-A01D5A0E7F85}" srcId="{0E9B18D7-0129-4B58-A014-BFCC27BF09D0}" destId="{C653281B-F950-4ECF-AD90-A88A6EB6E1B1}" srcOrd="0" destOrd="0" parTransId="{3B014CAA-31F6-4C9A-8F10-5B8D24105196}" sibTransId="{699A20AF-13A2-4869-A15D-C1BB3FFFEBAC}"/>
    <dgm:cxn modelId="{C246995E-D368-48E0-9138-B0C5253CB2E4}" type="presOf" srcId="{8E4BAF4C-E203-44D5-AF62-E68E0AF4357D}" destId="{2AB0D6BB-EAC8-462D-B7A5-3DFFD32235E0}" srcOrd="0" destOrd="0" presId="urn:microsoft.com/office/officeart/2005/8/layout/orgChart1"/>
    <dgm:cxn modelId="{FE1F8836-A92C-4C13-8BB9-4C5609275DB6}" type="presOf" srcId="{9DB08E43-9D85-4010-BD22-43CE4FF882ED}" destId="{4492F4E9-3640-4476-AFD6-BF4FC8FE1F10}" srcOrd="0" destOrd="0" presId="urn:microsoft.com/office/officeart/2005/8/layout/orgChart1"/>
    <dgm:cxn modelId="{326881CB-AB58-48FB-83B6-280B38A5509B}" type="presOf" srcId="{9F83E999-FBB4-44F0-BBCF-A4B92CC52EEE}" destId="{CCA496FD-558A-4F8E-8222-1918CD948E2A}" srcOrd="0" destOrd="0" presId="urn:microsoft.com/office/officeart/2005/8/layout/orgChart1"/>
    <dgm:cxn modelId="{6CBF74FE-9441-4653-A6DF-A1DEDC77F307}" type="presOf" srcId="{C653281B-F950-4ECF-AD90-A88A6EB6E1B1}" destId="{3C508097-07A5-4735-9048-5F40FC464CA6}" srcOrd="1" destOrd="0" presId="urn:microsoft.com/office/officeart/2005/8/layout/orgChart1"/>
    <dgm:cxn modelId="{28E587FB-9DB1-4F3B-B249-A1C97DDF1042}" type="presOf" srcId="{83F14438-4EAC-40F2-9ECE-5656AC5A913F}" destId="{30DC2034-200B-4121-86CC-D91190978CAC}" srcOrd="0" destOrd="0" presId="urn:microsoft.com/office/officeart/2005/8/layout/orgChart1"/>
    <dgm:cxn modelId="{9AD56BE6-A1F8-4C44-9DE7-3A0434EF87F8}" srcId="{11D4F911-D719-4B36-B388-BC8B1B52706D}" destId="{9F83E999-FBB4-44F0-BBCF-A4B92CC52EEE}" srcOrd="0" destOrd="0" parTransId="{D475FBFA-27CF-4A02-A4AA-534B32D3AD2B}" sibTransId="{24A04BEA-FD0E-410E-AF05-62BE928E70C9}"/>
    <dgm:cxn modelId="{BFC39276-B49F-437D-A40A-B20E588588BE}" type="presOf" srcId="{0E9B18D7-0129-4B58-A014-BFCC27BF09D0}" destId="{30AD879E-802C-42E5-B7C7-956C3C6A2B85}" srcOrd="0" destOrd="0" presId="urn:microsoft.com/office/officeart/2005/8/layout/orgChart1"/>
    <dgm:cxn modelId="{9099531C-401B-4585-A0F9-9FB875A5F6F3}" type="presOf" srcId="{00F7A991-C55C-489D-9D78-DBAAFE561438}" destId="{0A58ABFD-23CF-497F-A01E-1AA7A3C35854}" srcOrd="0" destOrd="0" presId="urn:microsoft.com/office/officeart/2005/8/layout/orgChart1"/>
    <dgm:cxn modelId="{C8E327A4-2AE4-4422-9A2B-8728B988E1BD}" srcId="{11D4F911-D719-4B36-B388-BC8B1B52706D}" destId="{182662E1-C844-4AE8-AF73-23F106BE4330}" srcOrd="1" destOrd="0" parTransId="{500EAC63-3812-462B-A07B-58738BF372DE}" sibTransId="{67333CFF-5F2B-4725-9246-720ABB2CA7CF}"/>
    <dgm:cxn modelId="{B0BD26F9-4BCB-42FF-9B32-18C5BBB6FCF1}" srcId="{69E7FA1F-2B14-48F0-9C70-AF85FEAFEA3A}" destId="{B77B6426-EBCA-4BC5-AAEC-ED2185E761A8}" srcOrd="2" destOrd="0" parTransId="{2FCEF58A-C9F5-4E9B-ACC1-80C54B0FBB75}" sibTransId="{49A15250-1D10-4390-9D4B-E58A5EEA99F7}"/>
    <dgm:cxn modelId="{EFBD1CE3-F50C-466A-AB6D-42254A8DD2EB}" type="presOf" srcId="{66E94D85-DCD7-460A-8C75-2F4C91E2203E}" destId="{57FCAE3A-19DA-48DD-8C7D-2CF18079644D}" srcOrd="0" destOrd="0" presId="urn:microsoft.com/office/officeart/2005/8/layout/orgChart1"/>
    <dgm:cxn modelId="{03BA4FF6-7D7F-4DA0-8AEB-E41859A5CA39}" type="presOf" srcId="{182662E1-C844-4AE8-AF73-23F106BE4330}" destId="{DA0D8AF5-5FC3-45F6-836D-3C6CB57AEE2E}" srcOrd="1" destOrd="0" presId="urn:microsoft.com/office/officeart/2005/8/layout/orgChart1"/>
    <dgm:cxn modelId="{4A5141F9-F5F5-4A67-ABB5-50493022ADD2}" type="presOf" srcId="{11D4F911-D719-4B36-B388-BC8B1B52706D}" destId="{A5FB0234-6178-4A6B-9D9B-0304283196CD}" srcOrd="1" destOrd="0" presId="urn:microsoft.com/office/officeart/2005/8/layout/orgChart1"/>
    <dgm:cxn modelId="{2F400441-038B-4167-BDCF-4D5ED60E3725}" srcId="{182662E1-C844-4AE8-AF73-23F106BE4330}" destId="{414777C3-D5BC-473A-9CE0-D3507F9D3AC2}" srcOrd="0" destOrd="0" parTransId="{04A265F6-764E-4958-908F-D71B42878D3D}" sibTransId="{DFB50225-8713-463B-B1F0-A21CBE61FEF1}"/>
    <dgm:cxn modelId="{30FC103F-3ACD-4B2A-87FD-089D56C3C4B9}" srcId="{F86F00E8-500E-48DE-BD3A-A52278120896}" destId="{6F0CC68A-4256-4B4C-85FD-B6FF37049428}" srcOrd="0" destOrd="0" parTransId="{9DB08E43-9D85-4010-BD22-43CE4FF882ED}" sibTransId="{559632C4-07B3-405B-9231-F1D928982E79}"/>
    <dgm:cxn modelId="{DE6D5B02-7688-471E-AB50-BA0D60B1DA71}" type="presOf" srcId="{69E7FA1F-2B14-48F0-9C70-AF85FEAFEA3A}" destId="{D32679F1-0A82-4276-BB14-A7BB292BD68F}" srcOrd="0" destOrd="0" presId="urn:microsoft.com/office/officeart/2005/8/layout/orgChart1"/>
    <dgm:cxn modelId="{B05FD46D-AD88-4BE4-B62E-A816BF6266D1}" type="presOf" srcId="{2FCEF58A-C9F5-4E9B-ACC1-80C54B0FBB75}" destId="{E1C83D76-982F-451A-8801-47BBED8384C6}" srcOrd="0" destOrd="0" presId="urn:microsoft.com/office/officeart/2005/8/layout/orgChart1"/>
    <dgm:cxn modelId="{ED61CE4D-DE6F-4432-B390-FC21D6803ED9}" type="presOf" srcId="{F5BA6EC6-70BE-4CE9-AD05-3BB3D5B5AE9C}" destId="{CB8C329A-03AA-4FFC-825D-10B99379803C}" srcOrd="0" destOrd="0" presId="urn:microsoft.com/office/officeart/2005/8/layout/orgChart1"/>
    <dgm:cxn modelId="{C3837865-E75F-424E-976A-0C765119D18B}" type="presOf" srcId="{D475FBFA-27CF-4A02-A4AA-534B32D3AD2B}" destId="{0013000D-D087-4410-8610-B60D5C06A9B3}" srcOrd="0" destOrd="0" presId="urn:microsoft.com/office/officeart/2005/8/layout/orgChart1"/>
    <dgm:cxn modelId="{BDD66086-8363-4079-8161-2C7F9E21667E}" srcId="{6F0CC68A-4256-4B4C-85FD-B6FF37049428}" destId="{E2D421D4-45A7-4E54-829A-D489589B5B01}" srcOrd="0" destOrd="0" parTransId="{455E71C2-C08F-4E62-B94E-36A3858C0C14}" sibTransId="{DAA38405-A9EB-455A-96DF-472061BF74E7}"/>
    <dgm:cxn modelId="{C18BC385-CD6E-42A8-A995-3867C39DA59F}" type="presOf" srcId="{E2D421D4-45A7-4E54-829A-D489589B5B01}" destId="{B48A18A8-6DD1-42E1-BBB7-43A4FE2BF992}" srcOrd="0" destOrd="0" presId="urn:microsoft.com/office/officeart/2005/8/layout/orgChart1"/>
    <dgm:cxn modelId="{A6A0AE3F-EC64-4597-8518-D19A5628B6F4}" type="presOf" srcId="{414777C3-D5BC-473A-9CE0-D3507F9D3AC2}" destId="{EF09B0B3-6304-47A3-BDCB-2E2E3AF6B5A7}" srcOrd="0" destOrd="0" presId="urn:microsoft.com/office/officeart/2005/8/layout/orgChart1"/>
    <dgm:cxn modelId="{DFD23C47-C64D-48E5-AC05-49A42DB21994}" type="presOf" srcId="{182662E1-C844-4AE8-AF73-23F106BE4330}" destId="{CE9FA4E8-27AD-4A7C-84C4-4FE28C54ECCD}" srcOrd="0" destOrd="0" presId="urn:microsoft.com/office/officeart/2005/8/layout/orgChart1"/>
    <dgm:cxn modelId="{14483990-34E5-4A89-A7A6-373ABFAAEB4E}" type="presOf" srcId="{0E9B18D7-0129-4B58-A014-BFCC27BF09D0}" destId="{8E153578-31E4-4E14-9EDF-F9D80C5AD7E6}" srcOrd="1" destOrd="0" presId="urn:microsoft.com/office/officeart/2005/8/layout/orgChart1"/>
    <dgm:cxn modelId="{90AA1037-7B04-4C64-81B0-F0608C3A99B1}" type="presOf" srcId="{E33D8E4F-60A0-420E-8220-FE5D22106EB1}" destId="{D1570D65-4C49-4118-ACA3-3B72F7931546}" srcOrd="1" destOrd="0" presId="urn:microsoft.com/office/officeart/2005/8/layout/orgChart1"/>
    <dgm:cxn modelId="{D23E9B0C-47A6-471D-9B09-06A57EED5620}" type="presOf" srcId="{9F83E999-FBB4-44F0-BBCF-A4B92CC52EEE}" destId="{48E8567C-401D-4ED7-B971-3ABE0810F845}" srcOrd="1" destOrd="0" presId="urn:microsoft.com/office/officeart/2005/8/layout/orgChart1"/>
    <dgm:cxn modelId="{A04166C3-BA6B-4D22-8F33-AAF4F15AD2AB}" type="presOf" srcId="{F0AD4AD5-C75A-4125-8B84-1EBB2285B395}" destId="{8A6F3C2C-2548-4C52-A6E8-D44851D8090D}" srcOrd="0" destOrd="0" presId="urn:microsoft.com/office/officeart/2005/8/layout/orgChart1"/>
    <dgm:cxn modelId="{636F6220-E7EF-451B-A0A0-CEA461812A2F}" type="presOf" srcId="{455E71C2-C08F-4E62-B94E-36A3858C0C14}" destId="{15BEF2C9-7070-4E30-86B9-DF2780C46C08}" srcOrd="0" destOrd="0" presId="urn:microsoft.com/office/officeart/2005/8/layout/orgChart1"/>
    <dgm:cxn modelId="{FADE8BE2-3ECE-4F49-8FF8-613113540A0F}" type="presOf" srcId="{C560C7BC-AD67-484B-A78B-F28739F74027}" destId="{E765D9EC-BD2A-4014-BADF-89DE646741B7}" srcOrd="0" destOrd="0" presId="urn:microsoft.com/office/officeart/2005/8/layout/orgChart1"/>
    <dgm:cxn modelId="{70F6D4F5-12A7-4C4B-A307-2085B1F2ABA2}" type="presOf" srcId="{11D4F911-D719-4B36-B388-BC8B1B52706D}" destId="{72C52E46-4490-4DD0-BF90-E4AAB5E05F71}" srcOrd="0" destOrd="0" presId="urn:microsoft.com/office/officeart/2005/8/layout/orgChart1"/>
    <dgm:cxn modelId="{A1E3D1C3-CD54-42B5-A534-91F685D8A746}" srcId="{69E7FA1F-2B14-48F0-9C70-AF85FEAFEA3A}" destId="{C9231AAB-7209-42FC-AACC-021DD9F24109}" srcOrd="1" destOrd="0" parTransId="{8E4BAF4C-E203-44D5-AF62-E68E0AF4357D}" sibTransId="{2585D39B-1944-4164-AF8E-954C1423DFF9}"/>
    <dgm:cxn modelId="{AEC06A0E-B27E-413E-8A3B-90DB903D67CF}" srcId="{6F0CC68A-4256-4B4C-85FD-B6FF37049428}" destId="{C560C7BC-AD67-484B-A78B-F28739F74027}" srcOrd="1" destOrd="0" parTransId="{F5BA6EC6-70BE-4CE9-AD05-3BB3D5B5AE9C}" sibTransId="{17C53D1E-3882-44FD-B4D8-642D7AC79157}"/>
    <dgm:cxn modelId="{C89A6D37-F2A5-4033-B3C3-E090489B76E7}" type="presOf" srcId="{500EAC63-3812-462B-A07B-58738BF372DE}" destId="{ABCA2F90-CA1B-4DD7-9C49-146D9F8E2E27}" srcOrd="0" destOrd="0" presId="urn:microsoft.com/office/officeart/2005/8/layout/orgChart1"/>
    <dgm:cxn modelId="{41ECBD7B-ED33-4447-8E6E-30104991EE86}" type="presOf" srcId="{D8F649A7-F97A-423B-A961-8DA37EA37AE0}" destId="{0201BDE8-D1C7-4CA8-9BE2-D88B3EAF67A8}" srcOrd="1" destOrd="0" presId="urn:microsoft.com/office/officeart/2005/8/layout/orgChart1"/>
    <dgm:cxn modelId="{64D843DA-BEA5-4DDD-ACCA-F9A030D8281C}" type="presOf" srcId="{B77B6426-EBCA-4BC5-AAEC-ED2185E761A8}" destId="{C25246E6-42A8-4967-84A0-D23DC8B0F88C}" srcOrd="1" destOrd="0" presId="urn:microsoft.com/office/officeart/2005/8/layout/orgChart1"/>
    <dgm:cxn modelId="{D7A9DA8B-DCD1-41B9-A5EE-D5F9E0FC2A5B}" srcId="{F86F00E8-500E-48DE-BD3A-A52278120896}" destId="{D8F649A7-F97A-423B-A961-8DA37EA37AE0}" srcOrd="1" destOrd="0" parTransId="{82578DB8-27DE-44F8-A148-11AF07A4FF47}" sibTransId="{D7228014-6348-4AA7-8F8B-66A2D13CECAA}"/>
    <dgm:cxn modelId="{1DF16301-7ABA-49FF-AE7E-2953E9AAE162}" srcId="{9F83E999-FBB4-44F0-BBCF-A4B92CC52EEE}" destId="{F0AD4AD5-C75A-4125-8B84-1EBB2285B395}" srcOrd="0" destOrd="0" parTransId="{8E559AFF-5459-493B-8947-FF0728A536B1}" sibTransId="{E6463E5D-F296-461E-9D21-FD9AF982DF1D}"/>
    <dgm:cxn modelId="{68BDF171-0EC6-4F0F-BB76-6F450DD222AE}" srcId="{69E7FA1F-2B14-48F0-9C70-AF85FEAFEA3A}" destId="{F86F00E8-500E-48DE-BD3A-A52278120896}" srcOrd="0" destOrd="0" parTransId="{C15311DC-A36C-4AC7-934A-68EF746C1532}" sibTransId="{3B90B82B-CE10-4F4B-8CA9-F549AEE8349B}"/>
    <dgm:cxn modelId="{9D934BA9-10C7-4FC3-825A-4D904EEAE94D}" type="presParOf" srcId="{34C7EECF-F98B-4855-848A-763F69A11F87}" destId="{7A60BC6B-AACA-4311-99EB-C7B186D2C7E8}" srcOrd="0" destOrd="0" presId="urn:microsoft.com/office/officeart/2005/8/layout/orgChart1"/>
    <dgm:cxn modelId="{D975ECCA-F824-4A33-91F4-C1273072BBBB}" type="presParOf" srcId="{7A60BC6B-AACA-4311-99EB-C7B186D2C7E8}" destId="{38B58DC1-A16A-4296-A423-3023CF17F542}" srcOrd="0" destOrd="0" presId="urn:microsoft.com/office/officeart/2005/8/layout/orgChart1"/>
    <dgm:cxn modelId="{5434F2BB-3FED-46C1-9D38-697294DC2834}" type="presParOf" srcId="{38B58DC1-A16A-4296-A423-3023CF17F542}" destId="{D32679F1-0A82-4276-BB14-A7BB292BD68F}" srcOrd="0" destOrd="0" presId="urn:microsoft.com/office/officeart/2005/8/layout/orgChart1"/>
    <dgm:cxn modelId="{CC55FFC8-E848-41E2-A1BD-28FBB5B6D7D6}" type="presParOf" srcId="{38B58DC1-A16A-4296-A423-3023CF17F542}" destId="{9B34E649-8A60-483B-9FE4-F2CD44DEB5EA}" srcOrd="1" destOrd="0" presId="urn:microsoft.com/office/officeart/2005/8/layout/orgChart1"/>
    <dgm:cxn modelId="{9172CC28-21BD-4919-B9DE-9CC9B59A44B7}" type="presParOf" srcId="{7A60BC6B-AACA-4311-99EB-C7B186D2C7E8}" destId="{7569690E-0B05-4110-B509-6F12B565164E}" srcOrd="1" destOrd="0" presId="urn:microsoft.com/office/officeart/2005/8/layout/orgChart1"/>
    <dgm:cxn modelId="{08D0F04F-4D85-48E7-A332-3E4E36FAB8AB}" type="presParOf" srcId="{7569690E-0B05-4110-B509-6F12B565164E}" destId="{DDEFB723-C295-4C7E-B0A2-56EA1543CD34}" srcOrd="0" destOrd="0" presId="urn:microsoft.com/office/officeart/2005/8/layout/orgChart1"/>
    <dgm:cxn modelId="{FE283DD7-1246-4CEE-BE97-7C707C308329}" type="presParOf" srcId="{7569690E-0B05-4110-B509-6F12B565164E}" destId="{968D55AB-14D7-4F95-854B-31BEAFED24B5}" srcOrd="1" destOrd="0" presId="urn:microsoft.com/office/officeart/2005/8/layout/orgChart1"/>
    <dgm:cxn modelId="{0E1E7BCF-BB81-4016-9644-521801838342}" type="presParOf" srcId="{968D55AB-14D7-4F95-854B-31BEAFED24B5}" destId="{55EAB16B-3A07-4DB2-9647-EE9E7AEA5B08}" srcOrd="0" destOrd="0" presId="urn:microsoft.com/office/officeart/2005/8/layout/orgChart1"/>
    <dgm:cxn modelId="{ADE6409B-B7C0-4AA2-8037-8B891E954751}" type="presParOf" srcId="{55EAB16B-3A07-4DB2-9647-EE9E7AEA5B08}" destId="{210C461F-2AF6-46DD-953F-CCB43EC7BCCD}" srcOrd="0" destOrd="0" presId="urn:microsoft.com/office/officeart/2005/8/layout/orgChart1"/>
    <dgm:cxn modelId="{BA81F286-22A4-48CA-B606-00C3B509B09E}" type="presParOf" srcId="{55EAB16B-3A07-4DB2-9647-EE9E7AEA5B08}" destId="{F692384F-7402-412F-94CC-C6F9E8324851}" srcOrd="1" destOrd="0" presId="urn:microsoft.com/office/officeart/2005/8/layout/orgChart1"/>
    <dgm:cxn modelId="{69ABF6D1-6F96-4391-82D7-83651568A3B8}" type="presParOf" srcId="{968D55AB-14D7-4F95-854B-31BEAFED24B5}" destId="{1E05E0F5-01BE-4853-8D89-4144BB35DDE9}" srcOrd="1" destOrd="0" presId="urn:microsoft.com/office/officeart/2005/8/layout/orgChart1"/>
    <dgm:cxn modelId="{3DDB6239-0C7E-4059-97F5-CBEEFB2099BF}" type="presParOf" srcId="{1E05E0F5-01BE-4853-8D89-4144BB35DDE9}" destId="{4492F4E9-3640-4476-AFD6-BF4FC8FE1F10}" srcOrd="0" destOrd="0" presId="urn:microsoft.com/office/officeart/2005/8/layout/orgChart1"/>
    <dgm:cxn modelId="{96708230-751B-4874-9C43-236C76807C63}" type="presParOf" srcId="{1E05E0F5-01BE-4853-8D89-4144BB35DDE9}" destId="{2B16D0E8-F92D-4093-BC6A-636C2325E3F0}" srcOrd="1" destOrd="0" presId="urn:microsoft.com/office/officeart/2005/8/layout/orgChart1"/>
    <dgm:cxn modelId="{5F99403F-59E5-41B0-A10A-9FE64CAFD7F7}" type="presParOf" srcId="{2B16D0E8-F92D-4093-BC6A-636C2325E3F0}" destId="{22DAD04E-B996-4BA9-B028-EB1D601F9C44}" srcOrd="0" destOrd="0" presId="urn:microsoft.com/office/officeart/2005/8/layout/orgChart1"/>
    <dgm:cxn modelId="{A7C86272-C2F4-45C6-AA3D-C6AB4EABC407}" type="presParOf" srcId="{22DAD04E-B996-4BA9-B028-EB1D601F9C44}" destId="{29A6A709-AA01-4035-8D75-4ED16111446B}" srcOrd="0" destOrd="0" presId="urn:microsoft.com/office/officeart/2005/8/layout/orgChart1"/>
    <dgm:cxn modelId="{5DADEFFF-9B0F-4A47-B07A-8C003D8197EA}" type="presParOf" srcId="{22DAD04E-B996-4BA9-B028-EB1D601F9C44}" destId="{0EB443EB-B5A2-412F-A56D-F8DD2272A968}" srcOrd="1" destOrd="0" presId="urn:microsoft.com/office/officeart/2005/8/layout/orgChart1"/>
    <dgm:cxn modelId="{A8A600C9-A6A3-4022-82AD-D802355AB0E6}" type="presParOf" srcId="{2B16D0E8-F92D-4093-BC6A-636C2325E3F0}" destId="{3D7867F5-51D6-4849-9843-BE071EB5F590}" srcOrd="1" destOrd="0" presId="urn:microsoft.com/office/officeart/2005/8/layout/orgChart1"/>
    <dgm:cxn modelId="{47FC70C0-8FC5-430F-8551-F4F76F33F3C1}" type="presParOf" srcId="{3D7867F5-51D6-4849-9843-BE071EB5F590}" destId="{15BEF2C9-7070-4E30-86B9-DF2780C46C08}" srcOrd="0" destOrd="0" presId="urn:microsoft.com/office/officeart/2005/8/layout/orgChart1"/>
    <dgm:cxn modelId="{4EAF7D8F-0CE2-4DFD-8596-031477901EA7}" type="presParOf" srcId="{3D7867F5-51D6-4849-9843-BE071EB5F590}" destId="{F55D371B-153B-4473-BB96-C62E54C1D5AA}" srcOrd="1" destOrd="0" presId="urn:microsoft.com/office/officeart/2005/8/layout/orgChart1"/>
    <dgm:cxn modelId="{FF01A8A8-008C-4BED-93BD-5EADF5C660C2}" type="presParOf" srcId="{F55D371B-153B-4473-BB96-C62E54C1D5AA}" destId="{2DCB2914-0905-42D7-90BB-3AB7BFBC97CD}" srcOrd="0" destOrd="0" presId="urn:microsoft.com/office/officeart/2005/8/layout/orgChart1"/>
    <dgm:cxn modelId="{B5F5896C-1228-4ECE-B027-7E9AF0863D4E}" type="presParOf" srcId="{2DCB2914-0905-42D7-90BB-3AB7BFBC97CD}" destId="{B48A18A8-6DD1-42E1-BBB7-43A4FE2BF992}" srcOrd="0" destOrd="0" presId="urn:microsoft.com/office/officeart/2005/8/layout/orgChart1"/>
    <dgm:cxn modelId="{65115B5B-F060-4922-B5C1-8869C760C46C}" type="presParOf" srcId="{2DCB2914-0905-42D7-90BB-3AB7BFBC97CD}" destId="{5F3B39B7-EA0A-4242-BAE0-8D9927BCAC77}" srcOrd="1" destOrd="0" presId="urn:microsoft.com/office/officeart/2005/8/layout/orgChart1"/>
    <dgm:cxn modelId="{F0B38E8C-CAC1-44FB-BAC5-7ADBA25E6C96}" type="presParOf" srcId="{F55D371B-153B-4473-BB96-C62E54C1D5AA}" destId="{61CA7AE9-2D11-4090-8660-842F0F30E88D}" srcOrd="1" destOrd="0" presId="urn:microsoft.com/office/officeart/2005/8/layout/orgChart1"/>
    <dgm:cxn modelId="{6E31909C-9E48-41A6-BABA-191E655EAF5F}" type="presParOf" srcId="{F55D371B-153B-4473-BB96-C62E54C1D5AA}" destId="{B4F4AB41-9A59-4F40-86BE-E65EC26AE55D}" srcOrd="2" destOrd="0" presId="urn:microsoft.com/office/officeart/2005/8/layout/orgChart1"/>
    <dgm:cxn modelId="{F023A118-BAB1-4EC0-9C93-6302CEE12B4E}" type="presParOf" srcId="{3D7867F5-51D6-4849-9843-BE071EB5F590}" destId="{CB8C329A-03AA-4FFC-825D-10B99379803C}" srcOrd="2" destOrd="0" presId="urn:microsoft.com/office/officeart/2005/8/layout/orgChart1"/>
    <dgm:cxn modelId="{4C15FBFA-B8F2-40E3-BDC4-6E0E7F5A4651}" type="presParOf" srcId="{3D7867F5-51D6-4849-9843-BE071EB5F590}" destId="{9D96EFA2-8A32-4241-A8B2-3E016BD7D841}" srcOrd="3" destOrd="0" presId="urn:microsoft.com/office/officeart/2005/8/layout/orgChart1"/>
    <dgm:cxn modelId="{D134A923-1C5B-4FDD-A979-DEDEE659831A}" type="presParOf" srcId="{9D96EFA2-8A32-4241-A8B2-3E016BD7D841}" destId="{95F574FC-7430-49D7-B52D-ECEAAAB31335}" srcOrd="0" destOrd="0" presId="urn:microsoft.com/office/officeart/2005/8/layout/orgChart1"/>
    <dgm:cxn modelId="{CC4CA4FB-C4C4-4CB1-8DED-457DB12C748D}" type="presParOf" srcId="{95F574FC-7430-49D7-B52D-ECEAAAB31335}" destId="{E765D9EC-BD2A-4014-BADF-89DE646741B7}" srcOrd="0" destOrd="0" presId="urn:microsoft.com/office/officeart/2005/8/layout/orgChart1"/>
    <dgm:cxn modelId="{C7A29DDA-BF4A-4F7B-BB16-04017443987C}" type="presParOf" srcId="{95F574FC-7430-49D7-B52D-ECEAAAB31335}" destId="{562380A1-95DE-4B2B-BA30-CF625E678E81}" srcOrd="1" destOrd="0" presId="urn:microsoft.com/office/officeart/2005/8/layout/orgChart1"/>
    <dgm:cxn modelId="{02B38737-DEE2-40AF-A6A9-7D725165D9AF}" type="presParOf" srcId="{9D96EFA2-8A32-4241-A8B2-3E016BD7D841}" destId="{94D53736-B884-4AB1-A5FD-02B640706B43}" srcOrd="1" destOrd="0" presId="urn:microsoft.com/office/officeart/2005/8/layout/orgChart1"/>
    <dgm:cxn modelId="{FE940518-D6A1-4662-BD63-A5AB8778088D}" type="presParOf" srcId="{9D96EFA2-8A32-4241-A8B2-3E016BD7D841}" destId="{6D68E2D4-BE37-4BE0-8CFF-71AF714133F1}" srcOrd="2" destOrd="0" presId="urn:microsoft.com/office/officeart/2005/8/layout/orgChart1"/>
    <dgm:cxn modelId="{8DFDC79E-300A-40EF-9BBF-F641E71BE112}" type="presParOf" srcId="{2B16D0E8-F92D-4093-BC6A-636C2325E3F0}" destId="{D791D508-396D-4180-8588-547A3C954481}" srcOrd="2" destOrd="0" presId="urn:microsoft.com/office/officeart/2005/8/layout/orgChart1"/>
    <dgm:cxn modelId="{D37C34C6-9D29-4721-B0E9-C47AB922207F}" type="presParOf" srcId="{1E05E0F5-01BE-4853-8D89-4144BB35DDE9}" destId="{AE605CA7-759F-4E2D-AF70-984FA36240C7}" srcOrd="2" destOrd="0" presId="urn:microsoft.com/office/officeart/2005/8/layout/orgChart1"/>
    <dgm:cxn modelId="{942C85BA-6F96-4BCE-9A24-8E1F777A04AA}" type="presParOf" srcId="{1E05E0F5-01BE-4853-8D89-4144BB35DDE9}" destId="{FAD6429C-1BCF-41AB-A867-7AB6923D4F25}" srcOrd="3" destOrd="0" presId="urn:microsoft.com/office/officeart/2005/8/layout/orgChart1"/>
    <dgm:cxn modelId="{630EF22E-9410-4676-A1A2-749CCA70638B}" type="presParOf" srcId="{FAD6429C-1BCF-41AB-A867-7AB6923D4F25}" destId="{115A50E7-AB26-4DF7-B3D3-74B81925278F}" srcOrd="0" destOrd="0" presId="urn:microsoft.com/office/officeart/2005/8/layout/orgChart1"/>
    <dgm:cxn modelId="{927ED4F8-4C48-4595-81A3-A30F385D2E08}" type="presParOf" srcId="{115A50E7-AB26-4DF7-B3D3-74B81925278F}" destId="{8C35BC27-FD1A-4ADD-9ECF-F54B92886280}" srcOrd="0" destOrd="0" presId="urn:microsoft.com/office/officeart/2005/8/layout/orgChart1"/>
    <dgm:cxn modelId="{D44C471E-6503-487E-80F5-0A55D28FB738}" type="presParOf" srcId="{115A50E7-AB26-4DF7-B3D3-74B81925278F}" destId="{0201BDE8-D1C7-4CA8-9BE2-D88B3EAF67A8}" srcOrd="1" destOrd="0" presId="urn:microsoft.com/office/officeart/2005/8/layout/orgChart1"/>
    <dgm:cxn modelId="{ED65A78C-079B-453E-AE5E-C83FBEC1E1C8}" type="presParOf" srcId="{FAD6429C-1BCF-41AB-A867-7AB6923D4F25}" destId="{D007FE6C-86A3-4C5B-AAE2-83A0D80698FF}" srcOrd="1" destOrd="0" presId="urn:microsoft.com/office/officeart/2005/8/layout/orgChart1"/>
    <dgm:cxn modelId="{542EFA4B-9507-4118-9334-F27E3E7DEBAF}" type="presParOf" srcId="{FAD6429C-1BCF-41AB-A867-7AB6923D4F25}" destId="{E8FA94C2-A580-4F03-82F7-3F0F0EF282D2}" srcOrd="2" destOrd="0" presId="urn:microsoft.com/office/officeart/2005/8/layout/orgChart1"/>
    <dgm:cxn modelId="{8F76D073-98C6-417A-9339-CB08BFF60F5E}" type="presParOf" srcId="{968D55AB-14D7-4F95-854B-31BEAFED24B5}" destId="{F209DF4C-E956-46FE-9E1A-6566D84D8428}" srcOrd="2" destOrd="0" presId="urn:microsoft.com/office/officeart/2005/8/layout/orgChart1"/>
    <dgm:cxn modelId="{3F92C400-64BE-4A7D-BD0F-9997493A5D51}" type="presParOf" srcId="{7569690E-0B05-4110-B509-6F12B565164E}" destId="{2AB0D6BB-EAC8-462D-B7A5-3DFFD32235E0}" srcOrd="2" destOrd="0" presId="urn:microsoft.com/office/officeart/2005/8/layout/orgChart1"/>
    <dgm:cxn modelId="{D45C2864-004B-403E-9AC8-7D601D4AEF6B}" type="presParOf" srcId="{7569690E-0B05-4110-B509-6F12B565164E}" destId="{768542EC-44EF-45CD-8BBC-BB464A8C2B05}" srcOrd="3" destOrd="0" presId="urn:microsoft.com/office/officeart/2005/8/layout/orgChart1"/>
    <dgm:cxn modelId="{258204FF-7F09-4D07-AC89-C0CE0F6E359C}" type="presParOf" srcId="{768542EC-44EF-45CD-8BBC-BB464A8C2B05}" destId="{962C73F4-10F5-40C9-8C5C-42CAAC34228E}" srcOrd="0" destOrd="0" presId="urn:microsoft.com/office/officeart/2005/8/layout/orgChart1"/>
    <dgm:cxn modelId="{9954AB5D-BC11-4D6F-AEEF-8E20886BD286}" type="presParOf" srcId="{962C73F4-10F5-40C9-8C5C-42CAAC34228E}" destId="{A4AF7083-005C-4B3C-A74B-B89AF99CD41F}" srcOrd="0" destOrd="0" presId="urn:microsoft.com/office/officeart/2005/8/layout/orgChart1"/>
    <dgm:cxn modelId="{48C9409B-F417-4B53-91FF-03F4C3B01C00}" type="presParOf" srcId="{962C73F4-10F5-40C9-8C5C-42CAAC34228E}" destId="{DEE1F32E-38EF-47E8-A69C-EBF4E3DFAE4D}" srcOrd="1" destOrd="0" presId="urn:microsoft.com/office/officeart/2005/8/layout/orgChart1"/>
    <dgm:cxn modelId="{1FA537E8-9F02-4C14-BEB0-49F755A15594}" type="presParOf" srcId="{768542EC-44EF-45CD-8BBC-BB464A8C2B05}" destId="{F0289D5E-80F0-4633-A26B-3E74FA170047}" srcOrd="1" destOrd="0" presId="urn:microsoft.com/office/officeart/2005/8/layout/orgChart1"/>
    <dgm:cxn modelId="{F5007BCC-9DF1-4A17-8FDD-E056690BC693}" type="presParOf" srcId="{F0289D5E-80F0-4633-A26B-3E74FA170047}" destId="{31224DA1-9AC0-47DB-BAA7-D33D5935ACC3}" srcOrd="0" destOrd="0" presId="urn:microsoft.com/office/officeart/2005/8/layout/orgChart1"/>
    <dgm:cxn modelId="{FCB608F3-4A2F-40A6-9513-86757D71BB8D}" type="presParOf" srcId="{F0289D5E-80F0-4633-A26B-3E74FA170047}" destId="{BB475171-9994-4990-B605-D24C7791E502}" srcOrd="1" destOrd="0" presId="urn:microsoft.com/office/officeart/2005/8/layout/orgChart1"/>
    <dgm:cxn modelId="{988FF758-C7F8-4D95-A430-C77FBD7BFEBC}" type="presParOf" srcId="{BB475171-9994-4990-B605-D24C7791E502}" destId="{0604BFF3-8430-4EC0-92B6-CC64504FB745}" srcOrd="0" destOrd="0" presId="urn:microsoft.com/office/officeart/2005/8/layout/orgChart1"/>
    <dgm:cxn modelId="{420BE71A-384A-4F3F-A6D7-C9254E4CD34F}" type="presParOf" srcId="{0604BFF3-8430-4EC0-92B6-CC64504FB745}" destId="{3B162E26-7C9B-4666-9E25-DBA41AA997E9}" srcOrd="0" destOrd="0" presId="urn:microsoft.com/office/officeart/2005/8/layout/orgChart1"/>
    <dgm:cxn modelId="{7F24BFD7-27F0-41A1-8635-B8EC98FCCB4B}" type="presParOf" srcId="{0604BFF3-8430-4EC0-92B6-CC64504FB745}" destId="{18CE33E3-7D0E-4713-BA74-A0D142B11395}" srcOrd="1" destOrd="0" presId="urn:microsoft.com/office/officeart/2005/8/layout/orgChart1"/>
    <dgm:cxn modelId="{96123F08-6CFF-4D0E-BE24-C8A47459D9F6}" type="presParOf" srcId="{BB475171-9994-4990-B605-D24C7791E502}" destId="{327BE7AB-89F9-40DE-9A29-63DB7ECA7237}" srcOrd="1" destOrd="0" presId="urn:microsoft.com/office/officeart/2005/8/layout/orgChart1"/>
    <dgm:cxn modelId="{50D84F71-A5F8-4CE5-98CD-8ADCF82ACCB3}" type="presParOf" srcId="{BB475171-9994-4990-B605-D24C7791E502}" destId="{AF2D6E51-0BB1-4963-8714-901530F3A972}" srcOrd="2" destOrd="0" presId="urn:microsoft.com/office/officeart/2005/8/layout/orgChart1"/>
    <dgm:cxn modelId="{B15DAEC5-0F90-4741-9258-377840C8FA31}" type="presParOf" srcId="{768542EC-44EF-45CD-8BBC-BB464A8C2B05}" destId="{FBFFDC25-F47A-4B9B-B04D-4CC66762CFB1}" srcOrd="2" destOrd="0" presId="urn:microsoft.com/office/officeart/2005/8/layout/orgChart1"/>
    <dgm:cxn modelId="{D93A741E-7B2F-4902-A3AC-B84C198216EC}" type="presParOf" srcId="{7569690E-0B05-4110-B509-6F12B565164E}" destId="{E1C83D76-982F-451A-8801-47BBED8384C6}" srcOrd="4" destOrd="0" presId="urn:microsoft.com/office/officeart/2005/8/layout/orgChart1"/>
    <dgm:cxn modelId="{84589EDB-0DF2-4B8C-BC52-E31104CA122C}" type="presParOf" srcId="{7569690E-0B05-4110-B509-6F12B565164E}" destId="{F6655F6F-D802-4F8D-8F99-755408CD8EFA}" srcOrd="5" destOrd="0" presId="urn:microsoft.com/office/officeart/2005/8/layout/orgChart1"/>
    <dgm:cxn modelId="{75B47255-E051-4C8F-B718-69326F21184F}" type="presParOf" srcId="{F6655F6F-D802-4F8D-8F99-755408CD8EFA}" destId="{989BE73E-6775-4511-AFD3-45C63928CB33}" srcOrd="0" destOrd="0" presId="urn:microsoft.com/office/officeart/2005/8/layout/orgChart1"/>
    <dgm:cxn modelId="{9BAB37BD-DEA2-4380-AB21-A5075A36A5B6}" type="presParOf" srcId="{989BE73E-6775-4511-AFD3-45C63928CB33}" destId="{695C19BE-956F-4DE8-BFB5-2D333FFE77B4}" srcOrd="0" destOrd="0" presId="urn:microsoft.com/office/officeart/2005/8/layout/orgChart1"/>
    <dgm:cxn modelId="{2798639A-C854-4767-AF6B-102CAF657109}" type="presParOf" srcId="{989BE73E-6775-4511-AFD3-45C63928CB33}" destId="{C25246E6-42A8-4967-84A0-D23DC8B0F88C}" srcOrd="1" destOrd="0" presId="urn:microsoft.com/office/officeart/2005/8/layout/orgChart1"/>
    <dgm:cxn modelId="{76019B41-46A1-47EA-A81E-6466589DE322}" type="presParOf" srcId="{F6655F6F-D802-4F8D-8F99-755408CD8EFA}" destId="{891928B7-CA83-4E28-865E-D9B5219A23EA}" srcOrd="1" destOrd="0" presId="urn:microsoft.com/office/officeart/2005/8/layout/orgChart1"/>
    <dgm:cxn modelId="{12E95614-9640-4BC2-89F3-1338B71436E9}" type="presParOf" srcId="{891928B7-CA83-4E28-865E-D9B5219A23EA}" destId="{30DC2034-200B-4121-86CC-D91190978CAC}" srcOrd="0" destOrd="0" presId="urn:microsoft.com/office/officeart/2005/8/layout/orgChart1"/>
    <dgm:cxn modelId="{E714B21A-3CA0-478D-957A-7888AA0EBF15}" type="presParOf" srcId="{891928B7-CA83-4E28-865E-D9B5219A23EA}" destId="{60F37355-0BB4-48EE-9B8B-2348FD2A16F6}" srcOrd="1" destOrd="0" presId="urn:microsoft.com/office/officeart/2005/8/layout/orgChart1"/>
    <dgm:cxn modelId="{97A5198A-0506-40B2-849B-F3E0EE9952C4}" type="presParOf" srcId="{60F37355-0BB4-48EE-9B8B-2348FD2A16F6}" destId="{D309BD72-44EF-4AA3-A93F-014DB0A8F348}" srcOrd="0" destOrd="0" presId="urn:microsoft.com/office/officeart/2005/8/layout/orgChart1"/>
    <dgm:cxn modelId="{29070B9E-2158-4674-BDBC-4AE949F81BB0}" type="presParOf" srcId="{D309BD72-44EF-4AA3-A93F-014DB0A8F348}" destId="{30AD879E-802C-42E5-B7C7-956C3C6A2B85}" srcOrd="0" destOrd="0" presId="urn:microsoft.com/office/officeart/2005/8/layout/orgChart1"/>
    <dgm:cxn modelId="{CBB21A5B-A16A-43D3-AEA3-4B6070B3ED9D}" type="presParOf" srcId="{D309BD72-44EF-4AA3-A93F-014DB0A8F348}" destId="{8E153578-31E4-4E14-9EDF-F9D80C5AD7E6}" srcOrd="1" destOrd="0" presId="urn:microsoft.com/office/officeart/2005/8/layout/orgChart1"/>
    <dgm:cxn modelId="{24304EC3-3709-4600-AECF-6037BAD5B3F9}" type="presParOf" srcId="{60F37355-0BB4-48EE-9B8B-2348FD2A16F6}" destId="{D52A6CFB-9890-47D8-8D06-220C6B1ADF8C}" srcOrd="1" destOrd="0" presId="urn:microsoft.com/office/officeart/2005/8/layout/orgChart1"/>
    <dgm:cxn modelId="{D5227A13-AB73-4C00-97B1-A362BFD553AE}" type="presParOf" srcId="{D52A6CFB-9890-47D8-8D06-220C6B1ADF8C}" destId="{FC1E962C-B8D7-4C98-AC81-0ABDE044EC93}" srcOrd="0" destOrd="0" presId="urn:microsoft.com/office/officeart/2005/8/layout/orgChart1"/>
    <dgm:cxn modelId="{ECCDAD9C-308D-4FEF-8EEC-0F6F04B709CF}" type="presParOf" srcId="{D52A6CFB-9890-47D8-8D06-220C6B1ADF8C}" destId="{0CF7CAAC-6055-4841-A2E4-B3EA0F3A7C10}" srcOrd="1" destOrd="0" presId="urn:microsoft.com/office/officeart/2005/8/layout/orgChart1"/>
    <dgm:cxn modelId="{8E715836-80FD-49C5-BBE1-7B6BD0D3E4FD}" type="presParOf" srcId="{0CF7CAAC-6055-4841-A2E4-B3EA0F3A7C10}" destId="{B436D9C1-ED38-46CC-BF67-843036A51F7B}" srcOrd="0" destOrd="0" presId="urn:microsoft.com/office/officeart/2005/8/layout/orgChart1"/>
    <dgm:cxn modelId="{16FE28F5-9410-4CD8-8A46-37F8D28C5739}" type="presParOf" srcId="{B436D9C1-ED38-46CC-BF67-843036A51F7B}" destId="{4EE8B055-D976-4827-BC33-B404184E03E4}" srcOrd="0" destOrd="0" presId="urn:microsoft.com/office/officeart/2005/8/layout/orgChart1"/>
    <dgm:cxn modelId="{5AE0CAF8-1A05-4D5F-A262-CED1514340E1}" type="presParOf" srcId="{B436D9C1-ED38-46CC-BF67-843036A51F7B}" destId="{3C508097-07A5-4735-9048-5F40FC464CA6}" srcOrd="1" destOrd="0" presId="urn:microsoft.com/office/officeart/2005/8/layout/orgChart1"/>
    <dgm:cxn modelId="{7A47E175-BD40-4913-B44B-04B4CE12EF28}" type="presParOf" srcId="{0CF7CAAC-6055-4841-A2E4-B3EA0F3A7C10}" destId="{00FA8FD5-6A21-4B15-8275-6FABC9CB21A6}" srcOrd="1" destOrd="0" presId="urn:microsoft.com/office/officeart/2005/8/layout/orgChart1"/>
    <dgm:cxn modelId="{DA68FFA7-C0E1-43E7-BD61-516BEE12965F}" type="presParOf" srcId="{0CF7CAAC-6055-4841-A2E4-B3EA0F3A7C10}" destId="{D0232224-8DE5-482F-844A-C1D9316EB167}" srcOrd="2" destOrd="0" presId="urn:microsoft.com/office/officeart/2005/8/layout/orgChart1"/>
    <dgm:cxn modelId="{F3FEFEFA-678C-4E21-B175-75188B30ABD0}" type="presParOf" srcId="{60F37355-0BB4-48EE-9B8B-2348FD2A16F6}" destId="{9FEC389E-44B4-4AA4-8E8D-402F230C9C68}" srcOrd="2" destOrd="0" presId="urn:microsoft.com/office/officeart/2005/8/layout/orgChart1"/>
    <dgm:cxn modelId="{E4F7D17B-FCC2-4670-B7F5-89FBA24DF30F}" type="presParOf" srcId="{F6655F6F-D802-4F8D-8F99-755408CD8EFA}" destId="{5AD096B9-D29B-4C85-B306-04650CC5E9A8}" srcOrd="2" destOrd="0" presId="urn:microsoft.com/office/officeart/2005/8/layout/orgChart1"/>
    <dgm:cxn modelId="{406AFB2D-C854-4F6A-865D-141F8DC47D4F}" type="presParOf" srcId="{7A60BC6B-AACA-4311-99EB-C7B186D2C7E8}" destId="{5E4CB965-4545-45F5-8AAC-2D2A0B2D895C}" srcOrd="2" destOrd="0" presId="urn:microsoft.com/office/officeart/2005/8/layout/orgChart1"/>
    <dgm:cxn modelId="{1CCE1019-19EF-463A-A934-84ECCAE76422}" type="presParOf" srcId="{34C7EECF-F98B-4855-848A-763F69A11F87}" destId="{1D8C7689-6EA6-40A0-9165-88238CED7716}" srcOrd="1" destOrd="0" presId="urn:microsoft.com/office/officeart/2005/8/layout/orgChart1"/>
    <dgm:cxn modelId="{A9295342-D8E1-4028-B263-6E7A497F8006}" type="presParOf" srcId="{1D8C7689-6EA6-40A0-9165-88238CED7716}" destId="{05711F42-CD4C-473C-A43A-C98DB2A8B275}" srcOrd="0" destOrd="0" presId="urn:microsoft.com/office/officeart/2005/8/layout/orgChart1"/>
    <dgm:cxn modelId="{64BAE52B-1602-4AFE-AF51-51B193460939}" type="presParOf" srcId="{05711F42-CD4C-473C-A43A-C98DB2A8B275}" destId="{72C52E46-4490-4DD0-BF90-E4AAB5E05F71}" srcOrd="0" destOrd="0" presId="urn:microsoft.com/office/officeart/2005/8/layout/orgChart1"/>
    <dgm:cxn modelId="{FE9BE424-A01C-4875-965F-6E64F00124B0}" type="presParOf" srcId="{05711F42-CD4C-473C-A43A-C98DB2A8B275}" destId="{A5FB0234-6178-4A6B-9D9B-0304283196CD}" srcOrd="1" destOrd="0" presId="urn:microsoft.com/office/officeart/2005/8/layout/orgChart1"/>
    <dgm:cxn modelId="{B9315A6A-913E-4840-8D7A-816D56EB27D1}" type="presParOf" srcId="{1D8C7689-6EA6-40A0-9165-88238CED7716}" destId="{02A20275-4D87-4FA5-ACD4-C652DA51F7A0}" srcOrd="1" destOrd="0" presId="urn:microsoft.com/office/officeart/2005/8/layout/orgChart1"/>
    <dgm:cxn modelId="{58A8C220-EC23-4ADD-A3AC-B4689BDBA763}" type="presParOf" srcId="{02A20275-4D87-4FA5-ACD4-C652DA51F7A0}" destId="{0013000D-D087-4410-8610-B60D5C06A9B3}" srcOrd="0" destOrd="0" presId="urn:microsoft.com/office/officeart/2005/8/layout/orgChart1"/>
    <dgm:cxn modelId="{12307486-F616-4663-9672-AFB65E54EC1E}" type="presParOf" srcId="{02A20275-4D87-4FA5-ACD4-C652DA51F7A0}" destId="{8FB82696-A371-49F0-8AD2-C74AB2666B59}" srcOrd="1" destOrd="0" presId="urn:microsoft.com/office/officeart/2005/8/layout/orgChart1"/>
    <dgm:cxn modelId="{08D9FCDB-E4F9-4F1C-AC0D-26D1D3C7D021}" type="presParOf" srcId="{8FB82696-A371-49F0-8AD2-C74AB2666B59}" destId="{2911F0AC-6C07-4804-83D0-B2A06BE51FEB}" srcOrd="0" destOrd="0" presId="urn:microsoft.com/office/officeart/2005/8/layout/orgChart1"/>
    <dgm:cxn modelId="{6C7CFEA5-47C1-45E7-9F84-774106B8E268}" type="presParOf" srcId="{2911F0AC-6C07-4804-83D0-B2A06BE51FEB}" destId="{CCA496FD-558A-4F8E-8222-1918CD948E2A}" srcOrd="0" destOrd="0" presId="urn:microsoft.com/office/officeart/2005/8/layout/orgChart1"/>
    <dgm:cxn modelId="{ECCDE709-4CAE-4BAA-A5BD-B15C018326F5}" type="presParOf" srcId="{2911F0AC-6C07-4804-83D0-B2A06BE51FEB}" destId="{48E8567C-401D-4ED7-B971-3ABE0810F845}" srcOrd="1" destOrd="0" presId="urn:microsoft.com/office/officeart/2005/8/layout/orgChart1"/>
    <dgm:cxn modelId="{F1EB3C86-F774-4A9F-B41A-24B7BD7C86F6}" type="presParOf" srcId="{8FB82696-A371-49F0-8AD2-C74AB2666B59}" destId="{7688D15F-242F-404E-AD4B-78839D3A13DE}" srcOrd="1" destOrd="0" presId="urn:microsoft.com/office/officeart/2005/8/layout/orgChart1"/>
    <dgm:cxn modelId="{3A882927-634C-4539-8CB1-2E81E4143DAD}" type="presParOf" srcId="{7688D15F-242F-404E-AD4B-78839D3A13DE}" destId="{3A1F5B3D-8E4C-45A7-8EF2-CB7AE367482A}" srcOrd="0" destOrd="0" presId="urn:microsoft.com/office/officeart/2005/8/layout/orgChart1"/>
    <dgm:cxn modelId="{F7F71C27-0F8C-45F8-ABDB-63C7932D4C18}" type="presParOf" srcId="{7688D15F-242F-404E-AD4B-78839D3A13DE}" destId="{E47AC823-0B0B-4AA8-AFEC-E261F6705700}" srcOrd="1" destOrd="0" presId="urn:microsoft.com/office/officeart/2005/8/layout/orgChart1"/>
    <dgm:cxn modelId="{8D6B8E6B-6752-40B3-82DE-716EBB08FA06}" type="presParOf" srcId="{E47AC823-0B0B-4AA8-AFEC-E261F6705700}" destId="{E3266D9E-54B7-47C9-AAB2-8FC19998ACF0}" srcOrd="0" destOrd="0" presId="urn:microsoft.com/office/officeart/2005/8/layout/orgChart1"/>
    <dgm:cxn modelId="{03DA5BEB-9998-4052-A8BD-1F53995BE1AB}" type="presParOf" srcId="{E3266D9E-54B7-47C9-AAB2-8FC19998ACF0}" destId="{8A6F3C2C-2548-4C52-A6E8-D44851D8090D}" srcOrd="0" destOrd="0" presId="urn:microsoft.com/office/officeart/2005/8/layout/orgChart1"/>
    <dgm:cxn modelId="{C5AC0735-9E04-492A-AE4D-E7473EA0C5F3}" type="presParOf" srcId="{E3266D9E-54B7-47C9-AAB2-8FC19998ACF0}" destId="{485E7345-9857-457D-B49E-2CEBA8EC8464}" srcOrd="1" destOrd="0" presId="urn:microsoft.com/office/officeart/2005/8/layout/orgChart1"/>
    <dgm:cxn modelId="{F9D58E2F-DFBB-4133-BCFC-3FA52AB92231}" type="presParOf" srcId="{E47AC823-0B0B-4AA8-AFEC-E261F6705700}" destId="{DE37D854-246E-46F6-83EF-2B9A04CDFD82}" srcOrd="1" destOrd="0" presId="urn:microsoft.com/office/officeart/2005/8/layout/orgChart1"/>
    <dgm:cxn modelId="{6A332D8D-8D6D-4B68-8F98-D1ACEF6BA171}" type="presParOf" srcId="{E47AC823-0B0B-4AA8-AFEC-E261F6705700}" destId="{4ADD983C-0759-43FB-96FE-FB43C9B60444}" srcOrd="2" destOrd="0" presId="urn:microsoft.com/office/officeart/2005/8/layout/orgChart1"/>
    <dgm:cxn modelId="{79C8FCD4-973F-44AF-B262-FE0D1576B3F6}" type="presParOf" srcId="{7688D15F-242F-404E-AD4B-78839D3A13DE}" destId="{91016F96-25C9-4C79-AB09-817EB76C83A5}" srcOrd="2" destOrd="0" presId="urn:microsoft.com/office/officeart/2005/8/layout/orgChart1"/>
    <dgm:cxn modelId="{B9214302-3683-4E8E-963A-42CECBC662BD}" type="presParOf" srcId="{7688D15F-242F-404E-AD4B-78839D3A13DE}" destId="{4D27CC1D-AD5D-430F-869E-00E7970B6B52}" srcOrd="3" destOrd="0" presId="urn:microsoft.com/office/officeart/2005/8/layout/orgChart1"/>
    <dgm:cxn modelId="{420CB453-1E77-41E3-8165-FB571927A3C5}" type="presParOf" srcId="{4D27CC1D-AD5D-430F-869E-00E7970B6B52}" destId="{C95A5767-72B6-4150-9C7E-EADE3AD4EDA3}" srcOrd="0" destOrd="0" presId="urn:microsoft.com/office/officeart/2005/8/layout/orgChart1"/>
    <dgm:cxn modelId="{A03C16EA-D4CA-42ED-965A-C011BB569210}" type="presParOf" srcId="{C95A5767-72B6-4150-9C7E-EADE3AD4EDA3}" destId="{C565BB7B-49D7-4F30-A0A1-AA26465C9EA6}" srcOrd="0" destOrd="0" presId="urn:microsoft.com/office/officeart/2005/8/layout/orgChart1"/>
    <dgm:cxn modelId="{44C312D2-122E-4000-8F55-7179AE638E34}" type="presParOf" srcId="{C95A5767-72B6-4150-9C7E-EADE3AD4EDA3}" destId="{D1570D65-4C49-4118-ACA3-3B72F7931546}" srcOrd="1" destOrd="0" presId="urn:microsoft.com/office/officeart/2005/8/layout/orgChart1"/>
    <dgm:cxn modelId="{742D5F30-3BC5-4E91-98B5-440CF0C54BB4}" type="presParOf" srcId="{4D27CC1D-AD5D-430F-869E-00E7970B6B52}" destId="{CFAF1CC4-BEED-4298-890E-7B104C889C5E}" srcOrd="1" destOrd="0" presId="urn:microsoft.com/office/officeart/2005/8/layout/orgChart1"/>
    <dgm:cxn modelId="{19563B88-4A1D-440C-98D9-DEF2CE55DE1B}" type="presParOf" srcId="{4D27CC1D-AD5D-430F-869E-00E7970B6B52}" destId="{9D6D8110-C1C6-4229-9BCA-E6813940E3D5}" srcOrd="2" destOrd="0" presId="urn:microsoft.com/office/officeart/2005/8/layout/orgChart1"/>
    <dgm:cxn modelId="{5D3F8663-4974-4B13-B50C-5C3E07158C7D}" type="presParOf" srcId="{8FB82696-A371-49F0-8AD2-C74AB2666B59}" destId="{989B34DE-3043-4FFC-A7EF-70A4A022D45F}" srcOrd="2" destOrd="0" presId="urn:microsoft.com/office/officeart/2005/8/layout/orgChart1"/>
    <dgm:cxn modelId="{AAC09D2D-AA63-47BB-8B97-C52BCF00E847}" type="presParOf" srcId="{02A20275-4D87-4FA5-ACD4-C652DA51F7A0}" destId="{ABCA2F90-CA1B-4DD7-9C49-146D9F8E2E27}" srcOrd="2" destOrd="0" presId="urn:microsoft.com/office/officeart/2005/8/layout/orgChart1"/>
    <dgm:cxn modelId="{7C6F2A5B-E40F-4EF4-9E04-9FC978E621B7}" type="presParOf" srcId="{02A20275-4D87-4FA5-ACD4-C652DA51F7A0}" destId="{FADEE781-9004-4D78-B55F-2F9B2BA6EE7E}" srcOrd="3" destOrd="0" presId="urn:microsoft.com/office/officeart/2005/8/layout/orgChart1"/>
    <dgm:cxn modelId="{7F0BFB7F-0E6B-4B4C-B81E-CFA1F5E409B8}" type="presParOf" srcId="{FADEE781-9004-4D78-B55F-2F9B2BA6EE7E}" destId="{C8F2C0C4-E7A3-4982-8B8E-C3E3F923B79C}" srcOrd="0" destOrd="0" presId="urn:microsoft.com/office/officeart/2005/8/layout/orgChart1"/>
    <dgm:cxn modelId="{0CCF57AE-45BD-43EC-A556-A813150BCFB3}" type="presParOf" srcId="{C8F2C0C4-E7A3-4982-8B8E-C3E3F923B79C}" destId="{CE9FA4E8-27AD-4A7C-84C4-4FE28C54ECCD}" srcOrd="0" destOrd="0" presId="urn:microsoft.com/office/officeart/2005/8/layout/orgChart1"/>
    <dgm:cxn modelId="{720178CB-5D22-4B45-B702-501C23E025CE}" type="presParOf" srcId="{C8F2C0C4-E7A3-4982-8B8E-C3E3F923B79C}" destId="{DA0D8AF5-5FC3-45F6-836D-3C6CB57AEE2E}" srcOrd="1" destOrd="0" presId="urn:microsoft.com/office/officeart/2005/8/layout/orgChart1"/>
    <dgm:cxn modelId="{C50A2019-E1A2-42DA-91F4-6AEC0817160B}" type="presParOf" srcId="{FADEE781-9004-4D78-B55F-2F9B2BA6EE7E}" destId="{3967982C-5620-40F0-A39B-A04FA8CBEBB1}" srcOrd="1" destOrd="0" presId="urn:microsoft.com/office/officeart/2005/8/layout/orgChart1"/>
    <dgm:cxn modelId="{F8081248-3492-4DC2-BF75-10911D783997}" type="presParOf" srcId="{3967982C-5620-40F0-A39B-A04FA8CBEBB1}" destId="{324A35AD-57A6-470A-97E0-808FF641C008}" srcOrd="0" destOrd="0" presId="urn:microsoft.com/office/officeart/2005/8/layout/orgChart1"/>
    <dgm:cxn modelId="{6F7F86F3-AA89-4037-A5AC-6D445AC40DB3}" type="presParOf" srcId="{3967982C-5620-40F0-A39B-A04FA8CBEBB1}" destId="{B78BEF5C-D540-43EC-9952-367E8D949668}" srcOrd="1" destOrd="0" presId="urn:microsoft.com/office/officeart/2005/8/layout/orgChart1"/>
    <dgm:cxn modelId="{F6F16803-DA42-4BEA-964E-4CF3105B96C0}" type="presParOf" srcId="{B78BEF5C-D540-43EC-9952-367E8D949668}" destId="{07E0643F-9BC4-4B44-9799-EF9AC09AF55B}" srcOrd="0" destOrd="0" presId="urn:microsoft.com/office/officeart/2005/8/layout/orgChart1"/>
    <dgm:cxn modelId="{9C040919-8E5D-44C6-9552-36E6D592EAD3}" type="presParOf" srcId="{07E0643F-9BC4-4B44-9799-EF9AC09AF55B}" destId="{EF09B0B3-6304-47A3-BDCB-2E2E3AF6B5A7}" srcOrd="0" destOrd="0" presId="urn:microsoft.com/office/officeart/2005/8/layout/orgChart1"/>
    <dgm:cxn modelId="{64185482-A626-4AB9-AABE-AAD4994DBDD9}" type="presParOf" srcId="{07E0643F-9BC4-4B44-9799-EF9AC09AF55B}" destId="{7078A55A-FF2E-416C-B84E-852A323739AB}" srcOrd="1" destOrd="0" presId="urn:microsoft.com/office/officeart/2005/8/layout/orgChart1"/>
    <dgm:cxn modelId="{BEDD3642-D2AE-4B9F-815C-E3D083524A7A}" type="presParOf" srcId="{B78BEF5C-D540-43EC-9952-367E8D949668}" destId="{F04F008E-1D0A-4321-BD7D-B5C485A4B26D}" srcOrd="1" destOrd="0" presId="urn:microsoft.com/office/officeart/2005/8/layout/orgChart1"/>
    <dgm:cxn modelId="{F5D97592-334F-4B4B-8086-B3A988A6C754}" type="presParOf" srcId="{B78BEF5C-D540-43EC-9952-367E8D949668}" destId="{D75850A5-4004-45AD-8982-DDECD5E9180D}" srcOrd="2" destOrd="0" presId="urn:microsoft.com/office/officeart/2005/8/layout/orgChart1"/>
    <dgm:cxn modelId="{F80D28ED-CAF0-43FC-B4F4-99E9CF613FD6}" type="presParOf" srcId="{3967982C-5620-40F0-A39B-A04FA8CBEBB1}" destId="{0A58ABFD-23CF-497F-A01E-1AA7A3C35854}" srcOrd="2" destOrd="0" presId="urn:microsoft.com/office/officeart/2005/8/layout/orgChart1"/>
    <dgm:cxn modelId="{77ED173A-68A0-41D6-B403-C7953F7DFCD9}" type="presParOf" srcId="{3967982C-5620-40F0-A39B-A04FA8CBEBB1}" destId="{643E0F7C-5739-4C71-80F0-6B1A9A3BA8F4}" srcOrd="3" destOrd="0" presId="urn:microsoft.com/office/officeart/2005/8/layout/orgChart1"/>
    <dgm:cxn modelId="{93025574-B22B-493D-AEB0-25527507B8FE}" type="presParOf" srcId="{643E0F7C-5739-4C71-80F0-6B1A9A3BA8F4}" destId="{787BEC0B-C4AF-445D-BE46-824E6B064A73}" srcOrd="0" destOrd="0" presId="urn:microsoft.com/office/officeart/2005/8/layout/orgChart1"/>
    <dgm:cxn modelId="{54B5B781-FF31-4714-9291-73B69C0B2F6F}" type="presParOf" srcId="{787BEC0B-C4AF-445D-BE46-824E6B064A73}" destId="{57FCAE3A-19DA-48DD-8C7D-2CF18079644D}" srcOrd="0" destOrd="0" presId="urn:microsoft.com/office/officeart/2005/8/layout/orgChart1"/>
    <dgm:cxn modelId="{FB63F2BB-A3BE-41C8-A04C-D1E44E7443B9}" type="presParOf" srcId="{787BEC0B-C4AF-445D-BE46-824E6B064A73}" destId="{005056D6-F16B-47EE-82D0-CA18C3A74636}" srcOrd="1" destOrd="0" presId="urn:microsoft.com/office/officeart/2005/8/layout/orgChart1"/>
    <dgm:cxn modelId="{0E9549A0-E08E-46EA-929C-1C25F359F848}" type="presParOf" srcId="{643E0F7C-5739-4C71-80F0-6B1A9A3BA8F4}" destId="{3E668963-F90E-4B50-8453-275BA397E7CF}" srcOrd="1" destOrd="0" presId="urn:microsoft.com/office/officeart/2005/8/layout/orgChart1"/>
    <dgm:cxn modelId="{0A80E64E-07C5-473D-88C9-D8082A01035A}" type="presParOf" srcId="{643E0F7C-5739-4C71-80F0-6B1A9A3BA8F4}" destId="{1746E0FA-013B-4A70-8B37-8D30AB6ECED8}" srcOrd="2" destOrd="0" presId="urn:microsoft.com/office/officeart/2005/8/layout/orgChart1"/>
    <dgm:cxn modelId="{25B2DC7E-DFD8-4EBB-94AA-DB26B6B49F3D}" type="presParOf" srcId="{FADEE781-9004-4D78-B55F-2F9B2BA6EE7E}" destId="{6CE59D04-219C-4B51-8C59-572FF61CC8B3}" srcOrd="2" destOrd="0" presId="urn:microsoft.com/office/officeart/2005/8/layout/orgChart1"/>
    <dgm:cxn modelId="{E1E58285-B829-4FD8-90D5-EAE263407A6E}" type="presParOf" srcId="{1D8C7689-6EA6-40A0-9165-88238CED7716}" destId="{3071CC79-67A1-4F88-BD61-F2943D0D7C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8ABFD-23CF-497F-A01E-1AA7A3C35854}">
      <dsp:nvSpPr>
        <dsp:cNvPr id="0" name=""/>
        <dsp:cNvSpPr/>
      </dsp:nvSpPr>
      <dsp:spPr>
        <a:xfrm>
          <a:off x="7176775" y="2082949"/>
          <a:ext cx="170780" cy="1640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0700"/>
              </a:lnTo>
              <a:lnTo>
                <a:pt x="170780" y="16407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A35AD-57A6-470A-97E0-808FF641C008}">
      <dsp:nvSpPr>
        <dsp:cNvPr id="0" name=""/>
        <dsp:cNvSpPr/>
      </dsp:nvSpPr>
      <dsp:spPr>
        <a:xfrm>
          <a:off x="7176775" y="2082949"/>
          <a:ext cx="170780" cy="643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343"/>
              </a:lnTo>
              <a:lnTo>
                <a:pt x="170780" y="6433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A2F90-CA1B-4DD7-9C49-146D9F8E2E27}">
      <dsp:nvSpPr>
        <dsp:cNvPr id="0" name=""/>
        <dsp:cNvSpPr/>
      </dsp:nvSpPr>
      <dsp:spPr>
        <a:xfrm>
          <a:off x="6857273" y="1274589"/>
          <a:ext cx="774915" cy="239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46"/>
              </a:lnTo>
              <a:lnTo>
                <a:pt x="774915" y="119546"/>
              </a:lnTo>
              <a:lnTo>
                <a:pt x="774915" y="2390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16F96-25C9-4C79-AB09-817EB76C83A5}">
      <dsp:nvSpPr>
        <dsp:cNvPr id="0" name=""/>
        <dsp:cNvSpPr/>
      </dsp:nvSpPr>
      <dsp:spPr>
        <a:xfrm>
          <a:off x="5626944" y="2082949"/>
          <a:ext cx="170780" cy="148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703"/>
              </a:lnTo>
              <a:lnTo>
                <a:pt x="170780" y="14857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F5B3D-8E4C-45A7-8EF2-CB7AE367482A}">
      <dsp:nvSpPr>
        <dsp:cNvPr id="0" name=""/>
        <dsp:cNvSpPr/>
      </dsp:nvSpPr>
      <dsp:spPr>
        <a:xfrm>
          <a:off x="5626944" y="2082949"/>
          <a:ext cx="170780" cy="52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726"/>
              </a:lnTo>
              <a:lnTo>
                <a:pt x="170780" y="5237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3000D-D087-4410-8610-B60D5C06A9B3}">
      <dsp:nvSpPr>
        <dsp:cNvPr id="0" name=""/>
        <dsp:cNvSpPr/>
      </dsp:nvSpPr>
      <dsp:spPr>
        <a:xfrm>
          <a:off x="6082358" y="1274589"/>
          <a:ext cx="774915" cy="239092"/>
        </a:xfrm>
        <a:custGeom>
          <a:avLst/>
          <a:gdLst/>
          <a:ahLst/>
          <a:cxnLst/>
          <a:rect l="0" t="0" r="0" b="0"/>
          <a:pathLst>
            <a:path>
              <a:moveTo>
                <a:pt x="774915" y="0"/>
              </a:moveTo>
              <a:lnTo>
                <a:pt x="774915" y="119546"/>
              </a:lnTo>
              <a:lnTo>
                <a:pt x="0" y="119546"/>
              </a:lnTo>
              <a:lnTo>
                <a:pt x="0" y="2390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E962C-B8D7-4C98-AC81-0ABDE044EC93}">
      <dsp:nvSpPr>
        <dsp:cNvPr id="0" name=""/>
        <dsp:cNvSpPr/>
      </dsp:nvSpPr>
      <dsp:spPr>
        <a:xfrm>
          <a:off x="3996937" y="2891309"/>
          <a:ext cx="252379" cy="878738"/>
        </a:xfrm>
        <a:custGeom>
          <a:avLst/>
          <a:gdLst/>
          <a:ahLst/>
          <a:cxnLst/>
          <a:rect l="0" t="0" r="0" b="0"/>
          <a:pathLst>
            <a:path>
              <a:moveTo>
                <a:pt x="252379" y="0"/>
              </a:moveTo>
              <a:lnTo>
                <a:pt x="252379" y="878738"/>
              </a:lnTo>
              <a:lnTo>
                <a:pt x="0" y="8787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C2034-200B-4121-86CC-D91190978CAC}">
      <dsp:nvSpPr>
        <dsp:cNvPr id="0" name=""/>
        <dsp:cNvSpPr/>
      </dsp:nvSpPr>
      <dsp:spPr>
        <a:xfrm>
          <a:off x="4659010" y="2082949"/>
          <a:ext cx="91440" cy="2390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0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83D76-982F-451A-8801-47BBED8384C6}">
      <dsp:nvSpPr>
        <dsp:cNvPr id="0" name=""/>
        <dsp:cNvSpPr/>
      </dsp:nvSpPr>
      <dsp:spPr>
        <a:xfrm>
          <a:off x="2982696" y="1274589"/>
          <a:ext cx="1722034" cy="239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46"/>
              </a:lnTo>
              <a:lnTo>
                <a:pt x="1722034" y="119546"/>
              </a:lnTo>
              <a:lnTo>
                <a:pt x="1722034" y="2390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24DA1-9AC0-47DB-BAA7-D33D5935ACC3}">
      <dsp:nvSpPr>
        <dsp:cNvPr id="0" name=""/>
        <dsp:cNvSpPr/>
      </dsp:nvSpPr>
      <dsp:spPr>
        <a:xfrm>
          <a:off x="2587055" y="2082949"/>
          <a:ext cx="170780" cy="52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726"/>
              </a:lnTo>
              <a:lnTo>
                <a:pt x="170780" y="5237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0D6BB-EAC8-462D-B7A5-3DFFD32235E0}">
      <dsp:nvSpPr>
        <dsp:cNvPr id="0" name=""/>
        <dsp:cNvSpPr/>
      </dsp:nvSpPr>
      <dsp:spPr>
        <a:xfrm>
          <a:off x="2936976" y="1274589"/>
          <a:ext cx="91440" cy="2390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546"/>
              </a:lnTo>
              <a:lnTo>
                <a:pt x="105493" y="119546"/>
              </a:lnTo>
              <a:lnTo>
                <a:pt x="105493" y="2390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05CA7-759F-4E2D-AF70-984FA36240C7}">
      <dsp:nvSpPr>
        <dsp:cNvPr id="0" name=""/>
        <dsp:cNvSpPr/>
      </dsp:nvSpPr>
      <dsp:spPr>
        <a:xfrm>
          <a:off x="1260661" y="2082949"/>
          <a:ext cx="688813" cy="239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46"/>
              </a:lnTo>
              <a:lnTo>
                <a:pt x="688813" y="119546"/>
              </a:lnTo>
              <a:lnTo>
                <a:pt x="688813" y="2390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C329A-03AA-4FFC-825D-10B99379803C}">
      <dsp:nvSpPr>
        <dsp:cNvPr id="0" name=""/>
        <dsp:cNvSpPr/>
      </dsp:nvSpPr>
      <dsp:spPr>
        <a:xfrm>
          <a:off x="116433" y="2891309"/>
          <a:ext cx="170780" cy="1332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086"/>
              </a:lnTo>
              <a:lnTo>
                <a:pt x="170780" y="13320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EF2C9-7070-4E30-86B9-DF2780C46C08}">
      <dsp:nvSpPr>
        <dsp:cNvPr id="0" name=""/>
        <dsp:cNvSpPr/>
      </dsp:nvSpPr>
      <dsp:spPr>
        <a:xfrm>
          <a:off x="116433" y="2891309"/>
          <a:ext cx="170780" cy="52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726"/>
              </a:lnTo>
              <a:lnTo>
                <a:pt x="170780" y="5237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2F4E9-3640-4476-AFD6-BF4FC8FE1F10}">
      <dsp:nvSpPr>
        <dsp:cNvPr id="0" name=""/>
        <dsp:cNvSpPr/>
      </dsp:nvSpPr>
      <dsp:spPr>
        <a:xfrm>
          <a:off x="571847" y="2082949"/>
          <a:ext cx="688813" cy="239092"/>
        </a:xfrm>
        <a:custGeom>
          <a:avLst/>
          <a:gdLst/>
          <a:ahLst/>
          <a:cxnLst/>
          <a:rect l="0" t="0" r="0" b="0"/>
          <a:pathLst>
            <a:path>
              <a:moveTo>
                <a:pt x="688813" y="0"/>
              </a:moveTo>
              <a:lnTo>
                <a:pt x="688813" y="119546"/>
              </a:lnTo>
              <a:lnTo>
                <a:pt x="0" y="119546"/>
              </a:lnTo>
              <a:lnTo>
                <a:pt x="0" y="2390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FB723-C295-4C7E-B0A2-56EA1543CD34}">
      <dsp:nvSpPr>
        <dsp:cNvPr id="0" name=""/>
        <dsp:cNvSpPr/>
      </dsp:nvSpPr>
      <dsp:spPr>
        <a:xfrm>
          <a:off x="1260661" y="1274589"/>
          <a:ext cx="1722034" cy="239092"/>
        </a:xfrm>
        <a:custGeom>
          <a:avLst/>
          <a:gdLst/>
          <a:ahLst/>
          <a:cxnLst/>
          <a:rect l="0" t="0" r="0" b="0"/>
          <a:pathLst>
            <a:path>
              <a:moveTo>
                <a:pt x="1722034" y="0"/>
              </a:moveTo>
              <a:lnTo>
                <a:pt x="1722034" y="119546"/>
              </a:lnTo>
              <a:lnTo>
                <a:pt x="0" y="119546"/>
              </a:lnTo>
              <a:lnTo>
                <a:pt x="0" y="2390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679F1-0A82-4276-BB14-A7BB292BD68F}">
      <dsp:nvSpPr>
        <dsp:cNvPr id="0" name=""/>
        <dsp:cNvSpPr/>
      </dsp:nvSpPr>
      <dsp:spPr>
        <a:xfrm>
          <a:off x="2413428" y="705321"/>
          <a:ext cx="1138535" cy="569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工作难点</a:t>
          </a:r>
          <a:endParaRPr lang="zh-CN" altLang="en-US" sz="1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413428" y="705321"/>
        <a:ext cx="1138535" cy="569267"/>
      </dsp:txXfrm>
    </dsp:sp>
    <dsp:sp modelId="{210C461F-2AF6-46DD-953F-CCB43EC7BCCD}">
      <dsp:nvSpPr>
        <dsp:cNvPr id="0" name=""/>
        <dsp:cNvSpPr/>
      </dsp:nvSpPr>
      <dsp:spPr>
        <a:xfrm>
          <a:off x="691394" y="1513681"/>
          <a:ext cx="1138535" cy="569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数据量大</a:t>
          </a:r>
          <a:endParaRPr lang="zh-CN" altLang="en-US" sz="1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691394" y="1513681"/>
        <a:ext cx="1138535" cy="569267"/>
      </dsp:txXfrm>
    </dsp:sp>
    <dsp:sp modelId="{29A6A709-AA01-4035-8D75-4ED16111446B}">
      <dsp:nvSpPr>
        <dsp:cNvPr id="0" name=""/>
        <dsp:cNvSpPr/>
      </dsp:nvSpPr>
      <dsp:spPr>
        <a:xfrm>
          <a:off x="2580" y="2322041"/>
          <a:ext cx="1138535" cy="569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在线重建</a:t>
          </a:r>
          <a:endParaRPr lang="zh-CN" altLang="en-US" sz="1400" kern="1200" dirty="0">
            <a:solidFill>
              <a:srgbClr val="FFFF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580" y="2322041"/>
        <a:ext cx="1138535" cy="569267"/>
      </dsp:txXfrm>
    </dsp:sp>
    <dsp:sp modelId="{B48A18A8-6DD1-42E1-BBB7-43A4FE2BF992}">
      <dsp:nvSpPr>
        <dsp:cNvPr id="0" name=""/>
        <dsp:cNvSpPr/>
      </dsp:nvSpPr>
      <dsp:spPr>
        <a:xfrm>
          <a:off x="287214" y="3130401"/>
          <a:ext cx="1138535" cy="569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压缩数据</a:t>
          </a:r>
          <a:endParaRPr lang="zh-CN" altLang="en-US" sz="1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87214" y="3130401"/>
        <a:ext cx="1138535" cy="569267"/>
      </dsp:txXfrm>
    </dsp:sp>
    <dsp:sp modelId="{E765D9EC-BD2A-4014-BADF-89DE646741B7}">
      <dsp:nvSpPr>
        <dsp:cNvPr id="0" name=""/>
        <dsp:cNvSpPr/>
      </dsp:nvSpPr>
      <dsp:spPr>
        <a:xfrm>
          <a:off x="287214" y="3938761"/>
          <a:ext cx="1138535" cy="569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排除噪声</a:t>
          </a:r>
          <a:endParaRPr lang="zh-CN" altLang="en-US" sz="1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87214" y="3938761"/>
        <a:ext cx="1138535" cy="569267"/>
      </dsp:txXfrm>
    </dsp:sp>
    <dsp:sp modelId="{8C35BC27-FD1A-4ADD-9ECF-F54B92886280}">
      <dsp:nvSpPr>
        <dsp:cNvPr id="0" name=""/>
        <dsp:cNvSpPr/>
      </dsp:nvSpPr>
      <dsp:spPr>
        <a:xfrm>
          <a:off x="1380207" y="2322041"/>
          <a:ext cx="1138535" cy="569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优化触发机制</a:t>
          </a:r>
          <a:endParaRPr lang="zh-CN" altLang="en-US" sz="1400" kern="1200" dirty="0">
            <a:solidFill>
              <a:srgbClr val="FFFF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380207" y="2322041"/>
        <a:ext cx="1138535" cy="569267"/>
      </dsp:txXfrm>
    </dsp:sp>
    <dsp:sp modelId="{A4AF7083-005C-4B3C-A74B-B89AF99CD41F}">
      <dsp:nvSpPr>
        <dsp:cNvPr id="0" name=""/>
        <dsp:cNvSpPr/>
      </dsp:nvSpPr>
      <dsp:spPr>
        <a:xfrm>
          <a:off x="2473201" y="1513681"/>
          <a:ext cx="1138535" cy="569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前锋面修正</a:t>
          </a:r>
          <a:endParaRPr lang="zh-CN" altLang="en-US" sz="1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473201" y="1513681"/>
        <a:ext cx="1138535" cy="569267"/>
      </dsp:txXfrm>
    </dsp:sp>
    <dsp:sp modelId="{3B162E26-7C9B-4666-9E25-DBA41AA997E9}">
      <dsp:nvSpPr>
        <dsp:cNvPr id="0" name=""/>
        <dsp:cNvSpPr/>
      </dsp:nvSpPr>
      <dsp:spPr>
        <a:xfrm>
          <a:off x="2757835" y="2322041"/>
          <a:ext cx="1138535" cy="569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非简单锥面</a:t>
          </a:r>
          <a:endParaRPr lang="zh-CN" altLang="en-US" sz="1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757835" y="2322041"/>
        <a:ext cx="1138535" cy="569267"/>
      </dsp:txXfrm>
    </dsp:sp>
    <dsp:sp modelId="{695C19BE-956F-4DE8-BFB5-2D333FFE77B4}">
      <dsp:nvSpPr>
        <dsp:cNvPr id="0" name=""/>
        <dsp:cNvSpPr/>
      </dsp:nvSpPr>
      <dsp:spPr>
        <a:xfrm>
          <a:off x="4135463" y="1513681"/>
          <a:ext cx="1138535" cy="569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低能簇射重建</a:t>
          </a:r>
          <a:endParaRPr lang="zh-CN" altLang="en-US" sz="1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135463" y="1513681"/>
        <a:ext cx="1138535" cy="569267"/>
      </dsp:txXfrm>
    </dsp:sp>
    <dsp:sp modelId="{30AD879E-802C-42E5-B7C7-956C3C6A2B85}">
      <dsp:nvSpPr>
        <dsp:cNvPr id="0" name=""/>
        <dsp:cNvSpPr/>
      </dsp:nvSpPr>
      <dsp:spPr>
        <a:xfrm>
          <a:off x="4135463" y="2322041"/>
          <a:ext cx="1138535" cy="569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无明显簇芯</a:t>
          </a:r>
          <a:endParaRPr lang="zh-CN" altLang="en-US" sz="1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135463" y="2322041"/>
        <a:ext cx="1138535" cy="569267"/>
      </dsp:txXfrm>
    </dsp:sp>
    <dsp:sp modelId="{4EE8B055-D976-4827-BC33-B404184E03E4}">
      <dsp:nvSpPr>
        <dsp:cNvPr id="0" name=""/>
        <dsp:cNvSpPr/>
      </dsp:nvSpPr>
      <dsp:spPr>
        <a:xfrm>
          <a:off x="2858402" y="3485414"/>
          <a:ext cx="1138535" cy="569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重建算法研究</a:t>
          </a:r>
          <a:endParaRPr lang="zh-CN" altLang="en-US" sz="1400" kern="1200" dirty="0">
            <a:solidFill>
              <a:srgbClr val="FFFF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858402" y="3485414"/>
        <a:ext cx="1138535" cy="569267"/>
      </dsp:txXfrm>
    </dsp:sp>
    <dsp:sp modelId="{72C52E46-4490-4DD0-BF90-E4AAB5E05F71}">
      <dsp:nvSpPr>
        <dsp:cNvPr id="0" name=""/>
        <dsp:cNvSpPr/>
      </dsp:nvSpPr>
      <dsp:spPr>
        <a:xfrm>
          <a:off x="6288006" y="705321"/>
          <a:ext cx="1138535" cy="569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数据量大</a:t>
          </a:r>
          <a:endParaRPr lang="zh-CN" altLang="en-US" sz="1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6288006" y="705321"/>
        <a:ext cx="1138535" cy="569267"/>
      </dsp:txXfrm>
    </dsp:sp>
    <dsp:sp modelId="{CCA496FD-558A-4F8E-8222-1918CD948E2A}">
      <dsp:nvSpPr>
        <dsp:cNvPr id="0" name=""/>
        <dsp:cNvSpPr/>
      </dsp:nvSpPr>
      <dsp:spPr>
        <a:xfrm>
          <a:off x="5513090" y="1513681"/>
          <a:ext cx="1138535" cy="569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触发率高</a:t>
          </a:r>
          <a:endParaRPr lang="zh-CN" altLang="en-US" sz="1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513090" y="1513681"/>
        <a:ext cx="1138535" cy="569267"/>
      </dsp:txXfrm>
    </dsp:sp>
    <dsp:sp modelId="{8A6F3C2C-2548-4C52-A6E8-D44851D8090D}">
      <dsp:nvSpPr>
        <dsp:cNvPr id="0" name=""/>
        <dsp:cNvSpPr/>
      </dsp:nvSpPr>
      <dsp:spPr>
        <a:xfrm>
          <a:off x="5797724" y="2322041"/>
          <a:ext cx="1138535" cy="569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物理需求</a:t>
          </a:r>
          <a:endParaRPr lang="zh-CN" altLang="en-US" sz="1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797724" y="2322041"/>
        <a:ext cx="1138535" cy="569267"/>
      </dsp:txXfrm>
    </dsp:sp>
    <dsp:sp modelId="{C565BB7B-49D7-4F30-A0A1-AA26465C9EA6}">
      <dsp:nvSpPr>
        <dsp:cNvPr id="0" name=""/>
        <dsp:cNvSpPr/>
      </dsp:nvSpPr>
      <dsp:spPr>
        <a:xfrm>
          <a:off x="5797724" y="3130401"/>
          <a:ext cx="1310738" cy="876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优化触发机制：降低偶然符合噪声率</a:t>
          </a:r>
          <a:endParaRPr lang="zh-CN" altLang="en-US" sz="1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797724" y="3130401"/>
        <a:ext cx="1310738" cy="876501"/>
      </dsp:txXfrm>
    </dsp:sp>
    <dsp:sp modelId="{CE9FA4E8-27AD-4A7C-84C4-4FE28C54ECCD}">
      <dsp:nvSpPr>
        <dsp:cNvPr id="0" name=""/>
        <dsp:cNvSpPr/>
      </dsp:nvSpPr>
      <dsp:spPr>
        <a:xfrm>
          <a:off x="7062921" y="1513681"/>
          <a:ext cx="1138535" cy="569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噪声率高</a:t>
          </a:r>
          <a:endParaRPr lang="zh-CN" altLang="en-US" sz="1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7062921" y="1513681"/>
        <a:ext cx="1138535" cy="569267"/>
      </dsp:txXfrm>
    </dsp:sp>
    <dsp:sp modelId="{EF09B0B3-6304-47A3-BDCB-2E2E3AF6B5A7}">
      <dsp:nvSpPr>
        <dsp:cNvPr id="0" name=""/>
        <dsp:cNvSpPr/>
      </dsp:nvSpPr>
      <dsp:spPr>
        <a:xfrm>
          <a:off x="7347555" y="2322041"/>
          <a:ext cx="1128846" cy="808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2000ns</a:t>
          </a:r>
          <a:r>
            <a:rPr lang="zh-CN" altLang="en-US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窗口内平均信噪比为</a:t>
          </a:r>
          <a:r>
            <a:rPr lang="en-US" altLang="zh-CN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70/360</a:t>
          </a:r>
          <a:endParaRPr lang="zh-CN" sz="1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7347555" y="2322041"/>
        <a:ext cx="1128846" cy="808502"/>
      </dsp:txXfrm>
    </dsp:sp>
    <dsp:sp modelId="{57FCAE3A-19DA-48DD-8C7D-2CF18079644D}">
      <dsp:nvSpPr>
        <dsp:cNvPr id="0" name=""/>
        <dsp:cNvSpPr/>
      </dsp:nvSpPr>
      <dsp:spPr>
        <a:xfrm>
          <a:off x="7347555" y="3369636"/>
          <a:ext cx="1086731" cy="708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过滤噪声，提高信噪比</a:t>
          </a:r>
          <a:endParaRPr lang="zh-CN" altLang="en-US" sz="1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7347555" y="3369636"/>
        <a:ext cx="1086731" cy="708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1048794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6AF1F-3946-44F3-8E6D-1A5ABEC7758A}" type="datetime1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1048795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1048796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4D33D-EE14-4079-B541-2FBBFBC5E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2169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104878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A983BB7-CC9D-4AA2-8A4E-11F4295AB2B3}" type="datetime1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104878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879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104879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104879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4365191C-B86C-4760-AD5A-1C8E1F46EB1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0012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8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104862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65191C-B86C-4760-AD5A-1C8E1F46EB13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1048630" name="日期占位符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E924B5D-C7A0-4523-90E5-100E0EC3F7DD}" type="datetime1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1048631" name="页脚占位符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zh-CN" altLang="en-US" smtClean="0"/>
              <a:t>哈哈哈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847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时间：</a:t>
            </a:r>
            <a:r>
              <a:rPr lang="el-GR" altLang="zh-CN" dirty="0" smtClean="0"/>
              <a:t>Δ</a:t>
            </a:r>
            <a:r>
              <a:rPr lang="en-US" altLang="zh-CN" dirty="0" smtClean="0"/>
              <a:t>t=_t - </a:t>
            </a:r>
            <a:r>
              <a:rPr lang="en-US" altLang="zh-CN" dirty="0" err="1" smtClean="0"/>
              <a:t>tc</a:t>
            </a:r>
            <a:r>
              <a:rPr lang="en-US" altLang="zh-CN" dirty="0" smtClean="0"/>
              <a:t> - _k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983BB7-CC9D-4AA2-8A4E-11F4295AB2B3}" type="datetime1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65191C-B86C-4760-AD5A-1C8E1F46EB1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96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3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38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104863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65191C-B86C-4760-AD5A-1C8E1F46EB1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048640" name="日期占位符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617D365-9413-4A2C-B3AE-20ACC9B35A09}" type="datetime1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1048641" name="页脚占位符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zh-CN" altLang="en-US" smtClean="0"/>
              <a:t>哈哈哈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40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31746" name="文本占位符 2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b="1" dirty="0" smtClean="0">
                <a:sym typeface="Arial" panose="020B0604020202020204" pitchFamily="34" charset="0"/>
              </a:rPr>
              <a:t>LHAASO</a:t>
            </a:r>
            <a:r>
              <a:rPr lang="zh-CN" altLang="zh-CN" b="1" dirty="0" smtClean="0">
                <a:sym typeface="Arial" panose="020B0604020202020204" pitchFamily="34" charset="0"/>
              </a:rPr>
              <a:t>物理目标：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000" dirty="0" smtClean="0"/>
              <a:t>探索高能宇宙线起源。通过精确测量高能伽马源宽范围能谱，研究高能辐射粒子源的特征，探寻银河系内重子加速器，确认宇宙线源；</a:t>
            </a:r>
          </a:p>
          <a:p>
            <a:r>
              <a:rPr lang="zh-CN" altLang="en-US" sz="1000" dirty="0" smtClean="0"/>
              <a:t>• 全天区伽马源普查，发现大量新伽马源，特别是河外源；积累各种源的统计样本，探索其高能辐射机制，包括产生强烈时变现象的机制等；</a:t>
            </a:r>
          </a:p>
          <a:p>
            <a:r>
              <a:rPr lang="zh-CN" altLang="en-US" sz="1000" dirty="0" smtClean="0"/>
              <a:t>• 精确的宇宙线能谱、成分测量，确定宇宙线“膝”的能量位置，研究宇宙线加速和传播机制；</a:t>
            </a:r>
          </a:p>
          <a:p>
            <a:r>
              <a:rPr lang="zh-CN" altLang="en-US" sz="1000" dirty="0" smtClean="0"/>
              <a:t>• 开拓新物理研究，探寻暗物质、量子引力或洛仑兹不变性破坏等新物理现象，发现新规律；</a:t>
            </a:r>
          </a:p>
          <a:p>
            <a:r>
              <a:rPr lang="zh-CN" altLang="en-US" sz="1000" dirty="0" smtClean="0"/>
              <a:t>• 促进大气、天文、空间等交叉学科共同发展。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" panose="05000000000000000000" pitchFamily="2" charset="2"/>
              <a:buChar char="n"/>
            </a:pPr>
            <a:r>
              <a:rPr lang="en-US" altLang="zh-CN" sz="1700" b="1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WCDA承担主要物理目标</a:t>
            </a:r>
            <a:r>
              <a:rPr lang="en-US" altLang="zh-CN" sz="17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：</a:t>
            </a:r>
          </a:p>
          <a:p>
            <a:pPr lvl="1" algn="just">
              <a:spcBef>
                <a:spcPts val="500"/>
              </a:spcBef>
              <a:buClr>
                <a:schemeClr val="accent2"/>
              </a:buClr>
              <a:buSzPct val="76000"/>
              <a:buFont typeface="Wingdings" panose="05000000000000000000" pitchFamily="2" charset="2"/>
              <a:buChar char="n"/>
            </a:pPr>
            <a:r>
              <a:rPr lang="en-US" altLang="zh-CN" b="1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河内稳定源和扩展源的寻找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;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" panose="05000000000000000000" pitchFamily="2" charset="2"/>
              <a:buChar char="n"/>
            </a:pPr>
            <a:r>
              <a:rPr lang="en-US" altLang="zh-CN" b="1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GRB的探测；AGN的探测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；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" panose="05000000000000000000" pitchFamily="2" charset="2"/>
              <a:buChar char="n"/>
            </a:pPr>
            <a:r>
              <a:rPr lang="en-US" altLang="zh-CN" b="1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对甚高能弥散伽玛射线分布的探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；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" panose="05000000000000000000" pitchFamily="2" charset="2"/>
              <a:buChar char="n"/>
            </a:pPr>
            <a:r>
              <a:rPr lang="en-US" altLang="zh-CN" b="1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宇宙线电子谱观测</a:t>
            </a:r>
            <a:endParaRPr lang="en-US" altLang="zh-CN" b="1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  <a:buFont typeface="Wingdings" panose="05000000000000000000" pitchFamily="2" charset="2"/>
              <a:buChar char="n"/>
            </a:pPr>
            <a:r>
              <a:rPr lang="en-US" altLang="zh-CN" b="1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暗物质探测</a:t>
            </a:r>
            <a:r>
              <a:rPr lang="en-US" altLang="zh-CN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......</a:t>
            </a:r>
            <a:endParaRPr lang="zh-CN" altLang="en-US" b="1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endParaRPr lang="zh-CN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08078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33794" name="文本占位符 2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 smtClean="0"/>
              <a:t>在三年工程阵列实验运行过程中，我们对以下工作进行了解决和验证：</a:t>
            </a:r>
          </a:p>
          <a:p>
            <a:r>
              <a:rPr lang="zh-CN" altLang="en-US" smtClean="0"/>
              <a:t>• 水池避光和池内保温防冻的方法、防漏和防污处理、屋顶材料的选取和架构；解决了大面积下的工程避光问题；</a:t>
            </a:r>
          </a:p>
          <a:p>
            <a:r>
              <a:rPr lang="zh-CN" altLang="en-US" smtClean="0"/>
              <a:t>• 水循环系统的验证以及水质保持工艺的优化，水质测量装置的验证等；PMT防水封装技术的改进和优化等；</a:t>
            </a:r>
          </a:p>
          <a:p>
            <a:r>
              <a:rPr lang="zh-CN" altLang="en-US" smtClean="0"/>
              <a:t>• 电子学及触发判选机制设定，数据获取系统的测试和检验；优化了电荷刻度方法；验证了时间刻度方法；远程控制方式的运行以及数据传输模式的验证；</a:t>
            </a:r>
          </a:p>
          <a:p>
            <a:r>
              <a:rPr lang="zh-CN" altLang="en-US" smtClean="0"/>
              <a:t>• 测量和监控各种环境参量；测量单路宇宙线本底计数率；研究了探测器长期稳定性；</a:t>
            </a:r>
          </a:p>
          <a:p>
            <a:r>
              <a:rPr lang="zh-CN" altLang="en-US" smtClean="0"/>
              <a:t>• 检验和完善模拟程序：物理数据和模拟数据的对比，检验并完善了探测器模拟程序等。</a:t>
            </a:r>
          </a:p>
        </p:txBody>
      </p:sp>
    </p:spTree>
    <p:extLst>
      <p:ext uri="{BB962C8B-B14F-4D97-AF65-F5344CB8AC3E}">
        <p14:creationId xmlns:p14="http://schemas.microsoft.com/office/powerpoint/2010/main" val="91971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983BB7-CC9D-4AA2-8A4E-11F4295AB2B3}" type="datetime1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65191C-B86C-4760-AD5A-1C8E1F46EB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5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探测器坐标系这样设置：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为正东，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为正北（地理北极），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竖直向上。坐标系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x,y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的原点取整个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LHAASO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阵列大圆的中心，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z=0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取基建的基准面高度。每个单元探测器的坐标都采用工程测量技术（如全站仪）得到，精度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&lt;0.5 cm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。而坐标轴指向，则通过太阳影子法在水池盖顶之前引入水池，精度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&lt;0.001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度。</a:t>
            </a:r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983BB7-CC9D-4AA2-8A4E-11F4295AB2B3}" type="datetime1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65191C-B86C-4760-AD5A-1C8E1F46EB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2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黑体" panose="02010609060101010101" pitchFamily="49" charset="-122"/>
                  </a:rPr>
                  <a:t> 转化到</a:t>
                </a:r>
                <a:r>
                  <a:rPr lang="zh-CN" altLang="en-US" sz="2000" dirty="0" smtClean="0"/>
                  <a:t>特定天区方向所在前锋面上的</a:t>
                </a:r>
                <a:r>
                  <a:rPr lang="en-US" altLang="zh-CN" sz="2000" dirty="0" smtClean="0"/>
                  <a:t>hit</a:t>
                </a:r>
                <a:r>
                  <a:rPr lang="zh-CN" altLang="en-US" sz="2000" dirty="0" smtClean="0"/>
                  <a:t>时间</a:t>
                </a:r>
                <a:endParaRPr lang="en-US" altLang="zh-CN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,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sz="2000" dirty="0" smtClean="0"/>
                  <a:t>为每个</a:t>
                </a:r>
                <a:r>
                  <a:rPr lang="en-US" altLang="zh-CN" sz="2000" dirty="0" smtClean="0"/>
                  <a:t>hit</a:t>
                </a:r>
                <a:r>
                  <a:rPr lang="zh-CN" altLang="en-US" sz="2000" dirty="0" smtClean="0"/>
                  <a:t>的</a:t>
                </a:r>
                <a:r>
                  <a:rPr lang="en-US" altLang="zh-CN" sz="2000" dirty="0" smtClean="0"/>
                  <a:t>time error</a:t>
                </a:r>
                <a:endParaRPr lang="en-US" altLang="zh-CN" sz="2000" dirty="0"/>
              </a:p>
              <a:p>
                <a:pPr lvl="2"/>
                <a:r>
                  <a:rPr lang="en-US" altLang="zh-CN" sz="1800" dirty="0"/>
                  <a:t> </a:t>
                </a:r>
                <a:r>
                  <a:rPr lang="en-US" altLang="zh-CN" sz="1800" dirty="0" err="1" smtClean="0"/>
                  <a:t>tcal,tdc,twalk,tts</a:t>
                </a:r>
                <a:r>
                  <a:rPr lang="en-US" altLang="zh-CN" sz="1800" dirty="0" smtClean="0"/>
                  <a:t>,</a:t>
                </a:r>
                <a:r>
                  <a:rPr lang="zh-CN" altLang="en-US" sz="1800" dirty="0" smtClean="0"/>
                  <a:t>几何修正</a:t>
                </a:r>
                <a:endParaRPr lang="en-US" altLang="zh-CN" sz="1800" dirty="0" smtClean="0"/>
              </a:p>
              <a:p>
                <a:pPr lvl="2"/>
                <a:endParaRPr lang="en-US" altLang="zh-CN" sz="1800" dirty="0" smtClean="0"/>
              </a:p>
              <a:p>
                <a:r>
                  <a:rPr lang="zh-CN" altLang="en-US" sz="1200" dirty="0" smtClean="0"/>
                  <a:t>以</a:t>
                </a:r>
                <a:r>
                  <a:rPr lang="en-US" altLang="zh-CN" sz="1200" dirty="0" err="1" smtClean="0"/>
                  <a:t>nhit</a:t>
                </a:r>
                <a:r>
                  <a:rPr lang="zh-CN" altLang="en-US" sz="1200" dirty="0" smtClean="0"/>
                  <a:t>作为自变量做效率图</a:t>
                </a:r>
                <a:endParaRPr lang="en-US" altLang="zh-CN" sz="1200" dirty="0" smtClean="0"/>
              </a:p>
              <a:p>
                <a:r>
                  <a:rPr lang="zh-CN" altLang="en-US" sz="1200" dirty="0"/>
                  <a:t>更</a:t>
                </a:r>
                <a:r>
                  <a:rPr lang="zh-CN" altLang="en-US" sz="1200" dirty="0" smtClean="0"/>
                  <a:t>关心芯内事例，以芯内事例效率图为基础优化</a:t>
                </a:r>
                <a:r>
                  <a:rPr lang="en-US" altLang="zh-CN" sz="1200" dirty="0" err="1" smtClean="0"/>
                  <a:t>xsigma</a:t>
                </a:r>
                <a:r>
                  <a:rPr lang="zh-CN" altLang="en-US" sz="1200" dirty="0" smtClean="0"/>
                  <a:t>参数</a:t>
                </a:r>
                <a:endParaRPr lang="en-US" altLang="zh-CN" sz="1200" dirty="0" smtClean="0"/>
              </a:p>
              <a:p>
                <a:r>
                  <a:rPr lang="zh-CN" altLang="en-US" sz="1200" dirty="0" smtClean="0"/>
                  <a:t>左侧不同颜色曲线代表同一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12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zh-CN" altLang="en-US" sz="1200" dirty="0" smtClean="0"/>
                  <a:t>下不同</a:t>
                </a:r>
                <a:r>
                  <a:rPr lang="en-US" altLang="zh-CN" sz="1200" dirty="0" err="1" smtClean="0"/>
                  <a:t>xsigma</a:t>
                </a:r>
                <a:r>
                  <a:rPr lang="zh-CN" altLang="en-US" sz="1200" dirty="0" smtClean="0"/>
                  <a:t>效率图</a:t>
                </a:r>
                <a:endParaRPr lang="en-US" altLang="zh-CN" sz="1200" dirty="0" smtClean="0"/>
              </a:p>
              <a:p>
                <a:r>
                  <a:rPr lang="zh-CN" altLang="en-US" sz="1200" dirty="0" smtClean="0"/>
                  <a:t>右侧为二维直方图，</a:t>
                </a:r>
                <a:r>
                  <a:rPr lang="en-US" altLang="zh-CN" sz="1200" dirty="0" smtClean="0"/>
                  <a:t>z</a:t>
                </a:r>
                <a:r>
                  <a:rPr lang="zh-CN" altLang="en-US" sz="1200" dirty="0" smtClean="0"/>
                  <a:t>轴为效率，红色代表最高效率，紫色为最低；</a:t>
                </a:r>
                <a:endParaRPr lang="en-US" altLang="zh-CN" sz="1200" dirty="0" smtClean="0"/>
              </a:p>
              <a:p>
                <a:endParaRPr lang="en-US" altLang="zh-CN" sz="2000" dirty="0" smtClean="0"/>
              </a:p>
              <a:p>
                <a:r>
                  <a:rPr lang="zh-CN" altLang="en-US" sz="2000" dirty="0" smtClean="0"/>
                  <a:t>左图不同颜色线代表 按照</a:t>
                </a:r>
                <a:r>
                  <a:rPr lang="en-US" altLang="zh-CN" sz="2000" dirty="0" smtClean="0"/>
                  <a:t>log(</a:t>
                </a:r>
                <a:r>
                  <a:rPr lang="en-US" altLang="zh-CN" sz="2000" dirty="0" err="1" smtClean="0"/>
                  <a:t>nhit</a:t>
                </a:r>
                <a:r>
                  <a:rPr lang="en-US" altLang="zh-CN" sz="2000" dirty="0" smtClean="0"/>
                  <a:t>)</a:t>
                </a:r>
                <a:r>
                  <a:rPr lang="zh-CN" altLang="en-US" sz="2000" dirty="0" smtClean="0"/>
                  <a:t>分不同</a:t>
                </a:r>
                <a:r>
                  <a:rPr lang="en-US" altLang="zh-CN" sz="2000" dirty="0" smtClean="0"/>
                  <a:t>bin</a:t>
                </a:r>
              </a:p>
              <a:p>
                <a:r>
                  <a:rPr lang="zh-CN" altLang="en-US" sz="2000" dirty="0" smtClean="0"/>
                  <a:t>纵轴为特定</a:t>
                </a:r>
                <a:r>
                  <a:rPr lang="en-US" altLang="zh-CN" sz="2000" dirty="0" err="1" smtClean="0"/>
                  <a:t>xsigma</a:t>
                </a:r>
                <a:r>
                  <a:rPr lang="zh-CN" altLang="en-US" sz="2000" dirty="0" smtClean="0"/>
                  <a:t>值、特定</a:t>
                </a:r>
                <a:r>
                  <a:rPr lang="en-US" altLang="zh-CN" sz="2000" dirty="0" smtClean="0"/>
                  <a:t>bin</a:t>
                </a:r>
                <a:r>
                  <a:rPr lang="zh-CN" altLang="en-US" sz="2000" dirty="0" smtClean="0"/>
                  <a:t>内的重建效率的算术平均</a:t>
                </a:r>
                <a:endParaRPr lang="en-US" altLang="zh-CN" sz="2000" dirty="0" smtClean="0"/>
              </a:p>
              <a:p>
                <a:pPr lvl="1"/>
                <a:r>
                  <a:rPr lang="zh-CN" altLang="en-US" sz="1600" dirty="0" smtClean="0"/>
                  <a:t>每个</a:t>
                </a:r>
                <a:r>
                  <a:rPr lang="en-US" altLang="zh-CN" sz="1600" dirty="0" smtClean="0"/>
                  <a:t>bin</a:t>
                </a:r>
                <a:r>
                  <a:rPr lang="zh-CN" altLang="en-US" sz="1600" dirty="0" smtClean="0"/>
                  <a:t>内效率相加再除以</a:t>
                </a:r>
                <a:r>
                  <a:rPr lang="en-US" altLang="zh-CN" sz="1600" dirty="0" smtClean="0"/>
                  <a:t>bin</a:t>
                </a:r>
                <a:r>
                  <a:rPr lang="zh-CN" altLang="en-US" sz="1600" dirty="0" smtClean="0"/>
                  <a:t>数</a:t>
                </a:r>
                <a:endParaRPr lang="en-US" altLang="zh-CN" sz="1600" dirty="0" smtClean="0"/>
              </a:p>
              <a:p>
                <a:r>
                  <a:rPr lang="zh-CN" altLang="en-US" sz="2000" dirty="0" smtClean="0"/>
                  <a:t>每条曲线最高点处</a:t>
                </a:r>
                <a:r>
                  <a:rPr lang="en-US" altLang="zh-CN" sz="2000" dirty="0" err="1" smtClean="0"/>
                  <a:t>xsigma</a:t>
                </a:r>
                <a:r>
                  <a:rPr lang="zh-CN" altLang="en-US" sz="2000" dirty="0" smtClean="0"/>
                  <a:t>数值对应该</a:t>
                </a:r>
                <a:r>
                  <a:rPr lang="en-US" altLang="zh-CN" sz="2000" dirty="0" err="1" smtClean="0"/>
                  <a:t>nhit</a:t>
                </a:r>
                <a:r>
                  <a:rPr lang="zh-CN" altLang="en-US" sz="2000" dirty="0" smtClean="0"/>
                  <a:t>区间内最优的</a:t>
                </a:r>
                <a:r>
                  <a:rPr lang="en-US" altLang="zh-CN" sz="2000" dirty="0" err="1" smtClean="0"/>
                  <a:t>xsigma</a:t>
                </a:r>
                <a:endParaRPr lang="en-US" altLang="zh-CN" sz="2000" dirty="0" smtClean="0"/>
              </a:p>
              <a:p>
                <a:r>
                  <a:rPr lang="zh-CN" altLang="en-US" sz="2000" dirty="0" smtClean="0"/>
                  <a:t>把每条曲线的最优</a:t>
                </a:r>
                <a:r>
                  <a:rPr lang="en-US" altLang="zh-CN" sz="2000" dirty="0" err="1" smtClean="0"/>
                  <a:t>xsigma</a:t>
                </a:r>
                <a:r>
                  <a:rPr lang="zh-CN" altLang="en-US" sz="2000" dirty="0" smtClean="0"/>
                  <a:t>取出得右图</a:t>
                </a:r>
                <a:endParaRPr lang="en-US" altLang="zh-CN" sz="2000" dirty="0" smtClean="0"/>
              </a:p>
              <a:p>
                <a:endParaRPr lang="zh-CN" altLang="en-US" sz="12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zh-CN" sz="2000" i="0">
                    <a:latin typeface="Cambria Math" panose="02040503050406030204" pitchFamily="18" charset="0"/>
                  </a:rPr>
                  <a:t>𝑑</a:t>
                </a:r>
                <a:r>
                  <a:rPr lang="en-US" altLang="zh-CN" sz="2000" i="0" smtClean="0">
                    <a:latin typeface="Cambria Math" panose="02040503050406030204" pitchFamily="18" charset="0"/>
                  </a:rPr>
                  <a:t>_(</a:t>
                </a:r>
                <a:r>
                  <a:rPr lang="en-US" altLang="zh-CN" sz="2000" i="0">
                    <a:latin typeface="Cambria Math" panose="02040503050406030204" pitchFamily="18" charset="0"/>
                  </a:rPr>
                  <a:t>𝑘+1</a:t>
                </a:r>
                <a:r>
                  <a:rPr lang="en-US" altLang="zh-CN" sz="2000" i="0" smtClean="0">
                    <a:latin typeface="Cambria Math" panose="02040503050406030204" pitchFamily="18" charset="0"/>
                  </a:rPr>
                  <a:t>)</a:t>
                </a:r>
                <a:r>
                  <a:rPr lang="en-US" altLang="zh-CN" sz="2000" b="0" i="0" smtClean="0">
                    <a:latin typeface="Cambria Math" panose="02040503050406030204" pitchFamily="18" charset="0"/>
                  </a:rPr>
                  <a:t>,</a:t>
                </a:r>
                <a:r>
                  <a:rPr lang="en-US" altLang="zh-CN" sz="2000" i="0">
                    <a:latin typeface="Cambria Math" panose="02040503050406030204" pitchFamily="18" charset="0"/>
                  </a:rPr>
                  <a:t>𝑑_𝑘</a:t>
                </a:r>
                <a:r>
                  <a:rPr lang="zh-CN" altLang="en-US" sz="2000" dirty="0" smtClean="0">
                    <a:latin typeface="黑体" panose="02010609060101010101" pitchFamily="49" charset="-122"/>
                  </a:rPr>
                  <a:t> 转化到</a:t>
                </a:r>
                <a:r>
                  <a:rPr lang="zh-CN" altLang="en-US" sz="2000" dirty="0" smtClean="0"/>
                  <a:t>特定天区方向所在前锋面上的</a:t>
                </a:r>
                <a:r>
                  <a:rPr lang="en-US" altLang="zh-CN" sz="2000" dirty="0" smtClean="0"/>
                  <a:t>hit</a:t>
                </a:r>
                <a:r>
                  <a:rPr lang="zh-CN" altLang="en-US" sz="2000" dirty="0" smtClean="0"/>
                  <a:t>时间</a:t>
                </a:r>
                <a:endParaRPr lang="en-US" altLang="zh-CN" sz="2000" dirty="0" smtClean="0"/>
              </a:p>
              <a:p>
                <a:pPr lvl="1"/>
                <a:r>
                  <a:rPr lang="zh-CN" altLang="en-US" sz="2000" i="0" smtClean="0"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2000" i="0" smtClean="0">
                    <a:latin typeface="Cambria Math" panose="02040503050406030204" pitchFamily="18" charset="0"/>
                  </a:rPr>
                  <a:t>_</a:t>
                </a:r>
                <a:r>
                  <a:rPr lang="en-US" altLang="zh-CN" sz="2000" b="0" i="0" smtClean="0">
                    <a:latin typeface="Cambria Math" panose="02040503050406030204" pitchFamily="18" charset="0"/>
                  </a:rPr>
                  <a:t>𝑘</a:t>
                </a:r>
                <a:r>
                  <a:rPr lang="en-US" altLang="zh-CN" sz="2000" dirty="0" smtClean="0"/>
                  <a:t>,</a:t>
                </a:r>
                <a:r>
                  <a:rPr lang="en-US" altLang="zh-CN" sz="2000" dirty="0"/>
                  <a:t> </a:t>
                </a:r>
                <a:r>
                  <a:rPr lang="zh-CN" altLang="en-US" sz="2000" i="0"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2000" i="0">
                    <a:latin typeface="Cambria Math" panose="02040503050406030204" pitchFamily="18" charset="0"/>
                  </a:rPr>
                  <a:t>_(𝑘</a:t>
                </a:r>
                <a:r>
                  <a:rPr lang="en-US" altLang="zh-CN" sz="2000" b="0" i="0" smtClean="0">
                    <a:latin typeface="Cambria Math" panose="02040503050406030204" pitchFamily="18" charset="0"/>
                  </a:rPr>
                  <a:t>+1</a:t>
                </a:r>
                <a:r>
                  <a:rPr lang="en-US" altLang="zh-CN" sz="2000" b="0" i="0">
                    <a:latin typeface="Cambria Math" panose="02040503050406030204" pitchFamily="18" charset="0"/>
                  </a:rPr>
                  <a:t>)</a:t>
                </a:r>
                <a:r>
                  <a:rPr lang="zh-CN" altLang="en-US" sz="2000" dirty="0" smtClean="0"/>
                  <a:t>为每个</a:t>
                </a:r>
                <a:r>
                  <a:rPr lang="en-US" altLang="zh-CN" sz="2000" dirty="0" smtClean="0"/>
                  <a:t>hit</a:t>
                </a:r>
                <a:r>
                  <a:rPr lang="zh-CN" altLang="en-US" sz="2000" dirty="0" smtClean="0"/>
                  <a:t>的</a:t>
                </a:r>
                <a:r>
                  <a:rPr lang="en-US" altLang="zh-CN" sz="2000" dirty="0" smtClean="0"/>
                  <a:t>time error</a:t>
                </a:r>
                <a:endParaRPr lang="en-US" altLang="zh-CN" sz="2000" dirty="0"/>
              </a:p>
              <a:p>
                <a:pPr lvl="2"/>
                <a:r>
                  <a:rPr lang="en-US" altLang="zh-CN" sz="1800" dirty="0"/>
                  <a:t> </a:t>
                </a:r>
                <a:r>
                  <a:rPr lang="en-US" altLang="zh-CN" sz="1800" dirty="0" err="1" smtClean="0"/>
                  <a:t>tcal,tdc,twalk,tts</a:t>
                </a:r>
                <a:r>
                  <a:rPr lang="en-US" altLang="zh-CN" sz="1800" dirty="0" smtClean="0"/>
                  <a:t>,</a:t>
                </a:r>
                <a:r>
                  <a:rPr lang="zh-CN" altLang="en-US" sz="1800" dirty="0" smtClean="0"/>
                  <a:t>几何</a:t>
                </a:r>
                <a:r>
                  <a:rPr lang="zh-CN" altLang="en-US" sz="1800" dirty="0" smtClean="0"/>
                  <a:t>修正</a:t>
                </a:r>
                <a:endParaRPr lang="en-US" altLang="zh-CN" sz="1800" dirty="0" smtClean="0"/>
              </a:p>
              <a:p>
                <a:pPr lvl="2"/>
                <a:endParaRPr lang="en-US" altLang="zh-CN" sz="1800" dirty="0" smtClean="0"/>
              </a:p>
              <a:p>
                <a:r>
                  <a:rPr lang="zh-CN" altLang="en-US" sz="1200" dirty="0" smtClean="0"/>
                  <a:t>以</a:t>
                </a:r>
                <a:r>
                  <a:rPr lang="en-US" altLang="zh-CN" sz="1200" dirty="0" err="1" smtClean="0"/>
                  <a:t>nhit</a:t>
                </a:r>
                <a:r>
                  <a:rPr lang="zh-CN" altLang="en-US" sz="1200" dirty="0" smtClean="0"/>
                  <a:t>作为自变量做效率图</a:t>
                </a:r>
                <a:endParaRPr lang="en-US" altLang="zh-CN" sz="1200" dirty="0" smtClean="0"/>
              </a:p>
              <a:p>
                <a:r>
                  <a:rPr lang="zh-CN" altLang="en-US" sz="1200" dirty="0"/>
                  <a:t>更</a:t>
                </a:r>
                <a:r>
                  <a:rPr lang="zh-CN" altLang="en-US" sz="1200" dirty="0" smtClean="0"/>
                  <a:t>关心芯内事例，以芯内事例效率图为基础优化</a:t>
                </a:r>
                <a:r>
                  <a:rPr lang="en-US" altLang="zh-CN" sz="1200" dirty="0" err="1" smtClean="0"/>
                  <a:t>xsigma</a:t>
                </a:r>
                <a:r>
                  <a:rPr lang="zh-CN" altLang="en-US" sz="1200" dirty="0" smtClean="0"/>
                  <a:t>参数</a:t>
                </a:r>
                <a:endParaRPr lang="en-US" altLang="zh-CN" sz="1200" dirty="0" smtClean="0"/>
              </a:p>
              <a:p>
                <a:r>
                  <a:rPr lang="zh-CN" altLang="en-US" sz="1200" dirty="0" smtClean="0"/>
                  <a:t>左侧不同颜色曲线代表同一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𝑁_</a:t>
                </a:r>
                <a:r>
                  <a:rPr lang="zh-CN" altLang="en-US" sz="1200" i="0">
                    <a:latin typeface="Cambria Math" panose="02040503050406030204" pitchFamily="18" charset="0"/>
                  </a:rPr>
                  <a:t>𝜃</a:t>
                </a:r>
                <a:r>
                  <a:rPr lang="zh-CN" altLang="en-US" sz="1200" dirty="0" smtClean="0"/>
                  <a:t>下不同</a:t>
                </a:r>
                <a:r>
                  <a:rPr lang="en-US" altLang="zh-CN" sz="1200" dirty="0" err="1" smtClean="0"/>
                  <a:t>xsigma</a:t>
                </a:r>
                <a:r>
                  <a:rPr lang="zh-CN" altLang="en-US" sz="1200" dirty="0" smtClean="0"/>
                  <a:t>效率图</a:t>
                </a:r>
                <a:endParaRPr lang="en-US" altLang="zh-CN" sz="1200" dirty="0" smtClean="0"/>
              </a:p>
              <a:p>
                <a:r>
                  <a:rPr lang="zh-CN" altLang="en-US" sz="1200" dirty="0" smtClean="0"/>
                  <a:t>右侧为二维直方图，</a:t>
                </a:r>
                <a:r>
                  <a:rPr lang="en-US" altLang="zh-CN" sz="1200" dirty="0" smtClean="0"/>
                  <a:t>z</a:t>
                </a:r>
                <a:r>
                  <a:rPr lang="zh-CN" altLang="en-US" sz="1200" dirty="0" smtClean="0"/>
                  <a:t>轴为效率，红色代表最高效率，紫色为最低</a:t>
                </a:r>
                <a:r>
                  <a:rPr lang="zh-CN" altLang="en-US" sz="1200" dirty="0" smtClean="0"/>
                  <a:t>；</a:t>
                </a:r>
                <a:endParaRPr lang="en-US" altLang="zh-CN" sz="1200" dirty="0" smtClean="0"/>
              </a:p>
              <a:p>
                <a:endParaRPr lang="en-US" altLang="zh-CN" sz="2000" dirty="0" smtClean="0"/>
              </a:p>
              <a:p>
                <a:r>
                  <a:rPr lang="zh-CN" altLang="en-US" sz="2000" dirty="0" smtClean="0"/>
                  <a:t>左图不同颜色线代表 按照</a:t>
                </a:r>
                <a:r>
                  <a:rPr lang="en-US" altLang="zh-CN" sz="2000" dirty="0" smtClean="0"/>
                  <a:t>log(</a:t>
                </a:r>
                <a:r>
                  <a:rPr lang="en-US" altLang="zh-CN" sz="2000" dirty="0" err="1" smtClean="0"/>
                  <a:t>nhit</a:t>
                </a:r>
                <a:r>
                  <a:rPr lang="en-US" altLang="zh-CN" sz="2000" dirty="0" smtClean="0"/>
                  <a:t>)</a:t>
                </a:r>
                <a:r>
                  <a:rPr lang="zh-CN" altLang="en-US" sz="2000" dirty="0" smtClean="0"/>
                  <a:t>分不同</a:t>
                </a:r>
                <a:r>
                  <a:rPr lang="en-US" altLang="zh-CN" sz="2000" dirty="0" smtClean="0"/>
                  <a:t>bin</a:t>
                </a:r>
              </a:p>
              <a:p>
                <a:r>
                  <a:rPr lang="zh-CN" altLang="en-US" sz="2000" dirty="0" smtClean="0"/>
                  <a:t>纵轴为特定</a:t>
                </a:r>
                <a:r>
                  <a:rPr lang="en-US" altLang="zh-CN" sz="2000" dirty="0" err="1" smtClean="0"/>
                  <a:t>xsigma</a:t>
                </a:r>
                <a:r>
                  <a:rPr lang="zh-CN" altLang="en-US" sz="2000" dirty="0" smtClean="0"/>
                  <a:t>值、特定</a:t>
                </a:r>
                <a:r>
                  <a:rPr lang="en-US" altLang="zh-CN" sz="2000" dirty="0" smtClean="0"/>
                  <a:t>bin</a:t>
                </a:r>
                <a:r>
                  <a:rPr lang="zh-CN" altLang="en-US" sz="2000" dirty="0" smtClean="0"/>
                  <a:t>内的重建效率的算术平均</a:t>
                </a:r>
                <a:endParaRPr lang="en-US" altLang="zh-CN" sz="2000" dirty="0" smtClean="0"/>
              </a:p>
              <a:p>
                <a:pPr lvl="1"/>
                <a:r>
                  <a:rPr lang="zh-CN" altLang="en-US" sz="1600" dirty="0" smtClean="0"/>
                  <a:t>每个</a:t>
                </a:r>
                <a:r>
                  <a:rPr lang="en-US" altLang="zh-CN" sz="1600" dirty="0" smtClean="0"/>
                  <a:t>bin</a:t>
                </a:r>
                <a:r>
                  <a:rPr lang="zh-CN" altLang="en-US" sz="1600" dirty="0" smtClean="0"/>
                  <a:t>内效率相加再除以</a:t>
                </a:r>
                <a:r>
                  <a:rPr lang="en-US" altLang="zh-CN" sz="1600" dirty="0" smtClean="0"/>
                  <a:t>bin</a:t>
                </a:r>
                <a:r>
                  <a:rPr lang="zh-CN" altLang="en-US" sz="1600" dirty="0" smtClean="0"/>
                  <a:t>数</a:t>
                </a:r>
                <a:endParaRPr lang="en-US" altLang="zh-CN" sz="1600" dirty="0" smtClean="0"/>
              </a:p>
              <a:p>
                <a:r>
                  <a:rPr lang="zh-CN" altLang="en-US" sz="2000" dirty="0" smtClean="0"/>
                  <a:t>每条曲线最高点处</a:t>
                </a:r>
                <a:r>
                  <a:rPr lang="en-US" altLang="zh-CN" sz="2000" dirty="0" err="1" smtClean="0"/>
                  <a:t>xsigma</a:t>
                </a:r>
                <a:r>
                  <a:rPr lang="zh-CN" altLang="en-US" sz="2000" dirty="0" smtClean="0"/>
                  <a:t>数值对应该</a:t>
                </a:r>
                <a:r>
                  <a:rPr lang="en-US" altLang="zh-CN" sz="2000" dirty="0" err="1" smtClean="0"/>
                  <a:t>nhit</a:t>
                </a:r>
                <a:r>
                  <a:rPr lang="zh-CN" altLang="en-US" sz="2000" dirty="0" smtClean="0"/>
                  <a:t>区间内最优的</a:t>
                </a:r>
                <a:r>
                  <a:rPr lang="en-US" altLang="zh-CN" sz="2000" dirty="0" err="1" smtClean="0"/>
                  <a:t>xsigma</a:t>
                </a:r>
                <a:endParaRPr lang="en-US" altLang="zh-CN" sz="2000" dirty="0" smtClean="0"/>
              </a:p>
              <a:p>
                <a:r>
                  <a:rPr lang="zh-CN" altLang="en-US" sz="2000" dirty="0" smtClean="0"/>
                  <a:t>把每条曲线的最优</a:t>
                </a:r>
                <a:r>
                  <a:rPr lang="en-US" altLang="zh-CN" sz="2000" dirty="0" err="1" smtClean="0"/>
                  <a:t>xsigma</a:t>
                </a:r>
                <a:r>
                  <a:rPr lang="zh-CN" altLang="en-US" sz="2000" dirty="0" smtClean="0"/>
                  <a:t>取出得右图</a:t>
                </a:r>
                <a:endParaRPr lang="en-US" altLang="zh-CN" sz="2000" dirty="0" smtClean="0"/>
              </a:p>
              <a:p>
                <a:endParaRPr lang="zh-CN" altLang="en-US" sz="1200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983BB7-CC9D-4AA2-8A4E-11F4295AB2B3}" type="datetime1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65191C-B86C-4760-AD5A-1C8E1F46EB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74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983BB7-CC9D-4AA2-8A4E-11F4295AB2B3}" type="datetime1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65191C-B86C-4760-AD5A-1C8E1F46EB1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737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983BB7-CC9D-4AA2-8A4E-11F4295AB2B3}" type="datetime1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65191C-B86C-4760-AD5A-1C8E1F46EB1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66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617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A43B-C26A-4EB9-AE16-5D01F80EF24E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384" y="1306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D82-2E05-439D-B1A6-5E5844D95D00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782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8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D96B-3BDE-4E1A-938C-A25BF3C80C5D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7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8C09-0224-4185-AC5D-C7DE3D0E6B5E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104873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D76D-C67C-4FB6-88BA-441FC814FD71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7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4F6D-64FF-4D4D-B535-64F48D24632D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3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A3C4-26AA-4530-A98F-EF4F5D4798D2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7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33E8-E141-4B0B-A9C1-178ECAD98906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5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C47F-D045-44F7-8150-24A9F95CBBF4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7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3AEB-0E42-4528-AC4A-023998F4748C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7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D81F-A92D-4D20-9F1F-7A578F3405ED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77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21-22C3-47DE-B60F-ED482CDA173D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8778" name="内容占位符 6"/>
          <p:cNvSpPr>
            <a:spLocks noGrp="1"/>
          </p:cNvSpPr>
          <p:nvPr>
            <p:ph sz="quarter" idx="13"/>
          </p:nvPr>
        </p:nvSpPr>
        <p:spPr>
          <a:xfrm>
            <a:off x="628651" y="1848257"/>
            <a:ext cx="3904439" cy="4690657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779" name="内容占位符 8"/>
          <p:cNvSpPr>
            <a:spLocks noGrp="1"/>
          </p:cNvSpPr>
          <p:nvPr>
            <p:ph sz="quarter" idx="14"/>
          </p:nvPr>
        </p:nvSpPr>
        <p:spPr>
          <a:xfrm>
            <a:off x="4610912" y="1848257"/>
            <a:ext cx="3904439" cy="231518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80" name="内容占位符 8"/>
          <p:cNvSpPr>
            <a:spLocks noGrp="1"/>
          </p:cNvSpPr>
          <p:nvPr>
            <p:ph sz="quarter" idx="15"/>
          </p:nvPr>
        </p:nvSpPr>
        <p:spPr>
          <a:xfrm>
            <a:off x="4610912" y="4223731"/>
            <a:ext cx="3904439" cy="231518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4871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17F-86C7-4609-BB80-92FD5E6E0BD5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7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21-22C3-47DE-B60F-ED482CDA173D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8715" name="内容占位符 8"/>
          <p:cNvSpPr>
            <a:spLocks noGrp="1"/>
          </p:cNvSpPr>
          <p:nvPr>
            <p:ph sz="quarter" idx="14"/>
          </p:nvPr>
        </p:nvSpPr>
        <p:spPr>
          <a:xfrm>
            <a:off x="628651" y="1848254"/>
            <a:ext cx="7886701" cy="375487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716" name="内容占位符 8"/>
          <p:cNvSpPr>
            <a:spLocks noGrp="1"/>
          </p:cNvSpPr>
          <p:nvPr>
            <p:ph sz="quarter" idx="15"/>
          </p:nvPr>
        </p:nvSpPr>
        <p:spPr>
          <a:xfrm>
            <a:off x="628650" y="5765902"/>
            <a:ext cx="7886700" cy="95557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>
          <a:xfrm>
            <a:off x="365918" y="343645"/>
            <a:ext cx="8361363" cy="700087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48683" name="内容占位符 2"/>
          <p:cNvSpPr>
            <a:spLocks noGrp="1"/>
          </p:cNvSpPr>
          <p:nvPr>
            <p:ph idx="1"/>
          </p:nvPr>
        </p:nvSpPr>
        <p:spPr>
          <a:xfrm>
            <a:off x="374651" y="1131889"/>
            <a:ext cx="8361363" cy="251598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68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B916764A-1D65-4E68-A817-A9809408B88B}" type="datetime1">
              <a:rPr lang="zh-CN" altLang="en-US" smtClean="0"/>
              <a:t>2017/7/6</a:t>
            </a:fld>
            <a:endParaRPr lang="en-US"/>
          </a:p>
        </p:txBody>
      </p:sp>
      <p:sp>
        <p:nvSpPr>
          <p:cNvPr id="1048685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900792" y="6412760"/>
            <a:ext cx="2247900" cy="365125"/>
          </a:xfrm>
        </p:spPr>
        <p:txBody>
          <a:bodyPr/>
          <a:lstStyle>
            <a:lvl1pPr>
              <a:defRPr dirty="0" smtClean="0"/>
            </a:lvl1pPr>
          </a:lstStyle>
          <a:p>
            <a:endParaRPr lang="zh-CN" altLang="en-US"/>
          </a:p>
        </p:txBody>
      </p:sp>
      <p:sp>
        <p:nvSpPr>
          <p:cNvPr id="1048686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83538" y="6538915"/>
            <a:ext cx="914400" cy="250825"/>
          </a:xfrm>
        </p:spPr>
        <p:txBody>
          <a:bodyPr/>
          <a:lstStyle/>
          <a:p>
            <a:fld id="{F273F29C-BB76-4B92-8E1D-F6E4DA4ED82E}" type="slidenum">
              <a:rPr lang="en-US"/>
              <a:t>‹#›</a:t>
            </a:fld>
            <a:endParaRPr lang="en-US" dirty="0"/>
          </a:p>
        </p:txBody>
      </p:sp>
      <p:sp>
        <p:nvSpPr>
          <p:cNvPr id="1048687" name="内容占位符 2"/>
          <p:cNvSpPr>
            <a:spLocks noGrp="1"/>
          </p:cNvSpPr>
          <p:nvPr>
            <p:ph idx="13"/>
          </p:nvPr>
        </p:nvSpPr>
        <p:spPr>
          <a:xfrm>
            <a:off x="365918" y="3736032"/>
            <a:ext cx="8361363" cy="251598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标题，两项小型内容和一项型大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标题 1"/>
          <p:cNvSpPr>
            <a:spLocks noGrp="1"/>
          </p:cNvSpPr>
          <p:nvPr>
            <p:ph type="title"/>
          </p:nvPr>
        </p:nvSpPr>
        <p:spPr>
          <a:xfrm>
            <a:off x="628650" y="101600"/>
            <a:ext cx="7894638" cy="7000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18" name="内容占位符 2"/>
          <p:cNvSpPr>
            <a:spLocks noGrp="1"/>
          </p:cNvSpPr>
          <p:nvPr>
            <p:ph sz="quarter" idx="1"/>
          </p:nvPr>
        </p:nvSpPr>
        <p:spPr>
          <a:xfrm>
            <a:off x="628650" y="984250"/>
            <a:ext cx="3867150" cy="2519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9" name="内容占位符 3"/>
          <p:cNvSpPr>
            <a:spLocks noGrp="1"/>
          </p:cNvSpPr>
          <p:nvPr>
            <p:ph sz="quarter" idx="2"/>
          </p:nvPr>
        </p:nvSpPr>
        <p:spPr>
          <a:xfrm>
            <a:off x="628650" y="3656013"/>
            <a:ext cx="3867150" cy="2520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0" name="内容占位符 4"/>
          <p:cNvSpPr>
            <a:spLocks noGrp="1"/>
          </p:cNvSpPr>
          <p:nvPr>
            <p:ph sz="half" idx="3"/>
          </p:nvPr>
        </p:nvSpPr>
        <p:spPr>
          <a:xfrm>
            <a:off x="4648200" y="984250"/>
            <a:ext cx="3867150" cy="51927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1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1A4D-67B7-4D3A-AB1E-3430B7E59919}" type="datetime1">
              <a:rPr lang="zh-CN" altLang="en-US"/>
              <a:t>2017/7/6</a:t>
            </a:fld>
            <a:endParaRPr lang="en-US"/>
          </a:p>
        </p:txBody>
      </p:sp>
      <p:sp>
        <p:nvSpPr>
          <p:cNvPr id="1048722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3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037513" y="6356350"/>
            <a:ext cx="425450" cy="365125"/>
          </a:xfrm>
        </p:spPr>
        <p:txBody>
          <a:bodyPr/>
          <a:lstStyle/>
          <a:p>
            <a:fld id="{D021A4E2-4D42-46A2-A23F-5251BE80E13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4864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9DB1-1D4E-4CEF-8923-D3A8995EDD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1944D-BCA5-4CD5-B870-BF5CBFBE429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32D82-2E05-439D-B1A6-5E5844D95D0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4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6BCD-C7C4-48D3-9E86-54AA1A00A27F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6134-78DC-4D93-A304-5E9E5099A911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2EF2-E74F-4F87-B7A5-06410F3C7FE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96134-78DC-4D93-A304-5E9E5099A91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57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2F87-5440-41CC-A5DB-4710839C63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806D-7711-4213-8DA9-77FBE5187FE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19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5ACC-D3F4-4B0F-A826-0C6A70EAE8B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066A-534A-414F-915C-7E4CD240BF7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2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777980" cy="231835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580995" cy="231835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9529" y="4220555"/>
            <a:ext cx="3787101" cy="231835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29150" y="4220555"/>
            <a:ext cx="3590722" cy="23164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BEA5-ABFE-4E50-8475-C94998AA16C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994CC-D3EE-40B5-9880-36D691ED34D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15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28650" y="3755113"/>
            <a:ext cx="7886700" cy="2421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1BC4A-528A-4DF6-B330-3FCED406AE6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30E7-8A8C-46AE-ADF4-67F086B2BA8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63F6-0D1A-479C-AA2E-CBF4F799A79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735D-848F-49DC-84FB-396EB57C3BB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00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A76C-B66B-423A-A8A6-A88A317A30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5F36-C70C-4C74-8B18-1CBB1B53867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1E0A-A571-4A78-9C50-7BC9C42C333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0507-FBE8-4CF9-8571-837CB7A44BC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6DF4-959F-4941-9D45-1F8414AB9A0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8C09-0224-4185-AC5D-C7DE3D0E6B5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2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F317-454A-44B5-ACD9-8726A34D927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C4F6D-64FF-4D4D-B535-64F48D24632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4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5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F805-E65F-418D-BB80-F0DFD16609FF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7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806D-7711-4213-8DA9-77FBE5187FED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BC64-A21E-40C3-BB13-AB3807736F2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333E8-E141-4B0B-A9C1-178ECAD9890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44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E6B70-AA01-4F44-87CD-034402269A4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3AEB-0E42-4528-AC4A-023998F4748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38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标题，两项小型内容和一项型大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01600"/>
            <a:ext cx="7894638" cy="7000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984250"/>
            <a:ext cx="3867150" cy="2519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28650" y="3656013"/>
            <a:ext cx="3867150" cy="2520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3"/>
          </p:nvPr>
        </p:nvSpPr>
        <p:spPr>
          <a:xfrm>
            <a:off x="4648200" y="984250"/>
            <a:ext cx="3867150" cy="51927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41A4D-67B7-4D3A-AB1E-3430B7E59919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037513" y="6356350"/>
            <a:ext cx="425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07288-0D8D-405D-AB21-D2FC5AE4CA4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39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CD272E-16D3-4F8A-89D1-BE90A692A23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E0721-22C3-47DE-B60F-ED482CDA173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1848255"/>
            <a:ext cx="3904439" cy="4690657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10911" y="1848255"/>
            <a:ext cx="3904439" cy="231518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内容占位符 8"/>
          <p:cNvSpPr>
            <a:spLocks noGrp="1"/>
          </p:cNvSpPr>
          <p:nvPr>
            <p:ph sz="quarter" idx="15"/>
          </p:nvPr>
        </p:nvSpPr>
        <p:spPr>
          <a:xfrm>
            <a:off x="4610911" y="4223729"/>
            <a:ext cx="3904439" cy="231518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5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CD272E-16D3-4F8A-89D1-BE90A692A23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E0721-22C3-47DE-B60F-ED482CDA173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8650" y="1848254"/>
            <a:ext cx="7886701" cy="375487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内容占位符 8"/>
          <p:cNvSpPr>
            <a:spLocks noGrp="1"/>
          </p:cNvSpPr>
          <p:nvPr>
            <p:ph sz="quarter" idx="15"/>
          </p:nvPr>
        </p:nvSpPr>
        <p:spPr>
          <a:xfrm>
            <a:off x="628650" y="5765900"/>
            <a:ext cx="7886700" cy="95557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463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67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67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C13E-AA4B-4833-BB6A-79586A23F2B1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066A-534A-414F-915C-7E4CD240BF72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>
          <a:xfrm>
            <a:off x="619529" y="0"/>
            <a:ext cx="788670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725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777980" cy="2318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26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580995" cy="2318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27" name="Content Placeholder 2"/>
          <p:cNvSpPr>
            <a:spLocks noGrp="1"/>
          </p:cNvSpPr>
          <p:nvPr>
            <p:ph sz="half" idx="13"/>
          </p:nvPr>
        </p:nvSpPr>
        <p:spPr>
          <a:xfrm>
            <a:off x="619529" y="4220555"/>
            <a:ext cx="3787101" cy="2318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28" name="Content Placeholder 3"/>
          <p:cNvSpPr>
            <a:spLocks noGrp="1"/>
          </p:cNvSpPr>
          <p:nvPr>
            <p:ph sz="half" idx="14"/>
          </p:nvPr>
        </p:nvSpPr>
        <p:spPr>
          <a:xfrm>
            <a:off x="4629150" y="4220555"/>
            <a:ext cx="3590722" cy="2316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2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96D3168-476A-4DAF-8E20-194949E72020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73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7994CC-D3EE-40B5-9880-36D691ED34D5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Title 1"/>
          <p:cNvSpPr>
            <a:spLocks noGrp="1"/>
          </p:cNvSpPr>
          <p:nvPr>
            <p:ph type="title"/>
          </p:nvPr>
        </p:nvSpPr>
        <p:spPr>
          <a:xfrm>
            <a:off x="628650" y="14931"/>
            <a:ext cx="788670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76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6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64" name="Content Placeholder 2"/>
          <p:cNvSpPr>
            <a:spLocks noGrp="1"/>
          </p:cNvSpPr>
          <p:nvPr>
            <p:ph sz="half" idx="13"/>
          </p:nvPr>
        </p:nvSpPr>
        <p:spPr>
          <a:xfrm>
            <a:off x="628650" y="3755113"/>
            <a:ext cx="7886700" cy="242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6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31B5EA-58CC-4A43-946C-290E0537D351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76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3130E7-8A8C-46AE-ADF4-67F086B2BA8C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title"/>
          </p:nvPr>
        </p:nvSpPr>
        <p:spPr>
          <a:xfrm>
            <a:off x="628650" y="104775"/>
            <a:ext cx="788670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74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4874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4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48747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8422-CE6D-49AB-8192-FFD8A7AF8DCE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735D-848F-49DC-84FB-396EB57C3BB5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6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F83D-C5EA-4EF0-AB53-96487470E4F8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6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F36-C70C-4C74-8B18-1CBB1B538678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C1E6-A4AE-4041-82B6-DBF56C98C043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7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0507-FBE8-4CF9-8571-837CB7A44BC6}" type="slidenum">
              <a:rPr lang="zh-CN" altLang="en-US"/>
              <a:t>‹#›</a:t>
            </a:fld>
            <a:endParaRPr lang="zh-CN" altLang="en-US" dirty="0"/>
          </a:p>
        </p:txBody>
      </p:sp>
      <p:sp>
        <p:nvSpPr>
          <p:cNvPr id="1048771" name="内容占位符 7"/>
          <p:cNvSpPr>
            <a:spLocks noGrp="1"/>
          </p:cNvSpPr>
          <p:nvPr>
            <p:ph sz="quarter" idx="13"/>
          </p:nvPr>
        </p:nvSpPr>
        <p:spPr>
          <a:xfrm>
            <a:off x="628650" y="1932480"/>
            <a:ext cx="4001716" cy="4057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772" name="内容占位符 7"/>
          <p:cNvSpPr>
            <a:spLocks noGrp="1"/>
          </p:cNvSpPr>
          <p:nvPr>
            <p:ph sz="quarter" idx="14"/>
          </p:nvPr>
        </p:nvSpPr>
        <p:spPr>
          <a:xfrm>
            <a:off x="4847211" y="1932479"/>
            <a:ext cx="4001716" cy="4057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773" name="文本占位符 11"/>
          <p:cNvSpPr>
            <a:spLocks noGrp="1"/>
          </p:cNvSpPr>
          <p:nvPr>
            <p:ph type="body" sz="quarter" idx="15"/>
          </p:nvPr>
        </p:nvSpPr>
        <p:spPr>
          <a:xfrm>
            <a:off x="520227" y="245525"/>
            <a:ext cx="8468130" cy="914400"/>
          </a:xfrm>
        </p:spPr>
        <p:txBody>
          <a:bodyPr/>
          <a:lstStyle>
            <a:lvl1pPr marL="0" indent="0">
              <a:buNone/>
            </a:lvl1pPr>
          </a:lstStyle>
          <a:p>
            <a:pPr lvl="0"/>
            <a:endParaRPr lang="en-US" altLang="zh-CN" dirty="0" smtClean="0"/>
          </a:p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 smtClean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defRPr>
            </a:lvl1pPr>
          </a:lstStyle>
          <a:p>
            <a:fld id="{12249138-220E-46B6-AEB9-D234E104E44E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defRPr>
            </a:lvl1pPr>
          </a:lstStyle>
          <a:p>
            <a:fld id="{835E0721-22C3-47DE-B60F-ED482CDA173D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727CA3"/>
        </a:buClr>
        <a:buSzPct val="76000"/>
        <a:buFont typeface="Wingdings" pitchFamily="2" charset="2"/>
        <a:buChar char="u"/>
        <a:defRPr sz="28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FB8CD"/>
        </a:buClr>
        <a:buSzPct val="76000"/>
        <a:buFont typeface="Wingdings" pitchFamily="2" charset="2"/>
        <a:buChar char="n"/>
        <a:defRPr sz="24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49CD272E-16D3-4F8A-89D1-BE90A692A23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2017/7/6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835E0721-22C3-47DE-B60F-ED482CDA173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727CA3"/>
        </a:buClr>
        <a:buSzPct val="76000"/>
        <a:buFont typeface="Wingdings" pitchFamily="2" charset="2"/>
        <a:buChar char="u"/>
        <a:defRPr sz="28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FB8CD"/>
        </a:buClr>
        <a:buSzPct val="76000"/>
        <a:buFont typeface="Wingdings" pitchFamily="2" charset="2"/>
        <a:buChar char="n"/>
        <a:defRPr sz="24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421.png"/><Relationship Id="rId6" Type="http://schemas.openxmlformats.org/officeDocument/2006/relationships/image" Target="../media/image43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70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52.png"/><Relationship Id="rId9" Type="http://schemas.openxmlformats.org/officeDocument/2006/relationships/image" Target="../media/image2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64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4" Type="http://schemas.openxmlformats.org/officeDocument/2006/relationships/image" Target="../media/image34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7.png"/><Relationship Id="rId3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标题 1"/>
          <p:cNvSpPr>
            <a:spLocks noGrp="1"/>
          </p:cNvSpPr>
          <p:nvPr>
            <p:ph type="ctrTitle"/>
          </p:nvPr>
        </p:nvSpPr>
        <p:spPr>
          <a:xfrm>
            <a:off x="0" y="1122363"/>
            <a:ext cx="8894618" cy="2387600"/>
          </a:xfrm>
        </p:spPr>
        <p:txBody>
          <a:bodyPr/>
          <a:lstStyle/>
          <a:p>
            <a:pPr eaLnBrk="1" hangingPunct="1"/>
            <a:r>
              <a:rPr lang="zh-CN" altLang="en-US" sz="4000" dirty="0" smtClean="0"/>
              <a:t>高</a:t>
            </a:r>
            <a:r>
              <a:rPr lang="zh-CN" altLang="en-US" sz="4000" dirty="0"/>
              <a:t>真实本底噪声率情况</a:t>
            </a:r>
            <a:r>
              <a:rPr lang="zh-CN" altLang="en-US" sz="4000" dirty="0" smtClean="0"/>
              <a:t>下</a:t>
            </a:r>
            <a:r>
              <a:rPr lang="en-US" altLang="zh-CN" sz="4000" dirty="0"/>
              <a:t>	</a:t>
            </a:r>
            <a:r>
              <a:rPr lang="en-US" altLang="zh-CN" sz="4000" dirty="0" smtClean="0"/>
              <a:t>LHAASO-</a:t>
            </a:r>
            <a:r>
              <a:rPr lang="en-US" altLang="zh-CN" sz="4000" dirty="0" smtClean="0"/>
              <a:t>WCDA</a:t>
            </a:r>
            <a:r>
              <a:rPr lang="zh-CN" altLang="en-US" sz="4000" dirty="0"/>
              <a:t>重建方法的研究</a:t>
            </a:r>
            <a:endParaRPr lang="zh-CN" altLang="en-US" sz="4400" dirty="0">
              <a:cs typeface="Arial Unicode MS"/>
            </a:endParaRPr>
          </a:p>
        </p:txBody>
      </p:sp>
      <p:sp>
        <p:nvSpPr>
          <p:cNvPr id="1048622" name="副标题 2"/>
          <p:cNvSpPr>
            <a:spLocks noGrp="1"/>
          </p:cNvSpPr>
          <p:nvPr>
            <p:ph type="subTitle" idx="1"/>
          </p:nvPr>
        </p:nvSpPr>
        <p:spPr>
          <a:xfrm>
            <a:off x="1261997" y="3948923"/>
            <a:ext cx="6858000" cy="1655762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ea typeface="黑体" pitchFamily="2" charset="-122"/>
              </a:rPr>
              <a:t>报告人</a:t>
            </a:r>
            <a:r>
              <a:rPr lang="en-US" altLang="zh-CN" dirty="0">
                <a:ea typeface="黑体" pitchFamily="2" charset="-122"/>
              </a:rPr>
              <a:t>:</a:t>
            </a:r>
            <a:r>
              <a:rPr lang="zh-CN" altLang="en-US" dirty="0" smtClean="0">
                <a:ea typeface="黑体" pitchFamily="2" charset="-122"/>
              </a:rPr>
              <a:t>王晓洁</a:t>
            </a:r>
            <a:endParaRPr lang="en-US" altLang="zh-CN" dirty="0" smtClean="0">
              <a:ea typeface="黑体" pitchFamily="2" charset="-122"/>
            </a:endParaRPr>
          </a:p>
          <a:p>
            <a:pPr eaLnBrk="1" hangingPunct="1"/>
            <a:r>
              <a:rPr lang="zh-CN" altLang="en-US" dirty="0" smtClean="0">
                <a:ea typeface="黑体" pitchFamily="2" charset="-122"/>
              </a:rPr>
              <a:t>指导老师：姚志国研究员</a:t>
            </a:r>
            <a:endParaRPr lang="en-US" altLang="zh-CN" dirty="0" smtClean="0">
              <a:ea typeface="黑体" pitchFamily="2" charset="-122"/>
            </a:endParaRPr>
          </a:p>
          <a:p>
            <a:pPr eaLnBrk="1" hangingPunct="1"/>
            <a:r>
              <a:rPr lang="zh-CN" altLang="en-US" dirty="0" smtClean="0">
                <a:ea typeface="黑体" pitchFamily="2" charset="-122"/>
              </a:rPr>
              <a:t>第十八</a:t>
            </a:r>
            <a:r>
              <a:rPr lang="zh-CN" altLang="en-US" dirty="0">
                <a:ea typeface="黑体" pitchFamily="2" charset="-122"/>
              </a:rPr>
              <a:t>届全国科学计算与信息化会议</a:t>
            </a:r>
          </a:p>
          <a:p>
            <a:pPr eaLnBrk="1" hangingPunct="1"/>
            <a:r>
              <a:rPr lang="en-US" altLang="zh-CN" dirty="0" smtClean="0">
                <a:ea typeface="黑体" pitchFamily="2" charset="-122"/>
              </a:rPr>
              <a:t>2017/07/06 </a:t>
            </a:r>
            <a:r>
              <a:rPr lang="zh-CN" altLang="en-US" dirty="0">
                <a:ea typeface="黑体" pitchFamily="2" charset="-122"/>
              </a:rPr>
              <a:t>威海</a:t>
            </a:r>
          </a:p>
          <a:p>
            <a:pPr eaLnBrk="1" hangingPunct="1"/>
            <a:endParaRPr lang="zh-CN" altLang="en-US" dirty="0" smtClean="0">
              <a:ea typeface="黑体" pitchFamily="2" charset="-122"/>
            </a:endParaRPr>
          </a:p>
          <a:p>
            <a:pPr eaLnBrk="1" hangingPunct="1"/>
            <a:endParaRPr lang="en-US" altLang="zh-CN" dirty="0" smtClean="0">
              <a:ea typeface="黑体" pitchFamily="2" charset="-122"/>
            </a:endParaRPr>
          </a:p>
        </p:txBody>
      </p:sp>
      <p:sp>
        <p:nvSpPr>
          <p:cNvPr id="104862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E095-135E-400F-93C9-7D294C3CFDD0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62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D82-2E05-439D-B1A6-5E5844D95D00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053"/>
            <a:ext cx="9144000" cy="1748944"/>
          </a:xfrm>
          <a:prstGeom prst="rect">
            <a:avLst/>
          </a:prstGeom>
        </p:spPr>
      </p:pic>
    </p:spTree>
  </p:cSld>
  <p:clrMapOvr>
    <a:masterClrMapping/>
  </p:clrMapOvr>
  <p:transition advTm="1073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  <a:r>
              <a:rPr lang="zh-CN" altLang="en-US" dirty="0" smtClean="0"/>
              <a:t>介绍：簇射前锋面及时间修正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3" y="1082652"/>
            <a:ext cx="3886200" cy="2931694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37150" y="1082652"/>
            <a:ext cx="3886200" cy="2049689"/>
          </a:xfrm>
        </p:spPr>
        <p:txBody>
          <a:bodyPr/>
          <a:lstStyle/>
          <a:p>
            <a:pPr marL="342900" indent="-342900"/>
            <a:r>
              <a:rPr lang="zh-CN" altLang="en-US" sz="2000" dirty="0">
                <a:ea typeface="黑体" pitchFamily="2" charset="-122"/>
              </a:rPr>
              <a:t>采样修正：</a:t>
            </a:r>
            <a:endParaRPr lang="en-US" altLang="zh-CN" sz="2000" dirty="0">
              <a:ea typeface="黑体" pitchFamily="2" charset="-122"/>
            </a:endParaRPr>
          </a:p>
          <a:p>
            <a:pPr marL="800100" lvl="1" indent="-342900"/>
            <a:r>
              <a:rPr lang="zh-CN" altLang="en-US" dirty="0">
                <a:latin typeface="黑体" pitchFamily="2" charset="-122"/>
                <a:ea typeface="黑体" pitchFamily="2" charset="-122"/>
              </a:rPr>
              <a:t>簇射前锋面的厚度及其涨落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 marL="800100" lvl="1" indent="-342900"/>
            <a:r>
              <a:rPr lang="zh-CN" altLang="en-US" dirty="0">
                <a:latin typeface="黑体" pitchFamily="2" charset="-122"/>
                <a:ea typeface="黑体" pitchFamily="2" charset="-122"/>
              </a:rPr>
              <a:t>粒子的击中位置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 marL="800100" lvl="1" indent="-342900"/>
            <a:r>
              <a:rPr lang="zh-CN" altLang="en-US" dirty="0">
                <a:latin typeface="黑体" pitchFamily="2" charset="-122"/>
                <a:ea typeface="黑体" pitchFamily="2" charset="-122"/>
              </a:rPr>
              <a:t>入射角度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 marL="800100" lvl="1" indent="-342900"/>
            <a:r>
              <a:rPr lang="zh-CN" altLang="en-US" dirty="0">
                <a:latin typeface="黑体" pitchFamily="2" charset="-122"/>
                <a:ea typeface="黑体" pitchFamily="2" charset="-122"/>
              </a:rPr>
              <a:t>粒子数的多少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C13E-AA4B-4833-BB6A-79586A23F2B1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066A-534A-414F-915C-7E4CD240BF72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9" name="内容占位符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37150" y="3425019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92093" y="4220348"/>
                <a:ext cx="3832459" cy="876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x-none" altLang="zh-CN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x-none" altLang="zh-CN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x-none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x-none" altLang="zh-CN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x-none" altLang="zh-CN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x-none" altLang="zh-CN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x-none" altLang="zh-CN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x-none" altLang="zh-CN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x-none" altLang="zh-CN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altLang="zh-CN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x-none" altLang="zh-CN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x-none" altLang="zh-CN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x-none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x-none" altLang="zh-CN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x-none" altLang="zh-CN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x-none" altLang="zh-CN">
                                          <a:latin typeface="Cambria Math" panose="02040503050406030204" pitchFamily="18" charset="0"/>
                                        </a:rPr>
                                        <m:t>𝑙𝑥</m:t>
                                      </m:r>
                                    </m:e>
                                    <m:sub>
                                      <m:r>
                                        <a:rPr lang="x-none" altLang="zh-CN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x-none" altLang="zh-C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x-none" altLang="zh-CN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x-none" altLang="zh-CN">
                                          <a:latin typeface="Cambria Math" panose="02040503050406030204" pitchFamily="18" charset="0"/>
                                        </a:rPr>
                                        <m:t>𝑚𝑦</m:t>
                                      </m:r>
                                    </m:e>
                                    <m:sub>
                                      <m:r>
                                        <a:rPr lang="x-none" altLang="zh-CN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x-none" altLang="zh-C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x-none" altLang="zh-CN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x-none" altLang="zh-CN">
                                          <a:latin typeface="Cambria Math" panose="02040503050406030204" pitchFamily="18" charset="0"/>
                                        </a:rPr>
                                        <m:t>𝑛𝑧</m:t>
                                      </m:r>
                                    </m:e>
                                    <m:sub>
                                      <m:r>
                                        <a:rPr lang="x-none" altLang="zh-CN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x-none" altLang="zh-C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x-none" altLang="zh-CN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x-none" altLang="zh-CN">
                                          <a:latin typeface="Cambria Math" panose="02040503050406030204" pitchFamily="18" charset="0"/>
                                        </a:rPr>
                                        <m:t>𝑐𝑡</m:t>
                                      </m:r>
                                    </m:e>
                                    <m:sub>
                                      <m:r>
                                        <a:rPr lang="x-none" altLang="zh-CN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x-none" altLang="zh-CN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x-none" altLang="zh-CN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x-none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x-none" altLang="zh-CN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93" y="4220348"/>
                <a:ext cx="3832459" cy="8766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350444" y="5127168"/>
                <a:ext cx="4786706" cy="1229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727CA3"/>
                  </a:buClr>
                  <a:buSzPct val="76000"/>
                  <a:buFont typeface="Wingdings" panose="05000000000000000000" pitchFamily="2" charset="2"/>
                  <a:buChar char="u"/>
                </a:pPr>
                <a:r>
                  <a:rPr lang="zh-CN" altLang="en-US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平面拟合</a:t>
                </a:r>
                <a:endParaRPr lang="en-US" altLang="zh-CN" dirty="0">
                  <a:latin typeface="Comic Sans MS" panose="030F0702030302020204" pitchFamily="66" charset="0"/>
                  <a:ea typeface="黑体" panose="02010609060101010101" pitchFamily="49" charset="-122"/>
                </a:endParaRPr>
              </a:p>
              <a:p>
                <a:pPr marL="285750" indent="-285750">
                  <a:buClr>
                    <a:srgbClr val="727CA3"/>
                  </a:buClr>
                  <a:buSzPct val="76000"/>
                  <a:buFont typeface="Wingdings" panose="05000000000000000000" pitchFamily="2" charset="2"/>
                  <a:buChar char="u"/>
                </a:pPr>
                <a:r>
                  <a:rPr lang="en-US" altLang="zh-CN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 </a:t>
                </a:r>
                <a:r>
                  <a:rPr lang="zh-CN" altLang="zh-CN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其中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>
                        <a:latin typeface="Cambria Math" panose="02040503050406030204" pitchFamily="18" charset="0"/>
                      </a:rPr>
                      <m:t>l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CN" altLang="zh-CN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𝜃</m:t>
                        </m:r>
                        <m:func>
                          <m:funcPr>
                            <m:ctrlPr>
                              <a:rPr lang="zh-CN" altLang="zh-CN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zh-CN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zh-CN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func>
                      </m:e>
                    </m:func>
                  </m:oMath>
                </a14:m>
                <a:r>
                  <a:rPr lang="zh-CN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>
                        <a:latin typeface="Cambria Math" panose="02040503050406030204" pitchFamily="18" charset="0"/>
                      </a:rPr>
                      <m:t>m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CN" altLang="zh-CN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CN" altLang="zh-CN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方向</a:t>
                </a:r>
                <a:r>
                  <a:rPr lang="zh-CN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矢量，</a:t>
                </a:r>
                <a:r>
                  <a:rPr lang="en-US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c=29.98cm/ns</a:t>
                </a:r>
                <a:r>
                  <a:rPr lang="en-US" altLang="zh-CN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,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zh-CN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)     </a:t>
                </a:r>
                <a:r>
                  <a:rPr lang="zh-CN" altLang="zh-CN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为</a:t>
                </a:r>
                <a:r>
                  <a:rPr lang="zh-CN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第</a:t>
                </a:r>
                <a:r>
                  <a:rPr lang="en-US" altLang="zh-CN" dirty="0" err="1">
                    <a:latin typeface="Comic Sans MS" panose="030F0702030302020204" pitchFamily="66" charset="0"/>
                    <a:ea typeface="黑体" panose="02010609060101010101" pitchFamily="49" charset="-122"/>
                  </a:rPr>
                  <a:t>i</a:t>
                </a:r>
                <a:r>
                  <a:rPr lang="zh-CN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个探测器的位置坐标</a:t>
                </a:r>
                <a:r>
                  <a:rPr lang="zh-CN" altLang="zh-CN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相应的</a:t>
                </a:r>
                <a:r>
                  <a:rPr lang="en-US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TDC</a:t>
                </a:r>
                <a:r>
                  <a:rPr lang="zh-CN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测量</a:t>
                </a:r>
                <a:r>
                  <a:rPr lang="zh-CN" altLang="zh-CN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值</a:t>
                </a:r>
                <a:endParaRPr lang="zh-CN" altLang="en-US" dirty="0">
                  <a:latin typeface="Comic Sans MS" panose="030F0702030302020204" pitchFamily="66" charset="0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44" y="5127168"/>
                <a:ext cx="4786706" cy="1229183"/>
              </a:xfrm>
              <a:prstGeom prst="rect">
                <a:avLst/>
              </a:prstGeom>
              <a:blipFill rotWithShape="0">
                <a:blip r:embed="rId6"/>
                <a:stretch>
                  <a:fillRect l="-127" t="-3960" r="-382" b="-7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32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02"/>
    </mc:Choice>
    <mc:Fallback>
      <p:transition spd="slow" advTm="7640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黑体" pitchFamily="2" charset="-122"/>
              </a:rPr>
              <a:t>方法介绍：在线快速重建方法的研究</a:t>
            </a:r>
          </a:p>
        </p:txBody>
      </p:sp>
      <p:sp>
        <p:nvSpPr>
          <p:cNvPr id="1048696" name="内容占位符 2"/>
          <p:cNvSpPr>
            <a:spLocks noGrp="1"/>
          </p:cNvSpPr>
          <p:nvPr>
            <p:ph idx="1"/>
          </p:nvPr>
        </p:nvSpPr>
        <p:spPr>
          <a:xfrm>
            <a:off x="628651" y="1114421"/>
            <a:ext cx="3624036" cy="2356408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2E75B6"/>
                </a:solidFill>
                <a:ea typeface="黑体" pitchFamily="2" charset="-122"/>
              </a:rPr>
              <a:t>WCDA</a:t>
            </a:r>
            <a:r>
              <a:rPr lang="zh-CN" altLang="en-US" dirty="0" smtClean="0">
                <a:solidFill>
                  <a:srgbClr val="2E75B6"/>
                </a:solidFill>
                <a:ea typeface="黑体" pitchFamily="2" charset="-122"/>
              </a:rPr>
              <a:t>自己发展的快速遍举法</a:t>
            </a:r>
            <a:endParaRPr lang="en-US" dirty="0" smtClean="0">
              <a:solidFill>
                <a:srgbClr val="2E75B6"/>
              </a:solidFill>
              <a:ea typeface="黑体" pitchFamily="2" charset="-122"/>
            </a:endParaRPr>
          </a:p>
          <a:p>
            <a:pPr lvl="1" eaLnBrk="1" hangingPunct="1"/>
            <a:r>
              <a:rPr lang="zh-CN" altLang="en-US" dirty="0" smtClean="0">
                <a:ea typeface="黑体" pitchFamily="2" charset="-122"/>
              </a:rPr>
              <a:t>天区分区（分</a:t>
            </a:r>
            <a:r>
              <a:rPr lang="en-US" altLang="zh-CN" dirty="0" smtClean="0">
                <a:ea typeface="黑体" pitchFamily="2" charset="-122"/>
              </a:rPr>
              <a:t>bin</a:t>
            </a:r>
            <a:r>
              <a:rPr lang="zh-CN" altLang="en-US" dirty="0" smtClean="0">
                <a:ea typeface="黑体" pitchFamily="2" charset="-122"/>
              </a:rPr>
              <a:t>）</a:t>
            </a:r>
            <a:endParaRPr lang="en-US" dirty="0" smtClean="0">
              <a:ea typeface="黑体" pitchFamily="2" charset="-122"/>
            </a:endParaRPr>
          </a:p>
          <a:p>
            <a:pPr lvl="1" eaLnBrk="1" hangingPunct="1"/>
            <a:r>
              <a:rPr lang="zh-CN" altLang="en-US" dirty="0" smtClean="0">
                <a:ea typeface="黑体" pitchFamily="2" charset="-122"/>
              </a:rPr>
              <a:t>逐个扫描，排除噪声</a:t>
            </a:r>
            <a:endParaRPr lang="en-US" altLang="zh-CN" dirty="0">
              <a:ea typeface="黑体" pitchFamily="2" charset="-122"/>
            </a:endParaRPr>
          </a:p>
          <a:p>
            <a:pPr lvl="1" eaLnBrk="1" hangingPunct="1"/>
            <a:r>
              <a:rPr lang="en-US" altLang="zh-CN" dirty="0" smtClean="0">
                <a:ea typeface="黑体" pitchFamily="2" charset="-122"/>
              </a:rPr>
              <a:t>hits</a:t>
            </a:r>
            <a:r>
              <a:rPr lang="zh-CN" altLang="en-US" dirty="0" smtClean="0">
                <a:ea typeface="黑体" pitchFamily="2" charset="-122"/>
              </a:rPr>
              <a:t>时间信息转换到特定方向前锋面排序</a:t>
            </a:r>
            <a:endParaRPr lang="en-US" altLang="zh-CN" dirty="0" smtClean="0">
              <a:ea typeface="黑体" pitchFamily="2" charset="-122"/>
            </a:endParaRPr>
          </a:p>
        </p:txBody>
      </p:sp>
      <p:sp>
        <p:nvSpPr>
          <p:cNvPr id="104869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60BE-CB0A-4C16-B3BF-A455AB0B968C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69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B7E7-A8E0-4AA6-A92F-E24D018417AC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1048699" name="日期占位符 1"/>
          <p:cNvSpPr txBox="1">
            <a:spLocks noGrp="1"/>
          </p:cNvSpPr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1DA5BF4-1CDE-4B96-9D44-A23307DBC70F}" type="datetime1">
              <a:rPr lang="zh-CN" altLang="en-US"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2017/7/6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048700" name="灯片编号占位符 3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DB1A039B-7793-450C-9118-FC87FDEFD1E1}" type="slidenum">
              <a:rPr lang="en-US"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203825" y="1114421"/>
            <a:ext cx="3311525" cy="2246313"/>
            <a:chOff x="5032375" y="4175125"/>
            <a:chExt cx="3311525" cy="2246313"/>
          </a:xfrm>
        </p:grpSpPr>
        <p:pic>
          <p:nvPicPr>
            <p:cNvPr id="2097171" name="图片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2375" y="4175125"/>
              <a:ext cx="3311525" cy="224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45735" name="直接连接符 14"/>
            <p:cNvCxnSpPr>
              <a:cxnSpLocks/>
            </p:cNvCxnSpPr>
            <p:nvPr/>
          </p:nvCxnSpPr>
          <p:spPr>
            <a:xfrm>
              <a:off x="6110514" y="4394994"/>
              <a:ext cx="6124" cy="178831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45736" name="直接连接符 34"/>
            <p:cNvCxnSpPr>
              <a:cxnSpLocks/>
            </p:cNvCxnSpPr>
            <p:nvPr/>
          </p:nvCxnSpPr>
          <p:spPr>
            <a:xfrm flipH="1">
              <a:off x="6886575" y="4394994"/>
              <a:ext cx="31750" cy="177403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48701" name="矩形 33"/>
          <p:cNvSpPr>
            <a:spLocks noChangeArrowheads="1"/>
          </p:cNvSpPr>
          <p:nvPr/>
        </p:nvSpPr>
        <p:spPr bwMode="auto">
          <a:xfrm>
            <a:off x="6842033" y="988795"/>
            <a:ext cx="1656081" cy="33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Comic Sans MS" pitchFamily="66" charset="0"/>
                <a:ea typeface="黑体" pitchFamily="2" charset="-122"/>
              </a:rPr>
              <a:t>1TeV</a:t>
            </a:r>
            <a:r>
              <a:rPr lang="zh-CN" altLang="en-US" sz="1600" dirty="0">
                <a:solidFill>
                  <a:srgbClr val="000000"/>
                </a:solidFill>
                <a:latin typeface="Comic Sans MS" pitchFamily="66" charset="0"/>
                <a:ea typeface="黑体" pitchFamily="2" charset="-122"/>
              </a:rPr>
              <a:t>事例示意图</a:t>
            </a:r>
            <a:endParaRPr lang="zh-CN" altLang="en-US" sz="11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9" y="3823904"/>
            <a:ext cx="3946721" cy="21793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15" y="3360734"/>
            <a:ext cx="3841399" cy="3075520"/>
          </a:xfrm>
          <a:prstGeom prst="rect">
            <a:avLst/>
          </a:prstGeom>
        </p:spPr>
      </p:pic>
    </p:spTree>
  </p:cSld>
  <p:clrMapOvr>
    <a:masterClrMapping/>
  </p:clrMapOvr>
  <p:transition advTm="5882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15913" y="292100"/>
            <a:ext cx="7894637" cy="700088"/>
          </a:xfrm>
        </p:spPr>
        <p:txBody>
          <a:bodyPr/>
          <a:lstStyle/>
          <a:p>
            <a:pPr eaLnBrk="1" hangingPunct="1"/>
            <a:r>
              <a:rPr lang="zh-CN" altLang="en-US" smtClean="0">
                <a:ea typeface="黑体" pitchFamily="2" charset="-122"/>
              </a:rPr>
              <a:t>程序优化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内容占位符 1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15913" y="1052513"/>
                <a:ext cx="8370887" cy="5327650"/>
              </a:xfrm>
            </p:spPr>
            <p:txBody>
              <a:bodyPr/>
              <a:lstStyle/>
              <a:p>
                <a:r>
                  <a:rPr lang="zh-CN" altLang="en-US" dirty="0" smtClean="0"/>
                  <a:t>程序运行速度数据为</a:t>
                </a:r>
                <a:r>
                  <a:rPr lang="en-US" altLang="zh-CN" dirty="0" smtClean="0"/>
                  <a:t>cosmic-ray</a:t>
                </a:r>
                <a:r>
                  <a:rPr lang="zh-CN" altLang="en-US" dirty="0" smtClean="0"/>
                  <a:t> 数据；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程序运行效率数据为</a:t>
                </a:r>
                <a:r>
                  <a:rPr lang="en-US" altLang="zh-CN" dirty="0" smtClean="0"/>
                  <a:t>gamma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ray</a:t>
                </a:r>
                <a:r>
                  <a:rPr lang="zh-CN" altLang="en-US" dirty="0" smtClean="0"/>
                  <a:t> 数据；</a:t>
                </a:r>
                <a:endParaRPr lang="en-US" altLang="zh-CN" dirty="0"/>
              </a:p>
              <a:p>
                <a:pPr eaLnBrk="1" hangingPunct="1"/>
                <a:r>
                  <a:rPr lang="zh-CN" altLang="en-US" dirty="0" smtClean="0">
                    <a:ea typeface="黑体" pitchFamily="2" charset="-122"/>
                  </a:rPr>
                  <a:t>要求</a:t>
                </a:r>
                <a:r>
                  <a:rPr lang="zh-CN" altLang="en-US" dirty="0">
                    <a:ea typeface="黑体" pitchFamily="2" charset="-122"/>
                  </a:rPr>
                  <a:t>：保证重建效率、提高程序运行速度</a:t>
                </a:r>
                <a:endParaRPr lang="en-US" altLang="zh-CN" dirty="0">
                  <a:ea typeface="黑体" pitchFamily="2" charset="-122"/>
                </a:endParaRPr>
              </a:p>
              <a:p>
                <a:pPr lvl="1" eaLnBrk="1" hangingPunct="1"/>
                <a:r>
                  <a:rPr lang="zh-CN" altLang="en-US" dirty="0">
                    <a:ea typeface="黑体" pitchFamily="2" charset="-122"/>
                  </a:rPr>
                  <a:t>在当前算法下，找出最耗</a:t>
                </a:r>
                <a:r>
                  <a:rPr lang="en-US" altLang="zh-CN" dirty="0">
                    <a:ea typeface="黑体" pitchFamily="2" charset="-122"/>
                  </a:rPr>
                  <a:t>CPU</a:t>
                </a:r>
                <a:r>
                  <a:rPr lang="zh-CN" altLang="en-US" dirty="0">
                    <a:ea typeface="黑体" pitchFamily="2" charset="-122"/>
                  </a:rPr>
                  <a:t>的部分进行优化改</a:t>
                </a:r>
                <a:endParaRPr lang="en-US" altLang="zh-CN" dirty="0">
                  <a:ea typeface="黑体" pitchFamily="2" charset="-122"/>
                </a:endParaRPr>
              </a:p>
              <a:p>
                <a:pPr lvl="1" eaLnBrk="1" hangingPunct="1"/>
                <a:r>
                  <a:rPr lang="zh-CN" altLang="en-US" dirty="0">
                    <a:ea typeface="黑体" pitchFamily="2" charset="-122"/>
                  </a:rPr>
                  <a:t>算法</a:t>
                </a:r>
                <a:r>
                  <a:rPr lang="zh-CN" altLang="en-US" dirty="0" smtClean="0">
                    <a:ea typeface="黑体" pitchFamily="2" charset="-122"/>
                  </a:rPr>
                  <a:t>优化</a:t>
                </a:r>
                <a:endParaRPr lang="en-US" altLang="zh-CN" dirty="0" smtClean="0">
                  <a:ea typeface="黑体" pitchFamily="2" charset="-122"/>
                </a:endParaRPr>
              </a:p>
              <a:p>
                <a:pPr eaLnBrk="1" hangingPunct="1"/>
                <a:r>
                  <a:rPr lang="zh-CN" altLang="en-US" dirty="0" smtClean="0">
                    <a:ea typeface="黑体" pitchFamily="2" charset="-122"/>
                  </a:rPr>
                  <a:t>参数介绍</a:t>
                </a:r>
                <a:endParaRPr lang="en-US" altLang="zh-CN" dirty="0" smtClean="0">
                  <a:ea typeface="黑体" pitchFamily="2" charset="-122"/>
                </a:endParaRPr>
              </a:p>
              <a:p>
                <a:pPr lvl="1" eaLnBrk="1" hangingPunct="1"/>
                <a:r>
                  <a:rPr lang="en-US" altLang="zh-CN" dirty="0" smtClean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𝑋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zh-CN" altLang="en-US" dirty="0" smtClean="0">
                    <a:ea typeface="黑体" pitchFamily="2" charset="-122"/>
                  </a:rPr>
                  <a:t>：</a:t>
                </a:r>
                <a:r>
                  <a:rPr lang="en-US" altLang="zh-CN" dirty="0">
                    <a:ea typeface="黑体" pitchFamily="2" charset="-122"/>
                  </a:rPr>
                  <a:t>hit</a:t>
                </a:r>
                <a:r>
                  <a:rPr lang="zh-CN" altLang="en-US" dirty="0" smtClean="0">
                    <a:ea typeface="黑体" pitchFamily="2" charset="-122"/>
                  </a:rPr>
                  <a:t>筛选条件，效率相关</a:t>
                </a:r>
                <a:endParaRPr lang="en-US" altLang="zh-CN" dirty="0" smtClean="0">
                  <a:ea typeface="黑体" pitchFamily="2" charset="-12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>
                    <a:ea typeface="黑体" pitchFamily="2" charset="-122"/>
                  </a:rPr>
                  <a:t>:  </a:t>
                </a:r>
                <a:r>
                  <a:rPr lang="zh-CN" altLang="en-US" dirty="0" smtClean="0">
                    <a:ea typeface="黑体" pitchFamily="2" charset="-122"/>
                  </a:rPr>
                  <a:t>天区数目参数，速度相关</a:t>
                </a:r>
                <a:endParaRPr lang="en-US" altLang="zh-CN" dirty="0" smtClean="0">
                  <a:ea typeface="黑体" pitchFamily="2" charset="-12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ws</m:t>
                        </m:r>
                      </m:sub>
                    </m:sSub>
                  </m:oMath>
                </a14:m>
                <a:r>
                  <a:rPr lang="zh-CN" altLang="en-US" dirty="0" smtClean="0">
                    <a:ea typeface="黑体" pitchFamily="2" charset="-122"/>
                  </a:rPr>
                  <a:t>：</a:t>
                </a:r>
                <a:r>
                  <a:rPr lang="en-US" altLang="zh-CN" dirty="0" smtClean="0">
                    <a:ea typeface="黑体" pitchFamily="2" charset="-122"/>
                  </a:rPr>
                  <a:t>hit</a:t>
                </a:r>
                <a:r>
                  <a:rPr lang="zh-CN" altLang="en-US" dirty="0" smtClean="0">
                    <a:ea typeface="黑体" pitchFamily="2" charset="-122"/>
                  </a:rPr>
                  <a:t>排序窗口，速度相关</a:t>
                </a:r>
                <a:endParaRPr lang="en-US" altLang="zh-CN" dirty="0" smtClean="0">
                  <a:ea typeface="黑体" pitchFamily="2" charset="-122"/>
                </a:endParaRPr>
              </a:p>
              <a:p>
                <a:pPr lvl="1" eaLnBrk="1" hangingPunct="1"/>
                <a:r>
                  <a:rPr lang="zh-CN" altLang="en-US" dirty="0" smtClean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wk</m:t>
                        </m:r>
                      </m:sub>
                    </m:sSub>
                  </m:oMath>
                </a14:m>
                <a:r>
                  <a:rPr lang="zh-CN" altLang="en-US" dirty="0" smtClean="0">
                    <a:ea typeface="黑体" pitchFamily="2" charset="-122"/>
                  </a:rPr>
                  <a:t>：</a:t>
                </a:r>
                <a:r>
                  <a:rPr lang="en-US" altLang="zh-CN" dirty="0" smtClean="0">
                    <a:ea typeface="黑体" pitchFamily="2" charset="-122"/>
                  </a:rPr>
                  <a:t>hit</a:t>
                </a:r>
                <a:r>
                  <a:rPr lang="zh-CN" altLang="en-US" dirty="0" smtClean="0">
                    <a:ea typeface="黑体" pitchFamily="2" charset="-122"/>
                  </a:rPr>
                  <a:t>数据保留窗口，效率相关</a:t>
                </a:r>
                <a:endParaRPr lang="en-US" altLang="zh-CN" dirty="0" smtClean="0">
                  <a:ea typeface="黑体" pitchFamily="2" charset="-122"/>
                </a:endParaRPr>
              </a:p>
              <a:p>
                <a:pPr marL="0" indent="0" eaLnBrk="1" hangingPunct="1">
                  <a:buNone/>
                </a:pPr>
                <a:endParaRPr lang="en-US" altLang="zh-CN" dirty="0" smtClean="0"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28674" name="内容占位符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15913" y="1052513"/>
                <a:ext cx="8370887" cy="5327650"/>
              </a:xfrm>
              <a:blipFill rotWithShape="0">
                <a:blip r:embed="rId2"/>
                <a:stretch>
                  <a:fillRect l="-728" t="-2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35394"/>
      </p:ext>
    </p:extLst>
  </p:cSld>
  <p:clrMapOvr>
    <a:masterClrMapping/>
  </p:clrMapOvr>
  <p:transition advTm="6330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两个重要参数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37424"/>
                <a:ext cx="4487700" cy="254000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endParaRPr lang="en-US" altLang="zh-CN" sz="2000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altLang="zh-CN" sz="2000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rad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dirty="0" smtClean="0"/>
              </a:p>
              <a:p>
                <a:pPr lvl="1"/>
                <a:r>
                  <a:rPr lang="zh-CN" altLang="en-US" sz="2000" dirty="0" smtClean="0"/>
                  <a:t>效率相关</a:t>
                </a:r>
                <a:endParaRPr lang="en-US" altLang="zh-CN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altLang="zh-CN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zh-CN" altLang="en-US" sz="1800" dirty="0"/>
                  <a:t> 决定了天区</a:t>
                </a:r>
                <a:r>
                  <a:rPr lang="en-US" altLang="zh-CN" sz="1800" dirty="0"/>
                  <a:t>cell</a:t>
                </a:r>
                <a:r>
                  <a:rPr lang="zh-CN" altLang="en-US" sz="1800" dirty="0"/>
                  <a:t>个数，速度相关</a:t>
                </a:r>
                <a:endParaRPr lang="en-US" altLang="zh-CN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zh-CN" altLang="en-US" sz="1800" dirty="0"/>
                  <a:t>贯穿整个优化</a:t>
                </a:r>
                <a:r>
                  <a:rPr lang="zh-CN" altLang="en-US" sz="1800" dirty="0" smtClean="0"/>
                  <a:t>过程</a:t>
                </a:r>
                <a:endParaRPr lang="en-US" altLang="zh-CN" sz="200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37424"/>
                <a:ext cx="4487700" cy="2540001"/>
              </a:xfrm>
              <a:blipFill rotWithShape="0">
                <a:blip r:embed="rId4"/>
                <a:stretch>
                  <a:fillRect l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169" y="3553115"/>
            <a:ext cx="3799902" cy="2730582"/>
          </a:xfrm>
          <a:prstGeom prst="rect">
            <a:avLst/>
          </a:prstGeom>
        </p:spPr>
      </p:pic>
      <p:pic>
        <p:nvPicPr>
          <p:cNvPr id="9" name="内容占位符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26743" y="1013114"/>
            <a:ext cx="3602328" cy="2442957"/>
          </a:xfrm>
          <a:prstGeom prst="rect">
            <a:avLst/>
          </a:prstGeom>
        </p:spPr>
      </p:pic>
      <p:pic>
        <p:nvPicPr>
          <p:cNvPr id="12" name="内容占位符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53115"/>
            <a:ext cx="3886200" cy="2792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800813" y="1422607"/>
                <a:ext cx="21869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zh-CN" altLang="en-US" dirty="0"/>
                  <a:t>与天区</a:t>
                </a:r>
                <a:r>
                  <a:rPr lang="en-US" altLang="zh-CN" dirty="0"/>
                  <a:t>cell</a:t>
                </a:r>
                <a:r>
                  <a:rPr lang="zh-CN" altLang="en-US" dirty="0"/>
                  <a:t>个数图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813" y="1422607"/>
                <a:ext cx="2186945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1475" r="-2235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内容占位符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3553114"/>
            <a:ext cx="3886200" cy="279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294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黑体" pitchFamily="2" charset="-122"/>
              </a:rPr>
              <a:t>时间窗口优化</a:t>
            </a:r>
            <a:r>
              <a:rPr lang="en-US" altLang="zh-CN" dirty="0" smtClean="0">
                <a:ea typeface="黑体" pitchFamily="2" charset="-122"/>
              </a:rPr>
              <a:t>---</a:t>
            </a:r>
            <a:r>
              <a:rPr lang="zh-CN" altLang="en-US" dirty="0">
                <a:ea typeface="黑体" pitchFamily="2" charset="-122"/>
              </a:rPr>
              <a:t>排序</a:t>
            </a:r>
            <a:r>
              <a:rPr lang="zh-CN" altLang="en-US" dirty="0" smtClean="0">
                <a:ea typeface="黑体" pitchFamily="2" charset="-122"/>
              </a:rPr>
              <a:t>窗口</a:t>
            </a:r>
          </a:p>
        </p:txBody>
      </p:sp>
      <p:pic>
        <p:nvPicPr>
          <p:cNvPr id="29698" name="内容占位符 1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2600" y="1444625"/>
            <a:ext cx="3886200" cy="2622550"/>
          </a:xfrm>
        </p:spPr>
      </p:pic>
      <p:pic>
        <p:nvPicPr>
          <p:cNvPr id="7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14850" y="1444625"/>
            <a:ext cx="3886200" cy="2622014"/>
          </a:xfrm>
        </p:spPr>
      </p:pic>
      <p:sp>
        <p:nvSpPr>
          <p:cNvPr id="29700" name="内容占位符 13"/>
          <p:cNvSpPr>
            <a:spLocks noGrp="1"/>
          </p:cNvSpPr>
          <p:nvPr>
            <p:ph sz="half" idx="13"/>
          </p:nvPr>
        </p:nvSpPr>
        <p:spPr>
          <a:xfrm>
            <a:off x="482600" y="4067174"/>
            <a:ext cx="8012113" cy="2655743"/>
          </a:xfrm>
        </p:spPr>
        <p:txBody>
          <a:bodyPr/>
          <a:lstStyle/>
          <a:p>
            <a:pPr eaLnBrk="1" hangingPunct="1"/>
            <a:r>
              <a:rPr lang="zh-CN" altLang="en-US" sz="2400" dirty="0" smtClean="0">
                <a:ea typeface="黑体" pitchFamily="2" charset="-122"/>
              </a:rPr>
              <a:t>要求窗口</a:t>
            </a:r>
            <a:r>
              <a:rPr lang="zh-CN" altLang="en-US" sz="2400" dirty="0">
                <a:ea typeface="黑体" pitchFamily="2" charset="-122"/>
              </a:rPr>
              <a:t>窄、</a:t>
            </a:r>
            <a:r>
              <a:rPr lang="en-US" altLang="zh-CN" sz="2400" dirty="0">
                <a:ea typeface="黑体" pitchFamily="2" charset="-122"/>
              </a:rPr>
              <a:t>hit</a:t>
            </a:r>
            <a:r>
              <a:rPr lang="zh-CN" altLang="en-US" sz="2400" dirty="0">
                <a:ea typeface="黑体" pitchFamily="2" charset="-122"/>
              </a:rPr>
              <a:t>保留率</a:t>
            </a:r>
            <a:r>
              <a:rPr lang="zh-CN" altLang="en-US" sz="2400" dirty="0" smtClean="0">
                <a:ea typeface="黑体" pitchFamily="2" charset="-122"/>
              </a:rPr>
              <a:t>高</a:t>
            </a:r>
            <a:endParaRPr lang="en-US" altLang="zh-CN" sz="2400" dirty="0">
              <a:ea typeface="黑体" pitchFamily="2" charset="-122"/>
            </a:endParaRPr>
          </a:p>
          <a:p>
            <a:pPr lvl="1" eaLnBrk="1" hangingPunct="1"/>
            <a:r>
              <a:rPr lang="zh-CN" altLang="en-US" sz="2000" dirty="0" smtClean="0">
                <a:ea typeface="黑体" pitchFamily="2" charset="-122"/>
              </a:rPr>
              <a:t>速度相关</a:t>
            </a:r>
            <a:endParaRPr lang="en-US" altLang="zh-CN" sz="2000" dirty="0" smtClean="0">
              <a:ea typeface="黑体" pitchFamily="2" charset="-122"/>
            </a:endParaRPr>
          </a:p>
          <a:p>
            <a:pPr lvl="1" eaLnBrk="1" hangingPunct="1"/>
            <a:r>
              <a:rPr lang="zh-CN" altLang="en-US" sz="2000" dirty="0" smtClean="0">
                <a:ea typeface="黑体" pitchFamily="2" charset="-122"/>
              </a:rPr>
              <a:t>窗口窄则</a:t>
            </a:r>
            <a:r>
              <a:rPr lang="en-US" altLang="zh-CN" sz="2000" dirty="0" smtClean="0">
                <a:ea typeface="黑体" pitchFamily="2" charset="-122"/>
              </a:rPr>
              <a:t>sort</a:t>
            </a:r>
            <a:r>
              <a:rPr lang="zh-CN" altLang="en-US" sz="2000" dirty="0" smtClean="0">
                <a:ea typeface="黑体" pitchFamily="2" charset="-122"/>
              </a:rPr>
              <a:t>函数中需要排序的数据个数</a:t>
            </a:r>
            <a:r>
              <a:rPr lang="en-US" altLang="zh-CN" sz="2000" dirty="0" smtClean="0">
                <a:ea typeface="黑体" pitchFamily="2" charset="-122"/>
              </a:rPr>
              <a:t>n</a:t>
            </a:r>
            <a:r>
              <a:rPr lang="zh-CN" altLang="en-US" sz="2000" dirty="0" smtClean="0">
                <a:ea typeface="黑体" pitchFamily="2" charset="-122"/>
              </a:rPr>
              <a:t>越小</a:t>
            </a:r>
            <a:endParaRPr lang="en-US" altLang="zh-CN" sz="2000" dirty="0" smtClean="0">
              <a:ea typeface="黑体" pitchFamily="2" charset="-122"/>
            </a:endParaRPr>
          </a:p>
          <a:p>
            <a:pPr eaLnBrk="1" hangingPunct="1"/>
            <a:r>
              <a:rPr lang="zh-CN" altLang="en-US" sz="2400" dirty="0" smtClean="0">
                <a:ea typeface="黑体" pitchFamily="2" charset="-122"/>
              </a:rPr>
              <a:t>左图</a:t>
            </a:r>
            <a:endParaRPr lang="en-US" altLang="zh-CN" sz="2400" dirty="0" smtClean="0">
              <a:ea typeface="黑体" pitchFamily="2" charset="-122"/>
            </a:endParaRPr>
          </a:p>
          <a:p>
            <a:pPr lvl="1" eaLnBrk="1" hangingPunct="1"/>
            <a:r>
              <a:rPr lang="zh-CN" altLang="en-US" sz="2000" dirty="0" smtClean="0">
                <a:ea typeface="黑体" pitchFamily="2" charset="-122"/>
              </a:rPr>
              <a:t>不同颜色代表不同选择条件下事例数分布；已归一化</a:t>
            </a:r>
            <a:endParaRPr lang="en-US" altLang="zh-CN" sz="2000" dirty="0" smtClean="0">
              <a:ea typeface="黑体" pitchFamily="2" charset="-122"/>
            </a:endParaRPr>
          </a:p>
          <a:p>
            <a:pPr eaLnBrk="1" hangingPunct="1"/>
            <a:r>
              <a:rPr lang="zh-CN" altLang="en-US" sz="2400" dirty="0" smtClean="0">
                <a:ea typeface="黑体" pitchFamily="2" charset="-122"/>
              </a:rPr>
              <a:t>右图为</a:t>
            </a:r>
            <a:r>
              <a:rPr lang="en-US" altLang="zh-CN" sz="2400" dirty="0">
                <a:ea typeface="黑体" pitchFamily="2" charset="-122"/>
              </a:rPr>
              <a:t>hit</a:t>
            </a:r>
            <a:r>
              <a:rPr lang="zh-CN" altLang="en-US" sz="2400" dirty="0">
                <a:ea typeface="黑体" pitchFamily="2" charset="-122"/>
              </a:rPr>
              <a:t>保留比与窗口起点关系图</a:t>
            </a:r>
            <a:endParaRPr lang="en-US" altLang="zh-CN" sz="2400" dirty="0">
              <a:ea typeface="黑体" pitchFamily="2" charset="-122"/>
            </a:endParaRPr>
          </a:p>
          <a:p>
            <a:pPr lvl="1" eaLnBrk="1" hangingPunct="1"/>
            <a:r>
              <a:rPr lang="zh-CN" altLang="en-US" sz="2000" dirty="0" smtClean="0">
                <a:ea typeface="黑体" pitchFamily="2" charset="-122"/>
              </a:rPr>
              <a:t>窗口大小</a:t>
            </a:r>
            <a:r>
              <a:rPr lang="en-US" altLang="zh-CN" sz="2000" dirty="0" smtClean="0">
                <a:ea typeface="黑体" pitchFamily="2" charset="-122"/>
              </a:rPr>
              <a:t>800ns</a:t>
            </a:r>
            <a:r>
              <a:rPr lang="zh-CN" altLang="en-US" sz="2000" dirty="0">
                <a:ea typeface="黑体" pitchFamily="2" charset="-122"/>
              </a:rPr>
              <a:t>，</a:t>
            </a:r>
            <a:r>
              <a:rPr lang="en-US" altLang="zh-CN" sz="2000" dirty="0">
                <a:ea typeface="黑体" pitchFamily="2" charset="-122"/>
              </a:rPr>
              <a:t>(-570,230</a:t>
            </a:r>
            <a:r>
              <a:rPr lang="en-US" altLang="zh-CN" sz="2000" dirty="0" smtClean="0">
                <a:ea typeface="黑体" pitchFamily="2" charset="-122"/>
              </a:rPr>
              <a:t>),</a:t>
            </a:r>
            <a:r>
              <a:rPr lang="zh-CN" altLang="en-US" sz="2000" dirty="0" smtClean="0">
                <a:ea typeface="黑体" pitchFamily="2" charset="-122"/>
              </a:rPr>
              <a:t>保留</a:t>
            </a:r>
            <a:r>
              <a:rPr lang="en-US" altLang="zh-CN" sz="2000" dirty="0">
                <a:ea typeface="黑体" pitchFamily="2" charset="-122"/>
              </a:rPr>
              <a:t>95%</a:t>
            </a:r>
            <a:r>
              <a:rPr lang="zh-CN" altLang="en-US" sz="2000" dirty="0">
                <a:ea typeface="黑体" pitchFamily="2" charset="-122"/>
              </a:rPr>
              <a:t>以上</a:t>
            </a:r>
            <a:r>
              <a:rPr lang="en-US" altLang="zh-CN" sz="2000" dirty="0">
                <a:ea typeface="黑体" pitchFamily="2" charset="-122"/>
              </a:rPr>
              <a:t>hits</a:t>
            </a:r>
          </a:p>
          <a:p>
            <a:pPr lvl="1" eaLnBrk="1" hangingPunct="1"/>
            <a:endParaRPr lang="en-US" altLang="zh-CN" sz="2000" dirty="0" smtClean="0">
              <a:ea typeface="黑体" pitchFamily="2" charset="-122"/>
            </a:endParaRPr>
          </a:p>
          <a:p>
            <a:pPr eaLnBrk="1" hangingPunct="1"/>
            <a:endParaRPr lang="en-US" altLang="zh-CN" sz="2400" dirty="0" smtClean="0">
              <a:ea typeface="黑体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509486" y="1670732"/>
            <a:ext cx="14514" cy="2115738"/>
          </a:xfrm>
          <a:prstGeom prst="line">
            <a:avLst/>
          </a:prstGeom>
          <a:ln w="158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371725" y="1712330"/>
            <a:ext cx="0" cy="2101171"/>
          </a:xfrm>
          <a:prstGeom prst="line">
            <a:avLst/>
          </a:prstGeom>
          <a:ln w="158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640286" y="1712330"/>
            <a:ext cx="14514" cy="2066204"/>
          </a:xfrm>
          <a:prstGeom prst="line">
            <a:avLst/>
          </a:prstGeom>
          <a:ln w="158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9606099"/>
      </p:ext>
    </p:extLst>
  </p:cSld>
  <p:clrMapOvr>
    <a:masterClrMapping/>
  </p:clrMapOvr>
  <p:transition advTm="51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黑体" pitchFamily="2" charset="-122"/>
              </a:rPr>
              <a:t>时间窗口优化</a:t>
            </a:r>
            <a:r>
              <a:rPr lang="en-US" altLang="zh-CN" dirty="0" smtClean="0">
                <a:ea typeface="黑体" pitchFamily="2" charset="-122"/>
              </a:rPr>
              <a:t>---</a:t>
            </a:r>
            <a:r>
              <a:rPr lang="zh-CN" altLang="en-US" dirty="0" smtClean="0">
                <a:ea typeface="黑体" pitchFamily="2" charset="-122"/>
              </a:rPr>
              <a:t>数据保留窗口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379280"/>
            <a:ext cx="3886200" cy="2622014"/>
          </a:xfrm>
        </p:spPr>
      </p:pic>
      <p:pic>
        <p:nvPicPr>
          <p:cNvPr id="8" name="内容占位符 3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60900" y="1379280"/>
            <a:ext cx="3886200" cy="2622014"/>
          </a:xfrm>
        </p:spPr>
      </p:pic>
      <p:sp>
        <p:nvSpPr>
          <p:cNvPr id="29700" name="内容占位符 13"/>
          <p:cNvSpPr>
            <a:spLocks noGrp="1"/>
          </p:cNvSpPr>
          <p:nvPr>
            <p:ph sz="half" idx="13"/>
          </p:nvPr>
        </p:nvSpPr>
        <p:spPr>
          <a:xfrm>
            <a:off x="628649" y="4001294"/>
            <a:ext cx="7918451" cy="2680061"/>
          </a:xfrm>
        </p:spPr>
        <p:txBody>
          <a:bodyPr/>
          <a:lstStyle/>
          <a:p>
            <a:pPr eaLnBrk="1" hangingPunct="1"/>
            <a:r>
              <a:rPr lang="zh-CN" altLang="en-US" sz="2000" dirty="0" smtClean="0">
                <a:ea typeface="黑体" pitchFamily="2" charset="-122"/>
              </a:rPr>
              <a:t>要求窗口</a:t>
            </a:r>
            <a:r>
              <a:rPr lang="zh-CN" altLang="en-US" sz="2000" dirty="0">
                <a:ea typeface="黑体" pitchFamily="2" charset="-122"/>
              </a:rPr>
              <a:t>窄、</a:t>
            </a:r>
            <a:r>
              <a:rPr lang="en-US" altLang="zh-CN" sz="2000" dirty="0">
                <a:ea typeface="黑体" pitchFamily="2" charset="-122"/>
              </a:rPr>
              <a:t>hit</a:t>
            </a:r>
            <a:r>
              <a:rPr lang="zh-CN" altLang="en-US" sz="2000" dirty="0">
                <a:ea typeface="黑体" pitchFamily="2" charset="-122"/>
              </a:rPr>
              <a:t>保留率</a:t>
            </a:r>
            <a:r>
              <a:rPr lang="zh-CN" altLang="en-US" sz="2000" dirty="0" smtClean="0">
                <a:ea typeface="黑体" pitchFamily="2" charset="-122"/>
              </a:rPr>
              <a:t>高</a:t>
            </a:r>
            <a:endParaRPr lang="en-US" altLang="zh-CN" sz="2000" dirty="0" smtClean="0">
              <a:ea typeface="黑体" pitchFamily="2" charset="-122"/>
            </a:endParaRPr>
          </a:p>
          <a:p>
            <a:pPr lvl="1" eaLnBrk="1" hangingPunct="1"/>
            <a:r>
              <a:rPr lang="zh-CN" altLang="en-US" sz="1800" dirty="0" smtClean="0">
                <a:ea typeface="黑体" pitchFamily="2" charset="-122"/>
              </a:rPr>
              <a:t>与效率及数据存储量相关</a:t>
            </a:r>
            <a:endParaRPr lang="en-US" altLang="zh-CN" sz="1800" dirty="0" smtClean="0">
              <a:ea typeface="黑体" pitchFamily="2" charset="-122"/>
            </a:endParaRPr>
          </a:p>
          <a:p>
            <a:pPr lvl="1" eaLnBrk="1" hangingPunct="1"/>
            <a:r>
              <a:rPr lang="zh-CN" altLang="en-US" sz="1800" dirty="0" smtClean="0">
                <a:ea typeface="黑体" pitchFamily="2" charset="-122"/>
              </a:rPr>
              <a:t>效率计算公式中</a:t>
            </a:r>
            <a:r>
              <a:rPr lang="en-US" altLang="zh-CN" sz="1800" dirty="0" err="1" smtClean="0">
                <a:ea typeface="黑体" pitchFamily="2" charset="-122"/>
              </a:rPr>
              <a:t>realhitrange</a:t>
            </a:r>
            <a:r>
              <a:rPr lang="zh-CN" altLang="en-US" sz="1800" dirty="0" smtClean="0">
                <a:ea typeface="黑体" pitchFamily="2" charset="-122"/>
              </a:rPr>
              <a:t>与窗口有关</a:t>
            </a:r>
            <a:endParaRPr lang="en-US" altLang="zh-CN" sz="1800" dirty="0" smtClean="0">
              <a:ea typeface="黑体" pitchFamily="2" charset="-122"/>
            </a:endParaRPr>
          </a:p>
          <a:p>
            <a:pPr lvl="1" eaLnBrk="1" hangingPunct="1"/>
            <a:r>
              <a:rPr lang="zh-CN" altLang="en-US" sz="1800" dirty="0" smtClean="0">
                <a:ea typeface="黑体" pitchFamily="2" charset="-122"/>
              </a:rPr>
              <a:t>只有</a:t>
            </a:r>
            <a:r>
              <a:rPr lang="en-US" altLang="zh-CN" sz="1800" dirty="0" smtClean="0">
                <a:ea typeface="黑体" pitchFamily="2" charset="-122"/>
              </a:rPr>
              <a:t>keep</a:t>
            </a:r>
            <a:r>
              <a:rPr lang="zh-CN" altLang="en-US" sz="1800" dirty="0" smtClean="0">
                <a:ea typeface="黑体" pitchFamily="2" charset="-122"/>
              </a:rPr>
              <a:t>窗口内的数据会被保留做离线分析</a:t>
            </a:r>
            <a:endParaRPr lang="en-US" altLang="zh-CN" sz="1800" dirty="0" smtClean="0">
              <a:ea typeface="黑体" pitchFamily="2" charset="-122"/>
            </a:endParaRPr>
          </a:p>
          <a:p>
            <a:pPr eaLnBrk="1" hangingPunct="1"/>
            <a:r>
              <a:rPr lang="zh-CN" altLang="en-US" sz="2000" dirty="0" smtClean="0">
                <a:ea typeface="黑体" pitchFamily="2" charset="-122"/>
              </a:rPr>
              <a:t>左图</a:t>
            </a:r>
            <a:endParaRPr lang="en-US" altLang="zh-CN" sz="2000" dirty="0" smtClean="0">
              <a:ea typeface="黑体" pitchFamily="2" charset="-122"/>
            </a:endParaRPr>
          </a:p>
          <a:p>
            <a:pPr lvl="1" eaLnBrk="1" hangingPunct="1"/>
            <a:r>
              <a:rPr lang="zh-CN" altLang="en-US" sz="1800" dirty="0" smtClean="0">
                <a:ea typeface="黑体" pitchFamily="2" charset="-122"/>
              </a:rPr>
              <a:t>不同颜色代表不同选择条件下事例数分布；已归一化</a:t>
            </a:r>
            <a:endParaRPr lang="en-US" altLang="zh-CN" sz="1800" dirty="0" smtClean="0">
              <a:ea typeface="黑体" pitchFamily="2" charset="-122"/>
            </a:endParaRPr>
          </a:p>
          <a:p>
            <a:pPr eaLnBrk="1" hangingPunct="1"/>
            <a:r>
              <a:rPr lang="zh-CN" altLang="en-US" sz="2000" dirty="0" smtClean="0">
                <a:ea typeface="黑体" pitchFamily="2" charset="-122"/>
              </a:rPr>
              <a:t>右图为</a:t>
            </a:r>
            <a:r>
              <a:rPr lang="en-US" altLang="zh-CN" sz="2000" dirty="0">
                <a:ea typeface="黑体" pitchFamily="2" charset="-122"/>
              </a:rPr>
              <a:t>hit</a:t>
            </a:r>
            <a:r>
              <a:rPr lang="zh-CN" altLang="en-US" sz="2000" dirty="0">
                <a:ea typeface="黑体" pitchFamily="2" charset="-122"/>
              </a:rPr>
              <a:t>保留比与窗口起点关系图</a:t>
            </a:r>
            <a:endParaRPr lang="en-US" altLang="zh-CN" sz="2000" dirty="0">
              <a:ea typeface="黑体" pitchFamily="2" charset="-122"/>
            </a:endParaRPr>
          </a:p>
          <a:p>
            <a:pPr lvl="1" eaLnBrk="1" hangingPunct="1"/>
            <a:r>
              <a:rPr lang="zh-CN" altLang="en-US" sz="1800" dirty="0" smtClean="0">
                <a:ea typeface="黑体" pitchFamily="2" charset="-122"/>
              </a:rPr>
              <a:t>窗口大小</a:t>
            </a:r>
            <a:r>
              <a:rPr lang="en-US" altLang="zh-CN" sz="1800" dirty="0" smtClean="0">
                <a:ea typeface="黑体" pitchFamily="2" charset="-122"/>
              </a:rPr>
              <a:t>200ns</a:t>
            </a:r>
            <a:r>
              <a:rPr lang="zh-CN" altLang="en-US" sz="1800" dirty="0">
                <a:ea typeface="黑体" pitchFamily="2" charset="-122"/>
              </a:rPr>
              <a:t>，</a:t>
            </a:r>
            <a:r>
              <a:rPr lang="en-US" altLang="zh-CN" sz="1800" dirty="0" smtClean="0">
                <a:ea typeface="黑体" pitchFamily="2" charset="-122"/>
              </a:rPr>
              <a:t>(-65,135),</a:t>
            </a:r>
            <a:r>
              <a:rPr lang="zh-CN" altLang="en-US" sz="1800" dirty="0" smtClean="0">
                <a:ea typeface="黑体" pitchFamily="2" charset="-122"/>
              </a:rPr>
              <a:t>保留</a:t>
            </a:r>
            <a:r>
              <a:rPr lang="en-US" altLang="zh-CN" sz="1800" dirty="0">
                <a:ea typeface="黑体" pitchFamily="2" charset="-122"/>
              </a:rPr>
              <a:t>95%</a:t>
            </a:r>
            <a:r>
              <a:rPr lang="zh-CN" altLang="en-US" sz="1800" dirty="0">
                <a:ea typeface="黑体" pitchFamily="2" charset="-122"/>
              </a:rPr>
              <a:t>以上</a:t>
            </a:r>
            <a:r>
              <a:rPr lang="en-US" altLang="zh-CN" sz="1800" dirty="0">
                <a:ea typeface="黑体" pitchFamily="2" charset="-122"/>
              </a:rPr>
              <a:t>hits</a:t>
            </a:r>
            <a:endParaRPr lang="en-US" altLang="zh-CN" sz="1800" dirty="0" smtClean="0">
              <a:ea typeface="黑体" pitchFamily="2" charset="-122"/>
            </a:endParaRPr>
          </a:p>
          <a:p>
            <a:pPr eaLnBrk="1" hangingPunct="1"/>
            <a:endParaRPr lang="en-US" altLang="zh-CN" sz="2400" dirty="0" smtClean="0">
              <a:ea typeface="黑体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2220685" y="1611351"/>
            <a:ext cx="14515" cy="2119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2431142" y="1601903"/>
            <a:ext cx="14515" cy="2119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6887028" y="1601902"/>
            <a:ext cx="14515" cy="2119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07382830"/>
      </p:ext>
    </p:extLst>
  </p:cSld>
  <p:clrMapOvr>
    <a:masterClrMapping/>
  </p:clrMapOvr>
  <p:transition advTm="355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40656" y="-14514"/>
            <a:ext cx="7886700" cy="1325563"/>
          </a:xfrm>
        </p:spPr>
        <p:txBody>
          <a:bodyPr/>
          <a:lstStyle/>
          <a:p>
            <a:r>
              <a:rPr lang="zh-CN" altLang="en-US" dirty="0" smtClean="0"/>
              <a:t>优化窗口后效率</a:t>
            </a:r>
            <a:r>
              <a:rPr lang="zh-CN" altLang="en-US" dirty="0"/>
              <a:t>图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400896"/>
            <a:ext cx="3886200" cy="2914650"/>
          </a:xfrm>
        </p:spPr>
      </p:pic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00896"/>
            <a:ext cx="3886200" cy="2914650"/>
          </a:xfrm>
        </p:spPr>
      </p:pic>
      <p:sp>
        <p:nvSpPr>
          <p:cNvPr id="9" name="文本框 8"/>
          <p:cNvSpPr txBox="1"/>
          <p:nvPr/>
        </p:nvSpPr>
        <p:spPr>
          <a:xfrm>
            <a:off x="540656" y="1584127"/>
            <a:ext cx="794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这张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透明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片中效率是指天区</a:t>
            </a:r>
            <a:r>
              <a:rPr lang="zh-CN" altLang="en-US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∈（</a:t>
            </a:r>
            <a:r>
              <a:rPr lang="en-US" altLang="zh-CN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0,70</a:t>
            </a:r>
            <a:r>
              <a:rPr lang="zh-CN" altLang="en-US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）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°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sort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窗口和数据保留窗口均经过优化之后，但没有做其他处理的重建效率图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742950" y="5599130"/>
                <a:ext cx="5966377" cy="853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rec</m:t>
                      </m:r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altLang="zh-CN" i="1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𝑓𝑓𝑖𝑐𝑖𝑒𝑛𝑐𝑦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𝑛𝑡𝑟𝑖𝑔𝑔𝑒𝑟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≥12&amp;&amp;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𝑛h𝑖𝑡𝑟𝑒𝑎𝑙𝑟𝑎𝑛𝑔𝑒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𝑛h𝑖𝑡𝑟𝑒𝑎𝑙𝑥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&gt;0.8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𝑛𝑡𝑟𝑖𝑔𝑔𝑒𝑟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≥12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5599130"/>
                <a:ext cx="5966377" cy="8532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03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38"/>
    </mc:Choice>
    <mc:Fallback>
      <p:transition spd="slow" advTm="4313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ea typeface="黑体" pitchFamily="2" charset="-122"/>
              </a:rPr>
              <a:t>算法优化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40327" y="1690688"/>
            <a:ext cx="8136082" cy="4486275"/>
          </a:xfrm>
          <a:noFill/>
          <a:effectLst>
            <a:softEdge rad="12700"/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400" dirty="0" smtClean="0"/>
              <a:t>小角度事例二次重建</a:t>
            </a:r>
            <a:endParaRPr lang="en-US" altLang="zh-CN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重建角度小于</a:t>
            </a:r>
            <a:r>
              <a:rPr lang="en-US" altLang="zh-CN" dirty="0" smtClean="0"/>
              <a:t>15°</a:t>
            </a:r>
            <a:r>
              <a:rPr lang="zh-CN" altLang="en-US" dirty="0" smtClean="0"/>
              <a:t>再次重建</a:t>
            </a:r>
            <a:endParaRPr lang="en-US" altLang="zh-CN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提高效率</a:t>
            </a: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400" dirty="0" smtClean="0"/>
              <a:t>全天区特定角度加密</a:t>
            </a:r>
            <a:endParaRPr lang="en-US" altLang="zh-CN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先对整个天区进行粗扫描，对最可几方向周围一定区域内细扫描重建</a:t>
            </a:r>
            <a:endParaRPr lang="en-US" altLang="zh-CN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提高</a:t>
            </a:r>
            <a:r>
              <a:rPr lang="zh-CN" altLang="en-US" dirty="0" smtClean="0"/>
              <a:t>效率和速度</a:t>
            </a: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400" dirty="0" smtClean="0"/>
              <a:t>按照不同天区范围次序重建，满足条件后跳出</a:t>
            </a:r>
            <a:endParaRPr lang="en-US" altLang="zh-CN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15°~40°       0°~15°       40°~70°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提高速度</a:t>
            </a:r>
            <a:endParaRPr lang="zh-CN" altLang="en-US" dirty="0"/>
          </a:p>
        </p:txBody>
      </p:sp>
      <p:sp>
        <p:nvSpPr>
          <p:cNvPr id="7" name="右箭头 6"/>
          <p:cNvSpPr/>
          <p:nvPr/>
        </p:nvSpPr>
        <p:spPr>
          <a:xfrm>
            <a:off x="2688895" y="5410324"/>
            <a:ext cx="498475" cy="1873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8" name="右箭头 7"/>
          <p:cNvSpPr/>
          <p:nvPr/>
        </p:nvSpPr>
        <p:spPr>
          <a:xfrm>
            <a:off x="4723204" y="5410324"/>
            <a:ext cx="524741" cy="1873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50" y="662780"/>
            <a:ext cx="3683000" cy="31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30104"/>
      </p:ext>
    </p:extLst>
  </p:cSld>
  <p:clrMapOvr>
    <a:masterClrMapping/>
  </p:clrMapOvr>
  <p:transition advTm="3843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28650" y="100725"/>
            <a:ext cx="7886700" cy="1325563"/>
          </a:xfrm>
        </p:spPr>
        <p:txBody>
          <a:bodyPr/>
          <a:lstStyle/>
          <a:p>
            <a:r>
              <a:rPr lang="zh-CN" altLang="en-US" dirty="0" smtClean="0"/>
              <a:t>算法优化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6BCD-C7C4-48D3-9E86-54AA1A00A27F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6134-78DC-4D93-A304-5E9E5099A911}" type="slidenum">
              <a:rPr lang="zh-CN" altLang="en-US" smtClean="0"/>
              <a:t>18</a:t>
            </a:fld>
            <a:endParaRPr lang="zh-CN" altLang="en-US" dirty="0"/>
          </a:p>
        </p:txBody>
      </p:sp>
      <p:cxnSp>
        <p:nvCxnSpPr>
          <p:cNvPr id="55" name="直接箭头连接符 54"/>
          <p:cNvCxnSpPr>
            <a:stCxn id="46" idx="0"/>
            <a:endCxn id="51" idx="2"/>
          </p:cNvCxnSpPr>
          <p:nvPr/>
        </p:nvCxnSpPr>
        <p:spPr>
          <a:xfrm flipH="1" flipV="1">
            <a:off x="6457950" y="3176355"/>
            <a:ext cx="4977" cy="267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1165679" y="1480458"/>
            <a:ext cx="7034892" cy="4875894"/>
            <a:chOff x="1165679" y="1480458"/>
            <a:chExt cx="7034892" cy="4875894"/>
          </a:xfrm>
        </p:grpSpPr>
        <p:sp>
          <p:nvSpPr>
            <p:cNvPr id="65" name="文本框 64"/>
            <p:cNvSpPr txBox="1"/>
            <p:nvPr/>
          </p:nvSpPr>
          <p:spPr>
            <a:xfrm>
              <a:off x="5871029" y="324419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是</a:t>
              </a: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1165679" y="1480458"/>
              <a:ext cx="7034892" cy="4875894"/>
              <a:chOff x="1165679" y="1480458"/>
              <a:chExt cx="7034892" cy="4875894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1165679" y="1480458"/>
                <a:ext cx="7034892" cy="4875894"/>
                <a:chOff x="1165679" y="1480458"/>
                <a:chExt cx="7034892" cy="4875894"/>
              </a:xfrm>
            </p:grpSpPr>
            <p:grpSp>
              <p:nvGrpSpPr>
                <p:cNvPr id="59" name="组合 58"/>
                <p:cNvGrpSpPr/>
                <p:nvPr/>
              </p:nvGrpSpPr>
              <p:grpSpPr>
                <a:xfrm>
                  <a:off x="1165679" y="1480458"/>
                  <a:ext cx="6398986" cy="4875894"/>
                  <a:chOff x="1165679" y="1480458"/>
                  <a:chExt cx="6398986" cy="4875894"/>
                </a:xfrm>
              </p:grpSpPr>
              <p:grpSp>
                <p:nvGrpSpPr>
                  <p:cNvPr id="56" name="组合 55"/>
                  <p:cNvGrpSpPr/>
                  <p:nvPr/>
                </p:nvGrpSpPr>
                <p:grpSpPr>
                  <a:xfrm>
                    <a:off x="1165679" y="1480458"/>
                    <a:ext cx="6398986" cy="4875894"/>
                    <a:chOff x="1165679" y="1480458"/>
                    <a:chExt cx="6398986" cy="4875894"/>
                  </a:xfrm>
                </p:grpSpPr>
                <p:grpSp>
                  <p:nvGrpSpPr>
                    <p:cNvPr id="50" name="组合 49"/>
                    <p:cNvGrpSpPr/>
                    <p:nvPr/>
                  </p:nvGrpSpPr>
                  <p:grpSpPr>
                    <a:xfrm>
                      <a:off x="1165679" y="1480458"/>
                      <a:ext cx="6398986" cy="4875894"/>
                      <a:chOff x="2745014" y="1480458"/>
                      <a:chExt cx="6398986" cy="4875894"/>
                    </a:xfrm>
                  </p:grpSpPr>
                  <p:grpSp>
                    <p:nvGrpSpPr>
                      <p:cNvPr id="48" name="组合 47"/>
                      <p:cNvGrpSpPr/>
                      <p:nvPr/>
                    </p:nvGrpSpPr>
                    <p:grpSpPr>
                      <a:xfrm>
                        <a:off x="3175439" y="2786999"/>
                        <a:ext cx="3168211" cy="3266365"/>
                        <a:chOff x="3175439" y="2786999"/>
                        <a:chExt cx="3168211" cy="3266365"/>
                      </a:xfrm>
                    </p:grpSpPr>
                    <p:cxnSp>
                      <p:nvCxnSpPr>
                        <p:cNvPr id="26" name="肘形连接符 25"/>
                        <p:cNvCxnSpPr>
                          <a:stCxn id="9" idx="3"/>
                        </p:cNvCxnSpPr>
                        <p:nvPr/>
                      </p:nvCxnSpPr>
                      <p:spPr>
                        <a:xfrm>
                          <a:off x="4950278" y="2786999"/>
                          <a:ext cx="1393372" cy="3266365"/>
                        </a:xfrm>
                        <a:prstGeom prst="bentConnector2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" name="文本框 33"/>
                        <p:cNvSpPr txBox="1"/>
                        <p:nvPr/>
                      </p:nvSpPr>
                      <p:spPr>
                        <a:xfrm>
                          <a:off x="5341257" y="3884968"/>
                          <a:ext cx="41549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zh-CN" altLang="en-US" dirty="0" smtClean="0"/>
                            <a:t>是</a:t>
                          </a:r>
                          <a:endParaRPr lang="zh-CN" altLang="en-US" dirty="0"/>
                        </a:p>
                      </p:txBody>
                    </p:sp>
                    <p:sp>
                      <p:nvSpPr>
                        <p:cNvPr id="36" name="文本框 35"/>
                        <p:cNvSpPr txBox="1"/>
                        <p:nvPr/>
                      </p:nvSpPr>
                      <p:spPr>
                        <a:xfrm>
                          <a:off x="3180402" y="3212385"/>
                          <a:ext cx="41549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zh-CN" altLang="en-US" dirty="0" smtClean="0"/>
                            <a:t>否</a:t>
                          </a:r>
                          <a:endParaRPr lang="zh-CN" altLang="en-US" dirty="0"/>
                        </a:p>
                      </p:txBody>
                    </p:sp>
                    <p:sp>
                      <p:nvSpPr>
                        <p:cNvPr id="37" name="文本框 36"/>
                        <p:cNvSpPr txBox="1"/>
                        <p:nvPr/>
                      </p:nvSpPr>
                      <p:spPr>
                        <a:xfrm>
                          <a:off x="3175439" y="4250646"/>
                          <a:ext cx="41549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zh-CN" altLang="en-US" dirty="0" smtClean="0"/>
                            <a:t>否</a:t>
                          </a:r>
                          <a:endParaRPr lang="zh-CN" altLang="en-US" dirty="0"/>
                        </a:p>
                      </p:txBody>
                    </p:sp>
                  </p:grpSp>
                  <p:grpSp>
                    <p:nvGrpSpPr>
                      <p:cNvPr id="49" name="组合 48"/>
                      <p:cNvGrpSpPr/>
                      <p:nvPr/>
                    </p:nvGrpSpPr>
                    <p:grpSpPr>
                      <a:xfrm>
                        <a:off x="2745014" y="1480458"/>
                        <a:ext cx="6398986" cy="4875894"/>
                        <a:chOff x="2700564" y="1480457"/>
                        <a:chExt cx="6398986" cy="4875894"/>
                      </a:xfrm>
                    </p:grpSpPr>
                    <p:grpSp>
                      <p:nvGrpSpPr>
                        <p:cNvPr id="47" name="组合 46"/>
                        <p:cNvGrpSpPr/>
                        <p:nvPr/>
                      </p:nvGrpSpPr>
                      <p:grpSpPr>
                        <a:xfrm>
                          <a:off x="2700564" y="1480457"/>
                          <a:ext cx="4193722" cy="4875894"/>
                          <a:chOff x="2700564" y="1480457"/>
                          <a:chExt cx="4193722" cy="4875894"/>
                        </a:xfrm>
                      </p:grpSpPr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8" name="圆角矩形 7"/>
                              <p:cNvSpPr/>
                              <p:nvPr/>
                            </p:nvSpPr>
                            <p:spPr>
                              <a:xfrm>
                                <a:off x="3034393" y="1480457"/>
                                <a:ext cx="1537607" cy="595086"/>
                              </a:xfrm>
                              <a:prstGeom prst="roundRect">
                                <a:avLst/>
                              </a:prstGeom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zh-CN" altLang="en-US" dirty="0"/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8" name="圆角矩形 7"/>
                              <p:cNvSpPr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3034393" y="1480457"/>
                                <a:ext cx="1537607" cy="595086"/>
                              </a:xfrm>
                              <a:prstGeom prst="roundRect">
                                <a:avLst/>
                              </a:prstGeom>
                              <a:blipFill rotWithShape="0">
                                <a:blip r:embed="rId2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zh-CN" alt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p:sp>
                        <p:nvSpPr>
                          <p:cNvPr id="9" name="菱形 8"/>
                          <p:cNvSpPr/>
                          <p:nvPr/>
                        </p:nvSpPr>
                        <p:spPr>
                          <a:xfrm>
                            <a:off x="2700564" y="2329798"/>
                            <a:ext cx="2205264" cy="914400"/>
                          </a:xfrm>
                          <a:prstGeom prst="diamond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altLang="zh-CN" sz="1600" dirty="0" smtClean="0"/>
                              <a:t>15°~40</a:t>
                            </a:r>
                            <a:r>
                              <a:rPr lang="en-US" altLang="zh-CN" sz="1200" dirty="0" smtClean="0"/>
                              <a:t>°</a:t>
                            </a:r>
                            <a:r>
                              <a:rPr lang="zh-CN" altLang="en-US" sz="1200" dirty="0" smtClean="0"/>
                              <a:t>？</a:t>
                            </a:r>
                            <a:endParaRPr lang="zh-CN" altLang="en-US" sz="1200" dirty="0"/>
                          </a:p>
                        </p:txBody>
                      </p:sp>
                      <p:sp>
                        <p:nvSpPr>
                          <p:cNvPr id="10" name="菱形 9"/>
                          <p:cNvSpPr/>
                          <p:nvPr/>
                        </p:nvSpPr>
                        <p:spPr>
                          <a:xfrm>
                            <a:off x="2700564" y="3428674"/>
                            <a:ext cx="2205264" cy="914400"/>
                          </a:xfrm>
                          <a:prstGeom prst="diamond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altLang="zh-CN" sz="1600" dirty="0"/>
                              <a:t>0</a:t>
                            </a:r>
                            <a:r>
                              <a:rPr lang="en-US" altLang="zh-CN" sz="1600" dirty="0" smtClean="0"/>
                              <a:t>°~15</a:t>
                            </a:r>
                            <a:r>
                              <a:rPr lang="en-US" altLang="zh-CN" sz="1200" dirty="0" smtClean="0"/>
                              <a:t>°</a:t>
                            </a:r>
                            <a:r>
                              <a:rPr lang="zh-CN" altLang="en-US" sz="1200" dirty="0" smtClean="0"/>
                              <a:t>？</a:t>
                            </a:r>
                            <a:endParaRPr lang="zh-CN" altLang="en-US" sz="1200" dirty="0"/>
                          </a:p>
                        </p:txBody>
                      </p:sp>
                      <p:sp>
                        <p:nvSpPr>
                          <p:cNvPr id="11" name="菱形 10"/>
                          <p:cNvSpPr/>
                          <p:nvPr/>
                        </p:nvSpPr>
                        <p:spPr>
                          <a:xfrm>
                            <a:off x="2700564" y="4527551"/>
                            <a:ext cx="2205264" cy="914400"/>
                          </a:xfrm>
                          <a:prstGeom prst="diamond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altLang="zh-CN" sz="1600" dirty="0" smtClean="0"/>
                              <a:t>40°~</a:t>
                            </a:r>
                            <a:r>
                              <a:rPr lang="en-US" altLang="zh-CN" sz="1600" dirty="0"/>
                              <a:t>7</a:t>
                            </a:r>
                            <a:r>
                              <a:rPr lang="en-US" altLang="zh-CN" sz="1600" dirty="0" smtClean="0"/>
                              <a:t>0</a:t>
                            </a:r>
                            <a:r>
                              <a:rPr lang="en-US" altLang="zh-CN" sz="1200" dirty="0" smtClean="0"/>
                              <a:t>°</a:t>
                            </a:r>
                            <a:r>
                              <a:rPr lang="zh-CN" altLang="en-US" sz="1200" dirty="0" smtClean="0"/>
                              <a:t>？</a:t>
                            </a:r>
                            <a:endParaRPr lang="zh-CN" altLang="en-US" sz="1200" dirty="0"/>
                          </a:p>
                        </p:txBody>
                      </p:sp>
                      <p:cxnSp>
                        <p:nvCxnSpPr>
                          <p:cNvPr id="13" name="直接箭头连接符 12"/>
                          <p:cNvCxnSpPr>
                            <a:stCxn id="8" idx="2"/>
                            <a:endCxn id="9" idx="0"/>
                          </p:cNvCxnSpPr>
                          <p:nvPr/>
                        </p:nvCxnSpPr>
                        <p:spPr>
                          <a:xfrm flipH="1">
                            <a:off x="3803196" y="2075543"/>
                            <a:ext cx="1" cy="254255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" name="直接箭头连接符 14"/>
                          <p:cNvCxnSpPr>
                            <a:stCxn id="9" idx="2"/>
                            <a:endCxn id="10" idx="0"/>
                          </p:cNvCxnSpPr>
                          <p:nvPr/>
                        </p:nvCxnSpPr>
                        <p:spPr>
                          <a:xfrm>
                            <a:off x="3803196" y="3244198"/>
                            <a:ext cx="0" cy="184476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" name="直接箭头连接符 16"/>
                          <p:cNvCxnSpPr>
                            <a:stCxn id="10" idx="2"/>
                            <a:endCxn id="11" idx="0"/>
                          </p:cNvCxnSpPr>
                          <p:nvPr/>
                        </p:nvCxnSpPr>
                        <p:spPr>
                          <a:xfrm>
                            <a:off x="3803196" y="4343074"/>
                            <a:ext cx="0" cy="184477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" name="直接箭头连接符 18"/>
                          <p:cNvCxnSpPr>
                            <a:stCxn id="11" idx="2"/>
                          </p:cNvCxnSpPr>
                          <p:nvPr/>
                        </p:nvCxnSpPr>
                        <p:spPr>
                          <a:xfrm>
                            <a:off x="3803196" y="5441951"/>
                            <a:ext cx="0" cy="305706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0" name="圆角矩形 19"/>
                          <p:cNvSpPr/>
                          <p:nvPr/>
                        </p:nvSpPr>
                        <p:spPr>
                          <a:xfrm>
                            <a:off x="2918278" y="5747657"/>
                            <a:ext cx="1755322" cy="608694"/>
                          </a:xfrm>
                          <a:prstGeom prst="round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zh-CN" altLang="en-US" dirty="0" smtClean="0"/>
                              <a:t>结束</a:t>
                            </a:r>
                            <a:endParaRPr lang="zh-CN" altLang="en-US" dirty="0"/>
                          </a:p>
                        </p:txBody>
                      </p:sp>
                      <p:cxnSp>
                        <p:nvCxnSpPr>
                          <p:cNvPr id="28" name="直接箭头连接符 27"/>
                          <p:cNvCxnSpPr>
                            <a:endCxn id="20" idx="3"/>
                          </p:cNvCxnSpPr>
                          <p:nvPr/>
                        </p:nvCxnSpPr>
                        <p:spPr>
                          <a:xfrm flipH="1" flipV="1">
                            <a:off x="4673600" y="6052004"/>
                            <a:ext cx="1625600" cy="453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33" name="文本框 32"/>
                          <p:cNvSpPr txBox="1"/>
                          <p:nvPr/>
                        </p:nvSpPr>
                        <p:spPr>
                          <a:xfrm>
                            <a:off x="5341257" y="2423533"/>
                            <a:ext cx="415498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zh-CN" altLang="en-US" dirty="0" smtClean="0"/>
                              <a:t>是</a:t>
                            </a:r>
                            <a:endParaRPr lang="zh-CN" altLang="en-US" dirty="0"/>
                          </a:p>
                        </p:txBody>
                      </p:sp>
                      <p:cxnSp>
                        <p:nvCxnSpPr>
                          <p:cNvPr id="45" name="直接箭头连接符 44"/>
                          <p:cNvCxnSpPr>
                            <a:stCxn id="10" idx="3"/>
                          </p:cNvCxnSpPr>
                          <p:nvPr/>
                        </p:nvCxnSpPr>
                        <p:spPr>
                          <a:xfrm flipV="1">
                            <a:off x="4905828" y="3884968"/>
                            <a:ext cx="1988458" cy="906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46" name="菱形 45"/>
                            <p:cNvSpPr/>
                            <p:nvPr/>
                          </p:nvSpPr>
                          <p:spPr>
                            <a:xfrm>
                              <a:off x="6896074" y="3443896"/>
                              <a:ext cx="2203476" cy="899178"/>
                            </a:xfrm>
                            <a:prstGeom prst="diamond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14:m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oMath>
                              </a14:m>
                              <a:r>
                                <a:rPr lang="en-US" altLang="zh-CN" dirty="0" smtClean="0"/>
                                <a:t>?</a:t>
                              </a:r>
                              <a:endParaRPr lang="zh-CN" altLang="en-US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46" name="菱形 45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6896074" y="3443896"/>
                              <a:ext cx="2203476" cy="899178"/>
                            </a:xfrm>
                            <a:prstGeom prst="diamond">
                              <a:avLst/>
                            </a:prstGeom>
                            <a:blipFill rotWithShape="0">
                              <a:blip r:embed="rId3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zh-CN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1" name="圆角矩形 50"/>
                        <p:cNvSpPr/>
                        <p:nvPr/>
                      </p:nvSpPr>
                      <p:spPr>
                        <a:xfrm>
                          <a:off x="5525414" y="2458410"/>
                          <a:ext cx="1865072" cy="717945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 smtClean="0"/>
                            <a:t>=30</a:t>
                          </a:r>
                          <a:endParaRPr lang="zh-CN" alt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51" name="圆角矩形 50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525414" y="2458410"/>
                          <a:ext cx="1865072" cy="717945"/>
                        </a:xfrm>
                        <a:prstGeom prst="roundRect">
                          <a:avLst/>
                        </a:prstGeom>
                        <a:blipFill rotWithShape="0">
                          <a:blip r:embed="rId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58" name="肘形连接符 57"/>
                  <p:cNvCxnSpPr>
                    <a:stCxn id="51" idx="0"/>
                    <a:endCxn id="8" idx="3"/>
                  </p:cNvCxnSpPr>
                  <p:nvPr/>
                </p:nvCxnSpPr>
                <p:spPr>
                  <a:xfrm rot="16200000" flipV="1">
                    <a:off x="4407329" y="407788"/>
                    <a:ext cx="680409" cy="3420835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1" name="肘形连接符 60"/>
                <p:cNvCxnSpPr>
                  <a:stCxn id="46" idx="3"/>
                </p:cNvCxnSpPr>
                <p:nvPr/>
              </p:nvCxnSpPr>
              <p:spPr>
                <a:xfrm flipV="1">
                  <a:off x="7564665" y="1778000"/>
                  <a:ext cx="635906" cy="2115486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箭头连接符 62"/>
                <p:cNvCxnSpPr/>
                <p:nvPr/>
              </p:nvCxnSpPr>
              <p:spPr>
                <a:xfrm flipH="1">
                  <a:off x="6457950" y="1778000"/>
                  <a:ext cx="174262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文本框 65"/>
              <p:cNvSpPr txBox="1"/>
              <p:nvPr/>
            </p:nvSpPr>
            <p:spPr>
              <a:xfrm>
                <a:off x="7659007" y="3499373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否</a:t>
                </a:r>
                <a:endParaRPr lang="zh-CN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30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93"/>
    </mc:Choice>
    <mc:Fallback>
      <p:transition spd="slow" advTm="2849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优化后效率图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005878"/>
            <a:ext cx="3886200" cy="2912936"/>
          </a:xfrm>
        </p:spPr>
      </p:pic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05878"/>
            <a:ext cx="3886200" cy="2912936"/>
          </a:xfr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C13E-AA4B-4833-BB6A-79586A23F2B1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066A-534A-414F-915C-7E4CD240BF72}" type="slidenum">
              <a:rPr lang="zh-CN" altLang="en-US" smtClean="0"/>
              <a:t>19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742950" y="5236602"/>
                <a:ext cx="5966377" cy="853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rec</m:t>
                      </m:r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altLang="zh-CN" i="1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𝑓𝑓𝑖𝑐𝑖𝑒𝑛𝑐𝑦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𝑛𝑡𝑟𝑖𝑔𝑔𝑒𝑟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≥12&amp;&amp;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𝑛h𝑖𝑡𝑟𝑒𝑎𝑙𝑟𝑎𝑛𝑔𝑒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𝑛h𝑖𝑡𝑟𝑒𝑎𝑙𝑥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&gt;0.8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𝑛𝑡𝑟𝑖𝑔𝑔𝑒𝑟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≥12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5236602"/>
                <a:ext cx="5966377" cy="8532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38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71"/>
    </mc:Choice>
    <mc:Fallback>
      <p:transition spd="slow" advTm="1407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标题 1"/>
          <p:cNvSpPr>
            <a:spLocks noGrp="1"/>
          </p:cNvSpPr>
          <p:nvPr>
            <p:ph type="title"/>
          </p:nvPr>
        </p:nvSpPr>
        <p:spPr>
          <a:xfrm>
            <a:off x="628650" y="102959"/>
            <a:ext cx="7886700" cy="1325563"/>
          </a:xfrm>
        </p:spPr>
        <p:txBody>
          <a:bodyPr/>
          <a:lstStyle/>
          <a:p>
            <a:r>
              <a:rPr lang="zh-CN" altLang="en-US" sz="3600" dirty="0" smtClean="0"/>
              <a:t>主要内容</a:t>
            </a:r>
            <a:endParaRPr lang="zh-CN" altLang="en-US" sz="3600" dirty="0"/>
          </a:p>
        </p:txBody>
      </p:sp>
      <p:sp>
        <p:nvSpPr>
          <p:cNvPr id="104863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LHAASO-WCDA </a:t>
            </a:r>
            <a:r>
              <a:rPr lang="zh-CN" altLang="en-US" sz="2800" dirty="0" smtClean="0"/>
              <a:t>实验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在线快速本底噪声过滤方法的研究</a:t>
            </a:r>
          </a:p>
          <a:p>
            <a:endParaRPr lang="en-US" altLang="zh-CN" sz="2800" dirty="0" smtClean="0"/>
          </a:p>
          <a:p>
            <a:r>
              <a:rPr lang="zh-CN" altLang="en-US" sz="2800" dirty="0"/>
              <a:t>芯</a:t>
            </a:r>
            <a:r>
              <a:rPr lang="zh-CN" altLang="en-US" sz="2800" dirty="0" smtClean="0"/>
              <a:t>位重建算法研究</a:t>
            </a:r>
            <a:endParaRPr lang="en-US" altLang="zh-CN" sz="2800" dirty="0" smtClean="0"/>
          </a:p>
          <a:p>
            <a:pPr lvl="1"/>
            <a:endParaRPr lang="en-US" altLang="zh-CN" dirty="0" smtClean="0"/>
          </a:p>
          <a:p>
            <a:r>
              <a:rPr lang="zh-CN" altLang="en-US" sz="2800" dirty="0" smtClean="0"/>
              <a:t>总结与展望</a:t>
            </a:r>
            <a:endParaRPr lang="zh-CN" altLang="en-US" sz="2800" dirty="0"/>
          </a:p>
        </p:txBody>
      </p:sp>
      <p:sp>
        <p:nvSpPr>
          <p:cNvPr id="104863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B59F-7D02-4DE9-8B05-E17C2C6DE6D0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635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6134-78DC-4D93-A304-5E9E5099A911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87"/>
    </mc:Choice>
    <mc:Fallback>
      <p:transition spd="slow" advTm="1448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16948" y="14931"/>
            <a:ext cx="7886700" cy="1325563"/>
          </a:xfrm>
        </p:spPr>
        <p:txBody>
          <a:bodyPr/>
          <a:lstStyle/>
          <a:p>
            <a:r>
              <a:rPr lang="zh-CN" altLang="en-US" dirty="0" smtClean="0"/>
              <a:t>优化后速度图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8" y="1156898"/>
            <a:ext cx="3886200" cy="3714850"/>
          </a:xfrm>
        </p:spPr>
      </p:pic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340494"/>
            <a:ext cx="3886200" cy="3714850"/>
          </a:xfrm>
        </p:spPr>
      </p:pic>
      <p:sp>
        <p:nvSpPr>
          <p:cNvPr id="8" name="内容占位符 7"/>
          <p:cNvSpPr>
            <a:spLocks noGrp="1"/>
          </p:cNvSpPr>
          <p:nvPr>
            <p:ph sz="half" idx="13"/>
          </p:nvPr>
        </p:nvSpPr>
        <p:spPr>
          <a:xfrm>
            <a:off x="516948" y="5055344"/>
            <a:ext cx="8634846" cy="1610592"/>
          </a:xfrm>
        </p:spPr>
        <p:txBody>
          <a:bodyPr/>
          <a:lstStyle/>
          <a:p>
            <a:r>
              <a:rPr lang="zh-CN" altLang="en-US" sz="2000" dirty="0" smtClean="0"/>
              <a:t>积分速度图</a:t>
            </a:r>
            <a:endParaRPr lang="en-US" altLang="zh-CN" sz="2000" dirty="0" smtClean="0"/>
          </a:p>
          <a:p>
            <a:r>
              <a:rPr lang="zh-CN" altLang="en-US" sz="2000" dirty="0" smtClean="0"/>
              <a:t> </a:t>
            </a:r>
            <a:r>
              <a:rPr lang="en-US" altLang="zh-CN" sz="2000" dirty="0" smtClean="0"/>
              <a:t>event</a:t>
            </a:r>
            <a:r>
              <a:rPr lang="zh-CN" altLang="en-US" sz="2000" dirty="0" smtClean="0"/>
              <a:t>计时精度为</a:t>
            </a:r>
            <a:r>
              <a:rPr lang="en-US" altLang="zh-CN" sz="2000" dirty="0" smtClean="0"/>
              <a:t>10ms</a:t>
            </a:r>
          </a:p>
          <a:p>
            <a:r>
              <a:rPr lang="zh-CN" altLang="en-US" sz="2000" dirty="0" smtClean="0"/>
              <a:t>左侧图为速度上限，右侧图为速度下限（</a:t>
            </a:r>
            <a:r>
              <a:rPr lang="en-US" altLang="zh-CN" sz="2000" dirty="0" smtClean="0"/>
              <a:t>if t==0 </a:t>
            </a:r>
            <a:r>
              <a:rPr lang="zh-CN" altLang="en-US" sz="2000" dirty="0" smtClean="0"/>
              <a:t>则</a:t>
            </a:r>
            <a:r>
              <a:rPr lang="en-US" altLang="zh-CN" sz="2000" dirty="0" smtClean="0"/>
              <a:t>t=0.01s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r>
              <a:rPr lang="zh-CN" altLang="en-US" sz="2000" dirty="0" smtClean="0"/>
              <a:t>关注第一个点即可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6498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38"/>
    </mc:Choice>
    <mc:Fallback>
      <p:transition spd="slow" advTm="2643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性价比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内容占位符 24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66255" y="1708440"/>
                <a:ext cx="3803071" cy="4526105"/>
              </a:xfrm>
            </p:spPr>
            <p:txBody>
              <a:bodyPr/>
              <a:lstStyle/>
              <a:p>
                <a:r>
                  <a:rPr lang="en-US" altLang="zh-CN" dirty="0" smtClean="0"/>
                  <a:t>CP=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err="1" smtClean="0"/>
                  <a:t>eff</a:t>
                </a:r>
                <a:r>
                  <a:rPr lang="zh-CN" altLang="en-US" dirty="0" smtClean="0"/>
                  <a:t>为某个</a:t>
                </a:r>
                <a:r>
                  <a:rPr lang="en-US" altLang="zh-CN" dirty="0" smtClean="0"/>
                  <a:t>bin</a:t>
                </a:r>
                <a:r>
                  <a:rPr lang="zh-CN" altLang="en-US" dirty="0" smtClean="0"/>
                  <a:t>内的平均效率</a:t>
                </a:r>
                <a:endParaRPr lang="en-US" altLang="zh-CN" dirty="0"/>
              </a:p>
              <a:p>
                <a:pPr lvl="1"/>
                <a:r>
                  <a:rPr lang="en-US" altLang="zh-CN" dirty="0" smtClean="0"/>
                  <a:t>V</a:t>
                </a:r>
                <a:r>
                  <a:rPr lang="zh-CN" altLang="en-US" dirty="0" smtClean="0"/>
                  <a:t>也是相同</a:t>
                </a:r>
                <a:r>
                  <a:rPr lang="en-US" altLang="zh-CN" dirty="0" smtClean="0"/>
                  <a:t>bin</a:t>
                </a:r>
                <a:r>
                  <a:rPr lang="zh-CN" altLang="en-US" dirty="0" smtClean="0"/>
                  <a:t>内的平均速度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按照全部事例计算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做积分</a:t>
                </a:r>
                <a:r>
                  <a:rPr lang="en-US" altLang="zh-CN" dirty="0" smtClean="0"/>
                  <a:t>CP</a:t>
                </a:r>
                <a:r>
                  <a:rPr lang="zh-CN" altLang="en-US" dirty="0" smtClean="0"/>
                  <a:t>图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选择数值更高的曲线作为最优选择</a:t>
                </a:r>
                <a:endParaRPr lang="en-US" altLang="zh-CN" dirty="0" smtClean="0"/>
              </a:p>
              <a:p>
                <a:pPr lvl="1"/>
                <a:r>
                  <a:rPr lang="zh-CN" altLang="en-US" dirty="0"/>
                  <a:t>性价比</a:t>
                </a:r>
                <a:r>
                  <a:rPr lang="zh-CN" altLang="en-US" dirty="0" smtClean="0"/>
                  <a:t>图表明，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zh-CN" dirty="0" smtClean="0"/>
                  <a:t>=15</a:t>
                </a:r>
                <a:r>
                  <a:rPr lang="zh-CN" altLang="en-US" dirty="0" smtClean="0"/>
                  <a:t>最优</a:t>
                </a:r>
                <a:endParaRPr lang="en-US" altLang="zh-CN" dirty="0" smtClean="0"/>
              </a:p>
              <a:p>
                <a:pPr marL="457200" lvl="1" indent="0">
                  <a:buNone/>
                </a:pPr>
                <a:endParaRPr lang="en-US" altLang="zh-CN" sz="2000" dirty="0" smtClean="0"/>
              </a:p>
            </p:txBody>
          </p:sp>
        </mc:Choice>
        <mc:Fallback xmlns="">
          <p:sp>
            <p:nvSpPr>
              <p:cNvPr id="25" name="内容占位符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66255" y="1708440"/>
                <a:ext cx="3803071" cy="4526105"/>
              </a:xfrm>
              <a:blipFill rotWithShape="0">
                <a:blip r:embed="rId3"/>
                <a:stretch>
                  <a:fillRect l="-1603" t="-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70" y="713967"/>
            <a:ext cx="2977818" cy="2421119"/>
          </a:xfrm>
        </p:spPr>
      </p:pic>
      <p:pic>
        <p:nvPicPr>
          <p:cNvPr id="3" name="内容占位符 2"/>
          <p:cNvPicPr>
            <a:picLocks noGrp="1" noChangeAspect="1"/>
          </p:cNvPicPr>
          <p:nvPr>
            <p:ph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47" y="713967"/>
            <a:ext cx="2421335" cy="2314575"/>
          </a:xfrm>
        </p:spPr>
      </p:pic>
      <p:pic>
        <p:nvPicPr>
          <p:cNvPr id="10" name="内容占位符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82621"/>
            <a:ext cx="38671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8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7"/>
    </mc:Choice>
    <mc:Fallback>
      <p:transition spd="slow" advTm="173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真实</a:t>
            </a:r>
            <a:r>
              <a:rPr lang="en-US" altLang="zh-CN" dirty="0" smtClean="0"/>
              <a:t>hit</a:t>
            </a:r>
            <a:r>
              <a:rPr lang="zh-CN" altLang="en-US" dirty="0" smtClean="0"/>
              <a:t>保留比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10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效率图中定义</a:t>
                </a:r>
                <a:endParaRPr lang="en-US" altLang="zh-CN" dirty="0" smtClean="0"/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𝑛h𝑖𝑡𝑟𝑒𝑎𝑙𝑟𝑎𝑛𝑔𝑒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𝑛h𝑖𝑡𝑟𝑒𝑎𝑙𝑥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&gt;0.8</m:t>
                      </m:r>
                    </m:oMath>
                  </m:oMathPara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   为过滤成功事例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zh-CN" altLang="en-US" dirty="0" smtClean="0"/>
                  <a:t>实际真实的</a:t>
                </a:r>
                <a:r>
                  <a:rPr lang="en-US" altLang="zh-CN" dirty="0" smtClean="0"/>
                  <a:t>hit</a:t>
                </a:r>
                <a:r>
                  <a:rPr lang="zh-CN" altLang="en-US" dirty="0" smtClean="0"/>
                  <a:t>保留比远高于</a:t>
                </a:r>
                <a:r>
                  <a:rPr lang="en-US" altLang="zh-CN" dirty="0" smtClean="0"/>
                  <a:t>80%</a:t>
                </a:r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1" name="内容占位符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940" t="-2521" r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6BCD-C7C4-48D3-9E86-54AA1A00A27F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6134-78DC-4D93-A304-5E9E5099A911}" type="slidenum">
              <a:rPr lang="zh-CN" altLang="en-US" smtClean="0"/>
              <a:t>22</a:t>
            </a:fld>
            <a:endParaRPr lang="zh-CN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06511"/>
            <a:ext cx="3886200" cy="2789565"/>
          </a:xfrm>
        </p:spPr>
      </p:pic>
    </p:spTree>
    <p:extLst>
      <p:ext uri="{BB962C8B-B14F-4D97-AF65-F5344CB8AC3E}">
        <p14:creationId xmlns:p14="http://schemas.microsoft.com/office/powerpoint/2010/main" val="367524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2"/>
    </mc:Choice>
    <mc:Fallback>
      <p:transition spd="slow" advTm="135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628650" y="207818"/>
            <a:ext cx="7886700" cy="1325563"/>
          </a:xfrm>
        </p:spPr>
        <p:txBody>
          <a:bodyPr/>
          <a:lstStyle/>
          <a:p>
            <a:pPr eaLnBrk="1" hangingPunct="1"/>
            <a:r>
              <a:rPr lang="zh-CN" altLang="en-US" smtClean="0">
                <a:ea typeface="黑体" pitchFamily="2" charset="-122"/>
              </a:rPr>
              <a:t>芯位</a:t>
            </a:r>
            <a:r>
              <a:rPr lang="zh-CN" altLang="en-US" dirty="0" smtClean="0">
                <a:ea typeface="黑体" pitchFamily="2" charset="-122"/>
              </a:rPr>
              <a:t>重建算法的研究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背景</a:t>
            </a:r>
            <a:endParaRPr lang="en-US" altLang="zh-CN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zh-CN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优化方案</a:t>
            </a:r>
            <a:endParaRPr lang="en-US" altLang="zh-CN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空间时间信息联合优化</a:t>
            </a:r>
            <a:endParaRPr lang="en-US" altLang="zh-CN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特定事例比率判选</a:t>
            </a:r>
            <a:endParaRPr lang="en-US" altLang="zh-CN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拟合参数分布判选</a:t>
            </a:r>
            <a:endParaRPr lang="en-US" altLang="zh-CN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加入特定时间误差后拟合参数判选</a:t>
            </a:r>
            <a:endParaRPr lang="en-US" altLang="zh-CN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分区</a:t>
            </a:r>
            <a:r>
              <a:rPr lang="zh-CN" altLang="en-US" dirty="0" smtClean="0"/>
              <a:t>重建算法</a:t>
            </a:r>
            <a:endParaRPr lang="en-US" altLang="zh-CN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3860778"/>
      </p:ext>
    </p:extLst>
  </p:cSld>
  <p:clrMapOvr>
    <a:masterClrMapping/>
  </p:clrMapOvr>
  <p:transition advTm="72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标题 1"/>
          <p:cNvSpPr>
            <a:spLocks noGrp="1"/>
          </p:cNvSpPr>
          <p:nvPr>
            <p:ph type="title"/>
          </p:nvPr>
        </p:nvSpPr>
        <p:spPr>
          <a:xfrm>
            <a:off x="365125" y="219075"/>
            <a:ext cx="8361363" cy="1016000"/>
          </a:xfrm>
        </p:spPr>
        <p:txBody>
          <a:bodyPr/>
          <a:lstStyle/>
          <a:p>
            <a:r>
              <a:rPr lang="zh-CN" altLang="en-US" dirty="0">
                <a:ea typeface="黑体" pitchFamily="2" charset="-122"/>
              </a:rPr>
              <a:t>簇射芯位重建</a:t>
            </a:r>
            <a:endParaRPr lang="zh-CN" altLang="en-US" dirty="0" smtClean="0">
              <a:ea typeface="黑体" pitchFamily="2" charset="-122"/>
            </a:endParaRPr>
          </a:p>
        </p:txBody>
      </p:sp>
      <p:pic>
        <p:nvPicPr>
          <p:cNvPr id="2097167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611" y="4064406"/>
            <a:ext cx="30337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89" name="内容占位符 3"/>
          <p:cNvSpPr>
            <a:spLocks noGrp="1"/>
          </p:cNvSpPr>
          <p:nvPr>
            <p:ph idx="13"/>
          </p:nvPr>
        </p:nvSpPr>
        <p:spPr>
          <a:xfrm>
            <a:off x="3803073" y="4222992"/>
            <a:ext cx="5143500" cy="2268701"/>
          </a:xfrm>
        </p:spPr>
        <p:txBody>
          <a:bodyPr/>
          <a:lstStyle/>
          <a:p>
            <a:pPr eaLnBrk="1"/>
            <a:r>
              <a:rPr lang="zh-CN" altLang="en-US" sz="2000" dirty="0" smtClean="0">
                <a:ea typeface="黑体" pitchFamily="2" charset="-122"/>
              </a:rPr>
              <a:t>芯位重建一般方法</a:t>
            </a:r>
            <a:endParaRPr lang="en-US" altLang="zh-CN" sz="2000" dirty="0" smtClean="0">
              <a:ea typeface="黑体" pitchFamily="2" charset="-122"/>
            </a:endParaRPr>
          </a:p>
          <a:p>
            <a:pPr lvl="1" eaLnBrk="1"/>
            <a:r>
              <a:rPr lang="zh-CN" altLang="en-US" sz="1600" dirty="0" smtClean="0">
                <a:ea typeface="黑体" pitchFamily="2" charset="-122"/>
              </a:rPr>
              <a:t>重心法；</a:t>
            </a:r>
            <a:endParaRPr lang="en-US" altLang="zh-CN" sz="1600" dirty="0" smtClean="0">
              <a:ea typeface="黑体" pitchFamily="2" charset="-122"/>
            </a:endParaRPr>
          </a:p>
          <a:p>
            <a:pPr lvl="1" eaLnBrk="1"/>
            <a:r>
              <a:rPr lang="zh-CN" altLang="en-US" sz="1600" dirty="0" smtClean="0">
                <a:ea typeface="黑体" pitchFamily="2" charset="-122"/>
              </a:rPr>
              <a:t>树形分析法：</a:t>
            </a:r>
            <a:r>
              <a:rPr lang="en-US" altLang="zh-CN" sz="1600" dirty="0" err="1" smtClean="0">
                <a:ea typeface="黑体" pitchFamily="2" charset="-122"/>
              </a:rPr>
              <a:t>MTree</a:t>
            </a:r>
            <a:r>
              <a:rPr lang="zh-CN" altLang="en-US" sz="1600" dirty="0" smtClean="0">
                <a:ea typeface="黑体" pitchFamily="2" charset="-122"/>
              </a:rPr>
              <a:t>法、</a:t>
            </a:r>
            <a:r>
              <a:rPr lang="en-US" altLang="zh-CN" sz="1600" dirty="0" smtClean="0">
                <a:ea typeface="黑体" pitchFamily="2" charset="-122"/>
              </a:rPr>
              <a:t>Tree</a:t>
            </a:r>
            <a:r>
              <a:rPr lang="zh-CN" altLang="en-US" sz="1600" dirty="0" smtClean="0">
                <a:ea typeface="黑体" pitchFamily="2" charset="-122"/>
              </a:rPr>
              <a:t>法、</a:t>
            </a:r>
            <a:r>
              <a:rPr lang="en-US" altLang="zh-CN" sz="1600" dirty="0" err="1" smtClean="0">
                <a:ea typeface="黑体" pitchFamily="2" charset="-122"/>
              </a:rPr>
              <a:t>Dtree</a:t>
            </a:r>
            <a:r>
              <a:rPr lang="zh-CN" altLang="en-US" sz="1600" dirty="0" smtClean="0">
                <a:ea typeface="黑体" pitchFamily="2" charset="-122"/>
              </a:rPr>
              <a:t>法；</a:t>
            </a:r>
            <a:endParaRPr lang="en-US" altLang="zh-CN" sz="1600" dirty="0" smtClean="0">
              <a:ea typeface="黑体" pitchFamily="2" charset="-122"/>
            </a:endParaRPr>
          </a:p>
          <a:p>
            <a:pPr lvl="1" eaLnBrk="1"/>
            <a:r>
              <a:rPr lang="zh-CN" altLang="en-US" sz="1600" dirty="0">
                <a:ea typeface="黑体" pitchFamily="2" charset="-122"/>
              </a:rPr>
              <a:t>最大似然法</a:t>
            </a:r>
            <a:r>
              <a:rPr lang="zh-CN" altLang="en-US" sz="1600" dirty="0" smtClean="0">
                <a:ea typeface="黑体" pitchFamily="2" charset="-122"/>
              </a:rPr>
              <a:t>；</a:t>
            </a:r>
            <a:endParaRPr lang="en-US" altLang="zh-CN" sz="1600" dirty="0" smtClean="0">
              <a:ea typeface="黑体" pitchFamily="2" charset="-122"/>
            </a:endParaRPr>
          </a:p>
          <a:p>
            <a:pPr lvl="1" eaLnBrk="1"/>
            <a:r>
              <a:rPr lang="en-US" altLang="zh-CN" sz="1600" dirty="0" smtClean="0">
                <a:ea typeface="黑体" pitchFamily="2" charset="-122"/>
              </a:rPr>
              <a:t>2D-Gaussion </a:t>
            </a:r>
            <a:r>
              <a:rPr lang="zh-CN" altLang="en-US" sz="1600" dirty="0" smtClean="0">
                <a:ea typeface="黑体" pitchFamily="2" charset="-122"/>
              </a:rPr>
              <a:t>拟合；</a:t>
            </a:r>
            <a:endParaRPr lang="en-US" altLang="zh-CN" sz="1600" dirty="0" smtClean="0">
              <a:ea typeface="黑体" pitchFamily="2" charset="-122"/>
            </a:endParaRPr>
          </a:p>
          <a:p>
            <a:pPr eaLnBrk="1"/>
            <a:r>
              <a:rPr lang="zh-CN" altLang="en-US" sz="2000" dirty="0" smtClean="0">
                <a:ea typeface="黑体" pitchFamily="2" charset="-122"/>
              </a:rPr>
              <a:t>左图：</a:t>
            </a:r>
            <a:endParaRPr lang="en-US" altLang="zh-CN" sz="2000" dirty="0" smtClean="0">
              <a:ea typeface="黑体" pitchFamily="2" charset="-122"/>
            </a:endParaRPr>
          </a:p>
          <a:p>
            <a:pPr lvl="1" eaLnBrk="1"/>
            <a:r>
              <a:rPr lang="zh-CN" altLang="en-US" sz="1600" dirty="0" smtClean="0">
                <a:ea typeface="黑体" pitchFamily="2" charset="-122"/>
              </a:rPr>
              <a:t>芯</a:t>
            </a:r>
            <a:r>
              <a:rPr lang="zh-CN" altLang="en-US" sz="1600" dirty="0">
                <a:ea typeface="黑体" pitchFamily="2" charset="-122"/>
              </a:rPr>
              <a:t>位重建误差与</a:t>
            </a:r>
            <a:r>
              <a:rPr lang="zh-CN" altLang="en-US" sz="1600" dirty="0" smtClean="0">
                <a:ea typeface="黑体" pitchFamily="2" charset="-122"/>
              </a:rPr>
              <a:t>对应的方向</a:t>
            </a:r>
            <a:r>
              <a:rPr lang="zh-CN" altLang="en-US" sz="1600" dirty="0">
                <a:ea typeface="黑体" pitchFamily="2" charset="-122"/>
              </a:rPr>
              <a:t>重建角度</a:t>
            </a:r>
            <a:r>
              <a:rPr lang="zh-CN" altLang="en-US" sz="1600" dirty="0" smtClean="0">
                <a:ea typeface="黑体" pitchFamily="2" charset="-122"/>
              </a:rPr>
              <a:t>差关系图</a:t>
            </a:r>
            <a:endParaRPr lang="zh-CN" altLang="en-US" sz="1600" dirty="0">
              <a:ea typeface="黑体" pitchFamily="2" charset="-122"/>
            </a:endParaRPr>
          </a:p>
          <a:p>
            <a:pPr lvl="1" eaLnBrk="1"/>
            <a:endParaRPr lang="en-US" altLang="zh-CN" sz="1600" dirty="0" smtClean="0">
              <a:ea typeface="黑体" pitchFamily="2" charset="-122"/>
            </a:endParaRPr>
          </a:p>
        </p:txBody>
      </p:sp>
      <p:pic>
        <p:nvPicPr>
          <p:cNvPr id="20971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628" y="1078427"/>
            <a:ext cx="7117772" cy="298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8397841"/>
      </p:ext>
    </p:extLst>
  </p:cSld>
  <p:clrMapOvr>
    <a:masterClrMapping/>
  </p:clrMapOvr>
  <p:transition advTm="50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1842" y="924561"/>
            <a:ext cx="3886200" cy="375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90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噪声对重建影响</a:t>
            </a:r>
            <a:endParaRPr lang="zh-CN" altLang="en-US" dirty="0"/>
          </a:p>
        </p:txBody>
      </p:sp>
      <p:pic>
        <p:nvPicPr>
          <p:cNvPr id="12" name="内容占位符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9" y="924561"/>
            <a:ext cx="3886200" cy="3752193"/>
          </a:xfrm>
        </p:spPr>
      </p:pic>
      <p:sp>
        <p:nvSpPr>
          <p:cNvPr id="10486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6BCD-C7C4-48D3-9E86-54AA1A00A27F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69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6134-78DC-4D93-A304-5E9E5099A911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1048693" name="文本框 7"/>
          <p:cNvSpPr txBox="1"/>
          <p:nvPr/>
        </p:nvSpPr>
        <p:spPr>
          <a:xfrm>
            <a:off x="460289" y="4696651"/>
            <a:ext cx="7528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27CA3"/>
              </a:buClr>
              <a:buSzPct val="76000"/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保留窗口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200ns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，噪声个数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360-&gt;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36</a:t>
            </a:r>
            <a:endPara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Clr>
                <a:srgbClr val="727CA3"/>
              </a:buClr>
              <a:buSzPct val="76000"/>
              <a:buFont typeface="Wingdings" panose="05000000000000000000" pitchFamily="2" charset="2"/>
              <a:buChar char="u"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50kHz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噪声对低能区信号芯位重建影响巨大，与不加噪声时重建精度差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2-3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倍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Clr>
                <a:srgbClr val="727CA3"/>
              </a:buClr>
              <a:buSzPct val="76000"/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需要研究芯位重建算法对结果进行优化改进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694" name="椭圆 8"/>
          <p:cNvSpPr/>
          <p:nvPr/>
        </p:nvSpPr>
        <p:spPr>
          <a:xfrm>
            <a:off x="5219396" y="2007856"/>
            <a:ext cx="1278081" cy="99330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219396" y="3718993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噪声对芯位重建影响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2542" y="3724085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不同方法下芯位重建结果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958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8"/>
    </mc:Choice>
    <mc:Fallback>
      <p:transition spd="slow" advTm="95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时间空间信息联合重建</a:t>
            </a:r>
            <a:endParaRPr lang="en-US" dirty="0"/>
          </a:p>
        </p:txBody>
      </p:sp>
      <p:pic>
        <p:nvPicPr>
          <p:cNvPr id="7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50" y="1720241"/>
            <a:ext cx="3159195" cy="2448694"/>
          </a:xfrm>
        </p:spPr>
      </p:pic>
      <p:pic>
        <p:nvPicPr>
          <p:cNvPr id="8" name="图片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1760570"/>
            <a:ext cx="3581400" cy="223709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1017950" y="4277517"/>
            <a:ext cx="4498442" cy="2078835"/>
          </a:xfrm>
        </p:spPr>
        <p:txBody>
          <a:bodyPr/>
          <a:lstStyle/>
          <a:p>
            <a:r>
              <a:rPr lang="zh-CN" altLang="en-US" sz="2000" dirty="0" smtClean="0"/>
              <a:t>芯位遍举</a:t>
            </a:r>
            <a:endParaRPr lang="zh-CN" altLang="en-US" sz="1600" dirty="0" smtClean="0"/>
          </a:p>
          <a:p>
            <a:pPr lvl="1"/>
            <a:r>
              <a:rPr lang="zh-CN" altLang="en-US" sz="1600" dirty="0" smtClean="0"/>
              <a:t>对每个确定的芯位</a:t>
            </a:r>
            <a:r>
              <a:rPr lang="en-US" altLang="zh-CN" sz="1600" dirty="0" smtClean="0"/>
              <a:t>cell</a:t>
            </a:r>
            <a:r>
              <a:rPr lang="zh-CN" altLang="en-US" sz="1600" dirty="0" smtClean="0"/>
              <a:t>，做出簇射事例</a:t>
            </a:r>
            <a:r>
              <a:rPr lang="en-US" altLang="zh-CN" sz="1600" dirty="0" smtClean="0"/>
              <a:t>hits</a:t>
            </a:r>
            <a:r>
              <a:rPr lang="zh-CN" altLang="en-US" sz="1600" dirty="0" smtClean="0"/>
              <a:t>的到达时间</a:t>
            </a:r>
            <a:r>
              <a:rPr lang="en-US" altLang="zh-CN" sz="1600" dirty="0" smtClean="0"/>
              <a:t>t</a:t>
            </a:r>
            <a:r>
              <a:rPr lang="zh-CN" altLang="en-US" sz="1600" dirty="0" smtClean="0"/>
              <a:t>与</a:t>
            </a:r>
            <a:r>
              <a:rPr lang="en-US" altLang="zh-CN" sz="1600" dirty="0" smtClean="0"/>
              <a:t>cell</a:t>
            </a:r>
            <a:r>
              <a:rPr lang="zh-CN" altLang="en-US" sz="1600" dirty="0" smtClean="0"/>
              <a:t>中心距离</a:t>
            </a:r>
            <a:r>
              <a:rPr lang="en-US" altLang="zh-CN" sz="1600" dirty="0" smtClean="0"/>
              <a:t>r</a:t>
            </a:r>
            <a:r>
              <a:rPr lang="zh-CN" altLang="en-US" sz="1600" dirty="0" smtClean="0"/>
              <a:t>的关系图</a:t>
            </a:r>
          </a:p>
          <a:p>
            <a:pPr lvl="1"/>
            <a:endParaRPr lang="zh-CN" altLang="en-US" sz="1600" dirty="0" smtClean="0"/>
          </a:p>
          <a:p>
            <a:pPr lvl="1"/>
            <a:r>
              <a:rPr lang="zh-CN" altLang="en-US" sz="1600" dirty="0" smtClean="0"/>
              <a:t>根据</a:t>
            </a:r>
            <a:r>
              <a:rPr lang="en-US" altLang="zh-CN" sz="1600" dirty="0" smtClean="0"/>
              <a:t>t-r</a:t>
            </a:r>
            <a:r>
              <a:rPr lang="zh-CN" altLang="en-US" sz="1600" dirty="0" smtClean="0"/>
              <a:t>图特征，选择合适的判选标准，挑选出最可几的芯位</a:t>
            </a:r>
            <a:r>
              <a:rPr lang="en-US" altLang="zh-CN" sz="1600" dirty="0" smtClean="0"/>
              <a:t>cell</a:t>
            </a:r>
            <a:endParaRPr lang="zh-CN" altLang="en-US" sz="1600" dirty="0" smtClean="0"/>
          </a:p>
          <a:p>
            <a:pPr marL="457200" lvl="1" indent="0">
              <a:buNone/>
            </a:pPr>
            <a:endParaRPr lang="zh-CN" altLang="en-US" sz="1600" dirty="0" smtClean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2D3C13E-AA4B-4833-BB6A-79586A23F2B1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45066A-534A-414F-915C-7E4CD240BF72}" type="slidenum">
              <a:rPr lang="zh-CN" altLang="en-US" smtClean="0"/>
              <a:t>26</a:t>
            </a:fld>
            <a:endParaRPr lang="zh-CN" altLang="en-US" dirty="0"/>
          </a:p>
        </p:txBody>
      </p:sp>
      <p:pic>
        <p:nvPicPr>
          <p:cNvPr id="11" name="内容占位符 7"/>
          <p:cNvPicPr>
            <a:picLocks noGrp="1" noChangeAspect="1"/>
          </p:cNvPicPr>
          <p:nvPr>
            <p:ph sz="half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30" y="4093107"/>
            <a:ext cx="2398882" cy="2316162"/>
          </a:xfrm>
        </p:spPr>
      </p:pic>
    </p:spTree>
    <p:extLst>
      <p:ext uri="{BB962C8B-B14F-4D97-AF65-F5344CB8AC3E}">
        <p14:creationId xmlns:p14="http://schemas.microsoft.com/office/powerpoint/2010/main" val="13069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3"/>
    </mc:Choice>
    <mc:Fallback>
      <p:transition spd="slow" advTm="60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事例分布与数据保留窗口</a:t>
            </a:r>
            <a:endParaRPr lang="zh-CN" altLang="en-US" dirty="0"/>
          </a:p>
        </p:txBody>
      </p:sp>
      <p:pic>
        <p:nvPicPr>
          <p:cNvPr id="7" name="内容占位符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89020"/>
            <a:ext cx="3886200" cy="2624547"/>
          </a:xfrm>
          <a:prstGeom prst="rect">
            <a:avLst/>
          </a:prstGeom>
        </p:spPr>
      </p:pic>
      <p:pic>
        <p:nvPicPr>
          <p:cNvPr id="3" name="内容占位符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604996"/>
            <a:ext cx="3886200" cy="2792595"/>
          </a:xfr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C13E-AA4B-4833-BB6A-79586A23F2B1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066A-534A-414F-915C-7E4CD240BF72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28650" y="1819518"/>
            <a:ext cx="7694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27CA3"/>
              </a:buClr>
              <a:buSzPct val="76000"/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选择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不同窗口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大小，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计算得到最优真实信号保留比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Clr>
                <a:srgbClr val="727CA3"/>
              </a:buClr>
              <a:buSzPct val="76000"/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减小窗口，再次压缩噪声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064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8"/>
    </mc:Choice>
    <mc:Fallback>
      <p:transition spd="slow" advTm="48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0180" y="145143"/>
            <a:ext cx="7886700" cy="1325563"/>
          </a:xfrm>
        </p:spPr>
        <p:txBody>
          <a:bodyPr/>
          <a:lstStyle/>
          <a:p>
            <a:r>
              <a:rPr lang="zh-CN" altLang="en-US" dirty="0" smtClean="0"/>
              <a:t>不同</a:t>
            </a:r>
            <a:r>
              <a:rPr lang="zh-CN" altLang="en-US" dirty="0"/>
              <a:t>大小</a:t>
            </a:r>
            <a:r>
              <a:rPr lang="zh-CN" altLang="en-US" dirty="0" smtClean="0"/>
              <a:t>窗口内数据利用重心法芯位重建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73" y="1216025"/>
            <a:ext cx="4506281" cy="4351338"/>
          </a:xfrm>
        </p:spPr>
      </p:pic>
      <p:sp>
        <p:nvSpPr>
          <p:cNvPr id="5" name="文本框 4"/>
          <p:cNvSpPr txBox="1"/>
          <p:nvPr/>
        </p:nvSpPr>
        <p:spPr>
          <a:xfrm>
            <a:off x="270180" y="5770563"/>
            <a:ext cx="853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27CA3"/>
              </a:buClr>
              <a:buSzPct val="76000"/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Comic Sans MS" panose="030F0702030302020204" pitchFamily="66" charset="0"/>
                <a:ea typeface="黑体" panose="02010609060101010101" pitchFamily="49" charset="-122"/>
              </a:rPr>
              <a:t>前四</a:t>
            </a:r>
            <a:r>
              <a:rPr lang="zh-CN" altLang="en-US" sz="2000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条线是</a:t>
            </a:r>
            <a:r>
              <a:rPr lang="en-US" altLang="zh-CN" sz="2000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+52.6kHz</a:t>
            </a:r>
            <a:r>
              <a:rPr lang="zh-CN" altLang="en-US" sz="2000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情况下，利用不同大小窗口内</a:t>
            </a:r>
            <a:r>
              <a:rPr lang="en-US" altLang="zh-CN" sz="2000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hits</a:t>
            </a:r>
            <a:r>
              <a:rPr lang="zh-CN" altLang="en-US" sz="2000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信息重建结果</a:t>
            </a:r>
            <a:endParaRPr lang="en-US" altLang="zh-CN" sz="2000" dirty="0" smtClean="0">
              <a:latin typeface="Comic Sans MS" panose="030F0702030302020204" pitchFamily="66" charset="0"/>
              <a:ea typeface="黑体" panose="02010609060101010101" pitchFamily="49" charset="-122"/>
            </a:endParaRPr>
          </a:p>
          <a:p>
            <a:pPr marL="285750" indent="-285750">
              <a:buClr>
                <a:srgbClr val="727CA3"/>
              </a:buClr>
              <a:buSzPct val="76000"/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最后两条线</a:t>
            </a:r>
            <a:r>
              <a:rPr lang="zh-CN" altLang="en-US" sz="2000" dirty="0">
                <a:latin typeface="Comic Sans MS" panose="030F0702030302020204" pitchFamily="66" charset="0"/>
                <a:ea typeface="黑体" panose="02010609060101010101" pitchFamily="49" charset="-122"/>
              </a:rPr>
              <a:t>不加</a:t>
            </a:r>
            <a:r>
              <a:rPr lang="zh-CN" altLang="en-US" sz="2000" dirty="0" smtClean="0">
                <a:latin typeface="Comic Sans MS" panose="030F0702030302020204" pitchFamily="66" charset="0"/>
                <a:ea typeface="黑体" panose="02010609060101010101" pitchFamily="49" charset="-122"/>
              </a:rPr>
              <a:t>噪声情况下，不同窗口内数据重建结果</a:t>
            </a:r>
            <a:endParaRPr lang="zh-CN" altLang="en-US" sz="2000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310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8"/>
    </mc:Choice>
    <mc:Fallback>
      <p:transition spd="slow" advTm="43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探测器阵列分区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94854" y="1690690"/>
          <a:ext cx="1626176" cy="1465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6544"/>
                <a:gridCol w="406544"/>
                <a:gridCol w="406544"/>
                <a:gridCol w="406544"/>
              </a:tblGrid>
              <a:tr h="366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15281" y="1694370"/>
            <a:ext cx="3227119" cy="4661982"/>
          </a:xfrm>
        </p:spPr>
        <p:txBody>
          <a:bodyPr/>
          <a:lstStyle/>
          <a:p>
            <a:r>
              <a:rPr lang="zh-CN" altLang="en-US" dirty="0" smtClean="0"/>
              <a:t>探测器阵列</a:t>
            </a:r>
            <a:r>
              <a:rPr lang="en-US" altLang="zh-CN" dirty="0" smtClean="0"/>
              <a:t>300mx300m</a:t>
            </a:r>
          </a:p>
          <a:p>
            <a:r>
              <a:rPr lang="zh-CN" altLang="en-US" dirty="0" smtClean="0"/>
              <a:t>分成</a:t>
            </a:r>
            <a:r>
              <a:rPr lang="en-US" altLang="zh-CN" dirty="0" smtClean="0"/>
              <a:t>9</a:t>
            </a:r>
            <a:r>
              <a:rPr lang="zh-CN" altLang="en-US" dirty="0" smtClean="0"/>
              <a:t>个</a:t>
            </a:r>
            <a:r>
              <a:rPr lang="en-US" altLang="zh-CN" dirty="0" smtClean="0"/>
              <a:t>cluster</a:t>
            </a:r>
          </a:p>
          <a:p>
            <a:pPr lvl="1"/>
            <a:r>
              <a:rPr lang="en-US" altLang="zh-CN" dirty="0" smtClean="0"/>
              <a:t>150m*150m</a:t>
            </a:r>
          </a:p>
          <a:p>
            <a:pPr lvl="1"/>
            <a:r>
              <a:rPr lang="en-US" altLang="zh-CN" dirty="0" smtClean="0"/>
              <a:t> overlap</a:t>
            </a:r>
          </a:p>
          <a:p>
            <a:r>
              <a:rPr lang="zh-CN" altLang="en-US" dirty="0" smtClean="0"/>
              <a:t>在线噪声过滤</a:t>
            </a:r>
            <a:r>
              <a:rPr lang="en-US" altLang="zh-CN" dirty="0" smtClean="0"/>
              <a:t>+</a:t>
            </a:r>
            <a:r>
              <a:rPr lang="zh-CN" altLang="en-US" dirty="0" smtClean="0"/>
              <a:t>使用窄窗口内</a:t>
            </a:r>
            <a:r>
              <a:rPr lang="en-US" altLang="zh-CN" dirty="0" smtClean="0"/>
              <a:t>hits</a:t>
            </a:r>
            <a:r>
              <a:rPr lang="zh-CN" altLang="en-US" dirty="0" smtClean="0"/>
              <a:t>信息重建</a:t>
            </a:r>
            <a:r>
              <a:rPr lang="en-US" altLang="zh-CN" dirty="0" smtClean="0"/>
              <a:t>+</a:t>
            </a:r>
            <a:r>
              <a:rPr lang="zh-CN" altLang="en-US" dirty="0" smtClean="0"/>
              <a:t>探测器分区重建</a:t>
            </a:r>
            <a:endParaRPr lang="en-US" altLang="zh-CN" dirty="0" smtClean="0"/>
          </a:p>
          <a:p>
            <a:r>
              <a:rPr lang="zh-CN" altLang="en-US" dirty="0" smtClean="0"/>
              <a:t>得初始芯位后，在芯位周围取</a:t>
            </a:r>
            <a:r>
              <a:rPr lang="en-US" altLang="zh-CN" dirty="0" smtClean="0"/>
              <a:t>1/4</a:t>
            </a:r>
            <a:r>
              <a:rPr lang="zh-CN" altLang="en-US" dirty="0" smtClean="0"/>
              <a:t>阵列面积内的</a:t>
            </a:r>
            <a:r>
              <a:rPr lang="en-US" altLang="zh-CN" dirty="0" smtClean="0"/>
              <a:t>hits</a:t>
            </a:r>
            <a:r>
              <a:rPr lang="zh-CN" altLang="en-US" dirty="0" smtClean="0"/>
              <a:t>信息再次重建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C13E-AA4B-4833-BB6A-79586A23F2B1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066A-534A-414F-915C-7E4CD240BF72}" type="slidenum">
              <a:rPr lang="zh-CN" altLang="en-US" smtClean="0"/>
              <a:t>29</a:t>
            </a:fld>
            <a:endParaRPr lang="zh-CN" altLang="en-US" dirty="0"/>
          </a:p>
        </p:txBody>
      </p:sp>
      <p:graphicFrame>
        <p:nvGraphicFramePr>
          <p:cNvPr id="8" name="内容占位符 6"/>
          <p:cNvGraphicFramePr>
            <a:graphicFrameLocks/>
          </p:cNvGraphicFramePr>
          <p:nvPr>
            <p:extLst/>
          </p:nvPr>
        </p:nvGraphicFramePr>
        <p:xfrm>
          <a:off x="2230581" y="1690690"/>
          <a:ext cx="1626176" cy="1465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6544"/>
                <a:gridCol w="406544"/>
                <a:gridCol w="406544"/>
                <a:gridCol w="406544"/>
              </a:tblGrid>
              <a:tr h="366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4042931" y="1709957"/>
          <a:ext cx="1626176" cy="1465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6544"/>
                <a:gridCol w="406544"/>
                <a:gridCol w="406544"/>
                <a:gridCol w="406544"/>
              </a:tblGrid>
              <a:tr h="366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401781" y="3267722"/>
          <a:ext cx="1626176" cy="1465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6544"/>
                <a:gridCol w="406544"/>
                <a:gridCol w="406544"/>
                <a:gridCol w="406544"/>
              </a:tblGrid>
              <a:tr h="366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2239241" y="3252355"/>
          <a:ext cx="1626176" cy="1465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6544"/>
                <a:gridCol w="406544"/>
                <a:gridCol w="406544"/>
                <a:gridCol w="406544"/>
              </a:tblGrid>
              <a:tr h="366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DF2D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DF2D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/>
          </p:nvPr>
        </p:nvGraphicFramePr>
        <p:xfrm>
          <a:off x="4042931" y="3269670"/>
          <a:ext cx="1626176" cy="1465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6544"/>
                <a:gridCol w="406544"/>
                <a:gridCol w="406544"/>
                <a:gridCol w="406544"/>
              </a:tblGrid>
              <a:tr h="366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1D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1D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1D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/>
          </p:nvPr>
        </p:nvGraphicFramePr>
        <p:xfrm>
          <a:off x="401781" y="4841726"/>
          <a:ext cx="1626176" cy="1465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6544"/>
                <a:gridCol w="406544"/>
                <a:gridCol w="406544"/>
                <a:gridCol w="406544"/>
              </a:tblGrid>
              <a:tr h="366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/>
          </p:nvPr>
        </p:nvGraphicFramePr>
        <p:xfrm>
          <a:off x="2256558" y="4841726"/>
          <a:ext cx="1626176" cy="1465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6544"/>
                <a:gridCol w="406544"/>
                <a:gridCol w="406544"/>
                <a:gridCol w="406544"/>
              </a:tblGrid>
              <a:tr h="366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DE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DE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DE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DEF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/>
          </p:nvPr>
        </p:nvGraphicFramePr>
        <p:xfrm>
          <a:off x="4042931" y="4841726"/>
          <a:ext cx="1626176" cy="1465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6544"/>
                <a:gridCol w="406544"/>
                <a:gridCol w="406544"/>
                <a:gridCol w="406544"/>
              </a:tblGrid>
              <a:tr h="366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1D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1D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1D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1D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62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42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21"/>
    </mc:Choice>
    <mc:Fallback>
      <p:transition spd="slow" advTm="3212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10241"/>
          <p:cNvGrpSpPr/>
          <p:nvPr/>
        </p:nvGrpSpPr>
        <p:grpSpPr bwMode="auto">
          <a:xfrm>
            <a:off x="388793" y="4997168"/>
            <a:ext cx="2608025" cy="1261905"/>
            <a:chOff x="-478" y="-501"/>
            <a:chExt cx="4703" cy="1986"/>
          </a:xfrm>
        </p:grpSpPr>
        <p:sp>
          <p:nvSpPr>
            <p:cNvPr id="1048645" name="Text Box 23"/>
            <p:cNvSpPr txBox="1">
              <a:spLocks noChangeArrowheads="1"/>
            </p:cNvSpPr>
            <p:nvPr/>
          </p:nvSpPr>
          <p:spPr bwMode="auto">
            <a:xfrm>
              <a:off x="-478" y="-501"/>
              <a:ext cx="3760" cy="19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latin typeface="Comic Sans MS" panose="030F0702030302020204" pitchFamily="66" charset="0"/>
                  <a:ea typeface="黑体" panose="02010609060101010101" pitchFamily="49" charset="-122"/>
                </a:rPr>
                <a:t>  </a:t>
              </a:r>
              <a:r>
                <a:rPr lang="zh-CN" altLang="en-US" sz="2000" dirty="0">
                  <a:latin typeface="Comic Sans MS" panose="030F0702030302020204" pitchFamily="66" charset="0"/>
                  <a:ea typeface="黑体" panose="02010609060101010101" pitchFamily="49" charset="-122"/>
                </a:rPr>
                <a:t>LHAASO</a:t>
              </a:r>
            </a:p>
            <a:p>
              <a:pPr algn="ctr"/>
              <a:r>
                <a:rPr lang="zh-CN" altLang="en-US" sz="1600" dirty="0" smtClean="0">
                  <a:latin typeface="Comic Sans MS" panose="030F0702030302020204" pitchFamily="66" charset="0"/>
                  <a:ea typeface="黑体" panose="02010609060101010101" pitchFamily="49" charset="-122"/>
                </a:rPr>
                <a:t>（</a:t>
              </a:r>
              <a:r>
                <a:rPr lang="en-US" altLang="zh-CN" sz="1600" dirty="0" smtClean="0">
                  <a:latin typeface="Comic Sans MS" panose="030F0702030302020204" pitchFamily="66" charset="0"/>
                  <a:ea typeface="黑体" panose="02010609060101010101" pitchFamily="49" charset="-122"/>
                </a:rPr>
                <a:t>78000m</a:t>
              </a:r>
              <a:r>
                <a:rPr lang="en-US" altLang="zh-CN" sz="1600" baseline="30000" dirty="0" smtClean="0">
                  <a:latin typeface="Comic Sans MS" panose="030F0702030302020204" pitchFamily="66" charset="0"/>
                  <a:ea typeface="黑体" panose="02010609060101010101" pitchFamily="49" charset="-122"/>
                </a:rPr>
                <a:t>2 </a:t>
              </a:r>
              <a:r>
                <a:rPr lang="en-US" altLang="zh-CN" sz="1600" dirty="0" smtClean="0">
                  <a:latin typeface="Comic Sans MS" panose="030F0702030302020204" pitchFamily="66" charset="0"/>
                  <a:ea typeface="黑体" panose="02010609060101010101" pitchFamily="49" charset="-122"/>
                </a:rPr>
                <a:t>WCDA</a:t>
              </a:r>
              <a:r>
                <a:rPr lang="zh-CN" altLang="en-US" sz="1600" dirty="0" smtClean="0">
                  <a:latin typeface="Comic Sans MS" panose="030F0702030302020204" pitchFamily="66" charset="0"/>
                  <a:ea typeface="黑体" panose="02010609060101010101" pitchFamily="49" charset="-122"/>
                </a:rPr>
                <a:t>，5</a:t>
              </a:r>
              <a:r>
                <a:rPr lang="en-US" altLang="zh-CN" sz="1600" dirty="0" smtClean="0">
                  <a:latin typeface="Comic Sans MS" panose="030F0702030302020204" pitchFamily="66" charset="0"/>
                  <a:ea typeface="黑体" panose="02010609060101010101" pitchFamily="49" charset="-122"/>
                </a:rPr>
                <a:t>195</a:t>
              </a:r>
              <a:r>
                <a:rPr lang="zh-CN" altLang="en-US" sz="1600" dirty="0" smtClean="0">
                  <a:latin typeface="Comic Sans MS" panose="030F0702030302020204" pitchFamily="66" charset="0"/>
                  <a:ea typeface="黑体" panose="02010609060101010101" pitchFamily="49" charset="-122"/>
                </a:rPr>
                <a:t> </a:t>
              </a:r>
              <a:r>
                <a:rPr lang="zh-CN" altLang="en-US" sz="1600" dirty="0">
                  <a:latin typeface="Comic Sans MS" panose="030F0702030302020204" pitchFamily="66" charset="0"/>
                  <a:ea typeface="黑体" panose="02010609060101010101" pitchFamily="49" charset="-122"/>
                </a:rPr>
                <a:t>ED,1</a:t>
              </a:r>
              <a:r>
                <a:rPr lang="en-US" altLang="zh-CN" sz="1600" dirty="0">
                  <a:latin typeface="Comic Sans MS" panose="030F0702030302020204" pitchFamily="66" charset="0"/>
                  <a:ea typeface="黑体" panose="02010609060101010101" pitchFamily="49" charset="-122"/>
                </a:rPr>
                <a:t>171</a:t>
              </a:r>
              <a:r>
                <a:rPr lang="zh-CN" altLang="en-US" sz="1600" dirty="0">
                  <a:latin typeface="Comic Sans MS" panose="030F0702030302020204" pitchFamily="66" charset="0"/>
                  <a:ea typeface="黑体" panose="02010609060101010101" pitchFamily="49" charset="-122"/>
                </a:rPr>
                <a:t> MD</a:t>
              </a:r>
              <a:r>
                <a:rPr lang="en-US" altLang="zh-CN" sz="1600" dirty="0" smtClean="0">
                  <a:latin typeface="Comic Sans MS" panose="030F0702030302020204" pitchFamily="66" charset="0"/>
                  <a:ea typeface="黑体" panose="02010609060101010101" pitchFamily="49" charset="-122"/>
                </a:rPr>
                <a:t>,12 WFCTA</a:t>
              </a:r>
              <a:r>
                <a:rPr lang="zh-CN" altLang="en-US" sz="1600" dirty="0" smtClean="0">
                  <a:latin typeface="Comic Sans MS" panose="030F0702030302020204" pitchFamily="66" charset="0"/>
                  <a:ea typeface="黑体" panose="02010609060101010101" pitchFamily="49" charset="-122"/>
                </a:rPr>
                <a:t>)</a:t>
              </a:r>
              <a:endParaRPr lang="zh-CN" altLang="en-US" sz="1600" dirty="0"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  <p:sp>
          <p:nvSpPr>
            <p:cNvPr id="1048646" name="AutoShape 24"/>
            <p:cNvSpPr>
              <a:spLocks noChangeArrowheads="1"/>
            </p:cNvSpPr>
            <p:nvPr/>
          </p:nvSpPr>
          <p:spPr bwMode="auto">
            <a:xfrm>
              <a:off x="2950" y="339"/>
              <a:ext cx="1275" cy="340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048647" name="Text Box 5"/>
          <p:cNvSpPr txBox="1">
            <a:spLocks noChangeArrowheads="1"/>
          </p:cNvSpPr>
          <p:nvPr/>
        </p:nvSpPr>
        <p:spPr bwMode="auto">
          <a:xfrm>
            <a:off x="66675" y="188913"/>
            <a:ext cx="886936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Comic Sans MS" panose="030F0702030302020204" pitchFamily="66" charset="0"/>
              </a:rPr>
              <a:t>LHAASO: Large High Altitude Air Shower Observatory</a:t>
            </a:r>
          </a:p>
        </p:txBody>
      </p:sp>
      <p:sp>
        <p:nvSpPr>
          <p:cNvPr id="1048648" name="矩形 10263"/>
          <p:cNvSpPr>
            <a:spLocks noGrp="1" noChangeArrowheads="1"/>
          </p:cNvSpPr>
          <p:nvPr/>
        </p:nvSpPr>
        <p:spPr bwMode="auto">
          <a:xfrm>
            <a:off x="3128963" y="4997168"/>
            <a:ext cx="6015037" cy="1282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8925" indent="-2889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开展全天区扫描，寻找新的伽马射线源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对河内源及临近源高端能谱的测量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宇宙线能谱及成分的精确测量</a:t>
            </a:r>
          </a:p>
        </p:txBody>
      </p:sp>
      <p:pic>
        <p:nvPicPr>
          <p:cNvPr id="2097158" name="图片 1" descr="lhaaso_layout_aligned3_box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4550" y="1049338"/>
            <a:ext cx="5321300" cy="36004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4661526"/>
      </p:ext>
    </p:extLst>
  </p:cSld>
  <p:clrMapOvr>
    <a:masterClrMapping/>
  </p:clrMapOvr>
  <p:transition advTm="1092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 bldLvl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芯位重建结果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D76D-C67C-4FB6-88BA-441FC814FD71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4F6D-64FF-4D4D-B535-64F48D24632D}" type="slidenum">
              <a:rPr lang="zh-CN" altLang="en-US" smtClean="0"/>
              <a:t>30</a:t>
            </a:fld>
            <a:endParaRPr lang="zh-CN" altLang="en-US" dirty="0"/>
          </a:p>
        </p:txBody>
      </p:sp>
      <p:pic>
        <p:nvPicPr>
          <p:cNvPr id="14" name="内容占位符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432214"/>
            <a:ext cx="5226915" cy="3756025"/>
          </a:xfrm>
        </p:spPr>
      </p:pic>
      <p:sp>
        <p:nvSpPr>
          <p:cNvPr id="11" name="内容占位符 10"/>
          <p:cNvSpPr>
            <a:spLocks noGrp="1"/>
          </p:cNvSpPr>
          <p:nvPr>
            <p:ph sz="quarter" idx="15"/>
          </p:nvPr>
        </p:nvSpPr>
        <p:spPr>
          <a:xfrm>
            <a:off x="628649" y="5403952"/>
            <a:ext cx="7886700" cy="955575"/>
          </a:xfrm>
        </p:spPr>
        <p:txBody>
          <a:bodyPr/>
          <a:lstStyle/>
          <a:p>
            <a:r>
              <a:rPr lang="zh-CN" altLang="en-US" sz="2000" dirty="0" smtClean="0"/>
              <a:t>算法优化后，噪声对芯位重建影响几乎完全被去除</a:t>
            </a:r>
            <a:endParaRPr lang="en-US" altLang="zh-CN" sz="2000" dirty="0" smtClean="0"/>
          </a:p>
          <a:p>
            <a:r>
              <a:rPr lang="zh-CN" altLang="en-US" sz="2000" dirty="0" smtClean="0"/>
              <a:t>最优结果好于</a:t>
            </a:r>
            <a:r>
              <a:rPr lang="en-US" altLang="zh-CN" sz="2000" dirty="0" smtClean="0"/>
              <a:t>200ns</a:t>
            </a:r>
            <a:r>
              <a:rPr lang="zh-CN" altLang="en-US" sz="2000" dirty="0" smtClean="0"/>
              <a:t>时间窗口内不加噪声重建结果（深绿色</a:t>
            </a:r>
            <a:r>
              <a:rPr lang="en-US" altLang="zh-CN" sz="2000" dirty="0" smtClean="0"/>
              <a:t>&gt;</a:t>
            </a:r>
            <a:r>
              <a:rPr lang="zh-CN" altLang="en-US" sz="2000" dirty="0" smtClean="0"/>
              <a:t>红色曲线），且与不加分区后</a:t>
            </a:r>
            <a:r>
              <a:rPr lang="en-US" altLang="zh-CN" sz="2000" dirty="0" smtClean="0"/>
              <a:t>50ns</a:t>
            </a:r>
            <a:r>
              <a:rPr lang="zh-CN" altLang="en-US" sz="2000" dirty="0" smtClean="0"/>
              <a:t>时间窗口内不加噪声结果十分接近</a:t>
            </a:r>
            <a:endParaRPr lang="zh-CN" altLang="en-US" sz="2000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/>
          </p:nvPr>
        </p:nvGraphicFramePr>
        <p:xfrm>
          <a:off x="5855565" y="2034608"/>
          <a:ext cx="2906770" cy="25164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1354"/>
                <a:gridCol w="581354"/>
                <a:gridCol w="581354"/>
                <a:gridCol w="581354"/>
                <a:gridCol w="581354"/>
              </a:tblGrid>
              <a:tr h="721272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E [</a:t>
                      </a:r>
                      <a:r>
                        <a:rPr lang="en-US" altLang="zh-CN" sz="1100" dirty="0" err="1" smtClean="0"/>
                        <a:t>TeV</a:t>
                      </a:r>
                      <a:r>
                        <a:rPr lang="en-US" altLang="zh-CN" sz="1100" dirty="0" smtClean="0"/>
                        <a:t>]</a:t>
                      </a:r>
                      <a:endParaRPr lang="zh-CN" alt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Log</a:t>
                      </a:r>
                      <a:r>
                        <a:rPr lang="zh-CN" altLang="en-US" sz="1000" dirty="0" smtClean="0"/>
                        <a:t>（</a:t>
                      </a:r>
                      <a:r>
                        <a:rPr lang="en-US" altLang="zh-CN" sz="1000" dirty="0" err="1" smtClean="0"/>
                        <a:t>nhitreal</a:t>
                      </a:r>
                      <a:r>
                        <a:rPr lang="zh-CN" altLang="en-US" sz="1000" dirty="0" smtClean="0"/>
                        <a:t>）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 smtClean="0"/>
                        <a:t>50 kHz</a:t>
                      </a:r>
                    </a:p>
                    <a:p>
                      <a:r>
                        <a:rPr lang="en-US" altLang="zh-CN" sz="1050" dirty="0" smtClean="0"/>
                        <a:t>Rezone COG [m]</a:t>
                      </a:r>
                      <a:endParaRPr lang="zh-CN" altLang="en-US" sz="105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baseline="0" dirty="0" smtClean="0"/>
                        <a:t>0 kHz </a:t>
                      </a:r>
                      <a:r>
                        <a:rPr lang="en-US" altLang="zh-CN" sz="1050" dirty="0" smtClean="0"/>
                        <a:t>noise[m]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dirty="0" smtClean="0"/>
                        <a:t>0 kHz noise rezone[m]</a:t>
                      </a:r>
                      <a:endParaRPr lang="zh-CN" altLang="en-US" sz="1050" dirty="0"/>
                    </a:p>
                  </a:txBody>
                  <a:tcPr/>
                </a:tc>
              </a:tr>
              <a:tr h="446237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0.22</a:t>
                      </a:r>
                      <a:endParaRPr lang="zh-CN" alt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19</a:t>
                      </a:r>
                      <a:endParaRPr lang="zh-CN" alt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17</a:t>
                      </a:r>
                      <a:endParaRPr lang="zh-CN" altLang="en-US" sz="1400" dirty="0"/>
                    </a:p>
                  </a:txBody>
                  <a:tcPr/>
                </a:tc>
              </a:tr>
              <a:tr h="446237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0.65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</a:t>
                      </a:r>
                      <a:endParaRPr lang="zh-CN" alt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9.5</a:t>
                      </a:r>
                      <a:endParaRPr lang="zh-CN" altLang="en-US" sz="1400" dirty="0"/>
                    </a:p>
                  </a:txBody>
                  <a:tcPr/>
                </a:tc>
              </a:tr>
              <a:tr h="446237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2.0</a:t>
                      </a:r>
                      <a:endParaRPr lang="zh-CN" alt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6</a:t>
                      </a:r>
                      <a:endParaRPr lang="zh-CN" alt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5.5</a:t>
                      </a:r>
                      <a:endParaRPr lang="zh-CN" altLang="en-US" sz="1400" dirty="0"/>
                    </a:p>
                  </a:txBody>
                  <a:tcPr/>
                </a:tc>
              </a:tr>
              <a:tr h="446237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8.5</a:t>
                      </a:r>
                      <a:endParaRPr lang="zh-CN" alt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3.0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</a:t>
                      </a:r>
                      <a:endParaRPr lang="zh-CN" alt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63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7"/>
    </mc:Choice>
    <mc:Fallback>
      <p:transition spd="slow" advTm="48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总结与展望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146629"/>
            <a:ext cx="7886700" cy="5030334"/>
          </a:xfrm>
        </p:spPr>
        <p:txBody>
          <a:bodyPr/>
          <a:lstStyle/>
          <a:p>
            <a:pPr marL="228600" lvl="1">
              <a:spcBef>
                <a:spcPts val="1000"/>
              </a:spcBef>
              <a:buClr>
                <a:srgbClr val="727CA3"/>
              </a:buClr>
              <a:buFont typeface="Wingdings" pitchFamily="2" charset="2"/>
              <a:buChar char="u"/>
            </a:pPr>
            <a:r>
              <a:rPr lang="zh-CN" altLang="en-US" dirty="0" smtClean="0"/>
              <a:t>在线</a:t>
            </a:r>
            <a:r>
              <a:rPr lang="zh-CN" altLang="en-US" dirty="0"/>
              <a:t>快速本底噪声过滤方法的</a:t>
            </a:r>
            <a:r>
              <a:rPr lang="zh-CN" altLang="en-US" dirty="0" smtClean="0"/>
              <a:t>研究</a:t>
            </a:r>
            <a:endParaRPr lang="en-US" altLang="zh-CN" dirty="0" smtClean="0"/>
          </a:p>
          <a:p>
            <a:pPr marL="800100" lvl="2" indent="-342900">
              <a:spcBef>
                <a:spcPts val="1000"/>
              </a:spcBef>
              <a:buClr>
                <a:srgbClr val="9FB8CD"/>
              </a:buClr>
              <a:buSzPct val="76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程序运行速度</a:t>
            </a:r>
            <a:r>
              <a:rPr lang="zh-CN" altLang="en-US" dirty="0"/>
              <a:t>可以达到</a:t>
            </a:r>
            <a:r>
              <a:rPr lang="en-US" altLang="zh-CN" dirty="0"/>
              <a:t>80event/s</a:t>
            </a:r>
          </a:p>
          <a:p>
            <a:pPr marL="800100" lvl="2" indent="-342900">
              <a:spcBef>
                <a:spcPts val="1000"/>
              </a:spcBef>
              <a:buClr>
                <a:srgbClr val="9FB8CD"/>
              </a:buClr>
              <a:buSzPct val="76000"/>
              <a:buFont typeface="Wingdings" panose="05000000000000000000" pitchFamily="2" charset="2"/>
              <a:buChar char="n"/>
            </a:pPr>
            <a:r>
              <a:rPr lang="en-US" altLang="zh-CN" dirty="0"/>
              <a:t>100GeV~30TeV</a:t>
            </a:r>
            <a:r>
              <a:rPr lang="zh-CN" altLang="en-US" dirty="0" smtClean="0"/>
              <a:t>的</a:t>
            </a:r>
            <a:r>
              <a:rPr lang="en-US" altLang="zh-CN" dirty="0"/>
              <a:t>80%</a:t>
            </a:r>
            <a:r>
              <a:rPr lang="zh-CN" altLang="en-US" dirty="0" smtClean="0"/>
              <a:t>以上的事例，可以达到经过过滤后真实</a:t>
            </a:r>
            <a:r>
              <a:rPr lang="zh-CN" altLang="en-US" dirty="0"/>
              <a:t>信号保留比</a:t>
            </a:r>
            <a:r>
              <a:rPr lang="en-US" altLang="zh-CN" dirty="0" smtClean="0"/>
              <a:t>&gt;90%</a:t>
            </a:r>
            <a:r>
              <a:rPr lang="zh-CN" altLang="en-US" dirty="0" smtClean="0"/>
              <a:t>，对于内芯事例可达</a:t>
            </a:r>
            <a:r>
              <a:rPr lang="en-US" altLang="zh-CN" dirty="0" smtClean="0"/>
              <a:t>90%</a:t>
            </a:r>
            <a:r>
              <a:rPr lang="zh-CN" altLang="en-US" dirty="0" smtClean="0"/>
              <a:t>以上事例</a:t>
            </a:r>
            <a:r>
              <a:rPr lang="zh-CN" altLang="en-US" dirty="0"/>
              <a:t>可以满足过滤后真实信号保留比</a:t>
            </a:r>
            <a:r>
              <a:rPr lang="en-US" altLang="zh-CN" dirty="0"/>
              <a:t>&gt;90%</a:t>
            </a:r>
            <a:endParaRPr lang="zh-CN" altLang="en-US" dirty="0"/>
          </a:p>
          <a:p>
            <a:pPr marL="800100" lvl="2" indent="-342900">
              <a:spcBef>
                <a:spcPts val="1000"/>
              </a:spcBef>
              <a:buClr>
                <a:srgbClr val="9FB8CD"/>
              </a:buClr>
              <a:buSzPct val="76000"/>
              <a:buFont typeface="Wingdings" panose="05000000000000000000" pitchFamily="2" charset="2"/>
              <a:buChar char="n"/>
            </a:pPr>
            <a:r>
              <a:rPr lang="zh-CN" altLang="en-US" dirty="0"/>
              <a:t>数据保留窗口内</a:t>
            </a:r>
            <a:r>
              <a:rPr lang="en-US" altLang="zh-CN" dirty="0"/>
              <a:t>hit</a:t>
            </a:r>
            <a:r>
              <a:rPr lang="zh-CN" altLang="en-US" dirty="0"/>
              <a:t>个数</a:t>
            </a:r>
            <a:r>
              <a:rPr lang="en-US" altLang="zh-CN" dirty="0"/>
              <a:t>&gt;65</a:t>
            </a:r>
            <a:r>
              <a:rPr lang="zh-CN" altLang="en-US" dirty="0"/>
              <a:t>时，纯噪声事例所占比例＜</a:t>
            </a:r>
            <a:r>
              <a:rPr lang="en-US" altLang="zh-CN" dirty="0"/>
              <a:t>1%</a:t>
            </a:r>
          </a:p>
          <a:p>
            <a:pPr marL="800100" lvl="2" indent="-342900">
              <a:spcBef>
                <a:spcPts val="1000"/>
              </a:spcBef>
              <a:buClr>
                <a:srgbClr val="9FB8CD"/>
              </a:buClr>
              <a:buSzPct val="76000"/>
              <a:buFont typeface="Wingdings" panose="05000000000000000000" pitchFamily="2" charset="2"/>
              <a:buChar char="n"/>
            </a:pPr>
            <a:r>
              <a:rPr lang="zh-CN" altLang="en-US" dirty="0"/>
              <a:t>测得真实</a:t>
            </a:r>
            <a:r>
              <a:rPr lang="en-US" altLang="zh-CN" dirty="0"/>
              <a:t>hit&gt;30</a:t>
            </a:r>
            <a:r>
              <a:rPr lang="zh-CN" altLang="en-US" dirty="0"/>
              <a:t>时，</a:t>
            </a:r>
            <a:r>
              <a:rPr lang="en-US" altLang="zh-CN" dirty="0"/>
              <a:t>95%</a:t>
            </a:r>
            <a:r>
              <a:rPr lang="zh-CN" altLang="en-US" dirty="0"/>
              <a:t>以上事例可以重建</a:t>
            </a:r>
            <a:r>
              <a:rPr lang="zh-CN" altLang="en-US" dirty="0" smtClean="0"/>
              <a:t>成功</a:t>
            </a:r>
            <a:endParaRPr lang="en-US" altLang="zh-CN" dirty="0" smtClean="0"/>
          </a:p>
          <a:p>
            <a:pPr marL="228600" lvl="1">
              <a:spcBef>
                <a:spcPts val="1000"/>
              </a:spcBef>
              <a:buClr>
                <a:srgbClr val="727CA3"/>
              </a:buClr>
              <a:buFont typeface="Wingdings" pitchFamily="2" charset="2"/>
              <a:buChar char="u"/>
            </a:pPr>
            <a:r>
              <a:rPr lang="zh-CN" altLang="en-US" dirty="0" smtClean="0"/>
              <a:t>芯</a:t>
            </a:r>
            <a:r>
              <a:rPr lang="zh-CN" altLang="en-US" dirty="0"/>
              <a:t>位重建算法研究</a:t>
            </a:r>
            <a:endParaRPr lang="en-US" altLang="zh-CN" dirty="0"/>
          </a:p>
          <a:p>
            <a:pPr lvl="1"/>
            <a:r>
              <a:rPr lang="zh-CN" altLang="en-US" sz="2000" dirty="0" smtClean="0"/>
              <a:t>噪声</a:t>
            </a:r>
            <a:r>
              <a:rPr lang="en-US" altLang="zh-CN" sz="2000" dirty="0" smtClean="0"/>
              <a:t>hit</a:t>
            </a:r>
            <a:r>
              <a:rPr lang="zh-CN" altLang="en-US" sz="2000" dirty="0"/>
              <a:t>仍对低能区事例芯位重建有巨大影响</a:t>
            </a:r>
          </a:p>
          <a:p>
            <a:pPr lvl="1"/>
            <a:r>
              <a:rPr lang="zh-CN" altLang="en-US" sz="2000" dirty="0" smtClean="0"/>
              <a:t>研究了四</a:t>
            </a:r>
            <a:r>
              <a:rPr lang="zh-CN" altLang="en-US" sz="2000" dirty="0"/>
              <a:t>种芯位重建算法的优化方法，前三种均是建立在芯位遍举法的基础</a:t>
            </a:r>
            <a:r>
              <a:rPr lang="zh-CN" altLang="en-US" sz="2000" dirty="0" smtClean="0"/>
              <a:t>上</a:t>
            </a:r>
          </a:p>
          <a:p>
            <a:pPr lvl="1"/>
            <a:r>
              <a:rPr lang="zh-CN" altLang="en-US" sz="2000" dirty="0" smtClean="0"/>
              <a:t>经过分区重建，基本去除了噪声</a:t>
            </a:r>
            <a:r>
              <a:rPr lang="en-US" altLang="zh-CN" sz="2000" dirty="0" smtClean="0"/>
              <a:t>hit</a:t>
            </a:r>
            <a:r>
              <a:rPr lang="zh-CN" altLang="en-US" sz="2000" dirty="0" smtClean="0"/>
              <a:t>对芯位重建的影响</a:t>
            </a:r>
          </a:p>
          <a:p>
            <a:r>
              <a:rPr lang="zh-CN" altLang="en-US" dirty="0" smtClean="0"/>
              <a:t>下一步工作</a:t>
            </a:r>
          </a:p>
          <a:p>
            <a:pPr lvl="1"/>
            <a:r>
              <a:rPr lang="zh-CN" altLang="en-US" sz="2000" dirty="0"/>
              <a:t>基于芯位重建的精确方向重建</a:t>
            </a:r>
            <a:endParaRPr lang="en-US" altLang="zh-CN" sz="2000" dirty="0"/>
          </a:p>
          <a:p>
            <a:pPr marL="0" indent="0">
              <a:buNone/>
            </a:pP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6BCD-C7C4-48D3-9E86-54AA1A00A27F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6134-78DC-4D93-A304-5E9E5099A911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6" name="文本框 31"/>
          <p:cNvSpPr txBox="1"/>
          <p:nvPr/>
        </p:nvSpPr>
        <p:spPr>
          <a:xfrm>
            <a:off x="5231824" y="5613481"/>
            <a:ext cx="372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谢谢大家！</a:t>
            </a:r>
            <a:endParaRPr lang="zh-CN" altLang="en-US" sz="6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861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"/>
    </mc:Choice>
    <mc:Fallback>
      <p:transition spd="slow" advTm="56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标题 1"/>
          <p:cNvSpPr>
            <a:spLocks noGrp="1"/>
          </p:cNvSpPr>
          <p:nvPr>
            <p:ph type="title"/>
          </p:nvPr>
        </p:nvSpPr>
        <p:spPr>
          <a:xfrm>
            <a:off x="251520" y="45038"/>
            <a:ext cx="7886700" cy="1325563"/>
          </a:xfrm>
        </p:spPr>
        <p:txBody>
          <a:bodyPr/>
          <a:lstStyle/>
          <a:p>
            <a:r>
              <a:rPr lang="en-US" dirty="0" smtClean="0"/>
              <a:t>LHAASO-WCDA</a:t>
            </a:r>
            <a:endParaRPr lang="en-US" dirty="0"/>
          </a:p>
        </p:txBody>
      </p:sp>
      <p:pic>
        <p:nvPicPr>
          <p:cNvPr id="2097159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4951" y="908720"/>
            <a:ext cx="4332230" cy="3905672"/>
          </a:xfrm>
          <a:prstGeom prst="rect">
            <a:avLst/>
          </a:prstGeom>
        </p:spPr>
      </p:pic>
      <p:sp>
        <p:nvSpPr>
          <p:cNvPr id="1048650" name="内容占位符 5"/>
          <p:cNvSpPr>
            <a:spLocks noGrp="1"/>
          </p:cNvSpPr>
          <p:nvPr>
            <p:ph sz="quarter" idx="1"/>
          </p:nvPr>
        </p:nvSpPr>
        <p:spPr>
          <a:xfrm>
            <a:off x="251520" y="4904466"/>
            <a:ext cx="8435280" cy="1764895"/>
          </a:xfrm>
        </p:spPr>
        <p:txBody>
          <a:bodyPr>
            <a:normAutofit fontScale="71250" lnSpcReduction="20000"/>
          </a:bodyPr>
          <a:lstStyle/>
          <a:p>
            <a:pPr eaLnBrk="1"/>
            <a:r>
              <a:rPr lang="en-US" altLang="zh-CN" sz="2100" dirty="0"/>
              <a:t>LHAASO-WCDA</a:t>
            </a:r>
            <a:r>
              <a:rPr lang="zh-CN" altLang="en-US" sz="2100" dirty="0"/>
              <a:t>的特性</a:t>
            </a:r>
            <a:endParaRPr lang="en-US" altLang="zh-CN" sz="2100" dirty="0">
              <a:ea typeface="黑体" pitchFamily="2" charset="-122"/>
            </a:endParaRPr>
          </a:p>
          <a:p>
            <a:pPr lvl="1"/>
            <a:r>
              <a:rPr lang="zh-CN" altLang="en-US" sz="1800" dirty="0"/>
              <a:t>大面积、全覆盖巡天探测，</a:t>
            </a:r>
            <a:r>
              <a:rPr lang="en-US" altLang="zh-CN" sz="1800" dirty="0"/>
              <a:t>100GeV~30TeV</a:t>
            </a:r>
            <a:r>
              <a:rPr lang="zh-CN" altLang="en-US" sz="1800" dirty="0"/>
              <a:t>；</a:t>
            </a:r>
            <a:endParaRPr lang="en-US" altLang="zh-CN" sz="1800" dirty="0"/>
          </a:p>
          <a:p>
            <a:pPr lvl="1"/>
            <a:r>
              <a:rPr lang="zh-CN" altLang="en-US" sz="1800" dirty="0"/>
              <a:t>高单路计数噪声</a:t>
            </a:r>
            <a:r>
              <a:rPr lang="zh-CN" altLang="en-US" sz="1800" dirty="0">
                <a:sym typeface="Wingdings" panose="05000000000000000000" pitchFamily="2" charset="2"/>
              </a:rPr>
              <a:t>（</a:t>
            </a:r>
            <a:r>
              <a:rPr lang="zh-CN" altLang="en-US" sz="1800" dirty="0"/>
              <a:t>约</a:t>
            </a:r>
            <a:r>
              <a:rPr lang="en-US" altLang="zh-CN" sz="1800" dirty="0"/>
              <a:t>50 kHz</a:t>
            </a:r>
            <a:r>
              <a:rPr lang="zh-CN" altLang="en-US" sz="1800" dirty="0">
                <a:sym typeface="Wingdings" panose="05000000000000000000" pitchFamily="2" charset="2"/>
              </a:rPr>
              <a:t>）</a:t>
            </a:r>
            <a:r>
              <a:rPr lang="zh-CN" altLang="en-US" sz="1800" dirty="0"/>
              <a:t>；</a:t>
            </a:r>
            <a:endParaRPr lang="en-US" altLang="zh-CN" sz="1800" dirty="0"/>
          </a:p>
          <a:p>
            <a:pPr lvl="1"/>
            <a:r>
              <a:rPr lang="zh-CN" altLang="en-US" sz="1800" dirty="0">
                <a:ea typeface="黑体" pitchFamily="2" charset="-122"/>
              </a:rPr>
              <a:t>测电磁成分能流</a:t>
            </a:r>
            <a:endParaRPr lang="en-US" altLang="zh-CN" sz="1800" dirty="0">
              <a:ea typeface="黑体" pitchFamily="2" charset="-122"/>
            </a:endParaRPr>
          </a:p>
          <a:p>
            <a:r>
              <a:rPr lang="zh-CN" altLang="en-US" sz="2100" dirty="0">
                <a:ea typeface="黑体" pitchFamily="2" charset="-122"/>
              </a:rPr>
              <a:t>重建</a:t>
            </a:r>
            <a:endParaRPr lang="en-US" altLang="zh-CN" sz="2100" dirty="0">
              <a:ea typeface="黑体" pitchFamily="2" charset="-122"/>
            </a:endParaRPr>
          </a:p>
          <a:p>
            <a:pPr lvl="1" eaLnBrk="1"/>
            <a:r>
              <a:rPr lang="zh-CN" altLang="zh-CN" sz="1800" dirty="0">
                <a:ea typeface="黑体" pitchFamily="2" charset="-122"/>
              </a:rPr>
              <a:t>事例重建是物理分析的第一步，</a:t>
            </a:r>
            <a:r>
              <a:rPr lang="zh-CN" altLang="en-US" sz="1800" dirty="0">
                <a:ea typeface="黑体" pitchFamily="2" charset="-122"/>
              </a:rPr>
              <a:t>也是最重要的一步，其</a:t>
            </a:r>
            <a:r>
              <a:rPr lang="zh-CN" altLang="zh-CN" sz="1800" dirty="0">
                <a:ea typeface="黑体" pitchFamily="2" charset="-122"/>
              </a:rPr>
              <a:t>精度会直接影响到物理结果</a:t>
            </a:r>
            <a:r>
              <a:rPr lang="zh-CN" altLang="en-US" sz="1800" dirty="0">
                <a:ea typeface="黑体" pitchFamily="2" charset="-122"/>
              </a:rPr>
              <a:t>；</a:t>
            </a:r>
            <a:endParaRPr lang="en-US" altLang="zh-CN" sz="1800" dirty="0">
              <a:ea typeface="黑体" pitchFamily="2" charset="-122"/>
            </a:endParaRPr>
          </a:p>
          <a:p>
            <a:pPr lvl="1" eaLnBrk="1"/>
            <a:r>
              <a:rPr lang="zh-CN" altLang="zh-CN" sz="1800" dirty="0">
                <a:ea typeface="黑体" pitchFamily="2" charset="-122"/>
              </a:rPr>
              <a:t>方向的重建精度直接影响探测器对源的灵敏度</a:t>
            </a:r>
            <a:r>
              <a:rPr lang="zh-CN" altLang="en-US" sz="1800" dirty="0">
                <a:ea typeface="黑体" pitchFamily="2" charset="-122"/>
              </a:rPr>
              <a:t>；</a:t>
            </a:r>
            <a:endParaRPr lang="en-US" altLang="zh-CN" sz="1800" dirty="0">
              <a:ea typeface="黑体" pitchFamily="2" charset="-122"/>
            </a:endParaRPr>
          </a:p>
          <a:p>
            <a:pPr lvl="1" eaLnBrk="1"/>
            <a:r>
              <a:rPr lang="zh-CN" altLang="en-US" sz="1800" dirty="0">
                <a:ea typeface="黑体" pitchFamily="2" charset="-122"/>
              </a:rPr>
              <a:t>芯位的重建精度直接影响簇射方向和能量的重建精度</a:t>
            </a:r>
            <a:endParaRPr lang="zh-CN" altLang="en-US" sz="1800" dirty="0"/>
          </a:p>
          <a:p>
            <a:endParaRPr lang="en-US" dirty="0"/>
          </a:p>
        </p:txBody>
      </p:sp>
      <p:pic>
        <p:nvPicPr>
          <p:cNvPr id="2097160" name="内容占位符 3"/>
          <p:cNvPicPr>
            <a:picLocks noChangeAspect="1"/>
          </p:cNvPicPr>
          <p:nvPr/>
        </p:nvPicPr>
        <p:blipFill>
          <a:blip r:embed="rId3"/>
          <a:srcRect l="18764" t="15517" r="28543" b="10046"/>
          <a:stretch>
            <a:fillRect/>
          </a:stretch>
        </p:blipFill>
        <p:spPr>
          <a:xfrm>
            <a:off x="240724" y="1060380"/>
            <a:ext cx="4506753" cy="35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77"/>
    </mc:Choice>
    <mc:Fallback>
      <p:transition spd="slow" advTm="1427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886700" cy="1325563"/>
          </a:xfrm>
        </p:spPr>
        <p:txBody>
          <a:bodyPr/>
          <a:lstStyle/>
          <a:p>
            <a:r>
              <a:rPr lang="en-US" altLang="zh-CN" sz="3200" b="0" dirty="0" smtClean="0"/>
              <a:t>LHAASO-WCDA</a:t>
            </a:r>
            <a:r>
              <a:rPr lang="zh-CN" altLang="en-US" dirty="0"/>
              <a:t>性能参数</a:t>
            </a:r>
            <a:endParaRPr lang="zh-CN" altLang="en-US" sz="3200" dirty="0" smtClean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8463" y="1320800"/>
            <a:ext cx="4733925" cy="3638550"/>
          </a:xfrm>
          <a:prstGeom prst="rect">
            <a:avLst/>
          </a:prstGeom>
        </p:spPr>
      </p:pic>
      <p:sp>
        <p:nvSpPr>
          <p:cNvPr id="30722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DD2AB76-ABE6-434B-8741-39FC04CD5F26}" type="slidenum">
              <a:rPr lang="zh-CN" altLang="en-US" smtClean="0">
                <a:latin typeface="Comic Sans MS" panose="030F0702030302020204" pitchFamily="66" charset="0"/>
                <a:ea typeface="宋体" panose="02010600030101010101" pitchFamily="2" charset="-122"/>
              </a:rPr>
              <a:pPr/>
              <a:t>5</a:t>
            </a:fld>
            <a:endParaRPr lang="zh-CN" altLang="en-US" smtClean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0725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325563"/>
            <a:ext cx="3371850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>
            <a:spLocks noGrp="1"/>
          </p:cNvSpPr>
          <p:nvPr/>
        </p:nvSpPr>
        <p:spPr>
          <a:xfrm>
            <a:off x="725714" y="5565775"/>
            <a:ext cx="7997599" cy="973138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/>
          </a:bodyPr>
          <a:lstStyle>
            <a:lvl1pPr marL="274955" lvl="0" indent="-274955" algn="l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charset="2"/>
              <a:buChar char="u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9275" lvl="1" indent="-274320" algn="l" defTabSz="91440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" charset="2"/>
              <a:buChar char="n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lvl="2" indent="-228600" algn="l" defTabSz="91440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lvl="3" indent="-228600" algn="l" defTabSz="91440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charset="2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-228600" algn="l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27CA3"/>
              </a:buClr>
              <a:buFont typeface="Wingdings" panose="05000000000000000000" pitchFamily="2" charset="2"/>
              <a:buChar char="u"/>
            </a:pPr>
            <a:r>
              <a:rPr lang="en-US" altLang="x-none" sz="2030" b="1" noProof="1" smtClean="0">
                <a:solidFill>
                  <a:schemeClr val="accent1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WCDA:</a:t>
            </a:r>
            <a:r>
              <a:rPr lang="zh-CN" altLang="en-US" sz="2030" b="1" noProof="1" smtClean="0">
                <a:solidFill>
                  <a:schemeClr val="accent1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伽马巡天探测，发现大批的河外源并对其流强变化进行观测</a:t>
            </a:r>
            <a:endParaRPr lang="zh-CN" altLang="en-US" sz="1800" b="1" noProof="1">
              <a:solidFill>
                <a:schemeClr val="accent1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375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70"/>
    </mc:Choice>
    <mc:Fallback>
      <p:transition spd="slow" advTm="327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E2E8CA1-EF48-4E76-8EEC-699C3BD2E2A1}" type="slidenum">
              <a:rPr lang="zh-CN" altLang="en-US" smtClean="0">
                <a:latin typeface="Comic Sans MS" panose="030F0702030302020204" pitchFamily="66" charset="0"/>
                <a:ea typeface="宋体" panose="02010600030101010101" pitchFamily="2" charset="-122"/>
              </a:rPr>
              <a:pPr/>
              <a:t>6</a:t>
            </a:fld>
            <a:endParaRPr lang="zh-CN" altLang="en-US" smtClean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2769" name="内容占位符 3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5900" y="254000"/>
            <a:ext cx="3848100" cy="1276350"/>
          </a:xfrm>
        </p:spPr>
      </p:pic>
      <p:pic>
        <p:nvPicPr>
          <p:cNvPr id="32770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108075"/>
            <a:ext cx="40322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标题 1"/>
          <p:cNvSpPr>
            <a:spLocks noGrp="1" noChangeArrowheads="1"/>
          </p:cNvSpPr>
          <p:nvPr/>
        </p:nvSpPr>
        <p:spPr bwMode="auto">
          <a:xfrm>
            <a:off x="466725" y="-98425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altLang="zh-CN" sz="3200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chemeClr val="tx2"/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工程阵列实验</a:t>
            </a:r>
          </a:p>
        </p:txBody>
      </p:sp>
      <p:sp>
        <p:nvSpPr>
          <p:cNvPr id="32775" name="内容占位符 2"/>
          <p:cNvSpPr>
            <a:spLocks noGrp="1" noChangeArrowheads="1"/>
          </p:cNvSpPr>
          <p:nvPr/>
        </p:nvSpPr>
        <p:spPr bwMode="auto">
          <a:xfrm>
            <a:off x="5364050" y="4988207"/>
            <a:ext cx="3578194" cy="143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Comic Sans MS" panose="030F0702030302020204" pitchFamily="66" charset="0"/>
                <a:ea typeface="黑体" panose="02010609060101010101" pitchFamily="49" charset="-122"/>
                <a:sym typeface="Tahoma" panose="020B0604030504040204" pitchFamily="34" charset="0"/>
              </a:rPr>
              <a:t>单路计数噪声</a:t>
            </a:r>
          </a:p>
          <a:p>
            <a:pPr lvl="1">
              <a:spcBef>
                <a:spcPts val="500"/>
              </a:spcBef>
              <a:buClr>
                <a:schemeClr val="accent2"/>
              </a:buClr>
              <a:buSzPct val="76000"/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Comic Sans MS" panose="030F0702030302020204" pitchFamily="66" charset="0"/>
                <a:ea typeface="黑体" panose="02010609060101010101" pitchFamily="49" charset="-122"/>
                <a:sym typeface="Tahoma" panose="020B0604030504040204" pitchFamily="34" charset="0"/>
              </a:rPr>
              <a:t>去除氡气放射性后约为</a:t>
            </a:r>
            <a:r>
              <a:rPr lang="en-US" altLang="zh-CN" dirty="0" smtClean="0">
                <a:latin typeface="Comic Sans MS" panose="030F0702030302020204" pitchFamily="66" charset="0"/>
                <a:ea typeface="黑体" panose="02010609060101010101" pitchFamily="49" charset="-122"/>
                <a:sym typeface="Tahoma" panose="020B0604030504040204" pitchFamily="34" charset="0"/>
              </a:rPr>
              <a:t>32~35kHz</a:t>
            </a:r>
            <a:endParaRPr lang="zh-CN" altLang="en-US" dirty="0">
              <a:latin typeface="Comic Sans MS" panose="030F0702030302020204" pitchFamily="66" charset="0"/>
              <a:ea typeface="黑体" panose="02010609060101010101" pitchFamily="49" charset="-122"/>
              <a:sym typeface="Tahoma" panose="020B0604030504040204" pitchFamily="34" charset="0"/>
            </a:endParaRPr>
          </a:p>
          <a:p>
            <a:pPr lvl="1">
              <a:spcBef>
                <a:spcPts val="500"/>
              </a:spcBef>
              <a:buClr>
                <a:schemeClr val="accent2"/>
              </a:buClr>
              <a:buSzPct val="76000"/>
              <a:buFont typeface="Wingdings" panose="05000000000000000000" pitchFamily="2" charset="2"/>
              <a:buChar char="n"/>
            </a:pPr>
            <a:r>
              <a:rPr lang="zh-CN" altLang="en-US" dirty="0">
                <a:latin typeface="Comic Sans MS" panose="030F0702030302020204" pitchFamily="66" charset="0"/>
                <a:ea typeface="黑体" panose="02010609060101010101" pitchFamily="49" charset="-122"/>
                <a:sym typeface="Tahoma" panose="020B0604030504040204" pitchFamily="34" charset="0"/>
              </a:rPr>
              <a:t>包含</a:t>
            </a:r>
            <a:r>
              <a:rPr lang="zh-CN" altLang="en-US" dirty="0" smtClean="0">
                <a:latin typeface="Comic Sans MS" panose="030F0702030302020204" pitchFamily="66" charset="0"/>
                <a:ea typeface="黑体" panose="02010609060101010101" pitchFamily="49" charset="-122"/>
                <a:sym typeface="Tahoma" panose="020B0604030504040204" pitchFamily="34" charset="0"/>
              </a:rPr>
              <a:t>大量大信号</a:t>
            </a:r>
            <a:endParaRPr lang="zh-CN" altLang="en-US" dirty="0">
              <a:latin typeface="Comic Sans MS" panose="030F0702030302020204" pitchFamily="66" charset="0"/>
              <a:ea typeface="黑体" panose="02010609060101010101" pitchFamily="49" charset="-122"/>
              <a:sym typeface="Tahoma" panose="020B060403050404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98" y="1697559"/>
            <a:ext cx="3952846" cy="3123238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4" y="4389439"/>
            <a:ext cx="46577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85333"/>
      </p:ext>
    </p:extLst>
  </p:cSld>
  <p:clrMapOvr>
    <a:masterClrMapping/>
  </p:clrMapOvr>
  <p:transition advTm="3256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内容简介</a:t>
            </a:r>
            <a:endParaRPr lang="zh-CN" altLang="en-US" sz="3600" dirty="0"/>
          </a:p>
        </p:txBody>
      </p:sp>
      <p:graphicFrame>
        <p:nvGraphicFramePr>
          <p:cNvPr id="419430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294242"/>
              </p:ext>
            </p:extLst>
          </p:nvPr>
        </p:nvGraphicFramePr>
        <p:xfrm>
          <a:off x="228600" y="1325563"/>
          <a:ext cx="8478982" cy="521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865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6BCD-C7C4-48D3-9E86-54AA1A00A27F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65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6134-78DC-4D93-A304-5E9E5099A911}" type="slidenum">
              <a:rPr lang="zh-CN" altLang="en-US" smtClean="0"/>
              <a:t>7</a:t>
            </a:fld>
            <a:endParaRPr lang="zh-CN" altLang="en-US" dirty="0"/>
          </a:p>
        </p:txBody>
      </p:sp>
      <p:cxnSp>
        <p:nvCxnSpPr>
          <p:cNvPr id="3145734" name="肘形连接符 17"/>
          <p:cNvCxnSpPr>
            <a:cxnSpLocks/>
          </p:cNvCxnSpPr>
          <p:nvPr/>
        </p:nvCxnSpPr>
        <p:spPr>
          <a:xfrm rot="16200000" flipH="1">
            <a:off x="3413129" y="4327528"/>
            <a:ext cx="842803" cy="3726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741085" y="2629960"/>
            <a:ext cx="896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两个原因</a:t>
            </a:r>
            <a:endParaRPr lang="zh-CN" altLang="en-US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54"/>
    </mc:Choice>
    <mc:Fallback>
      <p:transition spd="slow" advTm="3565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黑体" pitchFamily="2" charset="-122"/>
              </a:rPr>
              <a:t>在线快速本底噪声过滤方法的研究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背景介绍</a:t>
            </a: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方法简介</a:t>
            </a: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程序优化</a:t>
            </a:r>
            <a:endParaRPr lang="en-US" altLang="zh-CN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zh-CN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参数介绍和优化</a:t>
            </a:r>
            <a:endParaRPr lang="en-US" altLang="zh-CN" dirty="0" smtClean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altLang="zh-CN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算法</a:t>
            </a:r>
            <a:r>
              <a:rPr lang="zh-CN" altLang="en-US" dirty="0" smtClean="0"/>
              <a:t>优化</a:t>
            </a:r>
            <a:endParaRPr lang="en-US" altLang="zh-CN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zh-CN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结果分析</a:t>
            </a:r>
            <a:endParaRPr lang="en-US" altLang="zh-CN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31104024"/>
      </p:ext>
    </p:extLst>
  </p:cSld>
  <p:clrMapOvr>
    <a:masterClrMapping/>
  </p:clrMapOvr>
  <p:transition advTm="1698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背景介绍：高噪声率带来的问题</a:t>
            </a:r>
            <a:endParaRPr lang="zh-CN" altLang="en-US" dirty="0"/>
          </a:p>
        </p:txBody>
      </p:sp>
      <p:pic>
        <p:nvPicPr>
          <p:cNvPr id="2097169" name="图片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3507" y="1172769"/>
            <a:ext cx="3886200" cy="3076574"/>
          </a:xfrm>
        </p:spPr>
      </p:pic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4514850" y="1325563"/>
            <a:ext cx="4629149" cy="5287737"/>
          </a:xfrm>
        </p:spPr>
        <p:txBody>
          <a:bodyPr/>
          <a:lstStyle/>
          <a:p>
            <a:r>
              <a:rPr lang="zh-CN" altLang="en-US" sz="2800" dirty="0" smtClean="0"/>
              <a:t>重建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加入</a:t>
            </a:r>
            <a:r>
              <a:rPr lang="zh-CN" altLang="en-US" sz="2400" dirty="0"/>
              <a:t>真实噪声（包含许多大信号）后重建效率快速下降</a:t>
            </a:r>
          </a:p>
          <a:p>
            <a:pPr lvl="1"/>
            <a:r>
              <a:rPr lang="zh-CN" altLang="en-US" sz="2400" dirty="0"/>
              <a:t>需要进行高噪声下的信号过滤</a:t>
            </a:r>
          </a:p>
          <a:p>
            <a:pPr marL="285750" indent="-285750"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</a:rPr>
              <a:t>数据量</a:t>
            </a:r>
            <a:endParaRPr lang="en-US" altLang="zh-CN" sz="2800" dirty="0" smtClean="0">
              <a:latin typeface="黑体" panose="02010609060101010101" pitchFamily="49" charset="-122"/>
            </a:endParaRPr>
          </a:p>
          <a:p>
            <a:pPr lvl="1"/>
            <a:r>
              <a:rPr lang="en-US" altLang="zh-CN" sz="2400" dirty="0" smtClean="0"/>
              <a:t>128bit/hit</a:t>
            </a:r>
            <a:r>
              <a:rPr lang="en-US" altLang="zh-CN" sz="2400" dirty="0"/>
              <a:t>*</a:t>
            </a:r>
            <a:r>
              <a:rPr lang="zh-CN" altLang="en-US" sz="2400" dirty="0"/>
              <a:t>（</a:t>
            </a:r>
            <a:r>
              <a:rPr lang="en-US" altLang="zh-CN" sz="2400" dirty="0"/>
              <a:t>218+70</a:t>
            </a:r>
            <a:r>
              <a:rPr lang="zh-CN" altLang="en-US" sz="2400" dirty="0"/>
              <a:t>）</a:t>
            </a:r>
            <a:r>
              <a:rPr lang="en-US" altLang="zh-CN" sz="2400" dirty="0"/>
              <a:t>hit*63kHz=2.3 </a:t>
            </a:r>
            <a:r>
              <a:rPr lang="en-US" altLang="zh-CN" sz="2400" dirty="0" err="1"/>
              <a:t>Gbps</a:t>
            </a:r>
            <a:endParaRPr lang="en-US" altLang="zh-CN" sz="2400" dirty="0"/>
          </a:p>
          <a:p>
            <a:pPr lvl="1"/>
            <a:r>
              <a:rPr lang="zh-CN" altLang="en-US" sz="2400" dirty="0"/>
              <a:t>数据量</a:t>
            </a:r>
            <a:r>
              <a:rPr lang="en-US" altLang="zh-CN" sz="2400" dirty="0"/>
              <a:t>10 PB!---</a:t>
            </a:r>
            <a:r>
              <a:rPr lang="zh-CN" altLang="en-US" sz="2400" dirty="0"/>
              <a:t>数据存储、传输瓶颈</a:t>
            </a:r>
            <a:endParaRPr lang="en-US" altLang="zh-CN" sz="2400" dirty="0"/>
          </a:p>
          <a:p>
            <a:pPr lvl="1"/>
            <a:r>
              <a:rPr lang="zh-CN" altLang="en-US" sz="2400" dirty="0" smtClean="0"/>
              <a:t>需要压缩</a:t>
            </a:r>
            <a:r>
              <a:rPr lang="zh-CN" altLang="en-US" sz="2400" dirty="0"/>
              <a:t>数据量、过滤</a:t>
            </a:r>
            <a:r>
              <a:rPr lang="zh-CN" altLang="en-US" sz="2400" dirty="0" smtClean="0"/>
              <a:t>噪声</a:t>
            </a:r>
            <a:endParaRPr lang="en-US" altLang="zh-CN" sz="2400" dirty="0" smtClean="0"/>
          </a:p>
          <a:p>
            <a:pPr marL="0" indent="0">
              <a:buNone/>
            </a:pPr>
            <a:endParaRPr lang="zh-CN" altLang="en-US" dirty="0" smtClean="0"/>
          </a:p>
          <a:p>
            <a:pPr marL="285750" indent="-285750">
              <a:lnSpc>
                <a:spcPct val="150000"/>
              </a:lnSpc>
            </a:pPr>
            <a:endParaRPr lang="zh-CN" altLang="en-US" dirty="0">
              <a:latin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10486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6BCD-C7C4-48D3-9E86-54AA1A00A27F}" type="datetime1">
              <a:rPr lang="zh-CN" altLang="en-US" smtClean="0"/>
              <a:t>2017/7/6</a:t>
            </a:fld>
            <a:endParaRPr lang="zh-CN" altLang="en-US" dirty="0"/>
          </a:p>
        </p:txBody>
      </p:sp>
      <p:sp>
        <p:nvSpPr>
          <p:cNvPr id="104869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6134-78DC-4D93-A304-5E9E5099A911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212023" y="2021495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真实噪声对重建效率的影响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478" y="4436973"/>
            <a:ext cx="4060543" cy="228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083"/>
    </mc:Choice>
    <mc:Fallback>
      <p:transition spd="slow" advTm="5608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12704</TotalTime>
  <Words>1948</Words>
  <Application>Microsoft Macintosh PowerPoint</Application>
  <PresentationFormat>全屏显示(4:3)</PresentationFormat>
  <Paragraphs>368</Paragraphs>
  <Slides>31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 Unicode MS</vt:lpstr>
      <vt:lpstr>Calibri</vt:lpstr>
      <vt:lpstr>Cambria Math</vt:lpstr>
      <vt:lpstr>Comic Sans MS</vt:lpstr>
      <vt:lpstr>Tahoma</vt:lpstr>
      <vt:lpstr>Wingdings</vt:lpstr>
      <vt:lpstr>黑体</vt:lpstr>
      <vt:lpstr>华文行楷</vt:lpstr>
      <vt:lpstr>宋体</vt:lpstr>
      <vt:lpstr>Arial</vt:lpstr>
      <vt:lpstr>Office 主题</vt:lpstr>
      <vt:lpstr>1_Office 主题</vt:lpstr>
      <vt:lpstr>高真实本底噪声率情况下 LHAASO-WCDA重建方法的研究</vt:lpstr>
      <vt:lpstr>主要内容</vt:lpstr>
      <vt:lpstr>PowerPoint 演示文稿</vt:lpstr>
      <vt:lpstr>LHAASO-WCDA</vt:lpstr>
      <vt:lpstr>LHAASO-WCDA性能参数</vt:lpstr>
      <vt:lpstr>PowerPoint 演示文稿</vt:lpstr>
      <vt:lpstr>内容简介</vt:lpstr>
      <vt:lpstr>在线快速本底噪声过滤方法的研究</vt:lpstr>
      <vt:lpstr>背景介绍：高噪声率带来的问题</vt:lpstr>
      <vt:lpstr>背景介绍：簇射前锋面及时间修正</vt:lpstr>
      <vt:lpstr>方法介绍：在线快速重建方法的研究</vt:lpstr>
      <vt:lpstr>程序优化</vt:lpstr>
      <vt:lpstr>两个重要参数</vt:lpstr>
      <vt:lpstr>时间窗口优化---排序窗口</vt:lpstr>
      <vt:lpstr>时间窗口优化---数据保留窗口</vt:lpstr>
      <vt:lpstr>优化窗口后效率图</vt:lpstr>
      <vt:lpstr>算法优化</vt:lpstr>
      <vt:lpstr>算法优化</vt:lpstr>
      <vt:lpstr>优化后效率图</vt:lpstr>
      <vt:lpstr>优化后速度图</vt:lpstr>
      <vt:lpstr>性价比</vt:lpstr>
      <vt:lpstr>真实hit保留比</vt:lpstr>
      <vt:lpstr>芯位重建算法的研究 </vt:lpstr>
      <vt:lpstr>簇射芯位重建</vt:lpstr>
      <vt:lpstr>噪声对重建影响</vt:lpstr>
      <vt:lpstr>时间空间信息联合重建</vt:lpstr>
      <vt:lpstr>事例分布与数据保留窗口</vt:lpstr>
      <vt:lpstr>不同大小窗口内数据利用重心法芯位重建</vt:lpstr>
      <vt:lpstr>探测器阵列分区</vt:lpstr>
      <vt:lpstr>芯位重建结果</vt:lpstr>
      <vt:lpstr>总结与展望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LHAASO-WCDA对重建簇射方法的研究</dc:title>
  <dc:creator>wang wang</dc:creator>
  <cp:lastModifiedBy>Microsoft Office 用户</cp:lastModifiedBy>
  <cp:revision>185</cp:revision>
  <dcterms:created xsi:type="dcterms:W3CDTF">2015-09-22T15:20:04Z</dcterms:created>
  <dcterms:modified xsi:type="dcterms:W3CDTF">2017-07-06T05:04:08Z</dcterms:modified>
</cp:coreProperties>
</file>